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257"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7" d="100"/>
          <a:sy n="107" d="100"/>
        </p:scale>
        <p:origin x="67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6DAE8-DBF2-14C2-41B5-92E2B13041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PH"/>
          </a:p>
        </p:txBody>
      </p:sp>
      <p:sp>
        <p:nvSpPr>
          <p:cNvPr id="3" name="Subtitle 2">
            <a:extLst>
              <a:ext uri="{FF2B5EF4-FFF2-40B4-BE49-F238E27FC236}">
                <a16:creationId xmlns:a16="http://schemas.microsoft.com/office/drawing/2014/main" id="{1085C651-5867-99EC-F8A7-316494B0E1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PH"/>
          </a:p>
        </p:txBody>
      </p:sp>
      <p:sp>
        <p:nvSpPr>
          <p:cNvPr id="4" name="Date Placeholder 3">
            <a:extLst>
              <a:ext uri="{FF2B5EF4-FFF2-40B4-BE49-F238E27FC236}">
                <a16:creationId xmlns:a16="http://schemas.microsoft.com/office/drawing/2014/main" id="{902D419D-0FC5-0E71-4882-0D358183632F}"/>
              </a:ext>
            </a:extLst>
          </p:cNvPr>
          <p:cNvSpPr>
            <a:spLocks noGrp="1"/>
          </p:cNvSpPr>
          <p:nvPr>
            <p:ph type="dt" sz="half" idx="10"/>
          </p:nvPr>
        </p:nvSpPr>
        <p:spPr/>
        <p:txBody>
          <a:bodyPr/>
          <a:lstStyle/>
          <a:p>
            <a:fld id="{7C69E329-C4A6-4B38-90BC-761022006CD4}" type="datetimeFigureOut">
              <a:rPr lang="en-PH" smtClean="0"/>
              <a:t>01/09/2023</a:t>
            </a:fld>
            <a:endParaRPr lang="en-PH"/>
          </a:p>
        </p:txBody>
      </p:sp>
      <p:sp>
        <p:nvSpPr>
          <p:cNvPr id="5" name="Footer Placeholder 4">
            <a:extLst>
              <a:ext uri="{FF2B5EF4-FFF2-40B4-BE49-F238E27FC236}">
                <a16:creationId xmlns:a16="http://schemas.microsoft.com/office/drawing/2014/main" id="{D7F723DE-2EDC-E140-5C73-B0FE6D0C265B}"/>
              </a:ext>
            </a:extLst>
          </p:cNvPr>
          <p:cNvSpPr>
            <a:spLocks noGrp="1"/>
          </p:cNvSpPr>
          <p:nvPr>
            <p:ph type="ftr" sz="quarter" idx="11"/>
          </p:nvPr>
        </p:nvSpPr>
        <p:spPr/>
        <p:txBody>
          <a:bodyPr/>
          <a:lstStyle/>
          <a:p>
            <a:endParaRPr lang="en-PH"/>
          </a:p>
        </p:txBody>
      </p:sp>
      <p:sp>
        <p:nvSpPr>
          <p:cNvPr id="6" name="Slide Number Placeholder 5">
            <a:extLst>
              <a:ext uri="{FF2B5EF4-FFF2-40B4-BE49-F238E27FC236}">
                <a16:creationId xmlns:a16="http://schemas.microsoft.com/office/drawing/2014/main" id="{EC711C0E-1865-B45A-25E2-0210CDA958CB}"/>
              </a:ext>
            </a:extLst>
          </p:cNvPr>
          <p:cNvSpPr>
            <a:spLocks noGrp="1"/>
          </p:cNvSpPr>
          <p:nvPr>
            <p:ph type="sldNum" sz="quarter" idx="12"/>
          </p:nvPr>
        </p:nvSpPr>
        <p:spPr/>
        <p:txBody>
          <a:bodyPr/>
          <a:lstStyle/>
          <a:p>
            <a:fld id="{9D00E70A-2DA9-47B1-94E9-4F0B265E98FF}" type="slidenum">
              <a:rPr lang="en-PH" smtClean="0"/>
              <a:t>‹#›</a:t>
            </a:fld>
            <a:endParaRPr lang="en-PH"/>
          </a:p>
        </p:txBody>
      </p:sp>
    </p:spTree>
    <p:extLst>
      <p:ext uri="{BB962C8B-B14F-4D97-AF65-F5344CB8AC3E}">
        <p14:creationId xmlns:p14="http://schemas.microsoft.com/office/powerpoint/2010/main" val="4001934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F1356-D93A-1127-2A6B-188AC847E49C}"/>
              </a:ext>
            </a:extLst>
          </p:cNvPr>
          <p:cNvSpPr>
            <a:spLocks noGrp="1"/>
          </p:cNvSpPr>
          <p:nvPr>
            <p:ph type="title"/>
          </p:nvPr>
        </p:nvSpPr>
        <p:spPr/>
        <p:txBody>
          <a:bodyPr/>
          <a:lstStyle/>
          <a:p>
            <a:r>
              <a:rPr lang="en-US"/>
              <a:t>Click to edit Master title style</a:t>
            </a:r>
            <a:endParaRPr lang="en-PH"/>
          </a:p>
        </p:txBody>
      </p:sp>
      <p:sp>
        <p:nvSpPr>
          <p:cNvPr id="3" name="Vertical Text Placeholder 2">
            <a:extLst>
              <a:ext uri="{FF2B5EF4-FFF2-40B4-BE49-F238E27FC236}">
                <a16:creationId xmlns:a16="http://schemas.microsoft.com/office/drawing/2014/main" id="{FCFBD9EA-29E1-BC09-0AE2-BAC8E13B295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a:extLst>
              <a:ext uri="{FF2B5EF4-FFF2-40B4-BE49-F238E27FC236}">
                <a16:creationId xmlns:a16="http://schemas.microsoft.com/office/drawing/2014/main" id="{6CC7325C-A7DE-C811-877D-030847FDF7C4}"/>
              </a:ext>
            </a:extLst>
          </p:cNvPr>
          <p:cNvSpPr>
            <a:spLocks noGrp="1"/>
          </p:cNvSpPr>
          <p:nvPr>
            <p:ph type="dt" sz="half" idx="10"/>
          </p:nvPr>
        </p:nvSpPr>
        <p:spPr/>
        <p:txBody>
          <a:bodyPr/>
          <a:lstStyle/>
          <a:p>
            <a:fld id="{7C69E329-C4A6-4B38-90BC-761022006CD4}" type="datetimeFigureOut">
              <a:rPr lang="en-PH" smtClean="0"/>
              <a:t>01/09/2023</a:t>
            </a:fld>
            <a:endParaRPr lang="en-PH"/>
          </a:p>
        </p:txBody>
      </p:sp>
      <p:sp>
        <p:nvSpPr>
          <p:cNvPr id="5" name="Footer Placeholder 4">
            <a:extLst>
              <a:ext uri="{FF2B5EF4-FFF2-40B4-BE49-F238E27FC236}">
                <a16:creationId xmlns:a16="http://schemas.microsoft.com/office/drawing/2014/main" id="{CE5E9BED-FCCE-1A2F-FEB6-EED05E82D2F9}"/>
              </a:ext>
            </a:extLst>
          </p:cNvPr>
          <p:cNvSpPr>
            <a:spLocks noGrp="1"/>
          </p:cNvSpPr>
          <p:nvPr>
            <p:ph type="ftr" sz="quarter" idx="11"/>
          </p:nvPr>
        </p:nvSpPr>
        <p:spPr/>
        <p:txBody>
          <a:bodyPr/>
          <a:lstStyle/>
          <a:p>
            <a:endParaRPr lang="en-PH"/>
          </a:p>
        </p:txBody>
      </p:sp>
      <p:sp>
        <p:nvSpPr>
          <p:cNvPr id="6" name="Slide Number Placeholder 5">
            <a:extLst>
              <a:ext uri="{FF2B5EF4-FFF2-40B4-BE49-F238E27FC236}">
                <a16:creationId xmlns:a16="http://schemas.microsoft.com/office/drawing/2014/main" id="{D4794C0A-E4F0-248C-190E-A92BE375A45F}"/>
              </a:ext>
            </a:extLst>
          </p:cNvPr>
          <p:cNvSpPr>
            <a:spLocks noGrp="1"/>
          </p:cNvSpPr>
          <p:nvPr>
            <p:ph type="sldNum" sz="quarter" idx="12"/>
          </p:nvPr>
        </p:nvSpPr>
        <p:spPr/>
        <p:txBody>
          <a:bodyPr/>
          <a:lstStyle/>
          <a:p>
            <a:fld id="{9D00E70A-2DA9-47B1-94E9-4F0B265E98FF}" type="slidenum">
              <a:rPr lang="en-PH" smtClean="0"/>
              <a:t>‹#›</a:t>
            </a:fld>
            <a:endParaRPr lang="en-PH"/>
          </a:p>
        </p:txBody>
      </p:sp>
    </p:spTree>
    <p:extLst>
      <p:ext uri="{BB962C8B-B14F-4D97-AF65-F5344CB8AC3E}">
        <p14:creationId xmlns:p14="http://schemas.microsoft.com/office/powerpoint/2010/main" val="2728840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A04607-5B47-68B9-7D96-0019C95F810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PH"/>
          </a:p>
        </p:txBody>
      </p:sp>
      <p:sp>
        <p:nvSpPr>
          <p:cNvPr id="3" name="Vertical Text Placeholder 2">
            <a:extLst>
              <a:ext uri="{FF2B5EF4-FFF2-40B4-BE49-F238E27FC236}">
                <a16:creationId xmlns:a16="http://schemas.microsoft.com/office/drawing/2014/main" id="{9AFD0E67-185E-E522-2A08-CD6462A2F7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a:extLst>
              <a:ext uri="{FF2B5EF4-FFF2-40B4-BE49-F238E27FC236}">
                <a16:creationId xmlns:a16="http://schemas.microsoft.com/office/drawing/2014/main" id="{0D1DAD74-345F-A2D7-FE75-1F7FC066414E}"/>
              </a:ext>
            </a:extLst>
          </p:cNvPr>
          <p:cNvSpPr>
            <a:spLocks noGrp="1"/>
          </p:cNvSpPr>
          <p:nvPr>
            <p:ph type="dt" sz="half" idx="10"/>
          </p:nvPr>
        </p:nvSpPr>
        <p:spPr/>
        <p:txBody>
          <a:bodyPr/>
          <a:lstStyle/>
          <a:p>
            <a:fld id="{7C69E329-C4A6-4B38-90BC-761022006CD4}" type="datetimeFigureOut">
              <a:rPr lang="en-PH" smtClean="0"/>
              <a:t>01/09/2023</a:t>
            </a:fld>
            <a:endParaRPr lang="en-PH"/>
          </a:p>
        </p:txBody>
      </p:sp>
      <p:sp>
        <p:nvSpPr>
          <p:cNvPr id="5" name="Footer Placeholder 4">
            <a:extLst>
              <a:ext uri="{FF2B5EF4-FFF2-40B4-BE49-F238E27FC236}">
                <a16:creationId xmlns:a16="http://schemas.microsoft.com/office/drawing/2014/main" id="{F11081FC-DBA8-9C16-0018-D687F9926A4C}"/>
              </a:ext>
            </a:extLst>
          </p:cNvPr>
          <p:cNvSpPr>
            <a:spLocks noGrp="1"/>
          </p:cNvSpPr>
          <p:nvPr>
            <p:ph type="ftr" sz="quarter" idx="11"/>
          </p:nvPr>
        </p:nvSpPr>
        <p:spPr/>
        <p:txBody>
          <a:bodyPr/>
          <a:lstStyle/>
          <a:p>
            <a:endParaRPr lang="en-PH"/>
          </a:p>
        </p:txBody>
      </p:sp>
      <p:sp>
        <p:nvSpPr>
          <p:cNvPr id="6" name="Slide Number Placeholder 5">
            <a:extLst>
              <a:ext uri="{FF2B5EF4-FFF2-40B4-BE49-F238E27FC236}">
                <a16:creationId xmlns:a16="http://schemas.microsoft.com/office/drawing/2014/main" id="{8C533C69-F2C2-4331-9346-1B36440EEABE}"/>
              </a:ext>
            </a:extLst>
          </p:cNvPr>
          <p:cNvSpPr>
            <a:spLocks noGrp="1"/>
          </p:cNvSpPr>
          <p:nvPr>
            <p:ph type="sldNum" sz="quarter" idx="12"/>
          </p:nvPr>
        </p:nvSpPr>
        <p:spPr/>
        <p:txBody>
          <a:bodyPr/>
          <a:lstStyle/>
          <a:p>
            <a:fld id="{9D00E70A-2DA9-47B1-94E9-4F0B265E98FF}" type="slidenum">
              <a:rPr lang="en-PH" smtClean="0"/>
              <a:t>‹#›</a:t>
            </a:fld>
            <a:endParaRPr lang="en-PH"/>
          </a:p>
        </p:txBody>
      </p:sp>
    </p:spTree>
    <p:extLst>
      <p:ext uri="{BB962C8B-B14F-4D97-AF65-F5344CB8AC3E}">
        <p14:creationId xmlns:p14="http://schemas.microsoft.com/office/powerpoint/2010/main" val="1313962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B61F0-63DF-C81C-61E7-A5D22B6A8423}"/>
              </a:ext>
            </a:extLst>
          </p:cNvPr>
          <p:cNvSpPr>
            <a:spLocks noGrp="1"/>
          </p:cNvSpPr>
          <p:nvPr>
            <p:ph type="title"/>
          </p:nvPr>
        </p:nvSpPr>
        <p:spPr/>
        <p:txBody>
          <a:bodyPr/>
          <a:lstStyle/>
          <a:p>
            <a:r>
              <a:rPr lang="en-US"/>
              <a:t>Click to edit Master title style</a:t>
            </a:r>
            <a:endParaRPr lang="en-PH"/>
          </a:p>
        </p:txBody>
      </p:sp>
      <p:sp>
        <p:nvSpPr>
          <p:cNvPr id="3" name="Content Placeholder 2">
            <a:extLst>
              <a:ext uri="{FF2B5EF4-FFF2-40B4-BE49-F238E27FC236}">
                <a16:creationId xmlns:a16="http://schemas.microsoft.com/office/drawing/2014/main" id="{A70FCC2E-30D7-A0D7-9609-AA3FB20664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a:extLst>
              <a:ext uri="{FF2B5EF4-FFF2-40B4-BE49-F238E27FC236}">
                <a16:creationId xmlns:a16="http://schemas.microsoft.com/office/drawing/2014/main" id="{1E79CF98-4E33-D4C2-C638-68453659112D}"/>
              </a:ext>
            </a:extLst>
          </p:cNvPr>
          <p:cNvSpPr>
            <a:spLocks noGrp="1"/>
          </p:cNvSpPr>
          <p:nvPr>
            <p:ph type="dt" sz="half" idx="10"/>
          </p:nvPr>
        </p:nvSpPr>
        <p:spPr/>
        <p:txBody>
          <a:bodyPr/>
          <a:lstStyle/>
          <a:p>
            <a:fld id="{7C69E329-C4A6-4B38-90BC-761022006CD4}" type="datetimeFigureOut">
              <a:rPr lang="en-PH" smtClean="0"/>
              <a:t>01/09/2023</a:t>
            </a:fld>
            <a:endParaRPr lang="en-PH"/>
          </a:p>
        </p:txBody>
      </p:sp>
      <p:sp>
        <p:nvSpPr>
          <p:cNvPr id="5" name="Footer Placeholder 4">
            <a:extLst>
              <a:ext uri="{FF2B5EF4-FFF2-40B4-BE49-F238E27FC236}">
                <a16:creationId xmlns:a16="http://schemas.microsoft.com/office/drawing/2014/main" id="{D4E60F99-F8DE-9220-49C5-BF049E1DE9EC}"/>
              </a:ext>
            </a:extLst>
          </p:cNvPr>
          <p:cNvSpPr>
            <a:spLocks noGrp="1"/>
          </p:cNvSpPr>
          <p:nvPr>
            <p:ph type="ftr" sz="quarter" idx="11"/>
          </p:nvPr>
        </p:nvSpPr>
        <p:spPr/>
        <p:txBody>
          <a:bodyPr/>
          <a:lstStyle/>
          <a:p>
            <a:endParaRPr lang="en-PH"/>
          </a:p>
        </p:txBody>
      </p:sp>
      <p:sp>
        <p:nvSpPr>
          <p:cNvPr id="6" name="Slide Number Placeholder 5">
            <a:extLst>
              <a:ext uri="{FF2B5EF4-FFF2-40B4-BE49-F238E27FC236}">
                <a16:creationId xmlns:a16="http://schemas.microsoft.com/office/drawing/2014/main" id="{567D6331-3861-D9F3-72CF-EE1D30C560DA}"/>
              </a:ext>
            </a:extLst>
          </p:cNvPr>
          <p:cNvSpPr>
            <a:spLocks noGrp="1"/>
          </p:cNvSpPr>
          <p:nvPr>
            <p:ph type="sldNum" sz="quarter" idx="12"/>
          </p:nvPr>
        </p:nvSpPr>
        <p:spPr/>
        <p:txBody>
          <a:bodyPr/>
          <a:lstStyle/>
          <a:p>
            <a:fld id="{9D00E70A-2DA9-47B1-94E9-4F0B265E98FF}" type="slidenum">
              <a:rPr lang="en-PH" smtClean="0"/>
              <a:t>‹#›</a:t>
            </a:fld>
            <a:endParaRPr lang="en-PH"/>
          </a:p>
        </p:txBody>
      </p:sp>
    </p:spTree>
    <p:extLst>
      <p:ext uri="{BB962C8B-B14F-4D97-AF65-F5344CB8AC3E}">
        <p14:creationId xmlns:p14="http://schemas.microsoft.com/office/powerpoint/2010/main" val="157723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CCEB4-0A28-4EA1-02DC-DEC4963BA9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PH"/>
          </a:p>
        </p:txBody>
      </p:sp>
      <p:sp>
        <p:nvSpPr>
          <p:cNvPr id="3" name="Text Placeholder 2">
            <a:extLst>
              <a:ext uri="{FF2B5EF4-FFF2-40B4-BE49-F238E27FC236}">
                <a16:creationId xmlns:a16="http://schemas.microsoft.com/office/drawing/2014/main" id="{1F9DD866-F593-D0F3-438D-6CDC41EAA4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20A3A1-CA68-2AB4-5F26-6B812D4D46D3}"/>
              </a:ext>
            </a:extLst>
          </p:cNvPr>
          <p:cNvSpPr>
            <a:spLocks noGrp="1"/>
          </p:cNvSpPr>
          <p:nvPr>
            <p:ph type="dt" sz="half" idx="10"/>
          </p:nvPr>
        </p:nvSpPr>
        <p:spPr/>
        <p:txBody>
          <a:bodyPr/>
          <a:lstStyle/>
          <a:p>
            <a:fld id="{7C69E329-C4A6-4B38-90BC-761022006CD4}" type="datetimeFigureOut">
              <a:rPr lang="en-PH" smtClean="0"/>
              <a:t>01/09/2023</a:t>
            </a:fld>
            <a:endParaRPr lang="en-PH"/>
          </a:p>
        </p:txBody>
      </p:sp>
      <p:sp>
        <p:nvSpPr>
          <p:cNvPr id="5" name="Footer Placeholder 4">
            <a:extLst>
              <a:ext uri="{FF2B5EF4-FFF2-40B4-BE49-F238E27FC236}">
                <a16:creationId xmlns:a16="http://schemas.microsoft.com/office/drawing/2014/main" id="{CB1D3905-AD0F-241A-1419-0824699CBD9F}"/>
              </a:ext>
            </a:extLst>
          </p:cNvPr>
          <p:cNvSpPr>
            <a:spLocks noGrp="1"/>
          </p:cNvSpPr>
          <p:nvPr>
            <p:ph type="ftr" sz="quarter" idx="11"/>
          </p:nvPr>
        </p:nvSpPr>
        <p:spPr/>
        <p:txBody>
          <a:bodyPr/>
          <a:lstStyle/>
          <a:p>
            <a:endParaRPr lang="en-PH"/>
          </a:p>
        </p:txBody>
      </p:sp>
      <p:sp>
        <p:nvSpPr>
          <p:cNvPr id="6" name="Slide Number Placeholder 5">
            <a:extLst>
              <a:ext uri="{FF2B5EF4-FFF2-40B4-BE49-F238E27FC236}">
                <a16:creationId xmlns:a16="http://schemas.microsoft.com/office/drawing/2014/main" id="{43D42DD8-3EBF-AE9E-7767-56E5A9333B52}"/>
              </a:ext>
            </a:extLst>
          </p:cNvPr>
          <p:cNvSpPr>
            <a:spLocks noGrp="1"/>
          </p:cNvSpPr>
          <p:nvPr>
            <p:ph type="sldNum" sz="quarter" idx="12"/>
          </p:nvPr>
        </p:nvSpPr>
        <p:spPr/>
        <p:txBody>
          <a:bodyPr/>
          <a:lstStyle/>
          <a:p>
            <a:fld id="{9D00E70A-2DA9-47B1-94E9-4F0B265E98FF}" type="slidenum">
              <a:rPr lang="en-PH" smtClean="0"/>
              <a:t>‹#›</a:t>
            </a:fld>
            <a:endParaRPr lang="en-PH"/>
          </a:p>
        </p:txBody>
      </p:sp>
    </p:spTree>
    <p:extLst>
      <p:ext uri="{BB962C8B-B14F-4D97-AF65-F5344CB8AC3E}">
        <p14:creationId xmlns:p14="http://schemas.microsoft.com/office/powerpoint/2010/main" val="1328044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88DE4-AF82-2E82-700C-B58A7D6EBDC3}"/>
              </a:ext>
            </a:extLst>
          </p:cNvPr>
          <p:cNvSpPr>
            <a:spLocks noGrp="1"/>
          </p:cNvSpPr>
          <p:nvPr>
            <p:ph type="title"/>
          </p:nvPr>
        </p:nvSpPr>
        <p:spPr/>
        <p:txBody>
          <a:bodyPr/>
          <a:lstStyle/>
          <a:p>
            <a:r>
              <a:rPr lang="en-US"/>
              <a:t>Click to edit Master title style</a:t>
            </a:r>
            <a:endParaRPr lang="en-PH"/>
          </a:p>
        </p:txBody>
      </p:sp>
      <p:sp>
        <p:nvSpPr>
          <p:cNvPr id="3" name="Content Placeholder 2">
            <a:extLst>
              <a:ext uri="{FF2B5EF4-FFF2-40B4-BE49-F238E27FC236}">
                <a16:creationId xmlns:a16="http://schemas.microsoft.com/office/drawing/2014/main" id="{DDDC8F51-E72C-E535-692C-B44DFDAB81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Content Placeholder 3">
            <a:extLst>
              <a:ext uri="{FF2B5EF4-FFF2-40B4-BE49-F238E27FC236}">
                <a16:creationId xmlns:a16="http://schemas.microsoft.com/office/drawing/2014/main" id="{7D44E960-F878-9F41-4E16-CC9F2F7EA9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5" name="Date Placeholder 4">
            <a:extLst>
              <a:ext uri="{FF2B5EF4-FFF2-40B4-BE49-F238E27FC236}">
                <a16:creationId xmlns:a16="http://schemas.microsoft.com/office/drawing/2014/main" id="{30E5822B-C791-7CB9-F686-36F2DE6239EF}"/>
              </a:ext>
            </a:extLst>
          </p:cNvPr>
          <p:cNvSpPr>
            <a:spLocks noGrp="1"/>
          </p:cNvSpPr>
          <p:nvPr>
            <p:ph type="dt" sz="half" idx="10"/>
          </p:nvPr>
        </p:nvSpPr>
        <p:spPr/>
        <p:txBody>
          <a:bodyPr/>
          <a:lstStyle/>
          <a:p>
            <a:fld id="{7C69E329-C4A6-4B38-90BC-761022006CD4}" type="datetimeFigureOut">
              <a:rPr lang="en-PH" smtClean="0"/>
              <a:t>01/09/2023</a:t>
            </a:fld>
            <a:endParaRPr lang="en-PH"/>
          </a:p>
        </p:txBody>
      </p:sp>
      <p:sp>
        <p:nvSpPr>
          <p:cNvPr id="6" name="Footer Placeholder 5">
            <a:extLst>
              <a:ext uri="{FF2B5EF4-FFF2-40B4-BE49-F238E27FC236}">
                <a16:creationId xmlns:a16="http://schemas.microsoft.com/office/drawing/2014/main" id="{9B5B2D60-AC9D-C0BA-133B-AB07C8D287BA}"/>
              </a:ext>
            </a:extLst>
          </p:cNvPr>
          <p:cNvSpPr>
            <a:spLocks noGrp="1"/>
          </p:cNvSpPr>
          <p:nvPr>
            <p:ph type="ftr" sz="quarter" idx="11"/>
          </p:nvPr>
        </p:nvSpPr>
        <p:spPr/>
        <p:txBody>
          <a:bodyPr/>
          <a:lstStyle/>
          <a:p>
            <a:endParaRPr lang="en-PH"/>
          </a:p>
        </p:txBody>
      </p:sp>
      <p:sp>
        <p:nvSpPr>
          <p:cNvPr id="7" name="Slide Number Placeholder 6">
            <a:extLst>
              <a:ext uri="{FF2B5EF4-FFF2-40B4-BE49-F238E27FC236}">
                <a16:creationId xmlns:a16="http://schemas.microsoft.com/office/drawing/2014/main" id="{FF8D2DBA-2404-92F5-ADC9-908429ADB4F6}"/>
              </a:ext>
            </a:extLst>
          </p:cNvPr>
          <p:cNvSpPr>
            <a:spLocks noGrp="1"/>
          </p:cNvSpPr>
          <p:nvPr>
            <p:ph type="sldNum" sz="quarter" idx="12"/>
          </p:nvPr>
        </p:nvSpPr>
        <p:spPr/>
        <p:txBody>
          <a:bodyPr/>
          <a:lstStyle/>
          <a:p>
            <a:fld id="{9D00E70A-2DA9-47B1-94E9-4F0B265E98FF}" type="slidenum">
              <a:rPr lang="en-PH" smtClean="0"/>
              <a:t>‹#›</a:t>
            </a:fld>
            <a:endParaRPr lang="en-PH"/>
          </a:p>
        </p:txBody>
      </p:sp>
    </p:spTree>
    <p:extLst>
      <p:ext uri="{BB962C8B-B14F-4D97-AF65-F5344CB8AC3E}">
        <p14:creationId xmlns:p14="http://schemas.microsoft.com/office/powerpoint/2010/main" val="3168742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54412-70AF-5486-7012-BDE2F04A084F}"/>
              </a:ext>
            </a:extLst>
          </p:cNvPr>
          <p:cNvSpPr>
            <a:spLocks noGrp="1"/>
          </p:cNvSpPr>
          <p:nvPr>
            <p:ph type="title"/>
          </p:nvPr>
        </p:nvSpPr>
        <p:spPr>
          <a:xfrm>
            <a:off x="839788" y="365125"/>
            <a:ext cx="10515600" cy="1325563"/>
          </a:xfrm>
        </p:spPr>
        <p:txBody>
          <a:bodyPr/>
          <a:lstStyle/>
          <a:p>
            <a:r>
              <a:rPr lang="en-US"/>
              <a:t>Click to edit Master title style</a:t>
            </a:r>
            <a:endParaRPr lang="en-PH"/>
          </a:p>
        </p:txBody>
      </p:sp>
      <p:sp>
        <p:nvSpPr>
          <p:cNvPr id="3" name="Text Placeholder 2">
            <a:extLst>
              <a:ext uri="{FF2B5EF4-FFF2-40B4-BE49-F238E27FC236}">
                <a16:creationId xmlns:a16="http://schemas.microsoft.com/office/drawing/2014/main" id="{3106A894-BEFA-02FD-F7C1-191B6BE369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1582DE-156C-9003-5777-35D65DA219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5" name="Text Placeholder 4">
            <a:extLst>
              <a:ext uri="{FF2B5EF4-FFF2-40B4-BE49-F238E27FC236}">
                <a16:creationId xmlns:a16="http://schemas.microsoft.com/office/drawing/2014/main" id="{1B163C07-34A3-84B0-76CB-CDE7C55B9E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4F4F8A-292A-0FD8-B338-5ABD23F85F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7" name="Date Placeholder 6">
            <a:extLst>
              <a:ext uri="{FF2B5EF4-FFF2-40B4-BE49-F238E27FC236}">
                <a16:creationId xmlns:a16="http://schemas.microsoft.com/office/drawing/2014/main" id="{75D31A04-AD79-671F-7418-764B1ACDEC9E}"/>
              </a:ext>
            </a:extLst>
          </p:cNvPr>
          <p:cNvSpPr>
            <a:spLocks noGrp="1"/>
          </p:cNvSpPr>
          <p:nvPr>
            <p:ph type="dt" sz="half" idx="10"/>
          </p:nvPr>
        </p:nvSpPr>
        <p:spPr/>
        <p:txBody>
          <a:bodyPr/>
          <a:lstStyle/>
          <a:p>
            <a:fld id="{7C69E329-C4A6-4B38-90BC-761022006CD4}" type="datetimeFigureOut">
              <a:rPr lang="en-PH" smtClean="0"/>
              <a:t>01/09/2023</a:t>
            </a:fld>
            <a:endParaRPr lang="en-PH"/>
          </a:p>
        </p:txBody>
      </p:sp>
      <p:sp>
        <p:nvSpPr>
          <p:cNvPr id="8" name="Footer Placeholder 7">
            <a:extLst>
              <a:ext uri="{FF2B5EF4-FFF2-40B4-BE49-F238E27FC236}">
                <a16:creationId xmlns:a16="http://schemas.microsoft.com/office/drawing/2014/main" id="{C4B30CF6-51FD-F4D6-9F91-D606AB3AE735}"/>
              </a:ext>
            </a:extLst>
          </p:cNvPr>
          <p:cNvSpPr>
            <a:spLocks noGrp="1"/>
          </p:cNvSpPr>
          <p:nvPr>
            <p:ph type="ftr" sz="quarter" idx="11"/>
          </p:nvPr>
        </p:nvSpPr>
        <p:spPr/>
        <p:txBody>
          <a:bodyPr/>
          <a:lstStyle/>
          <a:p>
            <a:endParaRPr lang="en-PH"/>
          </a:p>
        </p:txBody>
      </p:sp>
      <p:sp>
        <p:nvSpPr>
          <p:cNvPr id="9" name="Slide Number Placeholder 8">
            <a:extLst>
              <a:ext uri="{FF2B5EF4-FFF2-40B4-BE49-F238E27FC236}">
                <a16:creationId xmlns:a16="http://schemas.microsoft.com/office/drawing/2014/main" id="{AAAE2BDE-B32D-3C4D-493C-5D3E542A22A4}"/>
              </a:ext>
            </a:extLst>
          </p:cNvPr>
          <p:cNvSpPr>
            <a:spLocks noGrp="1"/>
          </p:cNvSpPr>
          <p:nvPr>
            <p:ph type="sldNum" sz="quarter" idx="12"/>
          </p:nvPr>
        </p:nvSpPr>
        <p:spPr/>
        <p:txBody>
          <a:bodyPr/>
          <a:lstStyle/>
          <a:p>
            <a:fld id="{9D00E70A-2DA9-47B1-94E9-4F0B265E98FF}" type="slidenum">
              <a:rPr lang="en-PH" smtClean="0"/>
              <a:t>‹#›</a:t>
            </a:fld>
            <a:endParaRPr lang="en-PH"/>
          </a:p>
        </p:txBody>
      </p:sp>
    </p:spTree>
    <p:extLst>
      <p:ext uri="{BB962C8B-B14F-4D97-AF65-F5344CB8AC3E}">
        <p14:creationId xmlns:p14="http://schemas.microsoft.com/office/powerpoint/2010/main" val="3875213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A2E94-8500-25AF-FE59-01B4C53E951C}"/>
              </a:ext>
            </a:extLst>
          </p:cNvPr>
          <p:cNvSpPr>
            <a:spLocks noGrp="1"/>
          </p:cNvSpPr>
          <p:nvPr>
            <p:ph type="title"/>
          </p:nvPr>
        </p:nvSpPr>
        <p:spPr/>
        <p:txBody>
          <a:bodyPr/>
          <a:lstStyle/>
          <a:p>
            <a:r>
              <a:rPr lang="en-US"/>
              <a:t>Click to edit Master title style</a:t>
            </a:r>
            <a:endParaRPr lang="en-PH"/>
          </a:p>
        </p:txBody>
      </p:sp>
      <p:sp>
        <p:nvSpPr>
          <p:cNvPr id="3" name="Date Placeholder 2">
            <a:extLst>
              <a:ext uri="{FF2B5EF4-FFF2-40B4-BE49-F238E27FC236}">
                <a16:creationId xmlns:a16="http://schemas.microsoft.com/office/drawing/2014/main" id="{816B74A6-C40C-189B-102E-3956E13F0E95}"/>
              </a:ext>
            </a:extLst>
          </p:cNvPr>
          <p:cNvSpPr>
            <a:spLocks noGrp="1"/>
          </p:cNvSpPr>
          <p:nvPr>
            <p:ph type="dt" sz="half" idx="10"/>
          </p:nvPr>
        </p:nvSpPr>
        <p:spPr/>
        <p:txBody>
          <a:bodyPr/>
          <a:lstStyle/>
          <a:p>
            <a:fld id="{7C69E329-C4A6-4B38-90BC-761022006CD4}" type="datetimeFigureOut">
              <a:rPr lang="en-PH" smtClean="0"/>
              <a:t>01/09/2023</a:t>
            </a:fld>
            <a:endParaRPr lang="en-PH"/>
          </a:p>
        </p:txBody>
      </p:sp>
      <p:sp>
        <p:nvSpPr>
          <p:cNvPr id="4" name="Footer Placeholder 3">
            <a:extLst>
              <a:ext uri="{FF2B5EF4-FFF2-40B4-BE49-F238E27FC236}">
                <a16:creationId xmlns:a16="http://schemas.microsoft.com/office/drawing/2014/main" id="{5C10BA9B-C68A-C28C-8497-EA0759753B7E}"/>
              </a:ext>
            </a:extLst>
          </p:cNvPr>
          <p:cNvSpPr>
            <a:spLocks noGrp="1"/>
          </p:cNvSpPr>
          <p:nvPr>
            <p:ph type="ftr" sz="quarter" idx="11"/>
          </p:nvPr>
        </p:nvSpPr>
        <p:spPr/>
        <p:txBody>
          <a:bodyPr/>
          <a:lstStyle/>
          <a:p>
            <a:endParaRPr lang="en-PH"/>
          </a:p>
        </p:txBody>
      </p:sp>
      <p:sp>
        <p:nvSpPr>
          <p:cNvPr id="5" name="Slide Number Placeholder 4">
            <a:extLst>
              <a:ext uri="{FF2B5EF4-FFF2-40B4-BE49-F238E27FC236}">
                <a16:creationId xmlns:a16="http://schemas.microsoft.com/office/drawing/2014/main" id="{E27EC2A9-0448-A038-D729-00F0EE18711F}"/>
              </a:ext>
            </a:extLst>
          </p:cNvPr>
          <p:cNvSpPr>
            <a:spLocks noGrp="1"/>
          </p:cNvSpPr>
          <p:nvPr>
            <p:ph type="sldNum" sz="quarter" idx="12"/>
          </p:nvPr>
        </p:nvSpPr>
        <p:spPr/>
        <p:txBody>
          <a:bodyPr/>
          <a:lstStyle/>
          <a:p>
            <a:fld id="{9D00E70A-2DA9-47B1-94E9-4F0B265E98FF}" type="slidenum">
              <a:rPr lang="en-PH" smtClean="0"/>
              <a:t>‹#›</a:t>
            </a:fld>
            <a:endParaRPr lang="en-PH"/>
          </a:p>
        </p:txBody>
      </p:sp>
    </p:spTree>
    <p:extLst>
      <p:ext uri="{BB962C8B-B14F-4D97-AF65-F5344CB8AC3E}">
        <p14:creationId xmlns:p14="http://schemas.microsoft.com/office/powerpoint/2010/main" val="2126765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35647C-462B-123F-9EAC-9646659990E1}"/>
              </a:ext>
            </a:extLst>
          </p:cNvPr>
          <p:cNvSpPr>
            <a:spLocks noGrp="1"/>
          </p:cNvSpPr>
          <p:nvPr>
            <p:ph type="dt" sz="half" idx="10"/>
          </p:nvPr>
        </p:nvSpPr>
        <p:spPr/>
        <p:txBody>
          <a:bodyPr/>
          <a:lstStyle/>
          <a:p>
            <a:fld id="{7C69E329-C4A6-4B38-90BC-761022006CD4}" type="datetimeFigureOut">
              <a:rPr lang="en-PH" smtClean="0"/>
              <a:t>01/09/2023</a:t>
            </a:fld>
            <a:endParaRPr lang="en-PH"/>
          </a:p>
        </p:txBody>
      </p:sp>
      <p:sp>
        <p:nvSpPr>
          <p:cNvPr id="3" name="Footer Placeholder 2">
            <a:extLst>
              <a:ext uri="{FF2B5EF4-FFF2-40B4-BE49-F238E27FC236}">
                <a16:creationId xmlns:a16="http://schemas.microsoft.com/office/drawing/2014/main" id="{7B737435-7C42-B9C8-868F-F55AE3803C8B}"/>
              </a:ext>
            </a:extLst>
          </p:cNvPr>
          <p:cNvSpPr>
            <a:spLocks noGrp="1"/>
          </p:cNvSpPr>
          <p:nvPr>
            <p:ph type="ftr" sz="quarter" idx="11"/>
          </p:nvPr>
        </p:nvSpPr>
        <p:spPr/>
        <p:txBody>
          <a:bodyPr/>
          <a:lstStyle/>
          <a:p>
            <a:endParaRPr lang="en-PH"/>
          </a:p>
        </p:txBody>
      </p:sp>
      <p:sp>
        <p:nvSpPr>
          <p:cNvPr id="4" name="Slide Number Placeholder 3">
            <a:extLst>
              <a:ext uri="{FF2B5EF4-FFF2-40B4-BE49-F238E27FC236}">
                <a16:creationId xmlns:a16="http://schemas.microsoft.com/office/drawing/2014/main" id="{A5B28516-9274-594D-7C6C-B9145753BC16}"/>
              </a:ext>
            </a:extLst>
          </p:cNvPr>
          <p:cNvSpPr>
            <a:spLocks noGrp="1"/>
          </p:cNvSpPr>
          <p:nvPr>
            <p:ph type="sldNum" sz="quarter" idx="12"/>
          </p:nvPr>
        </p:nvSpPr>
        <p:spPr/>
        <p:txBody>
          <a:bodyPr/>
          <a:lstStyle/>
          <a:p>
            <a:fld id="{9D00E70A-2DA9-47B1-94E9-4F0B265E98FF}" type="slidenum">
              <a:rPr lang="en-PH" smtClean="0"/>
              <a:t>‹#›</a:t>
            </a:fld>
            <a:endParaRPr lang="en-PH"/>
          </a:p>
        </p:txBody>
      </p:sp>
    </p:spTree>
    <p:extLst>
      <p:ext uri="{BB962C8B-B14F-4D97-AF65-F5344CB8AC3E}">
        <p14:creationId xmlns:p14="http://schemas.microsoft.com/office/powerpoint/2010/main" val="886669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7C28B-0E74-88BE-D0FA-712FEFCC83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H"/>
          </a:p>
        </p:txBody>
      </p:sp>
      <p:sp>
        <p:nvSpPr>
          <p:cNvPr id="3" name="Content Placeholder 2">
            <a:extLst>
              <a:ext uri="{FF2B5EF4-FFF2-40B4-BE49-F238E27FC236}">
                <a16:creationId xmlns:a16="http://schemas.microsoft.com/office/drawing/2014/main" id="{FE32EFE9-3B0E-9CA8-583D-F07DBB2305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Text Placeholder 3">
            <a:extLst>
              <a:ext uri="{FF2B5EF4-FFF2-40B4-BE49-F238E27FC236}">
                <a16:creationId xmlns:a16="http://schemas.microsoft.com/office/drawing/2014/main" id="{352604E6-0D02-F5EA-88B4-25610A2EDB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D9EFFF-7953-56CA-ADA7-DBD173619E20}"/>
              </a:ext>
            </a:extLst>
          </p:cNvPr>
          <p:cNvSpPr>
            <a:spLocks noGrp="1"/>
          </p:cNvSpPr>
          <p:nvPr>
            <p:ph type="dt" sz="half" idx="10"/>
          </p:nvPr>
        </p:nvSpPr>
        <p:spPr/>
        <p:txBody>
          <a:bodyPr/>
          <a:lstStyle/>
          <a:p>
            <a:fld id="{7C69E329-C4A6-4B38-90BC-761022006CD4}" type="datetimeFigureOut">
              <a:rPr lang="en-PH" smtClean="0"/>
              <a:t>01/09/2023</a:t>
            </a:fld>
            <a:endParaRPr lang="en-PH"/>
          </a:p>
        </p:txBody>
      </p:sp>
      <p:sp>
        <p:nvSpPr>
          <p:cNvPr id="6" name="Footer Placeholder 5">
            <a:extLst>
              <a:ext uri="{FF2B5EF4-FFF2-40B4-BE49-F238E27FC236}">
                <a16:creationId xmlns:a16="http://schemas.microsoft.com/office/drawing/2014/main" id="{485B9E79-C523-0453-62FF-97F1A286EB72}"/>
              </a:ext>
            </a:extLst>
          </p:cNvPr>
          <p:cNvSpPr>
            <a:spLocks noGrp="1"/>
          </p:cNvSpPr>
          <p:nvPr>
            <p:ph type="ftr" sz="quarter" idx="11"/>
          </p:nvPr>
        </p:nvSpPr>
        <p:spPr/>
        <p:txBody>
          <a:bodyPr/>
          <a:lstStyle/>
          <a:p>
            <a:endParaRPr lang="en-PH"/>
          </a:p>
        </p:txBody>
      </p:sp>
      <p:sp>
        <p:nvSpPr>
          <p:cNvPr id="7" name="Slide Number Placeholder 6">
            <a:extLst>
              <a:ext uri="{FF2B5EF4-FFF2-40B4-BE49-F238E27FC236}">
                <a16:creationId xmlns:a16="http://schemas.microsoft.com/office/drawing/2014/main" id="{76075880-ED4F-D4E7-3DA7-9E7D4D6EF5F6}"/>
              </a:ext>
            </a:extLst>
          </p:cNvPr>
          <p:cNvSpPr>
            <a:spLocks noGrp="1"/>
          </p:cNvSpPr>
          <p:nvPr>
            <p:ph type="sldNum" sz="quarter" idx="12"/>
          </p:nvPr>
        </p:nvSpPr>
        <p:spPr/>
        <p:txBody>
          <a:bodyPr/>
          <a:lstStyle/>
          <a:p>
            <a:fld id="{9D00E70A-2DA9-47B1-94E9-4F0B265E98FF}" type="slidenum">
              <a:rPr lang="en-PH" smtClean="0"/>
              <a:t>‹#›</a:t>
            </a:fld>
            <a:endParaRPr lang="en-PH"/>
          </a:p>
        </p:txBody>
      </p:sp>
    </p:spTree>
    <p:extLst>
      <p:ext uri="{BB962C8B-B14F-4D97-AF65-F5344CB8AC3E}">
        <p14:creationId xmlns:p14="http://schemas.microsoft.com/office/powerpoint/2010/main" val="820141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8DCEE-500C-02CD-8226-60787FC0FC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H"/>
          </a:p>
        </p:txBody>
      </p:sp>
      <p:sp>
        <p:nvSpPr>
          <p:cNvPr id="3" name="Picture Placeholder 2">
            <a:extLst>
              <a:ext uri="{FF2B5EF4-FFF2-40B4-BE49-F238E27FC236}">
                <a16:creationId xmlns:a16="http://schemas.microsoft.com/office/drawing/2014/main" id="{BE8C8201-BE01-AA85-B3E8-0B907A45DB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H"/>
          </a:p>
        </p:txBody>
      </p:sp>
      <p:sp>
        <p:nvSpPr>
          <p:cNvPr id="4" name="Text Placeholder 3">
            <a:extLst>
              <a:ext uri="{FF2B5EF4-FFF2-40B4-BE49-F238E27FC236}">
                <a16:creationId xmlns:a16="http://schemas.microsoft.com/office/drawing/2014/main" id="{7BAB21CC-FFD2-EF4D-C004-7BC4078FFC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703E41-BC51-7D00-7223-EDB76BF695F2}"/>
              </a:ext>
            </a:extLst>
          </p:cNvPr>
          <p:cNvSpPr>
            <a:spLocks noGrp="1"/>
          </p:cNvSpPr>
          <p:nvPr>
            <p:ph type="dt" sz="half" idx="10"/>
          </p:nvPr>
        </p:nvSpPr>
        <p:spPr/>
        <p:txBody>
          <a:bodyPr/>
          <a:lstStyle/>
          <a:p>
            <a:fld id="{7C69E329-C4A6-4B38-90BC-761022006CD4}" type="datetimeFigureOut">
              <a:rPr lang="en-PH" smtClean="0"/>
              <a:t>01/09/2023</a:t>
            </a:fld>
            <a:endParaRPr lang="en-PH"/>
          </a:p>
        </p:txBody>
      </p:sp>
      <p:sp>
        <p:nvSpPr>
          <p:cNvPr id="6" name="Footer Placeholder 5">
            <a:extLst>
              <a:ext uri="{FF2B5EF4-FFF2-40B4-BE49-F238E27FC236}">
                <a16:creationId xmlns:a16="http://schemas.microsoft.com/office/drawing/2014/main" id="{4CE56879-439A-71D0-0AC4-8B67DF846D59}"/>
              </a:ext>
            </a:extLst>
          </p:cNvPr>
          <p:cNvSpPr>
            <a:spLocks noGrp="1"/>
          </p:cNvSpPr>
          <p:nvPr>
            <p:ph type="ftr" sz="quarter" idx="11"/>
          </p:nvPr>
        </p:nvSpPr>
        <p:spPr/>
        <p:txBody>
          <a:bodyPr/>
          <a:lstStyle/>
          <a:p>
            <a:endParaRPr lang="en-PH"/>
          </a:p>
        </p:txBody>
      </p:sp>
      <p:sp>
        <p:nvSpPr>
          <p:cNvPr id="7" name="Slide Number Placeholder 6">
            <a:extLst>
              <a:ext uri="{FF2B5EF4-FFF2-40B4-BE49-F238E27FC236}">
                <a16:creationId xmlns:a16="http://schemas.microsoft.com/office/drawing/2014/main" id="{8CC3CF5C-EE41-C4A4-8012-F35C4A14F1ED}"/>
              </a:ext>
            </a:extLst>
          </p:cNvPr>
          <p:cNvSpPr>
            <a:spLocks noGrp="1"/>
          </p:cNvSpPr>
          <p:nvPr>
            <p:ph type="sldNum" sz="quarter" idx="12"/>
          </p:nvPr>
        </p:nvSpPr>
        <p:spPr/>
        <p:txBody>
          <a:bodyPr/>
          <a:lstStyle/>
          <a:p>
            <a:fld id="{9D00E70A-2DA9-47B1-94E9-4F0B265E98FF}" type="slidenum">
              <a:rPr lang="en-PH" smtClean="0"/>
              <a:t>‹#›</a:t>
            </a:fld>
            <a:endParaRPr lang="en-PH"/>
          </a:p>
        </p:txBody>
      </p:sp>
    </p:spTree>
    <p:extLst>
      <p:ext uri="{BB962C8B-B14F-4D97-AF65-F5344CB8AC3E}">
        <p14:creationId xmlns:p14="http://schemas.microsoft.com/office/powerpoint/2010/main" val="2675512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164B7C-EC73-05AB-3C02-5C7FBBCA05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PH"/>
          </a:p>
        </p:txBody>
      </p:sp>
      <p:sp>
        <p:nvSpPr>
          <p:cNvPr id="3" name="Text Placeholder 2">
            <a:extLst>
              <a:ext uri="{FF2B5EF4-FFF2-40B4-BE49-F238E27FC236}">
                <a16:creationId xmlns:a16="http://schemas.microsoft.com/office/drawing/2014/main" id="{F2F8E655-D0D6-9420-DEDB-73054B7D38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a:extLst>
              <a:ext uri="{FF2B5EF4-FFF2-40B4-BE49-F238E27FC236}">
                <a16:creationId xmlns:a16="http://schemas.microsoft.com/office/drawing/2014/main" id="{81F92F30-312D-C95C-E475-221870BAAC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69E329-C4A6-4B38-90BC-761022006CD4}" type="datetimeFigureOut">
              <a:rPr lang="en-PH" smtClean="0"/>
              <a:t>01/09/2023</a:t>
            </a:fld>
            <a:endParaRPr lang="en-PH"/>
          </a:p>
        </p:txBody>
      </p:sp>
      <p:sp>
        <p:nvSpPr>
          <p:cNvPr id="5" name="Footer Placeholder 4">
            <a:extLst>
              <a:ext uri="{FF2B5EF4-FFF2-40B4-BE49-F238E27FC236}">
                <a16:creationId xmlns:a16="http://schemas.microsoft.com/office/drawing/2014/main" id="{2A1EC00D-AA91-6ADA-1AB2-13CA98D9F0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H"/>
          </a:p>
        </p:txBody>
      </p:sp>
      <p:sp>
        <p:nvSpPr>
          <p:cNvPr id="6" name="Slide Number Placeholder 5">
            <a:extLst>
              <a:ext uri="{FF2B5EF4-FFF2-40B4-BE49-F238E27FC236}">
                <a16:creationId xmlns:a16="http://schemas.microsoft.com/office/drawing/2014/main" id="{4240BD8D-3821-A3F7-8337-95EB0A1594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00E70A-2DA9-47B1-94E9-4F0B265E98FF}" type="slidenum">
              <a:rPr lang="en-PH" smtClean="0"/>
              <a:t>‹#›</a:t>
            </a:fld>
            <a:endParaRPr lang="en-PH"/>
          </a:p>
        </p:txBody>
      </p:sp>
    </p:spTree>
    <p:extLst>
      <p:ext uri="{BB962C8B-B14F-4D97-AF65-F5344CB8AC3E}">
        <p14:creationId xmlns:p14="http://schemas.microsoft.com/office/powerpoint/2010/main" val="76261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42835E-050F-9C1C-2923-DBAF63C3B7D3}"/>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2500" kern="1200" dirty="0">
                <a:solidFill>
                  <a:srgbClr val="FFFFFF"/>
                </a:solidFill>
                <a:latin typeface="+mj-lt"/>
                <a:ea typeface="+mj-ea"/>
                <a:cs typeface="+mj-cs"/>
              </a:rPr>
              <a:t>Test that the sample comes from the population</a:t>
            </a:r>
          </a:p>
        </p:txBody>
      </p:sp>
      <p:sp>
        <p:nvSpPr>
          <p:cNvPr id="4" name="Content Placeholder 3">
            <a:extLst>
              <a:ext uri="{FF2B5EF4-FFF2-40B4-BE49-F238E27FC236}">
                <a16:creationId xmlns:a16="http://schemas.microsoft.com/office/drawing/2014/main" id="{BB45C50D-194C-4FE3-2F70-32CE671535CE}"/>
              </a:ext>
            </a:extLst>
          </p:cNvPr>
          <p:cNvSpPr>
            <a:spLocks noGrp="1"/>
          </p:cNvSpPr>
          <p:nvPr>
            <p:ph idx="1"/>
          </p:nvPr>
        </p:nvSpPr>
        <p:spPr>
          <a:xfrm>
            <a:off x="5316071" y="1253331"/>
            <a:ext cx="5974976" cy="4351338"/>
          </a:xfrm>
        </p:spPr>
        <p:txBody>
          <a:bodyPr>
            <a:normAutofit fontScale="92500"/>
          </a:bodyPr>
          <a:lstStyle/>
          <a:p>
            <a:r>
              <a:rPr lang="en-US" dirty="0"/>
              <a:t>T-statistic: 1.825742</a:t>
            </a:r>
          </a:p>
          <a:p>
            <a:r>
              <a:rPr lang="en-US" dirty="0"/>
              <a:t>Critical t-value: 2.04523</a:t>
            </a:r>
          </a:p>
          <a:p>
            <a:r>
              <a:rPr lang="en-US" dirty="0"/>
              <a:t>P-value: 0.07820332 </a:t>
            </a:r>
          </a:p>
          <a:p>
            <a:endParaRPr lang="en-US" dirty="0"/>
          </a:p>
          <a:p>
            <a:pPr marL="0" indent="0">
              <a:buNone/>
            </a:pPr>
            <a:r>
              <a:rPr lang="en-US" dirty="0"/>
              <a:t>Given a significance level of 0.05 and a p-value of 0.078, there is no statistically significant evidence to suggest that the sample mean and the population mean are different. The observed difference could be due to random sampling variability.</a:t>
            </a:r>
            <a:endParaRPr lang="en-PH" dirty="0"/>
          </a:p>
        </p:txBody>
      </p:sp>
    </p:spTree>
    <p:extLst>
      <p:ext uri="{BB962C8B-B14F-4D97-AF65-F5344CB8AC3E}">
        <p14:creationId xmlns:p14="http://schemas.microsoft.com/office/powerpoint/2010/main" val="70033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42835E-050F-9C1C-2923-DBAF63C3B7D3}"/>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2500" kern="1200" dirty="0">
                <a:solidFill>
                  <a:srgbClr val="FFFFFF"/>
                </a:solidFill>
                <a:latin typeface="+mj-lt"/>
                <a:ea typeface="+mj-ea"/>
                <a:cs typeface="+mj-cs"/>
              </a:rPr>
              <a:t>Draw the two distributions</a:t>
            </a:r>
          </a:p>
        </p:txBody>
      </p:sp>
      <p:pic>
        <p:nvPicPr>
          <p:cNvPr id="5" name="Content Placeholder 4">
            <a:extLst>
              <a:ext uri="{FF2B5EF4-FFF2-40B4-BE49-F238E27FC236}">
                <a16:creationId xmlns:a16="http://schemas.microsoft.com/office/drawing/2014/main" id="{B52BBEF0-8402-4C9B-D0B5-09FAB3397DF1}"/>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5383296" y="643466"/>
            <a:ext cx="5568739" cy="5568739"/>
          </a:xfrm>
          <a:prstGeom prst="rect">
            <a:avLst/>
          </a:prstGeom>
        </p:spPr>
      </p:pic>
    </p:spTree>
    <p:extLst>
      <p:ext uri="{BB962C8B-B14F-4D97-AF65-F5344CB8AC3E}">
        <p14:creationId xmlns:p14="http://schemas.microsoft.com/office/powerpoint/2010/main" val="4044493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42835E-050F-9C1C-2923-DBAF63C3B7D3}"/>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2500" kern="1200" dirty="0">
                <a:solidFill>
                  <a:srgbClr val="FFFFFF"/>
                </a:solidFill>
                <a:latin typeface="+mj-lt"/>
                <a:ea typeface="+mj-ea"/>
                <a:cs typeface="+mj-cs"/>
              </a:rPr>
              <a:t>Provide a confidence interval for the mean of the sample</a:t>
            </a:r>
          </a:p>
        </p:txBody>
      </p:sp>
      <p:sp>
        <p:nvSpPr>
          <p:cNvPr id="3" name="Content Placeholder 3">
            <a:extLst>
              <a:ext uri="{FF2B5EF4-FFF2-40B4-BE49-F238E27FC236}">
                <a16:creationId xmlns:a16="http://schemas.microsoft.com/office/drawing/2014/main" id="{85415462-73F9-2046-CC27-326B8D674C97}"/>
              </a:ext>
            </a:extLst>
          </p:cNvPr>
          <p:cNvSpPr txBox="1">
            <a:spLocks/>
          </p:cNvSpPr>
          <p:nvPr/>
        </p:nvSpPr>
        <p:spPr>
          <a:xfrm>
            <a:off x="5719483" y="2836465"/>
            <a:ext cx="5199529" cy="11850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95% Confidence Interval: </a:t>
            </a:r>
          </a:p>
          <a:p>
            <a:pPr marL="0" indent="0">
              <a:buNone/>
            </a:pPr>
            <a:r>
              <a:rPr lang="en-US" dirty="0"/>
              <a:t>	496.99 to 553.01</a:t>
            </a:r>
            <a:endParaRPr lang="en-PH" dirty="0"/>
          </a:p>
        </p:txBody>
      </p:sp>
    </p:spTree>
    <p:extLst>
      <p:ext uri="{BB962C8B-B14F-4D97-AF65-F5344CB8AC3E}">
        <p14:creationId xmlns:p14="http://schemas.microsoft.com/office/powerpoint/2010/main" val="610504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c9e3d019-3964-46b2-898d-6261f791726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7EEB3442675384ABB97E333933D4E6B" ma:contentTypeVersion="14" ma:contentTypeDescription="Create a new document." ma:contentTypeScope="" ma:versionID="2cbee307529dde348665e97206454b92">
  <xsd:schema xmlns:xsd="http://www.w3.org/2001/XMLSchema" xmlns:xs="http://www.w3.org/2001/XMLSchema" xmlns:p="http://schemas.microsoft.com/office/2006/metadata/properties" xmlns:ns3="c9e3d019-3964-46b2-898d-6261f7917261" xmlns:ns4="5af09da7-0bb8-4c71-84a1-cd55f61d763d" targetNamespace="http://schemas.microsoft.com/office/2006/metadata/properties" ma:root="true" ma:fieldsID="6f8dde99d24b208e013ac1b9040d85f7" ns3:_="" ns4:_="">
    <xsd:import namespace="c9e3d019-3964-46b2-898d-6261f7917261"/>
    <xsd:import namespace="5af09da7-0bb8-4c71-84a1-cd55f61d763d"/>
    <xsd:element name="properties">
      <xsd:complexType>
        <xsd:sequence>
          <xsd:element name="documentManagement">
            <xsd:complexType>
              <xsd:all>
                <xsd:element ref="ns3:_activity"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LengthInSeconds" minOccurs="0"/>
                <xsd:element ref="ns3:MediaServiceOCR"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e3d019-3964-46b2-898d-6261f7917261" elementFormDefault="qualified">
    <xsd:import namespace="http://schemas.microsoft.com/office/2006/documentManagement/types"/>
    <xsd:import namespace="http://schemas.microsoft.com/office/infopath/2007/PartnerControls"/>
    <xsd:element name="_activity" ma:index="8" nillable="true" ma:displayName="_activity" ma:hidden="true" ma:internalName="_activity">
      <xsd:simpleType>
        <xsd:restriction base="dms:Not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af09da7-0bb8-4c71-84a1-cd55f61d763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BD89DF-DC1C-46FA-BCAF-ABEBA9AFE90A}">
  <ds:schemaRefs>
    <ds:schemaRef ds:uri="5af09da7-0bb8-4c71-84a1-cd55f61d763d"/>
    <ds:schemaRef ds:uri="http://purl.org/dc/terms/"/>
    <ds:schemaRef ds:uri="http://schemas.microsoft.com/office/infopath/2007/PartnerControls"/>
    <ds:schemaRef ds:uri="http://www.w3.org/XML/1998/namespace"/>
    <ds:schemaRef ds:uri="http://schemas.openxmlformats.org/package/2006/metadata/core-properties"/>
    <ds:schemaRef ds:uri="http://purl.org/dc/elements/1.1/"/>
    <ds:schemaRef ds:uri="http://purl.org/dc/dcmitype/"/>
    <ds:schemaRef ds:uri="c9e3d019-3964-46b2-898d-6261f7917261"/>
    <ds:schemaRef ds:uri="http://schemas.microsoft.com/office/2006/documentManagement/types"/>
    <ds:schemaRef ds:uri="http://schemas.microsoft.com/office/2006/metadata/properties"/>
  </ds:schemaRefs>
</ds:datastoreItem>
</file>

<file path=customXml/itemProps2.xml><?xml version="1.0" encoding="utf-8"?>
<ds:datastoreItem xmlns:ds="http://schemas.openxmlformats.org/officeDocument/2006/customXml" ds:itemID="{7F61E2AE-7A0C-4846-9182-42B788522A25}">
  <ds:schemaRefs>
    <ds:schemaRef ds:uri="http://schemas.microsoft.com/sharepoint/v3/contenttype/forms"/>
  </ds:schemaRefs>
</ds:datastoreItem>
</file>

<file path=customXml/itemProps3.xml><?xml version="1.0" encoding="utf-8"?>
<ds:datastoreItem xmlns:ds="http://schemas.openxmlformats.org/officeDocument/2006/customXml" ds:itemID="{582FDE62-91F6-408B-988E-DC6234B1D6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e3d019-3964-46b2-898d-6261f7917261"/>
    <ds:schemaRef ds:uri="5af09da7-0bb8-4c71-84a1-cd55f61d76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22</TotalTime>
  <Words>83</Words>
  <Application>Microsoft Office PowerPoint</Application>
  <PresentationFormat>Widescreen</PresentationFormat>
  <Paragraphs>10</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Test that the sample comes from the population</vt:lpstr>
      <vt:lpstr>Draw the two distributions</vt:lpstr>
      <vt:lpstr>Provide a confidence interval for the mean of the sample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2 Assignment  Prompt 1</dc:title>
  <dc:creator>Vladimir Franzuela Cardenas</dc:creator>
  <cp:lastModifiedBy>Vladimir Franzuela Cardenas</cp:lastModifiedBy>
  <cp:revision>9</cp:revision>
  <dcterms:created xsi:type="dcterms:W3CDTF">2023-08-24T20:09:12Z</dcterms:created>
  <dcterms:modified xsi:type="dcterms:W3CDTF">2023-09-02T00:35:20Z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0x010100C7EEB3442675384ABB97E333933D4E6B</vt:lpwstr>
  </property>
</Properties>
</file>