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1" r:id="rId1"/>
    <p:sldMasterId id="2147483726" r:id="rId2"/>
  </p:sldMasterIdLst>
  <p:sldIdLst>
    <p:sldId id="256" r:id="rId3"/>
    <p:sldId id="257"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6" autoAdjust="0"/>
    <p:restoredTop sz="94660"/>
  </p:normalViewPr>
  <p:slideViewPr>
    <p:cSldViewPr snapToGrid="0">
      <p:cViewPr varScale="1">
        <p:scale>
          <a:sx n="62" d="100"/>
          <a:sy n="62" d="100"/>
        </p:scale>
        <p:origin x="68" y="3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48618E9-EE2D-4864-9EEE-58939BD4FBBA}"/>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8" name="Straight Connector 7">
              <a:extLst>
                <a:ext uri="{FF2B5EF4-FFF2-40B4-BE49-F238E27FC236}">
                  <a16:creationId xmlns:a16="http://schemas.microsoft.com/office/drawing/2014/main" id="{317D1EC0-23FF-4FC8-B22D-E34878EAA4CC}"/>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AB929A7-258C-4469-AAB4-A67D713F7A80}"/>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A635CDB-2D00-49D5-B26E-0694A25000C7}"/>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B4288D7A-F857-418D-92F2-368E841B9F27}"/>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1084F50-7F3C-4A4A-877E-FFD9EC7CD88B}"/>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31E64C1-F4C0-4A94-B319-BB1A0A2450B5}"/>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363D8374-8052-417F-AB69-B97EAC43D513}"/>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C7750734-4D51-4019-A003-38A3DE49B434}"/>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71B693D1-DBA2-4D3B-9B37-D9EE8C4112F4}"/>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1BCD3EA8-E4C0-4AF6-817F-F9F29157A499}"/>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7A170FB3-B397-4AC9-85FD-65388F26D90A}"/>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BE5EC0B9-49C7-4777-AEC5-B5EF8DE40498}"/>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7902048B-30F7-4434-87A5-140F9BB4BEB1}"/>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0500A6E2-A41C-4751-8A4E-9A0C5718D930}"/>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FC259517-7BE7-45F9-81C0-3A6362BF143C}"/>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90652F56-7B71-42B2-AB68-22204A6DF177}"/>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059830E-1C3D-4D42-8789-524971CB4657}"/>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B53325A7-86D3-4B52-A7E3-ADDF408B4067}"/>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6D53F46F-EC12-484C-A4E7-791E57687AC1}"/>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464ED9CA-8950-47B8-A9ED-22B45CE15FBC}"/>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E4429F7B-9FD7-438F-8ECA-3FCAD0061805}"/>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C558100-D455-4B41-890C-BCC898B2D165}"/>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F2886397-398A-4318-BE16-2CBAC1902F9E}"/>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D32A3A6-CE6E-4ABD-8522-2C8DC88C070E}"/>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F9014C09-5B84-4798-8BDE-C80D76E67B8E}"/>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A29EB9E-ED9D-4C69-8A26-9A7A0A830569}"/>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A2899F9-1795-416F-8F3D-26EEB684DB6A}"/>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E3043474-8625-495C-BD06-3627FD286C55}"/>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D432CE47-7631-408E-8DDC-79EE378B707B}"/>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B2C8832D-8B8D-4036-B913-2D363143274B}"/>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1CCEFEAF-E87B-4FF2-A947-94CABAA0610D}"/>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343A7CD3-94E1-42A9-BAB7-2AFCD9FCBD10}"/>
              </a:ext>
            </a:extLst>
          </p:cNvPr>
          <p:cNvSpPr>
            <a:spLocks noGrp="1"/>
          </p:cNvSpPr>
          <p:nvPr>
            <p:ph type="ctrTitle"/>
          </p:nvPr>
        </p:nvSpPr>
        <p:spPr>
          <a:xfrm>
            <a:off x="691078" y="722903"/>
            <a:ext cx="10495904" cy="2460770"/>
          </a:xfrm>
        </p:spPr>
        <p:txBody>
          <a:bodyPr anchor="b">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8467609B-8FD3-4FF7-8EBC-6619CA868B33}"/>
              </a:ext>
            </a:extLst>
          </p:cNvPr>
          <p:cNvSpPr>
            <a:spLocks noGrp="1"/>
          </p:cNvSpPr>
          <p:nvPr>
            <p:ph type="subTitle" idx="1"/>
          </p:nvPr>
        </p:nvSpPr>
        <p:spPr>
          <a:xfrm>
            <a:off x="691078" y="3428997"/>
            <a:ext cx="10495904" cy="2306639"/>
          </a:xfrm>
        </p:spPr>
        <p:txBody>
          <a:bodyPr/>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39" name="Right Triangle 38">
            <a:extLst>
              <a:ext uri="{FF2B5EF4-FFF2-40B4-BE49-F238E27FC236}">
                <a16:creationId xmlns:a16="http://schemas.microsoft.com/office/drawing/2014/main" id="{2437C4A8-8E3A-4ADA-93B9-64737CE1ABB1}"/>
              </a:ext>
              <a:ext uri="{C183D7F6-B498-43B3-948B-1728B52AA6E4}">
                <adec:decorative xmlns:adec="http://schemas.microsoft.com/office/drawing/2017/decorative" val="1"/>
              </a:ext>
            </a:extLst>
          </p:cNvPr>
          <p:cNvSpPr/>
          <p:nvPr/>
        </p:nvSpPr>
        <p:spPr>
          <a:xfrm rot="13500000">
            <a:off x="-281093" y="260790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Date Placeholder 3">
            <a:extLst>
              <a:ext uri="{FF2B5EF4-FFF2-40B4-BE49-F238E27FC236}">
                <a16:creationId xmlns:a16="http://schemas.microsoft.com/office/drawing/2014/main" id="{ACC7A76F-3401-4F50-AE85-8F2AA247B99F}"/>
              </a:ext>
            </a:extLst>
          </p:cNvPr>
          <p:cNvSpPr>
            <a:spLocks noGrp="1"/>
          </p:cNvSpPr>
          <p:nvPr>
            <p:ph type="dt" sz="half" idx="10"/>
          </p:nvPr>
        </p:nvSpPr>
        <p:spPr/>
        <p:txBody>
          <a:bodyPr/>
          <a:lstStyle/>
          <a:p>
            <a:fld id="{8F72BA41-EC5B-4197-BCC8-0FD2E523CD7A}" type="datetimeFigureOut">
              <a:rPr lang="en-US" smtClean="0"/>
              <a:t>10/19/2023</a:t>
            </a:fld>
            <a:endParaRPr lang="en-US"/>
          </a:p>
        </p:txBody>
      </p:sp>
      <p:sp>
        <p:nvSpPr>
          <p:cNvPr id="5" name="Footer Placeholder 4">
            <a:extLst>
              <a:ext uri="{FF2B5EF4-FFF2-40B4-BE49-F238E27FC236}">
                <a16:creationId xmlns:a16="http://schemas.microsoft.com/office/drawing/2014/main" id="{DEF02E50-D34E-4DD4-8B3B-55D08F25F50A}"/>
              </a:ext>
            </a:extLst>
          </p:cNvPr>
          <p:cNvSpPr>
            <a:spLocks noGrp="1"/>
          </p:cNvSpPr>
          <p:nvPr>
            <p:ph type="ftr" sz="quarter" idx="11"/>
          </p:nvPr>
        </p:nvSpPr>
        <p:spPr>
          <a:xfrm>
            <a:off x="691078" y="236364"/>
            <a:ext cx="4114800" cy="417126"/>
          </a:xfrm>
        </p:spPr>
        <p:txBody>
          <a:bodyPr/>
          <a:lstStyle/>
          <a:p>
            <a:endParaRPr lang="en-US" dirty="0"/>
          </a:p>
        </p:txBody>
      </p:sp>
      <p:sp>
        <p:nvSpPr>
          <p:cNvPr id="6" name="Slide Number Placeholder 5">
            <a:extLst>
              <a:ext uri="{FF2B5EF4-FFF2-40B4-BE49-F238E27FC236}">
                <a16:creationId xmlns:a16="http://schemas.microsoft.com/office/drawing/2014/main" id="{37B53B71-D2FA-4DDC-9C9C-E26F7B591A8E}"/>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3150239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BD70F-ACE4-4595-845E-2296BDF83B5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6978CD9-E0B5-4B48-8366-91E6D22C9FB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FAF4B4-44D3-4E29-B235-A1B868207789}"/>
              </a:ext>
            </a:extLst>
          </p:cNvPr>
          <p:cNvSpPr>
            <a:spLocks noGrp="1"/>
          </p:cNvSpPr>
          <p:nvPr>
            <p:ph type="dt" sz="half" idx="10"/>
          </p:nvPr>
        </p:nvSpPr>
        <p:spPr/>
        <p:txBody>
          <a:bodyPr/>
          <a:lstStyle/>
          <a:p>
            <a:fld id="{8F72BA41-EC5B-4197-BCC8-0FD2E523CD7A}" type="datetimeFigureOut">
              <a:rPr lang="en-US" smtClean="0"/>
              <a:t>10/19/2023</a:t>
            </a:fld>
            <a:endParaRPr lang="en-US"/>
          </a:p>
        </p:txBody>
      </p:sp>
      <p:sp>
        <p:nvSpPr>
          <p:cNvPr id="5" name="Footer Placeholder 4">
            <a:extLst>
              <a:ext uri="{FF2B5EF4-FFF2-40B4-BE49-F238E27FC236}">
                <a16:creationId xmlns:a16="http://schemas.microsoft.com/office/drawing/2014/main" id="{E2D7BA37-9639-480E-84AB-EA277225CA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BFC658-154E-48DE-AD31-813E5170C93C}"/>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1772513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65405209-5179-4359-91ED-1B1A46619A99}"/>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8" name="Straight Connector 7">
              <a:extLst>
                <a:ext uri="{FF2B5EF4-FFF2-40B4-BE49-F238E27FC236}">
                  <a16:creationId xmlns:a16="http://schemas.microsoft.com/office/drawing/2014/main" id="{0E32344F-3BE0-4CE8-B1BD-9ABD425E1C0D}"/>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99DE306-F4FB-4730-A066-ADF38D739563}"/>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CCB32885-303F-477F-A081-27425944F230}"/>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260C0C0B-4CD0-467D-A382-2B2415102C48}"/>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5788DF0F-327F-43A5-AB71-3D32053D83CA}"/>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298A0902-2662-4911-A532-AA6310861479}"/>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4ABDA4F7-23F4-46D1-8B7E-A21DD84083E1}"/>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7FC9FC2-8808-438E-8FFB-5FE416BFB5C8}"/>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04694E5-71F9-4210-9BE8-FC12CC177BD3}"/>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0B37E805-A7E5-4906-B0C5-1373F3DA9628}"/>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7A4CD964-FBD6-41AB-8A02-9509A2BAC11F}"/>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E9CD7FF8-E827-4E0A-BCE2-CCB34EDAC0FC}"/>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5C4AD6BB-F1EE-4FB8-96E8-6890447800EC}"/>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FE935057-E0A3-4DAE-B9C8-6E818D7A7205}"/>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308DDF69-1C14-453C-BC3A-37D3FE69DFC7}"/>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E6C26D82-15BA-4B2E-A42D-2ECA8012D307}"/>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D7F73B67-E5E9-4000-91DA-034B2127EFD2}"/>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EAFAC1B5-F0DD-4FC0-B4C9-77CB29DF4425}"/>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9ACB3DB-54B2-4CEE-A791-C6FC6C758DAE}"/>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68324004-1030-47D9-B817-425FF6ECCECC}"/>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1AA001C4-81AB-4FA6-ADAA-C8618056353B}"/>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8D1DAD34-7844-4F16-9874-F51F2A23B9EA}"/>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77DCBC6D-1BDA-4CB1-A3EC-59F240C8FA19}"/>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E5B3C1A0-58E7-47E4-831B-CF3EE21D1E90}"/>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08A09FAA-E123-4FE4-B67A-9EBDE1A3130F}"/>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317B7C6-C816-4A58-B184-135E4FD19F55}"/>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4D22ABB-4CE8-47DC-80BF-39B3E4CF7048}"/>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3A17DE37-A292-4031-AF42-CDB00A13EE76}"/>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73EF673-CB75-435F-9BF3-7594EC3ADF8F}"/>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D35F4581-15F6-47EE-87D0-1132A093DBA5}"/>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565CF984-F5BD-45C4-9A12-B02DB4F044E1}"/>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39" name="Right Triangle 38">
            <a:extLst>
              <a:ext uri="{FF2B5EF4-FFF2-40B4-BE49-F238E27FC236}">
                <a16:creationId xmlns:a16="http://schemas.microsoft.com/office/drawing/2014/main" id="{ACE66A86-8455-497B-9CA4-F460A19E5FBB}"/>
              </a:ext>
              <a:ext uri="{C183D7F6-B498-43B3-948B-1728B52AA6E4}">
                <adec:decorative xmlns:adec="http://schemas.microsoft.com/office/drawing/2017/decorative" val="1"/>
              </a:ext>
            </a:extLst>
          </p:cNvPr>
          <p:cNvSpPr/>
          <p:nvPr/>
        </p:nvSpPr>
        <p:spPr>
          <a:xfrm rot="18900000">
            <a:off x="7770390" y="-287370"/>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Vertical Title 1">
            <a:extLst>
              <a:ext uri="{FF2B5EF4-FFF2-40B4-BE49-F238E27FC236}">
                <a16:creationId xmlns:a16="http://schemas.microsoft.com/office/drawing/2014/main" id="{5868C62B-71EF-4824-9EE8-6CAE17984232}"/>
              </a:ext>
            </a:extLst>
          </p:cNvPr>
          <p:cNvSpPr>
            <a:spLocks noGrp="1"/>
          </p:cNvSpPr>
          <p:nvPr>
            <p:ph type="title" orient="vert"/>
          </p:nvPr>
        </p:nvSpPr>
        <p:spPr>
          <a:xfrm>
            <a:off x="7707774" y="715616"/>
            <a:ext cx="3295876" cy="5026597"/>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243E4C8-4AA9-49D7-BF71-1AB5F2CFE1FC}"/>
              </a:ext>
            </a:extLst>
          </p:cNvPr>
          <p:cNvSpPr>
            <a:spLocks noGrp="1"/>
          </p:cNvSpPr>
          <p:nvPr>
            <p:ph type="body" orient="vert" idx="1"/>
          </p:nvPr>
        </p:nvSpPr>
        <p:spPr>
          <a:xfrm>
            <a:off x="683588" y="715616"/>
            <a:ext cx="6770448" cy="502659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97898B3-014E-440B-BA4E-106339212804}"/>
              </a:ext>
            </a:extLst>
          </p:cNvPr>
          <p:cNvSpPr>
            <a:spLocks noGrp="1"/>
          </p:cNvSpPr>
          <p:nvPr>
            <p:ph type="dt" sz="half" idx="10"/>
          </p:nvPr>
        </p:nvSpPr>
        <p:spPr/>
        <p:txBody>
          <a:bodyPr/>
          <a:lstStyle/>
          <a:p>
            <a:fld id="{8F72BA41-EC5B-4197-BCC8-0FD2E523CD7A}" type="datetimeFigureOut">
              <a:rPr lang="en-US" smtClean="0"/>
              <a:t>10/19/2023</a:t>
            </a:fld>
            <a:endParaRPr lang="en-US"/>
          </a:p>
        </p:txBody>
      </p:sp>
      <p:sp>
        <p:nvSpPr>
          <p:cNvPr id="5" name="Footer Placeholder 4">
            <a:extLst>
              <a:ext uri="{FF2B5EF4-FFF2-40B4-BE49-F238E27FC236}">
                <a16:creationId xmlns:a16="http://schemas.microsoft.com/office/drawing/2014/main" id="{81C22643-CE63-4C3E-B437-5A1A5EF911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D1CE5E-160A-4B37-94E2-3D9DC75BFFAF}"/>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34770457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Graphic 1" descr="Tag=AccentColor&#10;Flavor=Light&#10;Target=Fill">
            <a:extLst>
              <a:ext uri="{FF2B5EF4-FFF2-40B4-BE49-F238E27FC236}">
                <a16:creationId xmlns:a16="http://schemas.microsoft.com/office/drawing/2014/main" id="{0D57E7FA-E8FC-45AC-868F-CDC8144939D6}"/>
              </a:ext>
            </a:extLst>
          </p:cNvPr>
          <p:cNvSpPr/>
          <p:nvPr/>
        </p:nvSpPr>
        <p:spPr>
          <a:xfrm rot="10800000" flipV="1">
            <a:off x="2599854" y="527562"/>
            <a:ext cx="6992292" cy="5102484"/>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807094A5-EB6F-441D-88F8-CD7A30C84707}"/>
              </a:ext>
            </a:extLst>
          </p:cNvPr>
          <p:cNvSpPr>
            <a:spLocks noGrp="1"/>
          </p:cNvSpPr>
          <p:nvPr>
            <p:ph type="ctrTitle"/>
          </p:nvPr>
        </p:nvSpPr>
        <p:spPr>
          <a:xfrm>
            <a:off x="1508760" y="1591056"/>
            <a:ext cx="5705856" cy="3264408"/>
          </a:xfrm>
        </p:spPr>
        <p:txBody>
          <a:bodyPr anchor="b">
            <a:normAutofit/>
          </a:bodyPr>
          <a:lstStyle>
            <a:lvl1pPr algn="l">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C7CE1E3-3929-42A6-81B7-056BD88EF353}"/>
              </a:ext>
            </a:extLst>
          </p:cNvPr>
          <p:cNvSpPr>
            <a:spLocks noGrp="1"/>
          </p:cNvSpPr>
          <p:nvPr>
            <p:ph type="subTitle" idx="1"/>
          </p:nvPr>
        </p:nvSpPr>
        <p:spPr>
          <a:xfrm>
            <a:off x="1524000" y="4928616"/>
            <a:ext cx="5705856" cy="996696"/>
          </a:xfrm>
        </p:spPr>
        <p:txBody>
          <a:bodyPr/>
          <a:lstStyle>
            <a:lvl1pPr marL="0" indent="0" algn="l">
              <a:buNone/>
              <a:defRPr sz="24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5CE951E3-0794-422C-AF76-0AD4A7FB19EB}"/>
              </a:ext>
            </a:extLst>
          </p:cNvPr>
          <p:cNvSpPr>
            <a:spLocks noGrp="1"/>
          </p:cNvSpPr>
          <p:nvPr>
            <p:ph type="dt" sz="half" idx="10"/>
          </p:nvPr>
        </p:nvSpPr>
        <p:spPr/>
        <p:txBody>
          <a:bodyPr/>
          <a:lstStyle/>
          <a:p>
            <a:fld id="{3C04E684-10F4-4CC3-A0B9-F03AA7BE37CF}" type="datetimeFigureOut">
              <a:rPr lang="en-US" smtClean="0"/>
              <a:t>10/19/2023</a:t>
            </a:fld>
            <a:endParaRPr lang="en-US"/>
          </a:p>
        </p:txBody>
      </p:sp>
      <p:sp>
        <p:nvSpPr>
          <p:cNvPr id="5" name="Footer Placeholder 4">
            <a:extLst>
              <a:ext uri="{FF2B5EF4-FFF2-40B4-BE49-F238E27FC236}">
                <a16:creationId xmlns:a16="http://schemas.microsoft.com/office/drawing/2014/main" id="{114EBFA8-0291-4D77-A9D9-B17FC2382A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7AC4D4-C4EE-4624-A329-C608A1D5AFE1}"/>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1246554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Shape 6" descr="Tag=AccentColor&#10;Flavor=Light&#10;Target=Fill">
            <a:extLst>
              <a:ext uri="{FF2B5EF4-FFF2-40B4-BE49-F238E27FC236}">
                <a16:creationId xmlns:a16="http://schemas.microsoft.com/office/drawing/2014/main" id="{13B7BB51-92B8-4089-8DAB-1202A4D1C6A3}"/>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26030E26-A86A-417A-AA64-699AA8DD3DA5}"/>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19CF97E-0E6E-41E9-B75B-0371E744D1E8}"/>
              </a:ext>
            </a:extLst>
          </p:cNvPr>
          <p:cNvSpPr>
            <a:spLocks noGrp="1"/>
          </p:cNvSpPr>
          <p:nvPr>
            <p:ph idx="1"/>
          </p:nvPr>
        </p:nvSpPr>
        <p:spPr>
          <a:xfrm>
            <a:off x="838200" y="2011680"/>
            <a:ext cx="1051560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0BAE770-8363-44CD-8A22-AB26C5C5361B}"/>
              </a:ext>
            </a:extLst>
          </p:cNvPr>
          <p:cNvSpPr>
            <a:spLocks noGrp="1"/>
          </p:cNvSpPr>
          <p:nvPr>
            <p:ph type="dt" sz="half" idx="10"/>
          </p:nvPr>
        </p:nvSpPr>
        <p:spPr/>
        <p:txBody>
          <a:bodyPr/>
          <a:lstStyle/>
          <a:p>
            <a:fld id="{3C04E684-10F4-4CC3-A0B9-F03AA7BE37CF}" type="datetimeFigureOut">
              <a:rPr lang="en-US" smtClean="0"/>
              <a:t>10/19/2023</a:t>
            </a:fld>
            <a:endParaRPr lang="en-US"/>
          </a:p>
        </p:txBody>
      </p:sp>
      <p:sp>
        <p:nvSpPr>
          <p:cNvPr id="5" name="Footer Placeholder 4">
            <a:extLst>
              <a:ext uri="{FF2B5EF4-FFF2-40B4-BE49-F238E27FC236}">
                <a16:creationId xmlns:a16="http://schemas.microsoft.com/office/drawing/2014/main" id="{36E618F2-3B8E-4449-91E7-F8AA496093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3428F0-E5C2-42A1-AB2F-1A19FFAD19C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318158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Graphic 9" descr="Tag=AccentColor&#10;Flavor=Light&#10;Target=Fill">
            <a:extLst>
              <a:ext uri="{FF2B5EF4-FFF2-40B4-BE49-F238E27FC236}">
                <a16:creationId xmlns:a16="http://schemas.microsoft.com/office/drawing/2014/main" id="{DB2CE8D6-5B4E-4EBE-9ED5-A1DA7E2A5CDA}"/>
              </a:ext>
            </a:extLst>
          </p:cNvPr>
          <p:cNvSpPr/>
          <p:nvPr/>
        </p:nvSpPr>
        <p:spPr>
          <a:xfrm>
            <a:off x="7209816" y="0"/>
            <a:ext cx="4143984" cy="5747660"/>
          </a:xfrm>
          <a:custGeom>
            <a:avLst/>
            <a:gdLst>
              <a:gd name="connsiteX0" fmla="*/ 0 w 3843750"/>
              <a:gd name="connsiteY0" fmla="*/ 346 h 5956080"/>
              <a:gd name="connsiteX1" fmla="*/ 72373 w 3843750"/>
              <a:gd name="connsiteY1" fmla="*/ 2447534 h 5956080"/>
              <a:gd name="connsiteX2" fmla="*/ 145093 w 3843750"/>
              <a:gd name="connsiteY2" fmla="*/ 3878724 h 5956080"/>
              <a:gd name="connsiteX3" fmla="*/ 237897 w 3843750"/>
              <a:gd name="connsiteY3" fmla="*/ 4208041 h 5956080"/>
              <a:gd name="connsiteX4" fmla="*/ 281875 w 3843750"/>
              <a:gd name="connsiteY4" fmla="*/ 4677601 h 5956080"/>
              <a:gd name="connsiteX5" fmla="*/ 360135 w 3843750"/>
              <a:gd name="connsiteY5" fmla="*/ 5287407 h 5956080"/>
              <a:gd name="connsiteX6" fmla="*/ 414155 w 3843750"/>
              <a:gd name="connsiteY6" fmla="*/ 5817914 h 5956080"/>
              <a:gd name="connsiteX7" fmla="*/ 681487 w 3843750"/>
              <a:gd name="connsiteY7" fmla="*/ 5914873 h 5956080"/>
              <a:gd name="connsiteX8" fmla="*/ 892373 w 3843750"/>
              <a:gd name="connsiteY8" fmla="*/ 5605295 h 5956080"/>
              <a:gd name="connsiteX9" fmla="*/ 1027770 w 3843750"/>
              <a:gd name="connsiteY9" fmla="*/ 5804063 h 5956080"/>
              <a:gd name="connsiteX10" fmla="*/ 1200566 w 3843750"/>
              <a:gd name="connsiteY10" fmla="*/ 5527036 h 5956080"/>
              <a:gd name="connsiteX11" fmla="*/ 1348083 w 3843750"/>
              <a:gd name="connsiteY11" fmla="*/ 5363590 h 5956080"/>
              <a:gd name="connsiteX12" fmla="*/ 1425997 w 3843750"/>
              <a:gd name="connsiteY12" fmla="*/ 4800532 h 5956080"/>
              <a:gd name="connsiteX13" fmla="*/ 1517416 w 3843750"/>
              <a:gd name="connsiteY13" fmla="*/ 4640549 h 5956080"/>
              <a:gd name="connsiteX14" fmla="*/ 1569705 w 3843750"/>
              <a:gd name="connsiteY14" fmla="*/ 4803995 h 5956080"/>
              <a:gd name="connsiteX15" fmla="*/ 1530921 w 3843750"/>
              <a:gd name="connsiteY15" fmla="*/ 5433885 h 5956080"/>
              <a:gd name="connsiteX16" fmla="*/ 1614721 w 3843750"/>
              <a:gd name="connsiteY16" fmla="*/ 5319957 h 5956080"/>
              <a:gd name="connsiteX17" fmla="*/ 1800676 w 3843750"/>
              <a:gd name="connsiteY17" fmla="*/ 4608691 h 5956080"/>
              <a:gd name="connsiteX18" fmla="*/ 1918759 w 3843750"/>
              <a:gd name="connsiteY18" fmla="*/ 4486799 h 5956080"/>
              <a:gd name="connsiteX19" fmla="*/ 2009139 w 3843750"/>
              <a:gd name="connsiteY19" fmla="*/ 4715000 h 5956080"/>
              <a:gd name="connsiteX20" fmla="*/ 2135532 w 3843750"/>
              <a:gd name="connsiteY20" fmla="*/ 5321689 h 5956080"/>
              <a:gd name="connsiteX21" fmla="*/ 2209291 w 3843750"/>
              <a:gd name="connsiteY21" fmla="*/ 5028733 h 5956080"/>
              <a:gd name="connsiteX22" fmla="*/ 2501208 w 3843750"/>
              <a:gd name="connsiteY22" fmla="*/ 4457711 h 5956080"/>
              <a:gd name="connsiteX23" fmla="*/ 2695127 w 3843750"/>
              <a:gd name="connsiteY23" fmla="*/ 4973674 h 5956080"/>
              <a:gd name="connsiteX24" fmla="*/ 2825329 w 3843750"/>
              <a:gd name="connsiteY24" fmla="*/ 4563328 h 5956080"/>
              <a:gd name="connsiteX25" fmla="*/ 2904628 w 3843750"/>
              <a:gd name="connsiteY25" fmla="*/ 4466368 h 5956080"/>
              <a:gd name="connsiteX26" fmla="*/ 2922635 w 3843750"/>
              <a:gd name="connsiteY26" fmla="*/ 4519696 h 5956080"/>
              <a:gd name="connsiteX27" fmla="*/ 3089544 w 3843750"/>
              <a:gd name="connsiteY27" fmla="*/ 3606545 h 5956080"/>
              <a:gd name="connsiteX28" fmla="*/ 3150490 w 3843750"/>
              <a:gd name="connsiteY28" fmla="*/ 3989882 h 5956080"/>
              <a:gd name="connsiteX29" fmla="*/ 3755448 w 3843750"/>
              <a:gd name="connsiteY29" fmla="*/ 1538193 h 5956080"/>
              <a:gd name="connsiteX30" fmla="*/ 3850330 w 3843750"/>
              <a:gd name="connsiteY30" fmla="*/ 0 h 5956080"/>
              <a:gd name="connsiteX31" fmla="*/ 0 w 3843750"/>
              <a:gd name="connsiteY31" fmla="*/ 0 h 5956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843750" h="5956080">
                <a:moveTo>
                  <a:pt x="0" y="346"/>
                </a:moveTo>
                <a:cubicBezTo>
                  <a:pt x="12120" y="1234155"/>
                  <a:pt x="72720" y="2447534"/>
                  <a:pt x="72373" y="2447534"/>
                </a:cubicBezTo>
                <a:cubicBezTo>
                  <a:pt x="72720" y="2449265"/>
                  <a:pt x="114274" y="3641520"/>
                  <a:pt x="145093" y="3878724"/>
                </a:cubicBezTo>
                <a:cubicBezTo>
                  <a:pt x="176258" y="4119392"/>
                  <a:pt x="210194" y="3969797"/>
                  <a:pt x="237897" y="4208041"/>
                </a:cubicBezTo>
                <a:cubicBezTo>
                  <a:pt x="250017" y="4367677"/>
                  <a:pt x="237204" y="4527661"/>
                  <a:pt x="281875" y="4677601"/>
                </a:cubicBezTo>
                <a:cubicBezTo>
                  <a:pt x="278758" y="4908226"/>
                  <a:pt x="338319" y="5059552"/>
                  <a:pt x="360135" y="5287407"/>
                </a:cubicBezTo>
                <a:cubicBezTo>
                  <a:pt x="370177" y="5468860"/>
                  <a:pt x="348015" y="5649274"/>
                  <a:pt x="414155" y="5817914"/>
                </a:cubicBezTo>
                <a:cubicBezTo>
                  <a:pt x="467137" y="5947770"/>
                  <a:pt x="534662" y="6049578"/>
                  <a:pt x="681487" y="5914873"/>
                </a:cubicBezTo>
                <a:cubicBezTo>
                  <a:pt x="680448" y="5747964"/>
                  <a:pt x="925963" y="5772897"/>
                  <a:pt x="892373" y="5605295"/>
                </a:cubicBezTo>
                <a:cubicBezTo>
                  <a:pt x="1003184" y="5641309"/>
                  <a:pt x="945009" y="5759046"/>
                  <a:pt x="1027770" y="5804063"/>
                </a:cubicBezTo>
                <a:cubicBezTo>
                  <a:pt x="1099105" y="5719915"/>
                  <a:pt x="1051664" y="5551968"/>
                  <a:pt x="1200566" y="5527036"/>
                </a:cubicBezTo>
                <a:cubicBezTo>
                  <a:pt x="1352931" y="5564088"/>
                  <a:pt x="1336655" y="5453970"/>
                  <a:pt x="1348083" y="5363590"/>
                </a:cubicBezTo>
                <a:cubicBezTo>
                  <a:pt x="1370938" y="5149586"/>
                  <a:pt x="1389291" y="5009687"/>
                  <a:pt x="1425997" y="4800532"/>
                </a:cubicBezTo>
                <a:cubicBezTo>
                  <a:pt x="1436385" y="4748243"/>
                  <a:pt x="1415608" y="4628775"/>
                  <a:pt x="1517416" y="4640549"/>
                </a:cubicBezTo>
                <a:cubicBezTo>
                  <a:pt x="1596022" y="4651976"/>
                  <a:pt x="1566242" y="4746512"/>
                  <a:pt x="1569705" y="4803995"/>
                </a:cubicBezTo>
                <a:cubicBezTo>
                  <a:pt x="1600177" y="5128809"/>
                  <a:pt x="1532998" y="5109763"/>
                  <a:pt x="1530921" y="5433885"/>
                </a:cubicBezTo>
                <a:cubicBezTo>
                  <a:pt x="1530574" y="5446697"/>
                  <a:pt x="1580786" y="5458125"/>
                  <a:pt x="1614721" y="5319957"/>
                </a:cubicBezTo>
                <a:cubicBezTo>
                  <a:pt x="1681208" y="5047432"/>
                  <a:pt x="1760507" y="4832736"/>
                  <a:pt x="1800676" y="4608691"/>
                </a:cubicBezTo>
                <a:cubicBezTo>
                  <a:pt x="1848463" y="4656824"/>
                  <a:pt x="1889671" y="4439704"/>
                  <a:pt x="1918759" y="4486799"/>
                </a:cubicBezTo>
                <a:cubicBezTo>
                  <a:pt x="1932264" y="4566098"/>
                  <a:pt x="1956503" y="4642626"/>
                  <a:pt x="2009139" y="4715000"/>
                </a:cubicBezTo>
                <a:cubicBezTo>
                  <a:pt x="2054502" y="4933851"/>
                  <a:pt x="2004983" y="5137812"/>
                  <a:pt x="2135532" y="5321689"/>
                </a:cubicBezTo>
                <a:cubicBezTo>
                  <a:pt x="2135532" y="5321689"/>
                  <a:pt x="2137610" y="5265245"/>
                  <a:pt x="2209291" y="5028733"/>
                </a:cubicBezTo>
                <a:cubicBezTo>
                  <a:pt x="2267120" y="4838277"/>
                  <a:pt x="2341225" y="4936622"/>
                  <a:pt x="2501208" y="4457711"/>
                </a:cubicBezTo>
                <a:cubicBezTo>
                  <a:pt x="2545186" y="4641934"/>
                  <a:pt x="2446495" y="4877753"/>
                  <a:pt x="2695127" y="4973674"/>
                </a:cubicBezTo>
                <a:cubicBezTo>
                  <a:pt x="2743260" y="4833775"/>
                  <a:pt x="2706208" y="4662365"/>
                  <a:pt x="2825329" y="4563328"/>
                </a:cubicBezTo>
                <a:cubicBezTo>
                  <a:pt x="2859958" y="4534586"/>
                  <a:pt x="2884890" y="4501689"/>
                  <a:pt x="2904628" y="4466368"/>
                </a:cubicBezTo>
                <a:cubicBezTo>
                  <a:pt x="2910515" y="4484375"/>
                  <a:pt x="2916749" y="4503074"/>
                  <a:pt x="2922635" y="4519696"/>
                </a:cubicBezTo>
                <a:cubicBezTo>
                  <a:pt x="2946529" y="4491647"/>
                  <a:pt x="3082618" y="3784882"/>
                  <a:pt x="3089544" y="3606545"/>
                </a:cubicBezTo>
                <a:cubicBezTo>
                  <a:pt x="3124172" y="3733285"/>
                  <a:pt x="3150490" y="3989882"/>
                  <a:pt x="3150490" y="3989882"/>
                </a:cubicBezTo>
                <a:cubicBezTo>
                  <a:pt x="3150490" y="3989882"/>
                  <a:pt x="3300085" y="3936900"/>
                  <a:pt x="3755448" y="1538193"/>
                </a:cubicBezTo>
                <a:cubicBezTo>
                  <a:pt x="3791461" y="1348775"/>
                  <a:pt x="3824704" y="697762"/>
                  <a:pt x="3850330" y="0"/>
                </a:cubicBezTo>
                <a:lnTo>
                  <a:pt x="0" y="0"/>
                </a:lnTo>
                <a:close/>
              </a:path>
            </a:pathLst>
          </a:custGeom>
          <a:solidFill>
            <a:schemeClr val="accent1">
              <a:alpha val="20000"/>
            </a:schemeClr>
          </a:solidFill>
          <a:ln w="32707"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64AD5705-B027-4C44-B38A-60296E29EB12}"/>
              </a:ext>
            </a:extLst>
          </p:cNvPr>
          <p:cNvSpPr>
            <a:spLocks noGrp="1"/>
          </p:cNvSpPr>
          <p:nvPr>
            <p:ph type="title"/>
          </p:nvPr>
        </p:nvSpPr>
        <p:spPr>
          <a:xfrm>
            <a:off x="831850" y="1078991"/>
            <a:ext cx="5266944" cy="3136392"/>
          </a:xfrm>
        </p:spPr>
        <p:txBody>
          <a:bodyPr anchor="b">
            <a:normAutofit/>
          </a:bodyPr>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8BBAC4-9088-44CF-BA2D-B8DD24FB5274}"/>
              </a:ext>
            </a:extLst>
          </p:cNvPr>
          <p:cNvSpPr>
            <a:spLocks noGrp="1"/>
          </p:cNvSpPr>
          <p:nvPr>
            <p:ph type="body" idx="1"/>
          </p:nvPr>
        </p:nvSpPr>
        <p:spPr>
          <a:xfrm>
            <a:off x="831850" y="4279392"/>
            <a:ext cx="5266944" cy="1500187"/>
          </a:xfrm>
        </p:spPr>
        <p:txBody>
          <a:bodyPr/>
          <a:lstStyle>
            <a:lvl1pPr marL="0" indent="0">
              <a:buNone/>
              <a:defRPr sz="2400" cap="all"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93FB3F-D2A6-4919-B57B-C08861D46303}"/>
              </a:ext>
            </a:extLst>
          </p:cNvPr>
          <p:cNvSpPr>
            <a:spLocks noGrp="1"/>
          </p:cNvSpPr>
          <p:nvPr>
            <p:ph type="dt" sz="half" idx="10"/>
          </p:nvPr>
        </p:nvSpPr>
        <p:spPr/>
        <p:txBody>
          <a:bodyPr/>
          <a:lstStyle/>
          <a:p>
            <a:fld id="{3C04E684-10F4-4CC3-A0B9-F03AA7BE37CF}" type="datetimeFigureOut">
              <a:rPr lang="en-US" smtClean="0"/>
              <a:t>10/19/2023</a:t>
            </a:fld>
            <a:endParaRPr lang="en-US"/>
          </a:p>
        </p:txBody>
      </p:sp>
      <p:sp>
        <p:nvSpPr>
          <p:cNvPr id="5" name="Footer Placeholder 4">
            <a:extLst>
              <a:ext uri="{FF2B5EF4-FFF2-40B4-BE49-F238E27FC236}">
                <a16:creationId xmlns:a16="http://schemas.microsoft.com/office/drawing/2014/main" id="{989049E0-6BE5-43FA-A4D4-ACAFC871A7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F8C28D-1479-4F15-B906-0AEBBCCA8CF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8389912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FD51F360-8860-4FB5-A0A5-773473DD8B39}"/>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D2A77EC9-372A-4ECA-9088-780532AF057F}"/>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C882CE-1B27-414A-9B06-AA5D2DB683BA}"/>
              </a:ext>
            </a:extLst>
          </p:cNvPr>
          <p:cNvSpPr>
            <a:spLocks noGrp="1"/>
          </p:cNvSpPr>
          <p:nvPr>
            <p:ph sz="half" idx="1"/>
          </p:nvPr>
        </p:nvSpPr>
        <p:spPr>
          <a:xfrm>
            <a:off x="838200"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0397E60-5D92-4530-96D1-FC09AF3C2742}"/>
              </a:ext>
            </a:extLst>
          </p:cNvPr>
          <p:cNvSpPr>
            <a:spLocks noGrp="1"/>
          </p:cNvSpPr>
          <p:nvPr>
            <p:ph sz="half" idx="2"/>
          </p:nvPr>
        </p:nvSpPr>
        <p:spPr>
          <a:xfrm>
            <a:off x="6419088"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034240FE-0C6A-47E9-9B0A-7B3C60877372}"/>
              </a:ext>
            </a:extLst>
          </p:cNvPr>
          <p:cNvSpPr>
            <a:spLocks noGrp="1"/>
          </p:cNvSpPr>
          <p:nvPr>
            <p:ph type="dt" sz="half" idx="10"/>
          </p:nvPr>
        </p:nvSpPr>
        <p:spPr/>
        <p:txBody>
          <a:bodyPr/>
          <a:lstStyle/>
          <a:p>
            <a:fld id="{3C04E684-10F4-4CC3-A0B9-F03AA7BE37CF}" type="datetimeFigureOut">
              <a:rPr lang="en-US" smtClean="0"/>
              <a:t>10/19/2023</a:t>
            </a:fld>
            <a:endParaRPr lang="en-US"/>
          </a:p>
        </p:txBody>
      </p:sp>
      <p:sp>
        <p:nvSpPr>
          <p:cNvPr id="6" name="Footer Placeholder 5">
            <a:extLst>
              <a:ext uri="{FF2B5EF4-FFF2-40B4-BE49-F238E27FC236}">
                <a16:creationId xmlns:a16="http://schemas.microsoft.com/office/drawing/2014/main" id="{8671AE1B-BB18-4C7E-AA77-3A4D401A5F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FA7B1D-FEDD-4E29-A352-29E5F498B32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7113780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Shape 9" descr="Tag=AccentColor&#10;Flavor=Light&#10;Target=Fill">
            <a:extLst>
              <a:ext uri="{FF2B5EF4-FFF2-40B4-BE49-F238E27FC236}">
                <a16:creationId xmlns:a16="http://schemas.microsoft.com/office/drawing/2014/main" id="{527D753D-3426-457C-9082-B92894509EC0}"/>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164D2B94-0682-4185-BCE3-89AF214A4FA8}"/>
              </a:ext>
            </a:extLst>
          </p:cNvPr>
          <p:cNvSpPr>
            <a:spLocks noGrp="1"/>
          </p:cNvSpPr>
          <p:nvPr>
            <p:ph type="title"/>
          </p:nvPr>
        </p:nvSpPr>
        <p:spPr>
          <a:xfrm>
            <a:off x="839788" y="365125"/>
            <a:ext cx="10515600" cy="1325563"/>
          </a:xfrm>
        </p:spPr>
        <p:txBody>
          <a:bodyPr>
            <a:normAutofit/>
          </a:bodyPr>
          <a:lstStyle>
            <a:lvl1pPr>
              <a:defRPr sz="4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D65C47E-B85E-4B3E-A669-DEEC7F5DF2FB}"/>
              </a:ext>
            </a:extLst>
          </p:cNvPr>
          <p:cNvSpPr>
            <a:spLocks noGrp="1"/>
          </p:cNvSpPr>
          <p:nvPr>
            <p:ph type="body" idx="1"/>
          </p:nvPr>
        </p:nvSpPr>
        <p:spPr>
          <a:xfrm>
            <a:off x="8397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24517F-FE8C-49AD-9A52-0F4301052699}"/>
              </a:ext>
            </a:extLst>
          </p:cNvPr>
          <p:cNvSpPr>
            <a:spLocks noGrp="1"/>
          </p:cNvSpPr>
          <p:nvPr>
            <p:ph sz="half" idx="2"/>
          </p:nvPr>
        </p:nvSpPr>
        <p:spPr>
          <a:xfrm>
            <a:off x="8397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80C73EC-7117-4DC2-9075-14102F2E282B}"/>
              </a:ext>
            </a:extLst>
          </p:cNvPr>
          <p:cNvSpPr>
            <a:spLocks noGrp="1"/>
          </p:cNvSpPr>
          <p:nvPr>
            <p:ph type="body" sz="quarter" idx="3"/>
          </p:nvPr>
        </p:nvSpPr>
        <p:spPr>
          <a:xfrm>
            <a:off x="64190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D9A323-865B-4177-8F98-9BA304E022E0}"/>
              </a:ext>
            </a:extLst>
          </p:cNvPr>
          <p:cNvSpPr>
            <a:spLocks noGrp="1"/>
          </p:cNvSpPr>
          <p:nvPr>
            <p:ph sz="quarter" idx="4"/>
          </p:nvPr>
        </p:nvSpPr>
        <p:spPr>
          <a:xfrm>
            <a:off x="64190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AA4E5D6-7075-4584-BD43-D966F0B58E6D}"/>
              </a:ext>
            </a:extLst>
          </p:cNvPr>
          <p:cNvSpPr>
            <a:spLocks noGrp="1"/>
          </p:cNvSpPr>
          <p:nvPr>
            <p:ph type="dt" sz="half" idx="10"/>
          </p:nvPr>
        </p:nvSpPr>
        <p:spPr/>
        <p:txBody>
          <a:bodyPr/>
          <a:lstStyle/>
          <a:p>
            <a:fld id="{3C04E684-10F4-4CC3-A0B9-F03AA7BE37CF}" type="datetimeFigureOut">
              <a:rPr lang="en-US" smtClean="0"/>
              <a:t>10/19/2023</a:t>
            </a:fld>
            <a:endParaRPr lang="en-US"/>
          </a:p>
        </p:txBody>
      </p:sp>
      <p:sp>
        <p:nvSpPr>
          <p:cNvPr id="8" name="Footer Placeholder 7">
            <a:extLst>
              <a:ext uri="{FF2B5EF4-FFF2-40B4-BE49-F238E27FC236}">
                <a16:creationId xmlns:a16="http://schemas.microsoft.com/office/drawing/2014/main" id="{8C38B83D-8A05-4F3C-A409-1602C963075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AD250E7-8A73-449C-A140-A2A2582D7F3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3833354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Graphic 1" descr="Tag=AccentColor&#10;Flavor=Light&#10;Target=Fill">
            <a:extLst>
              <a:ext uri="{FF2B5EF4-FFF2-40B4-BE49-F238E27FC236}">
                <a16:creationId xmlns:a16="http://schemas.microsoft.com/office/drawing/2014/main" id="{AAFBE1F6-FC6D-4C3D-9AC3-97028E6F18C7}"/>
              </a:ext>
            </a:extLst>
          </p:cNvPr>
          <p:cNvSpPr/>
          <p:nvPr/>
        </p:nvSpPr>
        <p:spPr>
          <a:xfrm rot="10800000" flipV="1">
            <a:off x="1969639" y="181596"/>
            <a:ext cx="8252722" cy="602225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192825A4-268B-4301-8432-F9E9B2661AEC}"/>
              </a:ext>
            </a:extLst>
          </p:cNvPr>
          <p:cNvSpPr>
            <a:spLocks noGrp="1"/>
          </p:cNvSpPr>
          <p:nvPr>
            <p:ph type="title"/>
          </p:nvPr>
        </p:nvSpPr>
        <p:spPr>
          <a:xfrm>
            <a:off x="2843784" y="1572768"/>
            <a:ext cx="6501384" cy="4096512"/>
          </a:xfrm>
        </p:spPr>
        <p:txBody>
          <a:bodyPr>
            <a:normAutofit/>
          </a:bodyPr>
          <a:lstStyle>
            <a:lvl1pPr algn="ctr">
              <a:defRPr sz="40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DA33410F-8A90-47F6-BD39-4AC0E4358351}"/>
              </a:ext>
            </a:extLst>
          </p:cNvPr>
          <p:cNvSpPr>
            <a:spLocks noGrp="1"/>
          </p:cNvSpPr>
          <p:nvPr>
            <p:ph type="dt" sz="half" idx="10"/>
          </p:nvPr>
        </p:nvSpPr>
        <p:spPr/>
        <p:txBody>
          <a:bodyPr/>
          <a:lstStyle/>
          <a:p>
            <a:fld id="{3C04E684-10F4-4CC3-A0B9-F03AA7BE37CF}" type="datetimeFigureOut">
              <a:rPr lang="en-US" smtClean="0"/>
              <a:t>10/19/2023</a:t>
            </a:fld>
            <a:endParaRPr lang="en-US"/>
          </a:p>
        </p:txBody>
      </p:sp>
      <p:sp>
        <p:nvSpPr>
          <p:cNvPr id="4" name="Footer Placeholder 3">
            <a:extLst>
              <a:ext uri="{FF2B5EF4-FFF2-40B4-BE49-F238E27FC236}">
                <a16:creationId xmlns:a16="http://schemas.microsoft.com/office/drawing/2014/main" id="{D1D819A9-F8DE-4E5C-AFC3-E0105ACD829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E25320-A12F-4F3E-8EC9-11292FF36BE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3137937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1">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10/19/2023</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7738369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2">
    <p:spTree>
      <p:nvGrpSpPr>
        <p:cNvPr id="1" name=""/>
        <p:cNvGrpSpPr/>
        <p:nvPr/>
      </p:nvGrpSpPr>
      <p:grpSpPr>
        <a:xfrm>
          <a:off x="0" y="0"/>
          <a:ext cx="0" cy="0"/>
          <a:chOff x="0" y="0"/>
          <a:chExt cx="0" cy="0"/>
        </a:xfrm>
      </p:grpSpPr>
      <p:sp>
        <p:nvSpPr>
          <p:cNvPr id="6" name="Freeform: Shape 5" descr="Mask ID=&#10;Mask position=bottom, center&#10;Mask family= brushstroke, landscape, wide">
            <a:extLst>
              <a:ext uri="{FF2B5EF4-FFF2-40B4-BE49-F238E27FC236}">
                <a16:creationId xmlns:a16="http://schemas.microsoft.com/office/drawing/2014/main" id="{736BF44D-E8DD-45FA-931D-CBCC67D57944}"/>
              </a:ext>
            </a:extLst>
          </p:cNvPr>
          <p:cNvSpPr/>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10/19/2023</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306069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D8D6B-70A2-430A-9F5D-DA093D8C16CF}"/>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94A2845-6CA6-4745-A951-25B8D5319D8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049424-7A20-4BA1-9F60-671A5DBB3B13}"/>
              </a:ext>
            </a:extLst>
          </p:cNvPr>
          <p:cNvSpPr>
            <a:spLocks noGrp="1"/>
          </p:cNvSpPr>
          <p:nvPr>
            <p:ph type="dt" sz="half" idx="10"/>
          </p:nvPr>
        </p:nvSpPr>
        <p:spPr/>
        <p:txBody>
          <a:bodyPr/>
          <a:lstStyle/>
          <a:p>
            <a:fld id="{8F72BA41-EC5B-4197-BCC8-0FD2E523CD7A}" type="datetimeFigureOut">
              <a:rPr lang="en-US" smtClean="0"/>
              <a:t>10/19/2023</a:t>
            </a:fld>
            <a:endParaRPr lang="en-US"/>
          </a:p>
        </p:txBody>
      </p:sp>
      <p:sp>
        <p:nvSpPr>
          <p:cNvPr id="5" name="Footer Placeholder 4">
            <a:extLst>
              <a:ext uri="{FF2B5EF4-FFF2-40B4-BE49-F238E27FC236}">
                <a16:creationId xmlns:a16="http://schemas.microsoft.com/office/drawing/2014/main" id="{4F1BD2B2-E17F-402E-8EA3-5C7C1118A8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D23070-8658-4AC0-B2A3-4BE605A840F8}"/>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756007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76C5A8FA-6B61-4934-AF55-C595090CA5DC}"/>
              </a:ext>
            </a:extLst>
          </p:cNvPr>
          <p:cNvSpPr/>
          <p:nvPr/>
        </p:nvSpPr>
        <p:spPr>
          <a:xfrm>
            <a:off x="4726728" y="0"/>
            <a:ext cx="7472381" cy="6858000"/>
          </a:xfrm>
          <a:custGeom>
            <a:avLst/>
            <a:gdLst>
              <a:gd name="connsiteX0" fmla="*/ 1232666 w 7472381"/>
              <a:gd name="connsiteY0" fmla="*/ 0 h 6886575"/>
              <a:gd name="connsiteX1" fmla="*/ 7472381 w 7472381"/>
              <a:gd name="connsiteY1" fmla="*/ 0 h 6886575"/>
              <a:gd name="connsiteX2" fmla="*/ 7472381 w 7472381"/>
              <a:gd name="connsiteY2" fmla="*/ 814388 h 6886575"/>
              <a:gd name="connsiteX3" fmla="*/ 7472381 w 7472381"/>
              <a:gd name="connsiteY3" fmla="*/ 6411516 h 6886575"/>
              <a:gd name="connsiteX4" fmla="*/ 7472381 w 7472381"/>
              <a:gd name="connsiteY4" fmla="*/ 6886575 h 6886575"/>
              <a:gd name="connsiteX5" fmla="*/ 6992676 w 7472381"/>
              <a:gd name="connsiteY5" fmla="*/ 6886575 h 6886575"/>
              <a:gd name="connsiteX6" fmla="*/ 1946893 w 7472381"/>
              <a:gd name="connsiteY6" fmla="*/ 6886575 h 6886575"/>
              <a:gd name="connsiteX7" fmla="*/ 1506276 w 7472381"/>
              <a:gd name="connsiteY7" fmla="*/ 6686550 h 6886575"/>
              <a:gd name="connsiteX8" fmla="*/ 1314394 w 7472381"/>
              <a:gd name="connsiteY8" fmla="*/ 6457949 h 6886575"/>
              <a:gd name="connsiteX9" fmla="*/ 1246880 w 7472381"/>
              <a:gd name="connsiteY9" fmla="*/ 6393656 h 6886575"/>
              <a:gd name="connsiteX10" fmla="*/ 1079872 w 7472381"/>
              <a:gd name="connsiteY10" fmla="*/ 6307931 h 6886575"/>
              <a:gd name="connsiteX11" fmla="*/ 788495 w 7472381"/>
              <a:gd name="connsiteY11" fmla="*/ 6125765 h 6886575"/>
              <a:gd name="connsiteX12" fmla="*/ 895097 w 7472381"/>
              <a:gd name="connsiteY12" fmla="*/ 6082903 h 6886575"/>
              <a:gd name="connsiteX13" fmla="*/ 1204239 w 7472381"/>
              <a:gd name="connsiteY13" fmla="*/ 6193631 h 6886575"/>
              <a:gd name="connsiteX14" fmla="*/ 1428102 w 7472381"/>
              <a:gd name="connsiteY14" fmla="*/ 6222206 h 6886575"/>
              <a:gd name="connsiteX15" fmla="*/ 1111852 w 7472381"/>
              <a:gd name="connsiteY15" fmla="*/ 6029325 h 6886575"/>
              <a:gd name="connsiteX16" fmla="*/ 806262 w 7472381"/>
              <a:gd name="connsiteY16" fmla="*/ 5779294 h 6886575"/>
              <a:gd name="connsiteX17" fmla="*/ 1040785 w 7472381"/>
              <a:gd name="connsiteY17" fmla="*/ 5825728 h 6886575"/>
              <a:gd name="connsiteX18" fmla="*/ 1051445 w 7472381"/>
              <a:gd name="connsiteY18" fmla="*/ 5793581 h 6886575"/>
              <a:gd name="connsiteX19" fmla="*/ 845349 w 7472381"/>
              <a:gd name="connsiteY19" fmla="*/ 5497115 h 6886575"/>
              <a:gd name="connsiteX20" fmla="*/ 745855 w 7472381"/>
              <a:gd name="connsiteY20" fmla="*/ 5375672 h 6886575"/>
              <a:gd name="connsiteX21" fmla="*/ 291024 w 7472381"/>
              <a:gd name="connsiteY21" fmla="*/ 5014913 h 6886575"/>
              <a:gd name="connsiteX22" fmla="*/ 724535 w 7472381"/>
              <a:gd name="connsiteY22" fmla="*/ 5175647 h 6886575"/>
              <a:gd name="connsiteX23" fmla="*/ 276811 w 7472381"/>
              <a:gd name="connsiteY23" fmla="*/ 4825603 h 6886575"/>
              <a:gd name="connsiteX24" fmla="*/ 60055 w 7472381"/>
              <a:gd name="connsiteY24" fmla="*/ 4697016 h 6886575"/>
              <a:gd name="connsiteX25" fmla="*/ 6755 w 7472381"/>
              <a:gd name="connsiteY25" fmla="*/ 4622006 h 6886575"/>
              <a:gd name="connsiteX26" fmla="*/ 102696 w 7472381"/>
              <a:gd name="connsiteY26" fmla="*/ 4604146 h 6886575"/>
              <a:gd name="connsiteX27" fmla="*/ 397625 w 7472381"/>
              <a:gd name="connsiteY27" fmla="*/ 4632722 h 6886575"/>
              <a:gd name="connsiteX28" fmla="*/ 31628 w 7472381"/>
              <a:gd name="connsiteY28" fmla="*/ 4396978 h 6886575"/>
              <a:gd name="connsiteX29" fmla="*/ 305237 w 7472381"/>
              <a:gd name="connsiteY29" fmla="*/ 4432697 h 6886575"/>
              <a:gd name="connsiteX30" fmla="*/ 383412 w 7472381"/>
              <a:gd name="connsiteY30" fmla="*/ 4339828 h 6886575"/>
              <a:gd name="connsiteX31" fmla="*/ 511333 w 7472381"/>
              <a:gd name="connsiteY31" fmla="*/ 4189810 h 6886575"/>
              <a:gd name="connsiteX32" fmla="*/ 600167 w 7472381"/>
              <a:gd name="connsiteY32" fmla="*/ 4107656 h 6886575"/>
              <a:gd name="connsiteX33" fmla="*/ 635701 w 7472381"/>
              <a:gd name="connsiteY33" fmla="*/ 3843337 h 6886575"/>
              <a:gd name="connsiteX34" fmla="*/ 561080 w 7472381"/>
              <a:gd name="connsiteY34" fmla="*/ 3554015 h 6886575"/>
              <a:gd name="connsiteX35" fmla="*/ 354985 w 7472381"/>
              <a:gd name="connsiteY35" fmla="*/ 3407569 h 6886575"/>
              <a:gd name="connsiteX36" fmla="*/ 415392 w 7472381"/>
              <a:gd name="connsiteY36" fmla="*/ 3243263 h 6886575"/>
              <a:gd name="connsiteX37" fmla="*/ 852456 w 7472381"/>
              <a:gd name="connsiteY37" fmla="*/ 3343275 h 6886575"/>
              <a:gd name="connsiteX38" fmla="*/ 202190 w 7472381"/>
              <a:gd name="connsiteY38" fmla="*/ 2953940 h 6886575"/>
              <a:gd name="connsiteX39" fmla="*/ 312344 w 7472381"/>
              <a:gd name="connsiteY39" fmla="*/ 2936081 h 6886575"/>
              <a:gd name="connsiteX40" fmla="*/ 706768 w 7472381"/>
              <a:gd name="connsiteY40" fmla="*/ 2714625 h 6886575"/>
              <a:gd name="connsiteX41" fmla="*/ 728088 w 7472381"/>
              <a:gd name="connsiteY41" fmla="*/ 2703909 h 6886575"/>
              <a:gd name="connsiteX42" fmla="*/ 795602 w 7472381"/>
              <a:gd name="connsiteY42" fmla="*/ 2564606 h 6886575"/>
              <a:gd name="connsiteX43" fmla="*/ 1008804 w 7472381"/>
              <a:gd name="connsiteY43" fmla="*/ 2543175 h 6886575"/>
              <a:gd name="connsiteX44" fmla="*/ 1186473 w 7472381"/>
              <a:gd name="connsiteY44" fmla="*/ 2575322 h 6886575"/>
              <a:gd name="connsiteX45" fmla="*/ 1378355 w 7472381"/>
              <a:gd name="connsiteY45" fmla="*/ 2536031 h 6886575"/>
              <a:gd name="connsiteX46" fmla="*/ 1548916 w 7472381"/>
              <a:gd name="connsiteY46" fmla="*/ 2553891 h 6886575"/>
              <a:gd name="connsiteX47" fmla="*/ 1694604 w 7472381"/>
              <a:gd name="connsiteY47" fmla="*/ 2528888 h 6886575"/>
              <a:gd name="connsiteX48" fmla="*/ 1552469 w 7472381"/>
              <a:gd name="connsiteY48" fmla="*/ 2411015 h 6886575"/>
              <a:gd name="connsiteX49" fmla="*/ 1353481 w 7472381"/>
              <a:gd name="connsiteY49" fmla="*/ 2411015 h 6886575"/>
              <a:gd name="connsiteX50" fmla="*/ 1211346 w 7472381"/>
              <a:gd name="connsiteY50" fmla="*/ 2336007 h 6886575"/>
              <a:gd name="connsiteX51" fmla="*/ 1076318 w 7472381"/>
              <a:gd name="connsiteY51" fmla="*/ 2200275 h 6886575"/>
              <a:gd name="connsiteX52" fmla="*/ 600167 w 7472381"/>
              <a:gd name="connsiteY52" fmla="*/ 1982390 h 6886575"/>
              <a:gd name="connsiteX53" fmla="*/ 514886 w 7472381"/>
              <a:gd name="connsiteY53" fmla="*/ 1900238 h 6886575"/>
              <a:gd name="connsiteX54" fmla="*/ 1872273 w 7472381"/>
              <a:gd name="connsiteY54" fmla="*/ 2218135 h 6886575"/>
              <a:gd name="connsiteX55" fmla="*/ 1452975 w 7472381"/>
              <a:gd name="connsiteY55" fmla="*/ 2085975 h 6886575"/>
              <a:gd name="connsiteX56" fmla="*/ 1737245 w 7472381"/>
              <a:gd name="connsiteY56" fmla="*/ 2110978 h 6886575"/>
              <a:gd name="connsiteX57" fmla="*/ 1893593 w 7472381"/>
              <a:gd name="connsiteY57" fmla="*/ 2021681 h 6886575"/>
              <a:gd name="connsiteX58" fmla="*/ 1893593 w 7472381"/>
              <a:gd name="connsiteY58" fmla="*/ 1993106 h 6886575"/>
              <a:gd name="connsiteX59" fmla="*/ 1776332 w 7472381"/>
              <a:gd name="connsiteY59" fmla="*/ 1910953 h 6886575"/>
              <a:gd name="connsiteX60" fmla="*/ 1708818 w 7472381"/>
              <a:gd name="connsiteY60" fmla="*/ 1857375 h 6886575"/>
              <a:gd name="connsiteX61" fmla="*/ 1524043 w 7472381"/>
              <a:gd name="connsiteY61" fmla="*/ 1664493 h 6886575"/>
              <a:gd name="connsiteX62" fmla="*/ 1655517 w 7472381"/>
              <a:gd name="connsiteY62" fmla="*/ 1643062 h 6886575"/>
              <a:gd name="connsiteX63" fmla="*/ 1705264 w 7472381"/>
              <a:gd name="connsiteY63" fmla="*/ 1603772 h 6886575"/>
              <a:gd name="connsiteX64" fmla="*/ 1669731 w 7472381"/>
              <a:gd name="connsiteY64" fmla="*/ 1546622 h 6886575"/>
              <a:gd name="connsiteX65" fmla="*/ 1261093 w 7472381"/>
              <a:gd name="connsiteY65" fmla="*/ 1371600 h 6886575"/>
              <a:gd name="connsiteX66" fmla="*/ 1229113 w 7472381"/>
              <a:gd name="connsiteY66" fmla="*/ 1235869 h 6886575"/>
              <a:gd name="connsiteX67" fmla="*/ 1307287 w 7472381"/>
              <a:gd name="connsiteY67" fmla="*/ 1214437 h 6886575"/>
              <a:gd name="connsiteX68" fmla="*/ 1396121 w 7472381"/>
              <a:gd name="connsiteY68" fmla="*/ 1225153 h 6886575"/>
              <a:gd name="connsiteX69" fmla="*/ 1325054 w 7472381"/>
              <a:gd name="connsiteY69" fmla="*/ 1117997 h 6886575"/>
              <a:gd name="connsiteX70" fmla="*/ 1037231 w 7472381"/>
              <a:gd name="connsiteY70" fmla="*/ 1010841 h 6886575"/>
              <a:gd name="connsiteX71" fmla="*/ 983931 w 7472381"/>
              <a:gd name="connsiteY71" fmla="*/ 953690 h 6886575"/>
              <a:gd name="connsiteX72" fmla="*/ 1054998 w 7472381"/>
              <a:gd name="connsiteY72" fmla="*/ 925115 h 6886575"/>
              <a:gd name="connsiteX73" fmla="*/ 1108299 w 7472381"/>
              <a:gd name="connsiteY73" fmla="*/ 914400 h 6886575"/>
              <a:gd name="connsiteX74" fmla="*/ 6755 w 7472381"/>
              <a:gd name="connsiteY74" fmla="*/ 467915 h 6886575"/>
              <a:gd name="connsiteX75" fmla="*/ 255490 w 7472381"/>
              <a:gd name="connsiteY75" fmla="*/ 464344 h 6886575"/>
              <a:gd name="connsiteX76" fmla="*/ 500673 w 7472381"/>
              <a:gd name="connsiteY76" fmla="*/ 535781 h 6886575"/>
              <a:gd name="connsiteX77" fmla="*/ 760069 w 7472381"/>
              <a:gd name="connsiteY77" fmla="*/ 525066 h 6886575"/>
              <a:gd name="connsiteX78" fmla="*/ 1005251 w 7472381"/>
              <a:gd name="connsiteY78" fmla="*/ 560785 h 6886575"/>
              <a:gd name="connsiteX79" fmla="*/ 1218453 w 7472381"/>
              <a:gd name="connsiteY79" fmla="*/ 560785 h 6886575"/>
              <a:gd name="connsiteX80" fmla="*/ 1019464 w 7472381"/>
              <a:gd name="connsiteY80" fmla="*/ 507206 h 6886575"/>
              <a:gd name="connsiteX81" fmla="*/ 944844 w 7472381"/>
              <a:gd name="connsiteY81" fmla="*/ 417909 h 6886575"/>
              <a:gd name="connsiteX82" fmla="*/ 969717 w 7472381"/>
              <a:gd name="connsiteY82" fmla="*/ 335757 h 6886575"/>
              <a:gd name="connsiteX83" fmla="*/ 1051445 w 7472381"/>
              <a:gd name="connsiteY83" fmla="*/ 360759 h 6886575"/>
              <a:gd name="connsiteX84" fmla="*/ 1147386 w 7472381"/>
              <a:gd name="connsiteY84" fmla="*/ 453629 h 6886575"/>
              <a:gd name="connsiteX85" fmla="*/ 1168706 w 7472381"/>
              <a:gd name="connsiteY85" fmla="*/ 396478 h 6886575"/>
              <a:gd name="connsiteX86" fmla="*/ 1225560 w 7472381"/>
              <a:gd name="connsiteY86" fmla="*/ 353615 h 6886575"/>
              <a:gd name="connsiteX87" fmla="*/ 1552469 w 7472381"/>
              <a:gd name="connsiteY87" fmla="*/ 375047 h 6886575"/>
              <a:gd name="connsiteX88" fmla="*/ 1335714 w 7472381"/>
              <a:gd name="connsiteY88" fmla="*/ 192881 h 6886575"/>
              <a:gd name="connsiteX89" fmla="*/ 1197133 w 7472381"/>
              <a:gd name="connsiteY89" fmla="*/ 164306 h 6886575"/>
              <a:gd name="connsiteX90" fmla="*/ 1165153 w 7472381"/>
              <a:gd name="connsiteY90" fmla="*/ 89297 h 6886575"/>
              <a:gd name="connsiteX91" fmla="*/ 1229113 w 7472381"/>
              <a:gd name="connsiteY91" fmla="*/ 71437 h 6886575"/>
              <a:gd name="connsiteX92" fmla="*/ 1548916 w 7472381"/>
              <a:gd name="connsiteY92" fmla="*/ 135731 h 6886575"/>
              <a:gd name="connsiteX93" fmla="*/ 1602217 w 7472381"/>
              <a:gd name="connsiteY93" fmla="*/ 110728 h 6886575"/>
              <a:gd name="connsiteX94" fmla="*/ 1232666 w 7472381"/>
              <a:gd name="connsiteY94" fmla="*/ 0 h 688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7472381" h="6886575">
                <a:moveTo>
                  <a:pt x="1232666" y="0"/>
                </a:moveTo>
                <a:lnTo>
                  <a:pt x="7472381" y="0"/>
                </a:lnTo>
                <a:lnTo>
                  <a:pt x="7472381" y="814388"/>
                </a:lnTo>
                <a:lnTo>
                  <a:pt x="7472381" y="6411516"/>
                </a:lnTo>
                <a:lnTo>
                  <a:pt x="7472381" y="6886575"/>
                </a:lnTo>
                <a:lnTo>
                  <a:pt x="6992676" y="6886575"/>
                </a:lnTo>
                <a:lnTo>
                  <a:pt x="1946893" y="6886575"/>
                </a:lnTo>
                <a:cubicBezTo>
                  <a:pt x="1801205" y="6815137"/>
                  <a:pt x="1662624" y="6729412"/>
                  <a:pt x="1506276" y="6686550"/>
                </a:cubicBezTo>
                <a:cubicBezTo>
                  <a:pt x="1399675" y="6657975"/>
                  <a:pt x="1296627" y="6607969"/>
                  <a:pt x="1314394" y="6457949"/>
                </a:cubicBezTo>
                <a:cubicBezTo>
                  <a:pt x="1317947" y="6415087"/>
                  <a:pt x="1289520" y="6382941"/>
                  <a:pt x="1246880" y="6393656"/>
                </a:cubicBezTo>
                <a:cubicBezTo>
                  <a:pt x="1165153" y="6415087"/>
                  <a:pt x="1126065" y="6354365"/>
                  <a:pt x="1079872" y="6307931"/>
                </a:cubicBezTo>
                <a:cubicBezTo>
                  <a:pt x="998144" y="6225779"/>
                  <a:pt x="919970" y="6140052"/>
                  <a:pt x="788495" y="6125765"/>
                </a:cubicBezTo>
                <a:cubicBezTo>
                  <a:pt x="813369" y="6061471"/>
                  <a:pt x="856009" y="6068615"/>
                  <a:pt x="895097" y="6082903"/>
                </a:cubicBezTo>
                <a:cubicBezTo>
                  <a:pt x="998144" y="6118622"/>
                  <a:pt x="1101192" y="6157912"/>
                  <a:pt x="1204239" y="6193631"/>
                </a:cubicBezTo>
                <a:cubicBezTo>
                  <a:pt x="1271754" y="6215062"/>
                  <a:pt x="1339267" y="6247209"/>
                  <a:pt x="1428102" y="6222206"/>
                </a:cubicBezTo>
                <a:cubicBezTo>
                  <a:pt x="1349928" y="6093619"/>
                  <a:pt x="1218453" y="6068615"/>
                  <a:pt x="1111852" y="6029325"/>
                </a:cubicBezTo>
                <a:cubicBezTo>
                  <a:pt x="980377" y="5979319"/>
                  <a:pt x="902203" y="5886450"/>
                  <a:pt x="806262" y="5779294"/>
                </a:cubicBezTo>
                <a:cubicBezTo>
                  <a:pt x="902203" y="5750719"/>
                  <a:pt x="962610" y="5829300"/>
                  <a:pt x="1040785" y="5825728"/>
                </a:cubicBezTo>
                <a:cubicBezTo>
                  <a:pt x="1044338" y="5815012"/>
                  <a:pt x="1051445" y="5793581"/>
                  <a:pt x="1051445" y="5793581"/>
                </a:cubicBezTo>
                <a:cubicBezTo>
                  <a:pt x="923523" y="5736431"/>
                  <a:pt x="866670" y="5629275"/>
                  <a:pt x="845349" y="5497115"/>
                </a:cubicBezTo>
                <a:cubicBezTo>
                  <a:pt x="838243" y="5429250"/>
                  <a:pt x="792049" y="5407819"/>
                  <a:pt x="745855" y="5375672"/>
                </a:cubicBezTo>
                <a:cubicBezTo>
                  <a:pt x="589507" y="5264943"/>
                  <a:pt x="422499" y="5164931"/>
                  <a:pt x="291024" y="5014913"/>
                </a:cubicBezTo>
                <a:cubicBezTo>
                  <a:pt x="443819" y="5032771"/>
                  <a:pt x="564633" y="5132784"/>
                  <a:pt x="724535" y="5175647"/>
                </a:cubicBezTo>
                <a:cubicBezTo>
                  <a:pt x="596614" y="5011340"/>
                  <a:pt x="429605" y="4925615"/>
                  <a:pt x="276811" y="4825603"/>
                </a:cubicBezTo>
                <a:cubicBezTo>
                  <a:pt x="205743" y="4779169"/>
                  <a:pt x="141783" y="4722018"/>
                  <a:pt x="60055" y="4697016"/>
                </a:cubicBezTo>
                <a:cubicBezTo>
                  <a:pt x="31628" y="4689872"/>
                  <a:pt x="-18119" y="4672013"/>
                  <a:pt x="6755" y="4622006"/>
                </a:cubicBezTo>
                <a:cubicBezTo>
                  <a:pt x="28075" y="4579144"/>
                  <a:pt x="67162" y="4593432"/>
                  <a:pt x="102696" y="4604146"/>
                </a:cubicBezTo>
                <a:cubicBezTo>
                  <a:pt x="187976" y="4632722"/>
                  <a:pt x="280364" y="4632722"/>
                  <a:pt x="397625" y="4632722"/>
                </a:cubicBezTo>
                <a:cubicBezTo>
                  <a:pt x="298131" y="4496990"/>
                  <a:pt x="116909" y="4539853"/>
                  <a:pt x="31628" y="4396978"/>
                </a:cubicBezTo>
                <a:cubicBezTo>
                  <a:pt x="138229" y="4371976"/>
                  <a:pt x="219957" y="4421982"/>
                  <a:pt x="305237" y="4432697"/>
                </a:cubicBezTo>
                <a:cubicBezTo>
                  <a:pt x="383412" y="4443413"/>
                  <a:pt x="401178" y="4418409"/>
                  <a:pt x="383412" y="4339828"/>
                </a:cubicBezTo>
                <a:cubicBezTo>
                  <a:pt x="354985" y="4218385"/>
                  <a:pt x="397625" y="4157662"/>
                  <a:pt x="511333" y="4189810"/>
                </a:cubicBezTo>
                <a:cubicBezTo>
                  <a:pt x="617934" y="4221956"/>
                  <a:pt x="628594" y="4175522"/>
                  <a:pt x="600167" y="4107656"/>
                </a:cubicBezTo>
                <a:cubicBezTo>
                  <a:pt x="557527" y="4007644"/>
                  <a:pt x="603720" y="3929063"/>
                  <a:pt x="635701" y="3843337"/>
                </a:cubicBezTo>
                <a:cubicBezTo>
                  <a:pt x="685448" y="3714750"/>
                  <a:pt x="664128" y="3650456"/>
                  <a:pt x="561080" y="3554015"/>
                </a:cubicBezTo>
                <a:cubicBezTo>
                  <a:pt x="500673" y="3500438"/>
                  <a:pt x="440265" y="3454003"/>
                  <a:pt x="354985" y="3407569"/>
                </a:cubicBezTo>
                <a:cubicBezTo>
                  <a:pt x="550420" y="3382565"/>
                  <a:pt x="347878" y="3296841"/>
                  <a:pt x="415392" y="3243263"/>
                </a:cubicBezTo>
                <a:cubicBezTo>
                  <a:pt x="553973" y="3221831"/>
                  <a:pt x="664128" y="3393282"/>
                  <a:pt x="852456" y="3343275"/>
                </a:cubicBezTo>
                <a:cubicBezTo>
                  <a:pt x="625041" y="3196828"/>
                  <a:pt x="369198" y="3150393"/>
                  <a:pt x="202190" y="2953940"/>
                </a:cubicBezTo>
                <a:cubicBezTo>
                  <a:pt x="241277" y="2911078"/>
                  <a:pt x="280364" y="2953940"/>
                  <a:pt x="312344" y="2936081"/>
                </a:cubicBezTo>
                <a:cubicBezTo>
                  <a:pt x="312344" y="2925365"/>
                  <a:pt x="685448" y="2993232"/>
                  <a:pt x="706768" y="2714625"/>
                </a:cubicBezTo>
                <a:cubicBezTo>
                  <a:pt x="713875" y="2714625"/>
                  <a:pt x="720982" y="2714625"/>
                  <a:pt x="728088" y="2703909"/>
                </a:cubicBezTo>
                <a:cubicBezTo>
                  <a:pt x="767175" y="2664619"/>
                  <a:pt x="731642" y="2571750"/>
                  <a:pt x="795602" y="2564606"/>
                </a:cubicBezTo>
                <a:cubicBezTo>
                  <a:pt x="866670" y="2557462"/>
                  <a:pt x="934184" y="2525315"/>
                  <a:pt x="1008804" y="2543175"/>
                </a:cubicBezTo>
                <a:cubicBezTo>
                  <a:pt x="1065658" y="2557462"/>
                  <a:pt x="1126065" y="2575322"/>
                  <a:pt x="1186473" y="2575322"/>
                </a:cubicBezTo>
                <a:cubicBezTo>
                  <a:pt x="1250433" y="2575322"/>
                  <a:pt x="1339267" y="2696766"/>
                  <a:pt x="1378355" y="2536031"/>
                </a:cubicBezTo>
                <a:cubicBezTo>
                  <a:pt x="1378355" y="2528888"/>
                  <a:pt x="1488509" y="2546747"/>
                  <a:pt x="1548916" y="2553891"/>
                </a:cubicBezTo>
                <a:cubicBezTo>
                  <a:pt x="1598663" y="2561035"/>
                  <a:pt x="1659071" y="2593181"/>
                  <a:pt x="1694604" y="2528888"/>
                </a:cubicBezTo>
                <a:cubicBezTo>
                  <a:pt x="1712371" y="2489596"/>
                  <a:pt x="1627090" y="2418159"/>
                  <a:pt x="1552469" y="2411015"/>
                </a:cubicBezTo>
                <a:cubicBezTo>
                  <a:pt x="1484956" y="2403872"/>
                  <a:pt x="1417442" y="2396728"/>
                  <a:pt x="1353481" y="2411015"/>
                </a:cubicBezTo>
                <a:cubicBezTo>
                  <a:pt x="1275307" y="2428875"/>
                  <a:pt x="1232666" y="2400300"/>
                  <a:pt x="1211346" y="2336007"/>
                </a:cubicBezTo>
                <a:cubicBezTo>
                  <a:pt x="1186473" y="2268141"/>
                  <a:pt x="1140279" y="2232422"/>
                  <a:pt x="1076318" y="2200275"/>
                </a:cubicBezTo>
                <a:cubicBezTo>
                  <a:pt x="919970" y="2121694"/>
                  <a:pt x="770729" y="2028825"/>
                  <a:pt x="600167" y="1982390"/>
                </a:cubicBezTo>
                <a:cubicBezTo>
                  <a:pt x="568187" y="1975246"/>
                  <a:pt x="529100" y="1960959"/>
                  <a:pt x="514886" y="1900238"/>
                </a:cubicBezTo>
                <a:cubicBezTo>
                  <a:pt x="976824" y="1993106"/>
                  <a:pt x="1396121" y="2232422"/>
                  <a:pt x="1872273" y="2218135"/>
                </a:cubicBezTo>
                <a:cubicBezTo>
                  <a:pt x="1744351" y="2143125"/>
                  <a:pt x="1591557" y="2139554"/>
                  <a:pt x="1452975" y="2085975"/>
                </a:cubicBezTo>
                <a:cubicBezTo>
                  <a:pt x="1552469" y="2046685"/>
                  <a:pt x="1644857" y="2089547"/>
                  <a:pt x="1737245" y="2110978"/>
                </a:cubicBezTo>
                <a:cubicBezTo>
                  <a:pt x="1815419" y="2128837"/>
                  <a:pt x="1886486" y="2132410"/>
                  <a:pt x="1893593" y="2021681"/>
                </a:cubicBezTo>
                <a:cubicBezTo>
                  <a:pt x="1893593" y="2010965"/>
                  <a:pt x="1893593" y="2003821"/>
                  <a:pt x="1893593" y="1993106"/>
                </a:cubicBezTo>
                <a:cubicBezTo>
                  <a:pt x="1865166" y="1946672"/>
                  <a:pt x="1826079" y="1925240"/>
                  <a:pt x="1776332" y="1910953"/>
                </a:cubicBezTo>
                <a:cubicBezTo>
                  <a:pt x="1747905" y="1903809"/>
                  <a:pt x="1708818" y="1889522"/>
                  <a:pt x="1708818" y="1857375"/>
                </a:cubicBezTo>
                <a:cubicBezTo>
                  <a:pt x="1712371" y="1735931"/>
                  <a:pt x="1616430" y="1700212"/>
                  <a:pt x="1524043" y="1664493"/>
                </a:cubicBezTo>
                <a:cubicBezTo>
                  <a:pt x="1573790" y="1603772"/>
                  <a:pt x="1616430" y="1646635"/>
                  <a:pt x="1655517" y="1643062"/>
                </a:cubicBezTo>
                <a:cubicBezTo>
                  <a:pt x="1680391" y="1639491"/>
                  <a:pt x="1705264" y="1635919"/>
                  <a:pt x="1705264" y="1603772"/>
                </a:cubicBezTo>
                <a:cubicBezTo>
                  <a:pt x="1705264" y="1578769"/>
                  <a:pt x="1694604" y="1546622"/>
                  <a:pt x="1669731" y="1546622"/>
                </a:cubicBezTo>
                <a:cubicBezTo>
                  <a:pt x="1513383" y="1543050"/>
                  <a:pt x="1424548" y="1371600"/>
                  <a:pt x="1261093" y="1371600"/>
                </a:cubicBezTo>
                <a:cubicBezTo>
                  <a:pt x="1161599" y="1371600"/>
                  <a:pt x="1310841" y="1275159"/>
                  <a:pt x="1229113" y="1235869"/>
                </a:cubicBezTo>
                <a:cubicBezTo>
                  <a:pt x="1211346" y="1225153"/>
                  <a:pt x="1278860" y="1210866"/>
                  <a:pt x="1307287" y="1214437"/>
                </a:cubicBezTo>
                <a:cubicBezTo>
                  <a:pt x="1335714" y="1218009"/>
                  <a:pt x="1360588" y="1243013"/>
                  <a:pt x="1396121" y="1225153"/>
                </a:cubicBezTo>
                <a:cubicBezTo>
                  <a:pt x="1413888" y="1160860"/>
                  <a:pt x="1367694" y="1135856"/>
                  <a:pt x="1325054" y="1117997"/>
                </a:cubicBezTo>
                <a:cubicBezTo>
                  <a:pt x="1232666" y="1075135"/>
                  <a:pt x="1140279" y="1025129"/>
                  <a:pt x="1037231" y="1010841"/>
                </a:cubicBezTo>
                <a:cubicBezTo>
                  <a:pt x="1001698" y="1007269"/>
                  <a:pt x="980377" y="989409"/>
                  <a:pt x="983931" y="953690"/>
                </a:cubicBezTo>
                <a:cubicBezTo>
                  <a:pt x="991037" y="907256"/>
                  <a:pt x="1026571" y="921544"/>
                  <a:pt x="1054998" y="925115"/>
                </a:cubicBezTo>
                <a:cubicBezTo>
                  <a:pt x="1072765" y="928688"/>
                  <a:pt x="1090532" y="939403"/>
                  <a:pt x="1108299" y="914400"/>
                </a:cubicBezTo>
                <a:cubicBezTo>
                  <a:pt x="692555" y="660797"/>
                  <a:pt x="472246" y="675085"/>
                  <a:pt x="6755" y="467915"/>
                </a:cubicBezTo>
                <a:cubicBezTo>
                  <a:pt x="109802" y="428625"/>
                  <a:pt x="184423" y="457200"/>
                  <a:pt x="255490" y="464344"/>
                </a:cubicBezTo>
                <a:cubicBezTo>
                  <a:pt x="433159" y="482203"/>
                  <a:pt x="323004" y="514350"/>
                  <a:pt x="500673" y="535781"/>
                </a:cubicBezTo>
                <a:cubicBezTo>
                  <a:pt x="585954" y="546497"/>
                  <a:pt x="664128" y="582216"/>
                  <a:pt x="760069" y="525066"/>
                </a:cubicBezTo>
                <a:cubicBezTo>
                  <a:pt x="824029" y="485775"/>
                  <a:pt x="927077" y="528637"/>
                  <a:pt x="1005251" y="560785"/>
                </a:cubicBezTo>
                <a:cubicBezTo>
                  <a:pt x="1069212" y="589360"/>
                  <a:pt x="1133172" y="596503"/>
                  <a:pt x="1218453" y="560785"/>
                </a:cubicBezTo>
                <a:cubicBezTo>
                  <a:pt x="1140279" y="539354"/>
                  <a:pt x="1079872" y="521494"/>
                  <a:pt x="1019464" y="507206"/>
                </a:cubicBezTo>
                <a:cubicBezTo>
                  <a:pt x="969717" y="496491"/>
                  <a:pt x="941290" y="471488"/>
                  <a:pt x="944844" y="417909"/>
                </a:cubicBezTo>
                <a:cubicBezTo>
                  <a:pt x="944844" y="389334"/>
                  <a:pt x="934184" y="350044"/>
                  <a:pt x="969717" y="335757"/>
                </a:cubicBezTo>
                <a:cubicBezTo>
                  <a:pt x="998144" y="321469"/>
                  <a:pt x="1037231" y="335757"/>
                  <a:pt x="1051445" y="360759"/>
                </a:cubicBezTo>
                <a:cubicBezTo>
                  <a:pt x="1069212" y="407194"/>
                  <a:pt x="1086978" y="450056"/>
                  <a:pt x="1147386" y="453629"/>
                </a:cubicBezTo>
                <a:cubicBezTo>
                  <a:pt x="1229113" y="460771"/>
                  <a:pt x="1182919" y="432197"/>
                  <a:pt x="1168706" y="396478"/>
                </a:cubicBezTo>
                <a:cubicBezTo>
                  <a:pt x="1154492" y="357188"/>
                  <a:pt x="1197133" y="346472"/>
                  <a:pt x="1225560" y="353615"/>
                </a:cubicBezTo>
                <a:cubicBezTo>
                  <a:pt x="1332161" y="385763"/>
                  <a:pt x="1442315" y="328613"/>
                  <a:pt x="1552469" y="375047"/>
                </a:cubicBezTo>
                <a:cubicBezTo>
                  <a:pt x="1524043" y="260747"/>
                  <a:pt x="1463635" y="210741"/>
                  <a:pt x="1335714" y="192881"/>
                </a:cubicBezTo>
                <a:cubicBezTo>
                  <a:pt x="1289520" y="189310"/>
                  <a:pt x="1239773" y="196453"/>
                  <a:pt x="1197133" y="164306"/>
                </a:cubicBezTo>
                <a:cubicBezTo>
                  <a:pt x="1172259" y="146447"/>
                  <a:pt x="1147386" y="125016"/>
                  <a:pt x="1165153" y="89297"/>
                </a:cubicBezTo>
                <a:cubicBezTo>
                  <a:pt x="1175813" y="64294"/>
                  <a:pt x="1204239" y="64294"/>
                  <a:pt x="1229113" y="71437"/>
                </a:cubicBezTo>
                <a:cubicBezTo>
                  <a:pt x="1332161" y="110728"/>
                  <a:pt x="1442315" y="121444"/>
                  <a:pt x="1548916" y="135731"/>
                </a:cubicBezTo>
                <a:cubicBezTo>
                  <a:pt x="1566683" y="139303"/>
                  <a:pt x="1584450" y="146447"/>
                  <a:pt x="1602217" y="110728"/>
                </a:cubicBezTo>
                <a:cubicBezTo>
                  <a:pt x="1477849" y="78581"/>
                  <a:pt x="1357034" y="35719"/>
                  <a:pt x="1232666" y="0"/>
                </a:cubicBezTo>
                <a:close/>
              </a:path>
            </a:pathLst>
          </a:custGeom>
          <a:solidFill>
            <a:schemeClr val="accent1">
              <a:alpha val="20000"/>
            </a:schemeClr>
          </a:solidFill>
          <a:ln w="32707" cap="flat">
            <a:noFill/>
            <a:prstDash val="solid"/>
            <a:miter/>
          </a:ln>
        </p:spPr>
        <p:txBody>
          <a:bodyPr rtlCol="0" anchor="ctr"/>
          <a:lstStyle/>
          <a:p>
            <a:endParaRPr lang="en-US">
              <a:solidFill>
                <a:schemeClr val="tx1"/>
              </a:solidFill>
            </a:endParaRPr>
          </a:p>
        </p:txBody>
      </p:sp>
      <p:sp>
        <p:nvSpPr>
          <p:cNvPr id="2" name="Title 1">
            <a:extLst>
              <a:ext uri="{FF2B5EF4-FFF2-40B4-BE49-F238E27FC236}">
                <a16:creationId xmlns:a16="http://schemas.microsoft.com/office/drawing/2014/main" id="{146AD042-DE90-4088-8A07-B9A64C2CE03E}"/>
              </a:ext>
            </a:extLst>
          </p:cNvPr>
          <p:cNvSpPr>
            <a:spLocks noGrp="1"/>
          </p:cNvSpPr>
          <p:nvPr>
            <p:ph type="title"/>
          </p:nvPr>
        </p:nvSpPr>
        <p:spPr>
          <a:xfrm>
            <a:off x="839788" y="640080"/>
            <a:ext cx="3886200" cy="2953512"/>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F2FFC98-62A0-445A-BEDA-785BE925A1D8}"/>
              </a:ext>
            </a:extLst>
          </p:cNvPr>
          <p:cNvSpPr>
            <a:spLocks noGrp="1"/>
          </p:cNvSpPr>
          <p:nvPr>
            <p:ph idx="1"/>
          </p:nvPr>
        </p:nvSpPr>
        <p:spPr>
          <a:xfrm>
            <a:off x="7059168" y="640080"/>
            <a:ext cx="4489704" cy="5596128"/>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DB4D7827-8489-4EE4-88EE-16685FE6DE8A}"/>
              </a:ext>
            </a:extLst>
          </p:cNvPr>
          <p:cNvSpPr>
            <a:spLocks noGrp="1"/>
          </p:cNvSpPr>
          <p:nvPr>
            <p:ph type="body" sz="half" idx="2"/>
          </p:nvPr>
        </p:nvSpPr>
        <p:spPr>
          <a:xfrm>
            <a:off x="839788" y="3776472"/>
            <a:ext cx="3886200" cy="246888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33534F-EA91-4A50-B0F6-10D689E458EF}"/>
              </a:ext>
            </a:extLst>
          </p:cNvPr>
          <p:cNvSpPr>
            <a:spLocks noGrp="1"/>
          </p:cNvSpPr>
          <p:nvPr>
            <p:ph type="dt" sz="half" idx="10"/>
          </p:nvPr>
        </p:nvSpPr>
        <p:spPr/>
        <p:txBody>
          <a:bodyPr/>
          <a:lstStyle/>
          <a:p>
            <a:fld id="{3C04E684-10F4-4CC3-A0B9-F03AA7BE37CF}" type="datetimeFigureOut">
              <a:rPr lang="en-US" smtClean="0"/>
              <a:t>10/19/2023</a:t>
            </a:fld>
            <a:endParaRPr lang="en-US"/>
          </a:p>
        </p:txBody>
      </p:sp>
      <p:sp>
        <p:nvSpPr>
          <p:cNvPr id="6" name="Footer Placeholder 5">
            <a:extLst>
              <a:ext uri="{FF2B5EF4-FFF2-40B4-BE49-F238E27FC236}">
                <a16:creationId xmlns:a16="http://schemas.microsoft.com/office/drawing/2014/main" id="{6C20F3F7-8B4B-4015-AA9C-109D05B2F146}"/>
              </a:ext>
            </a:extLst>
          </p:cNvPr>
          <p:cNvSpPr>
            <a:spLocks noGrp="1"/>
          </p:cNvSpPr>
          <p:nvPr>
            <p:ph type="ftr" sz="quarter" idx="11"/>
          </p:nvPr>
        </p:nvSpPr>
        <p:spPr/>
        <p:txBody>
          <a:bodyPr/>
          <a:lstStyle>
            <a:lvl1pPr algn="l">
              <a:defRPr/>
            </a:lvl1pPr>
          </a:lstStyle>
          <a:p>
            <a:endParaRPr lang="en-US"/>
          </a:p>
        </p:txBody>
      </p:sp>
      <p:sp>
        <p:nvSpPr>
          <p:cNvPr id="7" name="Slide Number Placeholder 6">
            <a:extLst>
              <a:ext uri="{FF2B5EF4-FFF2-40B4-BE49-F238E27FC236}">
                <a16:creationId xmlns:a16="http://schemas.microsoft.com/office/drawing/2014/main" id="{910B6EE2-78A1-4D01-87BE-A1487FBD271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839607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Graphic 1" descr="Tag=AccentColor&#10;Flavor=Light&#10;Target=Fill">
            <a:extLst>
              <a:ext uri="{FF2B5EF4-FFF2-40B4-BE49-F238E27FC236}">
                <a16:creationId xmlns:a16="http://schemas.microsoft.com/office/drawing/2014/main" id="{0EE21C0F-70D8-4F3C-9392-07559C90EE6E}"/>
              </a:ext>
            </a:extLst>
          </p:cNvPr>
          <p:cNvSpPr/>
          <p:nvPr/>
        </p:nvSpPr>
        <p:spPr>
          <a:xfrm rot="10800000" flipH="1" flipV="1">
            <a:off x="684965" y="1332237"/>
            <a:ext cx="5263732" cy="3841102"/>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48DB1DFE-8154-440D-93CF-FEF7860E897F}"/>
              </a:ext>
            </a:extLst>
          </p:cNvPr>
          <p:cNvSpPr>
            <a:spLocks noGrp="1"/>
          </p:cNvSpPr>
          <p:nvPr>
            <p:ph type="title"/>
          </p:nvPr>
        </p:nvSpPr>
        <p:spPr>
          <a:xfrm>
            <a:off x="1399032" y="2523744"/>
            <a:ext cx="3831336" cy="1453896"/>
          </a:xfrm>
        </p:spPr>
        <p:txBody>
          <a:bodyPr anchor="b"/>
          <a:lstStyle>
            <a:lvl1pPr algn="ct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CD9D1F5-05CC-48F3-A314-315EF1703043}"/>
              </a:ext>
            </a:extLst>
          </p:cNvPr>
          <p:cNvSpPr>
            <a:spLocks noGrp="1"/>
          </p:cNvSpPr>
          <p:nvPr>
            <p:ph type="pic" idx="1"/>
          </p:nvPr>
        </p:nvSpPr>
        <p:spPr>
          <a:xfrm>
            <a:off x="6711696" y="640079"/>
            <a:ext cx="4837176" cy="556869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211807DE-1178-4BBB-89D8-9046239C2DE9}"/>
              </a:ext>
            </a:extLst>
          </p:cNvPr>
          <p:cNvSpPr>
            <a:spLocks noGrp="1"/>
          </p:cNvSpPr>
          <p:nvPr>
            <p:ph type="body" sz="half" idx="2"/>
          </p:nvPr>
        </p:nvSpPr>
        <p:spPr>
          <a:xfrm>
            <a:off x="1655064" y="4087368"/>
            <a:ext cx="3319272" cy="649224"/>
          </a:xfrm>
        </p:spPr>
        <p:txBody>
          <a:bodyPr>
            <a:noAutofit/>
          </a:bodyPr>
          <a:lstStyle>
            <a:lvl1pPr marL="0" indent="0" algn="ctr">
              <a:buNone/>
              <a:defRPr sz="2000" cap="all"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48EA59-A1BC-48B7-9495-6D5C6035B14B}"/>
              </a:ext>
            </a:extLst>
          </p:cNvPr>
          <p:cNvSpPr>
            <a:spLocks noGrp="1"/>
          </p:cNvSpPr>
          <p:nvPr>
            <p:ph type="dt" sz="half" idx="10"/>
          </p:nvPr>
        </p:nvSpPr>
        <p:spPr/>
        <p:txBody>
          <a:bodyPr/>
          <a:lstStyle/>
          <a:p>
            <a:fld id="{3C04E684-10F4-4CC3-A0B9-F03AA7BE37CF}" type="datetimeFigureOut">
              <a:rPr lang="en-US" smtClean="0"/>
              <a:t>10/19/2023</a:t>
            </a:fld>
            <a:endParaRPr lang="en-US"/>
          </a:p>
        </p:txBody>
      </p:sp>
      <p:sp>
        <p:nvSpPr>
          <p:cNvPr id="6" name="Footer Placeholder 5">
            <a:extLst>
              <a:ext uri="{FF2B5EF4-FFF2-40B4-BE49-F238E27FC236}">
                <a16:creationId xmlns:a16="http://schemas.microsoft.com/office/drawing/2014/main" id="{49F85A72-B50F-440E-AAD3-53C099F6D9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C2D00B-4207-4720-8C68-605CAFDD5CA2}"/>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7931266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C888B-58B8-4428-8B1D-4E26FC5DD5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314F67B-D516-42FA-A2CA-2DCD37CFE8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2BA5FF-4919-4FF8-9C04-06CE156B762F}"/>
              </a:ext>
            </a:extLst>
          </p:cNvPr>
          <p:cNvSpPr>
            <a:spLocks noGrp="1"/>
          </p:cNvSpPr>
          <p:nvPr>
            <p:ph type="dt" sz="half" idx="10"/>
          </p:nvPr>
        </p:nvSpPr>
        <p:spPr/>
        <p:txBody>
          <a:bodyPr/>
          <a:lstStyle/>
          <a:p>
            <a:fld id="{3C04E684-10F4-4CC3-A0B9-F03AA7BE37CF}" type="datetimeFigureOut">
              <a:rPr lang="en-US" smtClean="0"/>
              <a:t>10/19/2023</a:t>
            </a:fld>
            <a:endParaRPr lang="en-US"/>
          </a:p>
        </p:txBody>
      </p:sp>
      <p:sp>
        <p:nvSpPr>
          <p:cNvPr id="5" name="Footer Placeholder 4">
            <a:extLst>
              <a:ext uri="{FF2B5EF4-FFF2-40B4-BE49-F238E27FC236}">
                <a16:creationId xmlns:a16="http://schemas.microsoft.com/office/drawing/2014/main" id="{CBEDA970-128E-4150-8E5A-A1B056E835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EC6CD1-EE5E-42EF-B76D-BB803BA6AB5E}"/>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7355033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0C2A1B-34CA-4877-9435-D77DF32575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255E5E-4A81-44CC-8D99-F56E625D46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9CEECF-A221-4ECC-AD9C-E197D516D24C}"/>
              </a:ext>
            </a:extLst>
          </p:cNvPr>
          <p:cNvSpPr>
            <a:spLocks noGrp="1"/>
          </p:cNvSpPr>
          <p:nvPr>
            <p:ph type="dt" sz="half" idx="10"/>
          </p:nvPr>
        </p:nvSpPr>
        <p:spPr/>
        <p:txBody>
          <a:bodyPr/>
          <a:lstStyle/>
          <a:p>
            <a:fld id="{3C04E684-10F4-4CC3-A0B9-F03AA7BE37CF}" type="datetimeFigureOut">
              <a:rPr lang="en-US" smtClean="0"/>
              <a:t>10/19/2023</a:t>
            </a:fld>
            <a:endParaRPr lang="en-US"/>
          </a:p>
        </p:txBody>
      </p:sp>
      <p:sp>
        <p:nvSpPr>
          <p:cNvPr id="5" name="Footer Placeholder 4">
            <a:extLst>
              <a:ext uri="{FF2B5EF4-FFF2-40B4-BE49-F238E27FC236}">
                <a16:creationId xmlns:a16="http://schemas.microsoft.com/office/drawing/2014/main" id="{018F41AE-0DDE-49ED-9F0C-E0E16F599A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B47FB7-77F0-4C43-B81E-D04B31C953D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970986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A69DB7AC-F7D7-430A-A2A7-CD3EBBF1D35D}"/>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8" name="Straight Connector 7">
              <a:extLst>
                <a:ext uri="{FF2B5EF4-FFF2-40B4-BE49-F238E27FC236}">
                  <a16:creationId xmlns:a16="http://schemas.microsoft.com/office/drawing/2014/main" id="{66AAF10E-F092-4160-BF4A-FF568555B790}"/>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36341C04-9B94-4385-A661-7B8C17000497}"/>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4C1D709-6A0F-409C-B2D0-C248E562265E}"/>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B999BE53-BA11-4B67-BFBB-6281DB50C75D}"/>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9B662D93-31C1-4DFB-A938-E631F89AA9F0}"/>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97ECC8DA-0BEC-4508-89D4-12FA35B481F5}"/>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67DC8E6C-1B78-4B89-82DD-BBA778CD1482}"/>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28E5F54A-0315-4B15-B865-1F0460526260}"/>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4DD7F352-DE39-4835-8D3F-69CDEC490F1E}"/>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9D6F20A-F777-4F41-B23B-735A64FA5DA3}"/>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21BBADBA-0F74-418B-BC50-AD44596C3EF8}"/>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3918BE26-88E5-457C-8095-745F34D15366}"/>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4FB269E0-E058-4340-B93D-7D40FFF521F3}"/>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EDDD9AEE-5501-4385-B339-4616F567B53D}"/>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84D29C61-8926-4C98-882B-AB90108C8386}"/>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CAC585F9-B633-4F7E-AADE-75079DC17158}"/>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E5DC6366-5525-4FBC-9886-D4409F6B2993}"/>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7CC03CF9-098C-4140-806A-023D3DC3F2E3}"/>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9C41BC4-89DF-4EC4-A141-9EF16D8EEB5B}"/>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432AD067-E64C-499E-9C0A-A72525874417}"/>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6653DD54-FA2B-4B91-A94E-3C46AE21B385}"/>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586AC204-156B-442E-B028-01036BD1F267}"/>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303512DE-F013-431A-9F6E-ADDA88FB2DD5}"/>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8E95FEE1-61A9-4065-B9F8-5589180AC62B}"/>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028AA59-C1FA-46C0-BFDD-1C1D3404C81C}"/>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0A5C99EE-B791-470A-8639-0357A751EB43}"/>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54F4204-F48B-4AF5-B11E-0CE7D972AC37}"/>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076643FE-3966-4B82-9623-C61A56EDD20C}"/>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2DD769C5-B1B1-45BD-A40A-67E6568C8434}"/>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2A511707-50C7-48B2-81F7-5C82BF57795C}"/>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838D44F3-CCFE-48A0-8414-FFF5E43D9184}"/>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2D126FE0-8204-40BB-AD46-4A0C7A47514C}"/>
              </a:ext>
            </a:extLst>
          </p:cNvPr>
          <p:cNvSpPr>
            <a:spLocks noGrp="1"/>
          </p:cNvSpPr>
          <p:nvPr>
            <p:ph type="title"/>
          </p:nvPr>
        </p:nvSpPr>
        <p:spPr>
          <a:xfrm>
            <a:off x="691078" y="718115"/>
            <a:ext cx="10312571" cy="2781501"/>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B25E350-4200-419C-A167-527DD6B77792}"/>
              </a:ext>
            </a:extLst>
          </p:cNvPr>
          <p:cNvSpPr>
            <a:spLocks noGrp="1"/>
          </p:cNvSpPr>
          <p:nvPr>
            <p:ph type="body" idx="1"/>
          </p:nvPr>
        </p:nvSpPr>
        <p:spPr>
          <a:xfrm>
            <a:off x="691078" y="3753350"/>
            <a:ext cx="10312571" cy="1991572"/>
          </a:xfrm>
        </p:spPr>
        <p:txBody>
          <a:bodyPr/>
          <a:lstStyle>
            <a:lvl1pPr marL="0" indent="0">
              <a:buNone/>
              <a:defRPr lang="en-US" sz="2400" kern="1200" smtClean="0">
                <a:solidFill>
                  <a:schemeClr val="tx2"/>
                </a:solidFill>
                <a:latin typeface="+mn-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39" name="Right Triangle 38">
            <a:extLst>
              <a:ext uri="{FF2B5EF4-FFF2-40B4-BE49-F238E27FC236}">
                <a16:creationId xmlns:a16="http://schemas.microsoft.com/office/drawing/2014/main" id="{6741F519-22CF-4C01-B140-5480DBAB30F8}"/>
              </a:ext>
              <a:ext uri="{C183D7F6-B498-43B3-948B-1728B52AA6E4}">
                <adec:decorative xmlns:adec="http://schemas.microsoft.com/office/drawing/2017/decorative" val="1"/>
              </a:ext>
            </a:extLst>
          </p:cNvPr>
          <p:cNvSpPr/>
          <p:nvPr/>
        </p:nvSpPr>
        <p:spPr>
          <a:xfrm rot="13500000">
            <a:off x="-281093" y="260790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Date Placeholder 3">
            <a:extLst>
              <a:ext uri="{FF2B5EF4-FFF2-40B4-BE49-F238E27FC236}">
                <a16:creationId xmlns:a16="http://schemas.microsoft.com/office/drawing/2014/main" id="{D05D1550-9064-4767-B70A-3501AF956C94}"/>
              </a:ext>
            </a:extLst>
          </p:cNvPr>
          <p:cNvSpPr>
            <a:spLocks noGrp="1"/>
          </p:cNvSpPr>
          <p:nvPr>
            <p:ph type="dt" sz="half" idx="10"/>
          </p:nvPr>
        </p:nvSpPr>
        <p:spPr/>
        <p:txBody>
          <a:bodyPr/>
          <a:lstStyle/>
          <a:p>
            <a:fld id="{8F72BA41-EC5B-4197-BCC8-0FD2E523CD7A}" type="datetimeFigureOut">
              <a:rPr lang="en-US" smtClean="0"/>
              <a:t>10/19/2023</a:t>
            </a:fld>
            <a:endParaRPr lang="en-US"/>
          </a:p>
        </p:txBody>
      </p:sp>
      <p:sp>
        <p:nvSpPr>
          <p:cNvPr id="5" name="Footer Placeholder 4">
            <a:extLst>
              <a:ext uri="{FF2B5EF4-FFF2-40B4-BE49-F238E27FC236}">
                <a16:creationId xmlns:a16="http://schemas.microsoft.com/office/drawing/2014/main" id="{581E1C33-2E8E-4041-9683-12048CB8AB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D36992-B921-4F3F-9C4A-0D67E618D114}"/>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1828121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CFDF5-4B31-4F1B-83BA-82A9510379F2}"/>
              </a:ext>
            </a:extLst>
          </p:cNvPr>
          <p:cNvSpPr>
            <a:spLocks noGrp="1"/>
          </p:cNvSpPr>
          <p:nvPr>
            <p:ph type="title"/>
          </p:nvPr>
        </p:nvSpPr>
        <p:spPr>
          <a:xfrm>
            <a:off x="691078" y="722903"/>
            <a:ext cx="10312571" cy="1354844"/>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14EC9A6-F718-4497-8A75-637EE17458E0}"/>
              </a:ext>
            </a:extLst>
          </p:cNvPr>
          <p:cNvSpPr>
            <a:spLocks noGrp="1"/>
          </p:cNvSpPr>
          <p:nvPr>
            <p:ph sz="half" idx="1"/>
          </p:nvPr>
        </p:nvSpPr>
        <p:spPr>
          <a:xfrm>
            <a:off x="691078" y="2345843"/>
            <a:ext cx="5009584" cy="32743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D503E57-9695-4508-9778-B3DB1FB5FAB6}"/>
              </a:ext>
            </a:extLst>
          </p:cNvPr>
          <p:cNvSpPr>
            <a:spLocks noGrp="1"/>
          </p:cNvSpPr>
          <p:nvPr>
            <p:ph sz="half" idx="2"/>
          </p:nvPr>
        </p:nvSpPr>
        <p:spPr>
          <a:xfrm>
            <a:off x="5935075" y="2345843"/>
            <a:ext cx="5068574" cy="32743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8474CEE6-B9DC-4CCC-8F4C-0B4DADFB0195}"/>
              </a:ext>
            </a:extLst>
          </p:cNvPr>
          <p:cNvSpPr>
            <a:spLocks noGrp="1"/>
          </p:cNvSpPr>
          <p:nvPr>
            <p:ph type="dt" sz="half" idx="10"/>
          </p:nvPr>
        </p:nvSpPr>
        <p:spPr/>
        <p:txBody>
          <a:bodyPr/>
          <a:lstStyle/>
          <a:p>
            <a:fld id="{8F72BA41-EC5B-4197-BCC8-0FD2E523CD7A}" type="datetimeFigureOut">
              <a:rPr lang="en-US" smtClean="0"/>
              <a:t>10/19/2023</a:t>
            </a:fld>
            <a:endParaRPr lang="en-US"/>
          </a:p>
        </p:txBody>
      </p:sp>
      <p:sp>
        <p:nvSpPr>
          <p:cNvPr id="6" name="Footer Placeholder 5">
            <a:extLst>
              <a:ext uri="{FF2B5EF4-FFF2-40B4-BE49-F238E27FC236}">
                <a16:creationId xmlns:a16="http://schemas.microsoft.com/office/drawing/2014/main" id="{2AC85191-5804-47C9-95EB-D49D715737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D6B0A03-44F6-4299-B45D-E07A023906F0}"/>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3963351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920E6-CC97-4BD8-92FE-8F36024D0E38}"/>
              </a:ext>
            </a:extLst>
          </p:cNvPr>
          <p:cNvSpPr>
            <a:spLocks noGrp="1"/>
          </p:cNvSpPr>
          <p:nvPr>
            <p:ph type="title"/>
          </p:nvPr>
        </p:nvSpPr>
        <p:spPr>
          <a:xfrm>
            <a:off x="691078" y="722900"/>
            <a:ext cx="10320062" cy="1407505"/>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73872FB-EDD5-42FB-8A9A-279EAD4FB0D9}"/>
              </a:ext>
            </a:extLst>
          </p:cNvPr>
          <p:cNvSpPr>
            <a:spLocks noGrp="1"/>
          </p:cNvSpPr>
          <p:nvPr>
            <p:ph type="body" idx="1"/>
          </p:nvPr>
        </p:nvSpPr>
        <p:spPr>
          <a:xfrm>
            <a:off x="691078" y="2331481"/>
            <a:ext cx="4963444" cy="54007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45F28C1-95C8-476A-8D93-D580DD39D8F7}"/>
              </a:ext>
            </a:extLst>
          </p:cNvPr>
          <p:cNvSpPr>
            <a:spLocks noGrp="1"/>
          </p:cNvSpPr>
          <p:nvPr>
            <p:ph sz="half" idx="2"/>
          </p:nvPr>
        </p:nvSpPr>
        <p:spPr>
          <a:xfrm>
            <a:off x="691078" y="2954564"/>
            <a:ext cx="4963444" cy="27903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4315485-EE1A-41B0-873A-BA9D06E88BFD}"/>
              </a:ext>
            </a:extLst>
          </p:cNvPr>
          <p:cNvSpPr>
            <a:spLocks noGrp="1"/>
          </p:cNvSpPr>
          <p:nvPr>
            <p:ph type="body" sz="quarter" idx="3"/>
          </p:nvPr>
        </p:nvSpPr>
        <p:spPr>
          <a:xfrm>
            <a:off x="6103351" y="2331481"/>
            <a:ext cx="4900298" cy="54007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581A6FB-1583-4A1B-A4A7-C65062C57B73}"/>
              </a:ext>
            </a:extLst>
          </p:cNvPr>
          <p:cNvSpPr>
            <a:spLocks noGrp="1"/>
          </p:cNvSpPr>
          <p:nvPr>
            <p:ph sz="quarter" idx="4"/>
          </p:nvPr>
        </p:nvSpPr>
        <p:spPr>
          <a:xfrm>
            <a:off x="6103351" y="2954564"/>
            <a:ext cx="4900298" cy="27903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3A29EA7-E61E-4617-9DA9-40B9299B3287}"/>
              </a:ext>
            </a:extLst>
          </p:cNvPr>
          <p:cNvSpPr>
            <a:spLocks noGrp="1"/>
          </p:cNvSpPr>
          <p:nvPr>
            <p:ph type="dt" sz="half" idx="10"/>
          </p:nvPr>
        </p:nvSpPr>
        <p:spPr>
          <a:xfrm>
            <a:off x="683587" y="6215870"/>
            <a:ext cx="3843779" cy="417126"/>
          </a:xfrm>
        </p:spPr>
        <p:txBody>
          <a:bodyPr/>
          <a:lstStyle/>
          <a:p>
            <a:fld id="{8F72BA41-EC5B-4197-BCC8-0FD2E523CD7A}" type="datetimeFigureOut">
              <a:rPr lang="en-US" smtClean="0"/>
              <a:t>10/19/2023</a:t>
            </a:fld>
            <a:endParaRPr lang="en-US"/>
          </a:p>
        </p:txBody>
      </p:sp>
      <p:sp>
        <p:nvSpPr>
          <p:cNvPr id="8" name="Footer Placeholder 7">
            <a:extLst>
              <a:ext uri="{FF2B5EF4-FFF2-40B4-BE49-F238E27FC236}">
                <a16:creationId xmlns:a16="http://schemas.microsoft.com/office/drawing/2014/main" id="{D56249CC-EB72-46A6-87D9-5FBDA8E450EC}"/>
              </a:ext>
            </a:extLst>
          </p:cNvPr>
          <p:cNvSpPr>
            <a:spLocks noGrp="1"/>
          </p:cNvSpPr>
          <p:nvPr>
            <p:ph type="ftr" sz="quarter" idx="11"/>
          </p:nvPr>
        </p:nvSpPr>
        <p:spPr>
          <a:xfrm>
            <a:off x="691078" y="236364"/>
            <a:ext cx="4114800" cy="417126"/>
          </a:xfrm>
        </p:spPr>
        <p:txBody>
          <a:bodyPr/>
          <a:lstStyle/>
          <a:p>
            <a:endParaRPr lang="en-US" dirty="0"/>
          </a:p>
        </p:txBody>
      </p:sp>
      <p:sp>
        <p:nvSpPr>
          <p:cNvPr id="9" name="Slide Number Placeholder 8">
            <a:extLst>
              <a:ext uri="{FF2B5EF4-FFF2-40B4-BE49-F238E27FC236}">
                <a16:creationId xmlns:a16="http://schemas.microsoft.com/office/drawing/2014/main" id="{EAA04EE7-47BE-4ECE-A170-793C4E569518}"/>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38216950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E4946-24AD-40DD-95A7-49BA49C227DF}"/>
              </a:ext>
            </a:extLst>
          </p:cNvPr>
          <p:cNvSpPr>
            <a:spLocks noGrp="1"/>
          </p:cNvSpPr>
          <p:nvPr>
            <p:ph type="title"/>
          </p:nvPr>
        </p:nvSpPr>
        <p:spPr>
          <a:xfrm>
            <a:off x="691078" y="722903"/>
            <a:ext cx="10501177" cy="1401231"/>
          </a:xfrm>
        </p:spPr>
        <p:txBody>
          <a:bodyPr/>
          <a:lstStyle>
            <a:lvl1pPr>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7D8CF342-49F6-482D-943E-7E50B1694AE3}"/>
              </a:ext>
            </a:extLst>
          </p:cNvPr>
          <p:cNvSpPr>
            <a:spLocks noGrp="1"/>
          </p:cNvSpPr>
          <p:nvPr>
            <p:ph type="dt" sz="half" idx="10"/>
          </p:nvPr>
        </p:nvSpPr>
        <p:spPr/>
        <p:txBody>
          <a:bodyPr/>
          <a:lstStyle/>
          <a:p>
            <a:fld id="{8F72BA41-EC5B-4197-BCC8-0FD2E523CD7A}" type="datetimeFigureOut">
              <a:rPr lang="en-US" smtClean="0"/>
              <a:t>10/19/2023</a:t>
            </a:fld>
            <a:endParaRPr lang="en-US"/>
          </a:p>
        </p:txBody>
      </p:sp>
      <p:sp>
        <p:nvSpPr>
          <p:cNvPr id="4" name="Footer Placeholder 3">
            <a:extLst>
              <a:ext uri="{FF2B5EF4-FFF2-40B4-BE49-F238E27FC236}">
                <a16:creationId xmlns:a16="http://schemas.microsoft.com/office/drawing/2014/main" id="{064033E5-3797-4FF8-866F-9FD9325A9FAB}"/>
              </a:ext>
            </a:extLst>
          </p:cNvPr>
          <p:cNvSpPr>
            <a:spLocks noGrp="1"/>
          </p:cNvSpPr>
          <p:nvPr>
            <p:ph type="ftr" sz="quarter" idx="11"/>
          </p:nvPr>
        </p:nvSpPr>
        <p:spPr>
          <a:xfrm>
            <a:off x="691078" y="236364"/>
            <a:ext cx="4114800" cy="417126"/>
          </a:xfrm>
        </p:spPr>
        <p:txBody>
          <a:bodyPr/>
          <a:lstStyle/>
          <a:p>
            <a:endParaRPr lang="en-US"/>
          </a:p>
        </p:txBody>
      </p:sp>
      <p:sp>
        <p:nvSpPr>
          <p:cNvPr id="5" name="Slide Number Placeholder 4">
            <a:extLst>
              <a:ext uri="{FF2B5EF4-FFF2-40B4-BE49-F238E27FC236}">
                <a16:creationId xmlns:a16="http://schemas.microsoft.com/office/drawing/2014/main" id="{66DC1E67-424D-4638-98F8-38E71A410011}"/>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37353936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45BED274-5EB4-4EF4-B353-E55BD502655C}"/>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6" name="Straight Connector 5">
              <a:extLst>
                <a:ext uri="{FF2B5EF4-FFF2-40B4-BE49-F238E27FC236}">
                  <a16:creationId xmlns:a16="http://schemas.microsoft.com/office/drawing/2014/main" id="{E0418BE5-560E-4E49-B12D-B555511FED72}"/>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849D1162-73B9-420F-BCBE-95039D00CD24}"/>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92BA76FE-316A-48E2-A03B-4E05691C4348}"/>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0E678FBC-A6AD-4422-BA24-A4172F8862CA}"/>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D3C5C3E-2D08-43F0-AFAC-E15360CA7D34}"/>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E0BEAC62-AF92-4A65-9790-6F6E0C6C5A1F}"/>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3C77D7C5-E76E-4E82-BFC4-9A75D2C8089D}"/>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C66E0152-96B9-4067-80D3-D9BDE6D7EC95}"/>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0918AFCC-B9DA-4092-8FBA-2CFEDB0388E3}"/>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91EC7D33-C87E-4812-A722-53C5D99272B5}"/>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95F239E3-501A-4C3C-9BE4-6BFA0D3126B7}"/>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B62BF3B-95BB-4188-AAE5-015A0EF3D186}"/>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B14E5F0F-0124-40D0-A0BF-AE307A0E15F4}"/>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BADC3B1-26C7-4CF1-B29D-4D0DEA3E2633}"/>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0A7DF6E-1132-4A80-9B18-593B1ACD7784}"/>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9EF19589-10D8-4A8F-A0B1-F7CE380E3001}"/>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28E6BB32-C4F8-4914-88D3-7DC5E79D023E}"/>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8F046EE-9DBA-4924-A19C-ED8741F5F810}"/>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8AABBC44-ABA8-4913-824E-64D344724644}"/>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54272B22-1C39-47A0-8551-73666AFBEECC}"/>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08CDFF66-464C-4ABF-BB01-00500A3B7517}"/>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3079FC88-BD3B-4C04-9B90-0FC93C179217}"/>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B1FCAED8-8687-4141-A7C3-0D88ACEDFECA}"/>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65038E6-7B32-460F-B804-D6C105FF44C9}"/>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EC5DAE85-AD17-454B-AB64-CEFF52FDAB9D}"/>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8C603643-2066-4967-AE4B-9DA143843B25}"/>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437E9533-9B07-43E3-B939-7BADC01FEE86}"/>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EDCCAAEE-AB2E-4534-893A-3DB109499FBB}"/>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8BD39A2-970F-4714-AAA6-67EE99A0EAA9}"/>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CF4A1387-348B-4E46-9B65-FDF76ED0EF20}"/>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F5DAF27-A54D-442A-93E4-BA7F04EAE379}"/>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Date Placeholder 1">
            <a:extLst>
              <a:ext uri="{FF2B5EF4-FFF2-40B4-BE49-F238E27FC236}">
                <a16:creationId xmlns:a16="http://schemas.microsoft.com/office/drawing/2014/main" id="{D2EA265F-80A1-448D-A6EB-CE8D6F6EC723}"/>
              </a:ext>
            </a:extLst>
          </p:cNvPr>
          <p:cNvSpPr>
            <a:spLocks noGrp="1"/>
          </p:cNvSpPr>
          <p:nvPr>
            <p:ph type="dt" sz="half" idx="10"/>
          </p:nvPr>
        </p:nvSpPr>
        <p:spPr/>
        <p:txBody>
          <a:bodyPr/>
          <a:lstStyle/>
          <a:p>
            <a:fld id="{8F72BA41-EC5B-4197-BCC8-0FD2E523CD7A}" type="datetimeFigureOut">
              <a:rPr lang="en-US" smtClean="0"/>
              <a:t>10/19/2023</a:t>
            </a:fld>
            <a:endParaRPr lang="en-US"/>
          </a:p>
        </p:txBody>
      </p:sp>
      <p:sp>
        <p:nvSpPr>
          <p:cNvPr id="3" name="Footer Placeholder 2">
            <a:extLst>
              <a:ext uri="{FF2B5EF4-FFF2-40B4-BE49-F238E27FC236}">
                <a16:creationId xmlns:a16="http://schemas.microsoft.com/office/drawing/2014/main" id="{4815D00D-89E6-4E7A-9A4D-A8CCEB3BED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22B5AEA-8C38-4776-878C-AB01474D9171}"/>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42218400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40" name="Right Triangle 39">
            <a:extLst>
              <a:ext uri="{FF2B5EF4-FFF2-40B4-BE49-F238E27FC236}">
                <a16:creationId xmlns:a16="http://schemas.microsoft.com/office/drawing/2014/main" id="{C4853C57-22BC-4465-8B37-DC06FE5A0003}"/>
              </a:ext>
              <a:ext uri="{C183D7F6-B498-43B3-948B-1728B52AA6E4}">
                <adec:decorative xmlns:adec="http://schemas.microsoft.com/office/drawing/2017/decorative" val="1"/>
              </a:ext>
            </a:extLst>
          </p:cNvPr>
          <p:cNvSpPr/>
          <p:nvPr/>
        </p:nvSpPr>
        <p:spPr>
          <a:xfrm rot="13500000">
            <a:off x="-281092" y="314485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7E67C0A6-48E9-4845-9EBF-EF2A3DFD274F}"/>
              </a:ext>
            </a:extLst>
          </p:cNvPr>
          <p:cNvSpPr>
            <a:spLocks noGrp="1"/>
          </p:cNvSpPr>
          <p:nvPr>
            <p:ph type="title"/>
          </p:nvPr>
        </p:nvSpPr>
        <p:spPr>
          <a:xfrm>
            <a:off x="683587" y="713677"/>
            <a:ext cx="4499914" cy="2996581"/>
          </a:xfrm>
        </p:spPr>
        <p:txBody>
          <a:bodyPr anchor="b">
            <a:normAutofit/>
          </a:bodyPr>
          <a:lstStyle>
            <a:lvl1pPr>
              <a:defRPr sz="36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2A8B542-2084-485C-ABFC-94340B4C7E77}"/>
              </a:ext>
            </a:extLst>
          </p:cNvPr>
          <p:cNvSpPr>
            <a:spLocks noGrp="1"/>
          </p:cNvSpPr>
          <p:nvPr>
            <p:ph idx="1"/>
          </p:nvPr>
        </p:nvSpPr>
        <p:spPr>
          <a:xfrm>
            <a:off x="5698672" y="708102"/>
            <a:ext cx="5656716" cy="543064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9647791F-9546-470D-A174-D75285263C2C}"/>
              </a:ext>
            </a:extLst>
          </p:cNvPr>
          <p:cNvSpPr>
            <a:spLocks noGrp="1"/>
          </p:cNvSpPr>
          <p:nvPr>
            <p:ph type="body" sz="half" idx="2"/>
          </p:nvPr>
        </p:nvSpPr>
        <p:spPr>
          <a:xfrm>
            <a:off x="683587" y="3976544"/>
            <a:ext cx="4499914" cy="2162201"/>
          </a:xfrm>
        </p:spPr>
        <p:txBody>
          <a:bodyPr>
            <a:normAutofit/>
          </a:bodyPr>
          <a:lstStyle>
            <a:lvl1pPr marL="0" indent="0">
              <a:buNone/>
              <a:defRPr lang="en-US" sz="2400" b="0" i="1" kern="120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marL="0" lvl="0" indent="0" algn="l" defTabSz="914400" rtl="0" eaLnBrk="1" latinLnBrk="0" hangingPunct="1">
              <a:lnSpc>
                <a:spcPct val="110000"/>
              </a:lnSpc>
              <a:spcBef>
                <a:spcPts val="1000"/>
              </a:spcBef>
              <a:buClr>
                <a:schemeClr val="tx2">
                  <a:lumMod val="50000"/>
                  <a:lumOff val="50000"/>
                </a:schemeClr>
              </a:buClr>
              <a:buSzPct val="75000"/>
              <a:buFont typeface="Wingdings" panose="05000000000000000000" pitchFamily="2" charset="2"/>
              <a:buNone/>
            </a:pPr>
            <a:r>
              <a:rPr lang="en-US"/>
              <a:t>Click to edit Master text styles</a:t>
            </a:r>
          </a:p>
        </p:txBody>
      </p:sp>
      <p:grpSp>
        <p:nvGrpSpPr>
          <p:cNvPr id="8" name="Group 7">
            <a:extLst>
              <a:ext uri="{FF2B5EF4-FFF2-40B4-BE49-F238E27FC236}">
                <a16:creationId xmlns:a16="http://schemas.microsoft.com/office/drawing/2014/main" id="{0550D594-9D00-4E12-9A7B-8B78EC199482}"/>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9" name="Straight Connector 8">
              <a:extLst>
                <a:ext uri="{FF2B5EF4-FFF2-40B4-BE49-F238E27FC236}">
                  <a16:creationId xmlns:a16="http://schemas.microsoft.com/office/drawing/2014/main" id="{C5DEA230-2680-47DD-BD49-FDBF4C1105A5}"/>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F0BA61D-887F-46F1-B20D-EA4C38D467CE}"/>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350DFBA-D16D-4AE0-8339-58C4089B94AD}"/>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CF4AAAA5-CEFC-4C25-91D3-5AE49F720DA5}"/>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14D142AD-3FA3-43E4-8A61-61CF1E415684}"/>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C3755A3-93F4-4EC4-9635-7E89E4AF1D3F}"/>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E0BFB588-0AB8-4BD8-9272-1CA867726018}"/>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F45A6DF3-CF29-4480-A235-EAE88D65A63C}"/>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D6FF036-365A-4C15-8E15-0D5BBEBCEA58}"/>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A85E76FF-4E86-4E42-B67E-B11AAE8D3076}"/>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1A64CEE-7CED-4EB2-A414-6F2D91E824F9}"/>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012C571B-47A6-49EB-A29F-678368BAED9F}"/>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3160B109-845C-4119-BB66-9887B3859A7D}"/>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B68B7447-FF64-42D9-B3C6-2BDC6F547EDE}"/>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4FFF9B71-8653-450D-AFBE-2140D586FB50}"/>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EF0B9E5A-C1DA-445C-A911-721DF98DDCDD}"/>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F5C9A3DC-A478-4469-9359-34A435689F36}"/>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7DE3299-EED7-4771-A270-F6B02941AD65}"/>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B434422A-5B59-41DC-8E2A-1A8244580E30}"/>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4A176117-0990-434B-A9D9-B4B9043C5447}"/>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A7D6425E-C84A-462F-98F8-D0AB4FC3AF88}"/>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AF13AB68-7321-4AC2-AC60-0F417877D078}"/>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FE275CCE-D06F-49D0-8A47-372C5040330B}"/>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D4B374E-EEBC-4A9C-B3B4-B269EC719857}"/>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D80A7E6-BBEF-4EF1-B14A-29F26BFCF8E6}"/>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D7BC013-9B50-459D-8B8D-F756514A478B}"/>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E48964C0-675D-4807-B795-4B695A8F8420}"/>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96911512-51A8-4CE7-A043-425C809EB5FB}"/>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43C15D1E-0EDF-4AD7-90C7-3D8D64E645DB}"/>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78265A2D-2A6A-4301-B59F-8BAD98D9A57B}"/>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D4A4907F-2D1D-49D1-882D-119AA5E1183B}"/>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5" name="Date Placeholder 4">
            <a:extLst>
              <a:ext uri="{FF2B5EF4-FFF2-40B4-BE49-F238E27FC236}">
                <a16:creationId xmlns:a16="http://schemas.microsoft.com/office/drawing/2014/main" id="{AF6A2284-37AB-43F5-98B8-8AB49DBFA9F5}"/>
              </a:ext>
            </a:extLst>
          </p:cNvPr>
          <p:cNvSpPr>
            <a:spLocks noGrp="1"/>
          </p:cNvSpPr>
          <p:nvPr>
            <p:ph type="dt" sz="half" idx="10"/>
          </p:nvPr>
        </p:nvSpPr>
        <p:spPr/>
        <p:txBody>
          <a:bodyPr/>
          <a:lstStyle/>
          <a:p>
            <a:fld id="{8F72BA41-EC5B-4197-BCC8-0FD2E523CD7A}" type="datetimeFigureOut">
              <a:rPr lang="en-US" smtClean="0"/>
              <a:t>10/19/2023</a:t>
            </a:fld>
            <a:endParaRPr lang="en-US"/>
          </a:p>
        </p:txBody>
      </p:sp>
      <p:sp>
        <p:nvSpPr>
          <p:cNvPr id="6" name="Footer Placeholder 5">
            <a:extLst>
              <a:ext uri="{FF2B5EF4-FFF2-40B4-BE49-F238E27FC236}">
                <a16:creationId xmlns:a16="http://schemas.microsoft.com/office/drawing/2014/main" id="{9AD8ABAA-E2F7-4C89-99ED-2C340220DD3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52EF12-B2CD-4F3C-9F19-A86915405017}"/>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3585359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0DDA6865-0A03-48FA-AD6E-D5BF8FDE9272}"/>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9" name="Straight Connector 8">
              <a:extLst>
                <a:ext uri="{FF2B5EF4-FFF2-40B4-BE49-F238E27FC236}">
                  <a16:creationId xmlns:a16="http://schemas.microsoft.com/office/drawing/2014/main" id="{2277E8EB-0DA2-40E4-AD12-1CCD0D262D0B}"/>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5BFE9F8-907A-4FFC-9FDE-2B51D238C40E}"/>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4BDDC323-8732-4007-BB81-1BE917E3B2FF}"/>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B908FC40-8403-438D-95CA-E4EDC66192A9}"/>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5411D218-3FEA-4455-9809-91F029FB55AE}"/>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A541390F-BE50-4E4E-9DA2-B5F23F1A93D8}"/>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0EB3F094-97B5-48E1-A4DE-8BEED2550283}"/>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D4DBB43-CB34-4881-9445-A7FE131D5327}"/>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8B71F972-027A-47F0-996C-84BFE4574050}"/>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3C41353D-93C8-43F8-BBDE-7AB6B29EC38C}"/>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5CF07B24-CBD8-4F09-81EB-504285F8E115}"/>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B27873BB-1D79-4055-801C-BDA0F9A15136}"/>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8008D42B-2F35-497E-A26D-9AF008619D43}"/>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7F57499-C4D9-4B7D-BADA-38462AA3164E}"/>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1271F2B9-1FFA-4350-9370-B098459A2324}"/>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38FBAFFC-DC8F-4BB4-B405-E4AAA269AED4}"/>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F94FCE64-D7A5-411A-8795-932DD39F9520}"/>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E0B4ECFC-FD43-44CF-B7FA-2A8C5651400F}"/>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99DFBC12-1E1D-44DE-9966-BAB05B246636}"/>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B9BEF096-361C-478B-81EB-37584119BFEE}"/>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EFC81993-CE86-4910-B9CE-B69375BDCEE3}"/>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475613D7-9FB0-4D33-8784-EC059DE019C8}"/>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D520AFD9-E849-4F42-99B2-928E6098C29A}"/>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6A200B0B-91CD-4D66-ADFC-9585D283103C}"/>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B5DB0C45-30CE-4C85-95C6-FFF4977C646A}"/>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BDC31604-5F93-436D-A9D2-A48846D4E0DE}"/>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1FF1B965-7DE1-4AE3-B28B-DB6847BC52CC}"/>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EFD9FB65-4392-4D6A-8ACC-8151F682BFE8}"/>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4B40380C-3493-4AFE-BF13-AE68A8D244B4}"/>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3CB21DF1-4859-4991-9C10-F8FA68F41013}"/>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354AD212-17DC-4506-AAA0-34A46A0B11C3}"/>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35B556E7-762B-4E18-A961-A4F7A9ECF9D8}"/>
              </a:ext>
            </a:extLst>
          </p:cNvPr>
          <p:cNvSpPr>
            <a:spLocks noGrp="1"/>
          </p:cNvSpPr>
          <p:nvPr>
            <p:ph type="title"/>
          </p:nvPr>
        </p:nvSpPr>
        <p:spPr>
          <a:xfrm>
            <a:off x="683587" y="713677"/>
            <a:ext cx="4434823" cy="3020519"/>
          </a:xfrm>
        </p:spPr>
        <p:txBody>
          <a:bodyPr anchor="b">
            <a:normAutofit/>
          </a:bodyPr>
          <a:lstStyle>
            <a:lvl1pPr>
              <a:defRPr sz="36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FB7118AF-C54D-406D-AABE-AED6576D1281}"/>
              </a:ext>
            </a:extLst>
          </p:cNvPr>
          <p:cNvSpPr>
            <a:spLocks noGrp="1"/>
          </p:cNvSpPr>
          <p:nvPr>
            <p:ph type="pic" idx="1"/>
          </p:nvPr>
        </p:nvSpPr>
        <p:spPr>
          <a:xfrm>
            <a:off x="5698672" y="713677"/>
            <a:ext cx="5304977" cy="543064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0" name="Right Triangle 39">
            <a:extLst>
              <a:ext uri="{FF2B5EF4-FFF2-40B4-BE49-F238E27FC236}">
                <a16:creationId xmlns:a16="http://schemas.microsoft.com/office/drawing/2014/main" id="{205CDEB9-8DED-4711-8140-4C943FC2CDA0}"/>
              </a:ext>
              <a:ext uri="{C183D7F6-B498-43B3-948B-1728B52AA6E4}">
                <adec:decorative xmlns:adec="http://schemas.microsoft.com/office/drawing/2017/decorative" val="1"/>
              </a:ext>
            </a:extLst>
          </p:cNvPr>
          <p:cNvSpPr/>
          <p:nvPr/>
        </p:nvSpPr>
        <p:spPr>
          <a:xfrm rot="13500000">
            <a:off x="-281093" y="3143304"/>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 Placeholder 3">
            <a:extLst>
              <a:ext uri="{FF2B5EF4-FFF2-40B4-BE49-F238E27FC236}">
                <a16:creationId xmlns:a16="http://schemas.microsoft.com/office/drawing/2014/main" id="{02E13C3F-6360-4760-9477-C3831A6E26EF}"/>
              </a:ext>
            </a:extLst>
          </p:cNvPr>
          <p:cNvSpPr>
            <a:spLocks noGrp="1"/>
          </p:cNvSpPr>
          <p:nvPr>
            <p:ph type="body" sz="half" idx="2"/>
          </p:nvPr>
        </p:nvSpPr>
        <p:spPr>
          <a:xfrm>
            <a:off x="683587" y="3970330"/>
            <a:ext cx="4434823" cy="2173992"/>
          </a:xfrm>
        </p:spPr>
        <p:txBody>
          <a:bodyPr/>
          <a:lstStyle>
            <a:lvl1pPr marL="0" indent="0">
              <a:buNone/>
              <a:defRPr lang="en-US" sz="2400" b="0" i="1" kern="120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8192D3B-60EE-4FC5-9ED7-4445300844CA}"/>
              </a:ext>
            </a:extLst>
          </p:cNvPr>
          <p:cNvSpPr>
            <a:spLocks noGrp="1"/>
          </p:cNvSpPr>
          <p:nvPr>
            <p:ph type="dt" sz="half" idx="10"/>
          </p:nvPr>
        </p:nvSpPr>
        <p:spPr/>
        <p:txBody>
          <a:bodyPr/>
          <a:lstStyle/>
          <a:p>
            <a:fld id="{8F72BA41-EC5B-4197-BCC8-0FD2E523CD7A}" type="datetimeFigureOut">
              <a:rPr lang="en-US" smtClean="0"/>
              <a:t>10/19/2023</a:t>
            </a:fld>
            <a:endParaRPr lang="en-US"/>
          </a:p>
        </p:txBody>
      </p:sp>
      <p:sp>
        <p:nvSpPr>
          <p:cNvPr id="6" name="Footer Placeholder 5">
            <a:extLst>
              <a:ext uri="{FF2B5EF4-FFF2-40B4-BE49-F238E27FC236}">
                <a16:creationId xmlns:a16="http://schemas.microsoft.com/office/drawing/2014/main" id="{5BCF831E-9B19-4936-8BC9-F62A9B118B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71E1D1-F7A2-40D0-91DA-07468A9651E7}"/>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1082047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39" name="Group 38">
            <a:extLst>
              <a:ext uri="{FF2B5EF4-FFF2-40B4-BE49-F238E27FC236}">
                <a16:creationId xmlns:a16="http://schemas.microsoft.com/office/drawing/2014/main" id="{BDF0D99C-5D42-41C6-A50C-C4E2D6B2A36E}"/>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40" name="Straight Connector 39">
              <a:extLst>
                <a:ext uri="{FF2B5EF4-FFF2-40B4-BE49-F238E27FC236}">
                  <a16:creationId xmlns:a16="http://schemas.microsoft.com/office/drawing/2014/main" id="{5F28962D-50BA-43F8-8863-28ECE711D3FC}"/>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80F5939-D4E0-46FD-9A5A-5D648E381092}"/>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8633D331-78CB-40A1-B167-8185EC5D707B}"/>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C512E4B1-E78E-49E7-AA36-374CC1B084E4}"/>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A7D46340-CBFC-490F-B44E-7AA8FBF58B05}"/>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3575C26C-3EBD-4AA9-BA4D-2561E295D65D}"/>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235DB6BE-E065-4559-BF5C-36B56B379040}"/>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3DA54272-CD9D-4F68-BBAB-4F0C0C3EC635}"/>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A002CE8F-9256-4F2C-B474-58873717119E}"/>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59C9DE9F-4252-401D-913E-B74C9E326F98}"/>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8FE4E69B-534F-4A80-9E1C-798BEE1B0795}"/>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27564E1C-009C-4832-AE8D-E98286693F0C}"/>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4305DF1C-5801-43F2-A8B9-5351369418C0}"/>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806E71C8-0783-4E17-9B34-F51231DD2954}"/>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FD908F17-2A89-4B0A-A2EA-692390969FE0}"/>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BE22751-380F-44F9-BEED-0A553CF87BE5}"/>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77B27910-846F-4E4E-B588-F5B2E026FE96}"/>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E6E0501E-134E-46D7-984F-3A382B0BB29B}"/>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90A83974-CBD7-4A69-9D84-2D3BBDE027A5}"/>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A503E931-00D4-4B0C-BC69-49FE5C766518}"/>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97732A30-BE2F-4D71-BC37-60F7B44591B9}"/>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0C8EB840-DE7D-4E67-989C-F4D8F50E15BD}"/>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F05D2CC2-53CC-487E-A72E-42B1E9B18460}"/>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03A12D6B-1D60-4F26-8FB9-74AD5B070BDF}"/>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41895D00-2D63-443C-95A8-5EB6E5EECBFF}"/>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6AC50652-2A56-4382-95D0-971644EE0FA9}"/>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DA50A374-8880-482D-B54F-F74E0D7BE187}"/>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C66364D8-CCC7-4AAF-94BC-766EC160D99E}"/>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4A0DC409-26E2-4453-89FD-745EA849BE7F}"/>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239ED039-D66C-4A5E-AA35-E7A5FA2E64C2}"/>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C72C13DC-161E-49CF-96B5-5383AA052AB7}"/>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Placeholder 1">
            <a:extLst>
              <a:ext uri="{FF2B5EF4-FFF2-40B4-BE49-F238E27FC236}">
                <a16:creationId xmlns:a16="http://schemas.microsoft.com/office/drawing/2014/main" id="{05103067-48DA-458C-99F6-9921C19A802A}"/>
              </a:ext>
            </a:extLst>
          </p:cNvPr>
          <p:cNvSpPr>
            <a:spLocks noGrp="1"/>
          </p:cNvSpPr>
          <p:nvPr>
            <p:ph type="title"/>
          </p:nvPr>
        </p:nvSpPr>
        <p:spPr>
          <a:xfrm>
            <a:off x="691079" y="725951"/>
            <a:ext cx="10325000" cy="1442463"/>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CB86862-507E-4F73-890F-3B77BCFA3FA2}"/>
              </a:ext>
            </a:extLst>
          </p:cNvPr>
          <p:cNvSpPr>
            <a:spLocks noGrp="1"/>
          </p:cNvSpPr>
          <p:nvPr>
            <p:ph type="body" idx="1"/>
          </p:nvPr>
        </p:nvSpPr>
        <p:spPr>
          <a:xfrm>
            <a:off x="691079" y="2340131"/>
            <a:ext cx="10325000" cy="35644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EFBC0BB-AF05-4753-9159-41A16FBFC3B4}"/>
              </a:ext>
            </a:extLst>
          </p:cNvPr>
          <p:cNvSpPr>
            <a:spLocks noGrp="1"/>
          </p:cNvSpPr>
          <p:nvPr>
            <p:ph type="dt" sz="half" idx="2"/>
          </p:nvPr>
        </p:nvSpPr>
        <p:spPr>
          <a:xfrm>
            <a:off x="683587" y="6215870"/>
            <a:ext cx="3843779" cy="417126"/>
          </a:xfrm>
          <a:prstGeom prst="rect">
            <a:avLst/>
          </a:prstGeom>
        </p:spPr>
        <p:txBody>
          <a:bodyPr vert="horz" lIns="91440" tIns="45720" rIns="91440" bIns="45720" rtlCol="0" anchor="ctr"/>
          <a:lstStyle>
            <a:lvl1pPr algn="l">
              <a:defRPr sz="900">
                <a:solidFill>
                  <a:schemeClr val="tx1">
                    <a:tint val="75000"/>
                  </a:schemeClr>
                </a:solidFill>
              </a:defRPr>
            </a:lvl1pPr>
          </a:lstStyle>
          <a:p>
            <a:fld id="{8F72BA41-EC5B-4197-BCC8-0FD2E523CD7A}" type="datetimeFigureOut">
              <a:rPr lang="en-US" smtClean="0"/>
              <a:pPr/>
              <a:t>10/19/2023</a:t>
            </a:fld>
            <a:endParaRPr lang="en-US" dirty="0"/>
          </a:p>
        </p:txBody>
      </p:sp>
      <p:sp>
        <p:nvSpPr>
          <p:cNvPr id="5" name="Footer Placeholder 4">
            <a:extLst>
              <a:ext uri="{FF2B5EF4-FFF2-40B4-BE49-F238E27FC236}">
                <a16:creationId xmlns:a16="http://schemas.microsoft.com/office/drawing/2014/main" id="{28362F82-EA1A-4B02-8A64-3B44C0D9DAC6}"/>
              </a:ext>
            </a:extLst>
          </p:cNvPr>
          <p:cNvSpPr>
            <a:spLocks noGrp="1"/>
          </p:cNvSpPr>
          <p:nvPr>
            <p:ph type="ftr" sz="quarter" idx="3"/>
          </p:nvPr>
        </p:nvSpPr>
        <p:spPr>
          <a:xfrm>
            <a:off x="691078" y="236364"/>
            <a:ext cx="4114800" cy="417126"/>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9C5EF32-1CA9-4CDA-8182-2FB0C30A0F6F}"/>
              </a:ext>
            </a:extLst>
          </p:cNvPr>
          <p:cNvSpPr>
            <a:spLocks noGrp="1"/>
          </p:cNvSpPr>
          <p:nvPr>
            <p:ph type="sldNum" sz="quarter" idx="4"/>
          </p:nvPr>
        </p:nvSpPr>
        <p:spPr>
          <a:xfrm>
            <a:off x="11003649" y="6215870"/>
            <a:ext cx="979151" cy="417126"/>
          </a:xfrm>
          <a:prstGeom prst="rect">
            <a:avLst/>
          </a:prstGeom>
        </p:spPr>
        <p:txBody>
          <a:bodyPr vert="horz" lIns="91440" tIns="45720" rIns="91440" bIns="45720" rtlCol="0" anchor="ctr"/>
          <a:lstStyle>
            <a:lvl1pPr algn="ctr">
              <a:defRPr sz="900">
                <a:solidFill>
                  <a:schemeClr val="tx1">
                    <a:tint val="75000"/>
                  </a:schemeClr>
                </a:solidFill>
              </a:defRPr>
            </a:lvl1pPr>
          </a:lstStyle>
          <a:p>
            <a:fld id="{BE15108C-154A-4A5A-9C05-91A49A422BA7}" type="slidenum">
              <a:rPr lang="en-US" smtClean="0"/>
              <a:pPr/>
              <a:t>‹#›</a:t>
            </a:fld>
            <a:endParaRPr lang="en-US" dirty="0"/>
          </a:p>
        </p:txBody>
      </p:sp>
      <p:sp>
        <p:nvSpPr>
          <p:cNvPr id="7" name="Right Triangle 6">
            <a:extLst>
              <a:ext uri="{FF2B5EF4-FFF2-40B4-BE49-F238E27FC236}">
                <a16:creationId xmlns:a16="http://schemas.microsoft.com/office/drawing/2014/main" id="{63BAC6E0-ADAC-40FB-AF53-88FA5F83738C}"/>
              </a:ext>
              <a:ext uri="{C183D7F6-B498-43B3-948B-1728B52AA6E4}">
                <adec:decorative xmlns:adec="http://schemas.microsoft.com/office/drawing/2017/decorative" val="1"/>
              </a:ext>
            </a:extLst>
          </p:cNvPr>
          <p:cNvSpPr/>
          <p:nvPr/>
        </p:nvSpPr>
        <p:spPr>
          <a:xfrm rot="13500000">
            <a:off x="-281094" y="1516214"/>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053554170"/>
      </p:ext>
    </p:extLst>
  </p:cSld>
  <p:clrMap bg1="lt1" tx1="dk1" bg2="lt2" tx2="dk2" accent1="accent1" accent2="accent2" accent3="accent3" accent4="accent4" accent5="accent5" accent6="accent6" hlink="hlink" folHlink="folHlink"/>
  <p:sldLayoutIdLst>
    <p:sldLayoutId id="2147483886" r:id="rId1"/>
    <p:sldLayoutId id="2147483887" r:id="rId2"/>
    <p:sldLayoutId id="2147483888" r:id="rId3"/>
    <p:sldLayoutId id="2147483889" r:id="rId4"/>
    <p:sldLayoutId id="2147483890" r:id="rId5"/>
    <p:sldLayoutId id="2147483884" r:id="rId6"/>
    <p:sldLayoutId id="2147483880" r:id="rId7"/>
    <p:sldLayoutId id="2147483881" r:id="rId8"/>
    <p:sldLayoutId id="2147483882" r:id="rId9"/>
    <p:sldLayoutId id="2147483883" r:id="rId10"/>
    <p:sldLayoutId id="2147483885" r:id="rId11"/>
  </p:sldLayoutIdLst>
  <p:txStyles>
    <p:titleStyle>
      <a:lvl1pPr algn="l" defTabSz="914400" rtl="0" eaLnBrk="1" latinLnBrk="0" hangingPunct="1">
        <a:lnSpc>
          <a:spcPct val="10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tx2">
            <a:lumMod val="50000"/>
            <a:lumOff val="50000"/>
          </a:schemeClr>
        </a:buClr>
        <a:buSzPct val="75000"/>
        <a:buFont typeface="Wingdings" panose="05000000000000000000" pitchFamily="2" charset="2"/>
        <a:buChar char="§"/>
        <a:defRPr sz="2000" kern="1200">
          <a:solidFill>
            <a:schemeClr val="tx2"/>
          </a:solidFill>
          <a:latin typeface="+mn-lt"/>
          <a:ea typeface="+mn-ea"/>
          <a:cs typeface="+mn-cs"/>
        </a:defRPr>
      </a:lvl1pPr>
      <a:lvl2pPr marL="457200" indent="-228600" algn="l" defTabSz="914400" rtl="0" eaLnBrk="1" latinLnBrk="0" hangingPunct="1">
        <a:lnSpc>
          <a:spcPct val="110000"/>
        </a:lnSpc>
        <a:spcBef>
          <a:spcPts val="500"/>
        </a:spcBef>
        <a:buClr>
          <a:schemeClr val="tx2">
            <a:lumMod val="50000"/>
            <a:lumOff val="50000"/>
          </a:schemeClr>
        </a:buClr>
        <a:buSzPct val="75000"/>
        <a:buFont typeface="Wingdings" panose="05000000000000000000" pitchFamily="2" charset="2"/>
        <a:buChar char="§"/>
        <a:defRPr sz="1800" kern="1200">
          <a:solidFill>
            <a:schemeClr val="tx2"/>
          </a:solidFill>
          <a:latin typeface="+mn-lt"/>
          <a:ea typeface="+mn-ea"/>
          <a:cs typeface="+mn-cs"/>
        </a:defRPr>
      </a:lvl2pPr>
      <a:lvl3pPr marL="685800" indent="-228600" algn="l" defTabSz="914400" rtl="0" eaLnBrk="1" latinLnBrk="0" hangingPunct="1">
        <a:lnSpc>
          <a:spcPct val="110000"/>
        </a:lnSpc>
        <a:spcBef>
          <a:spcPts val="500"/>
        </a:spcBef>
        <a:buClr>
          <a:schemeClr val="tx2">
            <a:lumMod val="50000"/>
            <a:lumOff val="50000"/>
          </a:schemeClr>
        </a:buClr>
        <a:buSzPct val="75000"/>
        <a:buFont typeface="Wingdings" panose="05000000000000000000" pitchFamily="2" charset="2"/>
        <a:buChar char="§"/>
        <a:defRPr sz="1600" kern="1200">
          <a:solidFill>
            <a:schemeClr val="tx2"/>
          </a:solidFill>
          <a:latin typeface="+mn-lt"/>
          <a:ea typeface="+mn-ea"/>
          <a:cs typeface="+mn-cs"/>
        </a:defRPr>
      </a:lvl3pPr>
      <a:lvl4pPr marL="914400" indent="-228600" algn="l" defTabSz="914400" rtl="0" eaLnBrk="1" latinLnBrk="0" hangingPunct="1">
        <a:lnSpc>
          <a:spcPct val="110000"/>
        </a:lnSpc>
        <a:spcBef>
          <a:spcPts val="500"/>
        </a:spcBef>
        <a:buClr>
          <a:schemeClr val="tx2">
            <a:lumMod val="50000"/>
            <a:lumOff val="50000"/>
          </a:schemeClr>
        </a:buClr>
        <a:buSzPct val="75000"/>
        <a:buFont typeface="Wingdings" panose="05000000000000000000" pitchFamily="2" charset="2"/>
        <a:buChar char="§"/>
        <a:defRPr sz="1400" kern="1200">
          <a:solidFill>
            <a:schemeClr val="tx2"/>
          </a:solidFill>
          <a:latin typeface="+mn-lt"/>
          <a:ea typeface="+mn-ea"/>
          <a:cs typeface="+mn-cs"/>
        </a:defRPr>
      </a:lvl4pPr>
      <a:lvl5pPr marL="1143000" indent="-228600" algn="l" defTabSz="914400" rtl="0" eaLnBrk="1" latinLnBrk="0" hangingPunct="1">
        <a:lnSpc>
          <a:spcPct val="110000"/>
        </a:lnSpc>
        <a:spcBef>
          <a:spcPts val="500"/>
        </a:spcBef>
        <a:buClr>
          <a:schemeClr val="tx2">
            <a:lumMod val="50000"/>
            <a:lumOff val="50000"/>
          </a:schemeClr>
        </a:buClr>
        <a:buSzPct val="75000"/>
        <a:buFont typeface="Wingdings" panose="05000000000000000000" pitchFamily="2" charset="2"/>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615C6B-1C98-4B1C-AB4B-1E1898E593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8DFF97-B7FD-47F9-BC7F-DD4B4C5EA2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1831D22-079E-43E3-86A4-BA12DB888C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04E684-10F4-4CC3-A0B9-F03AA7BE37CF}" type="datetimeFigureOut">
              <a:rPr lang="en-US" smtClean="0"/>
              <a:t>10/19/2023</a:t>
            </a:fld>
            <a:endParaRPr lang="en-US"/>
          </a:p>
        </p:txBody>
      </p:sp>
      <p:sp>
        <p:nvSpPr>
          <p:cNvPr id="5" name="Footer Placeholder 4">
            <a:extLst>
              <a:ext uri="{FF2B5EF4-FFF2-40B4-BE49-F238E27FC236}">
                <a16:creationId xmlns:a16="http://schemas.microsoft.com/office/drawing/2014/main" id="{A14C30A2-140B-4A5D-BEEC-C1314AF1F3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B71BA8F-7826-496D-91F8-B3ECDF34DA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845F5A-061D-4825-9AE9-D7794091C6CF}" type="slidenum">
              <a:rPr lang="en-US" smtClean="0"/>
              <a:t>‹#›</a:t>
            </a:fld>
            <a:endParaRPr lang="en-US"/>
          </a:p>
        </p:txBody>
      </p:sp>
    </p:spTree>
    <p:extLst>
      <p:ext uri="{BB962C8B-B14F-4D97-AF65-F5344CB8AC3E}">
        <p14:creationId xmlns:p14="http://schemas.microsoft.com/office/powerpoint/2010/main" val="2680273315"/>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19" r:id="rId6"/>
    <p:sldLayoutId id="2147483714" r:id="rId7"/>
    <p:sldLayoutId id="2147483715" r:id="rId8"/>
    <p:sldLayoutId id="2147483716" r:id="rId9"/>
    <p:sldLayoutId id="2147483717" r:id="rId10"/>
    <p:sldLayoutId id="2147483718" r:id="rId11"/>
    <p:sldLayoutId id="2147483720" r:id="rId12"/>
  </p:sldLayoutIdLst>
  <p:txStyles>
    <p:titleStyle>
      <a:lvl1pPr algn="l" defTabSz="914400" rtl="0" eaLnBrk="1" latinLnBrk="0" hangingPunct="1">
        <a:lnSpc>
          <a:spcPct val="90000"/>
        </a:lnSpc>
        <a:spcBef>
          <a:spcPct val="0"/>
        </a:spcBef>
        <a:buNone/>
        <a:defRPr sz="4000" i="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5" name="Rectangle 124">
            <a:extLst>
              <a:ext uri="{FF2B5EF4-FFF2-40B4-BE49-F238E27FC236}">
                <a16:creationId xmlns:a16="http://schemas.microsoft.com/office/drawing/2014/main" id="{4187D111-0A9D-421B-84EB-FC5811C3A9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127" name="Group 126">
            <a:extLst>
              <a:ext uri="{FF2B5EF4-FFF2-40B4-BE49-F238E27FC236}">
                <a16:creationId xmlns:a16="http://schemas.microsoft.com/office/drawing/2014/main" id="{A0064D7E-06DA-49C2-98D1-4C063EBE9EC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128" name="Straight Connector 127">
              <a:extLst>
                <a:ext uri="{FF2B5EF4-FFF2-40B4-BE49-F238E27FC236}">
                  <a16:creationId xmlns:a16="http://schemas.microsoft.com/office/drawing/2014/main" id="{5D1B7231-4CA0-4EF0-A0F6-BBC5D2289C5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id="{6F16C7D2-2C2B-45A2-B877-AD7F29D21D5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0" name="Straight Connector 129">
              <a:extLst>
                <a:ext uri="{FF2B5EF4-FFF2-40B4-BE49-F238E27FC236}">
                  <a16:creationId xmlns:a16="http://schemas.microsoft.com/office/drawing/2014/main" id="{73E4B7AF-75AF-445E-9C56-25B6004E365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4F9A02B0-84CC-4983-8CA2-DA39E73F2A7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2" name="Straight Connector 131">
              <a:extLst>
                <a:ext uri="{FF2B5EF4-FFF2-40B4-BE49-F238E27FC236}">
                  <a16:creationId xmlns:a16="http://schemas.microsoft.com/office/drawing/2014/main" id="{0AB12A9E-E8F5-4BB6-9FAC-B7528DB78E8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3" name="Straight Connector 132">
              <a:extLst>
                <a:ext uri="{FF2B5EF4-FFF2-40B4-BE49-F238E27FC236}">
                  <a16:creationId xmlns:a16="http://schemas.microsoft.com/office/drawing/2014/main" id="{C4E08A66-700A-4A93-8C53-51D5607B84C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4" name="Straight Connector 133">
              <a:extLst>
                <a:ext uri="{FF2B5EF4-FFF2-40B4-BE49-F238E27FC236}">
                  <a16:creationId xmlns:a16="http://schemas.microsoft.com/office/drawing/2014/main" id="{79E4E565-75A8-4E72-8D5F-0B62E6B49E8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5" name="Straight Connector 134">
              <a:extLst>
                <a:ext uri="{FF2B5EF4-FFF2-40B4-BE49-F238E27FC236}">
                  <a16:creationId xmlns:a16="http://schemas.microsoft.com/office/drawing/2014/main" id="{8F1FD7EC-834D-4087-9B69-7793E1A5B45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6" name="Straight Connector 135">
              <a:extLst>
                <a:ext uri="{FF2B5EF4-FFF2-40B4-BE49-F238E27FC236}">
                  <a16:creationId xmlns:a16="http://schemas.microsoft.com/office/drawing/2014/main" id="{AE4853CF-E211-4741-8BB6-936918F2014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7" name="Straight Connector 136">
              <a:extLst>
                <a:ext uri="{FF2B5EF4-FFF2-40B4-BE49-F238E27FC236}">
                  <a16:creationId xmlns:a16="http://schemas.microsoft.com/office/drawing/2014/main" id="{508328EE-5DD9-49DB-AD4B-4F0A76A0526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8" name="Straight Connector 137">
              <a:extLst>
                <a:ext uri="{FF2B5EF4-FFF2-40B4-BE49-F238E27FC236}">
                  <a16:creationId xmlns:a16="http://schemas.microsoft.com/office/drawing/2014/main" id="{7404B81F-9DCC-4C62-8962-2B6C36255C4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9" name="Straight Connector 138">
              <a:extLst>
                <a:ext uri="{FF2B5EF4-FFF2-40B4-BE49-F238E27FC236}">
                  <a16:creationId xmlns:a16="http://schemas.microsoft.com/office/drawing/2014/main" id="{F41ED921-643C-4B5B-86E6-99E8184797D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0" name="Straight Connector 139">
              <a:extLst>
                <a:ext uri="{FF2B5EF4-FFF2-40B4-BE49-F238E27FC236}">
                  <a16:creationId xmlns:a16="http://schemas.microsoft.com/office/drawing/2014/main" id="{DAD09725-F1B5-4342-A3A6-25BDC7261C2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1" name="Straight Connector 140">
              <a:extLst>
                <a:ext uri="{FF2B5EF4-FFF2-40B4-BE49-F238E27FC236}">
                  <a16:creationId xmlns:a16="http://schemas.microsoft.com/office/drawing/2014/main" id="{8C5251DB-B92C-4E4E-9BAE-B3EB8A9A31F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2" name="Straight Connector 141">
              <a:extLst>
                <a:ext uri="{FF2B5EF4-FFF2-40B4-BE49-F238E27FC236}">
                  <a16:creationId xmlns:a16="http://schemas.microsoft.com/office/drawing/2014/main" id="{82389C50-96FA-4F8E-A890-EE49673799B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3" name="Straight Connector 142">
              <a:extLst>
                <a:ext uri="{FF2B5EF4-FFF2-40B4-BE49-F238E27FC236}">
                  <a16:creationId xmlns:a16="http://schemas.microsoft.com/office/drawing/2014/main" id="{6497D116-7C85-4317-8284-E647BAFC352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4" name="Straight Connector 143">
              <a:extLst>
                <a:ext uri="{FF2B5EF4-FFF2-40B4-BE49-F238E27FC236}">
                  <a16:creationId xmlns:a16="http://schemas.microsoft.com/office/drawing/2014/main" id="{0D6ED932-F3DD-4BB6-8FC3-6E205965D98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5" name="Straight Connector 144">
              <a:extLst>
                <a:ext uri="{FF2B5EF4-FFF2-40B4-BE49-F238E27FC236}">
                  <a16:creationId xmlns:a16="http://schemas.microsoft.com/office/drawing/2014/main" id="{D850A286-F068-43D3-8DEA-272E28F30A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6" name="Straight Connector 145">
              <a:extLst>
                <a:ext uri="{FF2B5EF4-FFF2-40B4-BE49-F238E27FC236}">
                  <a16:creationId xmlns:a16="http://schemas.microsoft.com/office/drawing/2014/main" id="{3F3A2DA1-C0E2-44DE-AAA4-D2F262CB390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7" name="Straight Connector 146">
              <a:extLst>
                <a:ext uri="{FF2B5EF4-FFF2-40B4-BE49-F238E27FC236}">
                  <a16:creationId xmlns:a16="http://schemas.microsoft.com/office/drawing/2014/main" id="{BD8CC984-8A5C-4205-9CE0-218DA79F12E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8" name="Straight Connector 147">
              <a:extLst>
                <a:ext uri="{FF2B5EF4-FFF2-40B4-BE49-F238E27FC236}">
                  <a16:creationId xmlns:a16="http://schemas.microsoft.com/office/drawing/2014/main" id="{E12901BA-B376-4054-8C31-BE75DF480E9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9" name="Straight Connector 148">
              <a:extLst>
                <a:ext uri="{FF2B5EF4-FFF2-40B4-BE49-F238E27FC236}">
                  <a16:creationId xmlns:a16="http://schemas.microsoft.com/office/drawing/2014/main" id="{A72BA8E1-2C05-43A7-AABF-8D614E07D31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0" name="Straight Connector 149">
              <a:extLst>
                <a:ext uri="{FF2B5EF4-FFF2-40B4-BE49-F238E27FC236}">
                  <a16:creationId xmlns:a16="http://schemas.microsoft.com/office/drawing/2014/main" id="{03D58E52-4C85-48FF-ADA3-F8F66B99571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1" name="Straight Connector 150">
              <a:extLst>
                <a:ext uri="{FF2B5EF4-FFF2-40B4-BE49-F238E27FC236}">
                  <a16:creationId xmlns:a16="http://schemas.microsoft.com/office/drawing/2014/main" id="{4C61787A-32B8-440E-B1A5-1CAEC9D1136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2" name="Straight Connector 151">
              <a:extLst>
                <a:ext uri="{FF2B5EF4-FFF2-40B4-BE49-F238E27FC236}">
                  <a16:creationId xmlns:a16="http://schemas.microsoft.com/office/drawing/2014/main" id="{49D651FB-65B3-4DBD-9428-08407511115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3" name="Straight Connector 152">
              <a:extLst>
                <a:ext uri="{FF2B5EF4-FFF2-40B4-BE49-F238E27FC236}">
                  <a16:creationId xmlns:a16="http://schemas.microsoft.com/office/drawing/2014/main" id="{134A6116-8F7B-4C9A-9B9D-EF25C8BFA11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4" name="Straight Connector 153">
              <a:extLst>
                <a:ext uri="{FF2B5EF4-FFF2-40B4-BE49-F238E27FC236}">
                  <a16:creationId xmlns:a16="http://schemas.microsoft.com/office/drawing/2014/main" id="{F4CC776F-EA3D-4898-9730-88C6605FDB4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5" name="Straight Connector 154">
              <a:extLst>
                <a:ext uri="{FF2B5EF4-FFF2-40B4-BE49-F238E27FC236}">
                  <a16:creationId xmlns:a16="http://schemas.microsoft.com/office/drawing/2014/main" id="{D81A3030-F8B6-4D5E-8A8F-7CE0C81E9D4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6" name="Straight Connector 155">
              <a:extLst>
                <a:ext uri="{FF2B5EF4-FFF2-40B4-BE49-F238E27FC236}">
                  <a16:creationId xmlns:a16="http://schemas.microsoft.com/office/drawing/2014/main" id="{349129F1-E775-4904-9569-F08FA175DFD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7" name="Straight Connector 156">
              <a:extLst>
                <a:ext uri="{FF2B5EF4-FFF2-40B4-BE49-F238E27FC236}">
                  <a16:creationId xmlns:a16="http://schemas.microsoft.com/office/drawing/2014/main" id="{8C93E5BB-B3BE-4416-A1B2-5A2CDA8B026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8" name="Straight Connector 157">
              <a:extLst>
                <a:ext uri="{FF2B5EF4-FFF2-40B4-BE49-F238E27FC236}">
                  <a16:creationId xmlns:a16="http://schemas.microsoft.com/office/drawing/2014/main" id="{B3FD179A-45E8-4D8F-8F75-6E4A266F84D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6" name="Title 5">
            <a:extLst>
              <a:ext uri="{FF2B5EF4-FFF2-40B4-BE49-F238E27FC236}">
                <a16:creationId xmlns:a16="http://schemas.microsoft.com/office/drawing/2014/main" id="{C7DA9B59-934D-F01C-9A3F-B2F1E2E220EC}"/>
              </a:ext>
            </a:extLst>
          </p:cNvPr>
          <p:cNvSpPr>
            <a:spLocks noGrp="1"/>
          </p:cNvSpPr>
          <p:nvPr>
            <p:ph type="ctrTitle"/>
          </p:nvPr>
        </p:nvSpPr>
        <p:spPr>
          <a:xfrm>
            <a:off x="368445" y="343432"/>
            <a:ext cx="5711412" cy="5819147"/>
          </a:xfrm>
        </p:spPr>
        <p:txBody>
          <a:bodyPr anchor="ctr">
            <a:normAutofit/>
          </a:bodyPr>
          <a:lstStyle/>
          <a:p>
            <a:pPr>
              <a:lnSpc>
                <a:spcPct val="90000"/>
              </a:lnSpc>
            </a:pPr>
            <a:r>
              <a:rPr lang="en-US" sz="1800" dirty="0"/>
              <a:t>a. Percent of variation explained by demographics: 26.12 %</a:t>
            </a:r>
            <a:br>
              <a:rPr lang="en-US" sz="1800" dirty="0"/>
            </a:br>
            <a:br>
              <a:rPr lang="en-US" sz="1800" dirty="0"/>
            </a:br>
            <a:r>
              <a:rPr lang="en-US" sz="1800" dirty="0"/>
              <a:t>b. Percent of variation explained by demographics and social determinants: 46.2 %</a:t>
            </a:r>
            <a:br>
              <a:rPr lang="en-US" sz="1800" dirty="0"/>
            </a:br>
            <a:br>
              <a:rPr lang="en-US" sz="1800" dirty="0"/>
            </a:br>
            <a:r>
              <a:rPr lang="en-US" sz="1800" dirty="0"/>
              <a:t>    Percent of variation explained by demographics and social determinants including interaction items: 48.33 %</a:t>
            </a:r>
            <a:br>
              <a:rPr lang="en-US" sz="1800" dirty="0"/>
            </a:br>
            <a:br>
              <a:rPr lang="en-US" sz="1800" dirty="0"/>
            </a:br>
            <a:r>
              <a:rPr lang="en-US" sz="1800" dirty="0"/>
              <a:t>c. Percent of variation explained by demographics, social determinants and health of residents: 47.17 %</a:t>
            </a:r>
            <a:br>
              <a:rPr lang="en-US" sz="1800" dirty="0"/>
            </a:br>
            <a:br>
              <a:rPr lang="en-US" sz="1800" dirty="0"/>
            </a:br>
            <a:r>
              <a:rPr lang="en-US" sz="1800" dirty="0"/>
              <a:t>d. Percent of variation explained by demographics, social determinants, health of residents and political leaning of the </a:t>
            </a:r>
            <a:r>
              <a:rPr lang="en-US" sz="1800" dirty="0" err="1"/>
              <a:t>populatio</a:t>
            </a:r>
            <a:r>
              <a:rPr lang="en-US" sz="1800" dirty="0"/>
              <a:t>: 50.9 %</a:t>
            </a:r>
            <a:br>
              <a:rPr lang="en-US" sz="1800" dirty="0"/>
            </a:br>
            <a:br>
              <a:rPr lang="en-US" sz="1800" dirty="0"/>
            </a:br>
            <a:r>
              <a:rPr lang="en-US" sz="1800" dirty="0"/>
              <a:t>    Percent of variation explained by demographics, social determinants, health of residents and political leaning of the </a:t>
            </a:r>
            <a:r>
              <a:rPr lang="en-US" sz="1800" dirty="0" err="1"/>
              <a:t>populatio</a:t>
            </a:r>
            <a:r>
              <a:rPr lang="en-US" sz="1800" dirty="0"/>
              <a:t> including interaction items: 52.49 %</a:t>
            </a:r>
          </a:p>
        </p:txBody>
      </p:sp>
      <p:sp>
        <p:nvSpPr>
          <p:cNvPr id="160" name="Right Triangle 159">
            <a:extLst>
              <a:ext uri="{FF2B5EF4-FFF2-40B4-BE49-F238E27FC236}">
                <a16:creationId xmlns:a16="http://schemas.microsoft.com/office/drawing/2014/main" id="{729E7B49-E1D9-4EAE-8B30-D958A95807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79642" y="3144853"/>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2" name="Freeform: Shape 161">
            <a:extLst>
              <a:ext uri="{FF2B5EF4-FFF2-40B4-BE49-F238E27FC236}">
                <a16:creationId xmlns:a16="http://schemas.microsoft.com/office/drawing/2014/main" id="{D2BA0570-7BB5-4FB7-B41A-048CE0327B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7316" y="-3109"/>
            <a:ext cx="6098262" cy="6861109"/>
          </a:xfrm>
          <a:custGeom>
            <a:avLst/>
            <a:gdLst>
              <a:gd name="connsiteX0" fmla="*/ 2247706 w 6098262"/>
              <a:gd name="connsiteY0" fmla="*/ 0 h 6861109"/>
              <a:gd name="connsiteX1" fmla="*/ 6098262 w 6098262"/>
              <a:gd name="connsiteY1" fmla="*/ 0 h 6861109"/>
              <a:gd name="connsiteX2" fmla="*/ 6098262 w 6098262"/>
              <a:gd name="connsiteY2" fmla="*/ 6861109 h 6861109"/>
              <a:gd name="connsiteX3" fmla="*/ 2247706 w 6098262"/>
              <a:gd name="connsiteY3" fmla="*/ 6861109 h 6861109"/>
              <a:gd name="connsiteX4" fmla="*/ 2247706 w 6098262"/>
              <a:gd name="connsiteY4" fmla="*/ 6857999 h 6861109"/>
              <a:gd name="connsiteX5" fmla="*/ 274850 w 6098262"/>
              <a:gd name="connsiteY5" fmla="*/ 6857999 h 6861109"/>
              <a:gd name="connsiteX6" fmla="*/ 954409 w 6098262"/>
              <a:gd name="connsiteY6" fmla="*/ 1 h 6861109"/>
              <a:gd name="connsiteX7" fmla="*/ 2247706 w 6098262"/>
              <a:gd name="connsiteY7" fmla="*/ 1 h 68611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98262" h="6861109">
                <a:moveTo>
                  <a:pt x="2247706" y="0"/>
                </a:moveTo>
                <a:lnTo>
                  <a:pt x="6098262" y="0"/>
                </a:lnTo>
                <a:lnTo>
                  <a:pt x="6098262" y="6861109"/>
                </a:lnTo>
                <a:lnTo>
                  <a:pt x="2247706" y="6861109"/>
                </a:lnTo>
                <a:lnTo>
                  <a:pt x="2247706" y="6857999"/>
                </a:lnTo>
                <a:lnTo>
                  <a:pt x="274850" y="6857999"/>
                </a:lnTo>
                <a:cubicBezTo>
                  <a:pt x="-619306" y="3429000"/>
                  <a:pt x="954409" y="3429000"/>
                  <a:pt x="954409" y="1"/>
                </a:cubicBezTo>
                <a:lnTo>
                  <a:pt x="2247706" y="1"/>
                </a:lnTo>
                <a:close/>
              </a:path>
            </a:pathLst>
          </a:cu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20" name="Picture 19">
            <a:extLst>
              <a:ext uri="{FF2B5EF4-FFF2-40B4-BE49-F238E27FC236}">
                <a16:creationId xmlns:a16="http://schemas.microsoft.com/office/drawing/2014/main" id="{32981DE7-7035-3857-182D-466735800DEE}"/>
              </a:ext>
            </a:extLst>
          </p:cNvPr>
          <p:cNvPicPr>
            <a:picLocks noChangeAspect="1"/>
          </p:cNvPicPr>
          <p:nvPr/>
        </p:nvPicPr>
        <p:blipFill rotWithShape="1">
          <a:blip r:embed="rId2">
            <a:alphaModFix amt="80000"/>
          </a:blip>
          <a:srcRect r="50893" b="1"/>
          <a:stretch/>
        </p:blipFill>
        <p:spPr>
          <a:xfrm>
            <a:off x="6097316" y="-3108"/>
            <a:ext cx="6098262" cy="6861108"/>
          </a:xfrm>
          <a:custGeom>
            <a:avLst/>
            <a:gdLst/>
            <a:ahLst/>
            <a:cxnLst/>
            <a:rect l="l" t="t" r="r" b="b"/>
            <a:pathLst>
              <a:path w="6129950" h="6861439">
                <a:moveTo>
                  <a:pt x="1687527" y="0"/>
                </a:moveTo>
                <a:lnTo>
                  <a:pt x="6129950" y="0"/>
                </a:lnTo>
                <a:lnTo>
                  <a:pt x="6129950" y="6858000"/>
                </a:lnTo>
                <a:lnTo>
                  <a:pt x="5040333" y="6858000"/>
                </a:lnTo>
                <a:lnTo>
                  <a:pt x="5040333" y="6861439"/>
                </a:lnTo>
                <a:lnTo>
                  <a:pt x="272442" y="6861439"/>
                </a:lnTo>
                <a:lnTo>
                  <a:pt x="196402" y="6549696"/>
                </a:lnTo>
                <a:cubicBezTo>
                  <a:pt x="-517926" y="3427393"/>
                  <a:pt x="946083" y="3323532"/>
                  <a:pt x="946083" y="1"/>
                </a:cubicBezTo>
                <a:lnTo>
                  <a:pt x="1687527" y="1"/>
                </a:lnTo>
                <a:close/>
              </a:path>
            </a:pathLst>
          </a:custGeom>
        </p:spPr>
      </p:pic>
    </p:spTree>
    <p:extLst>
      <p:ext uri="{BB962C8B-B14F-4D97-AF65-F5344CB8AC3E}">
        <p14:creationId xmlns:p14="http://schemas.microsoft.com/office/powerpoint/2010/main" val="2209891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C194C-C740-EF30-C843-F70663882904}"/>
              </a:ext>
            </a:extLst>
          </p:cNvPr>
          <p:cNvSpPr>
            <a:spLocks noGrp="1"/>
          </p:cNvSpPr>
          <p:nvPr>
            <p:ph type="title"/>
          </p:nvPr>
        </p:nvSpPr>
        <p:spPr>
          <a:xfrm>
            <a:off x="691078" y="722904"/>
            <a:ext cx="10501177" cy="5061448"/>
          </a:xfrm>
        </p:spPr>
        <p:txBody>
          <a:bodyPr>
            <a:normAutofit/>
          </a:bodyPr>
          <a:lstStyle/>
          <a:p>
            <a:r>
              <a:rPr lang="en-US" sz="2000"/>
              <a:t>d. Republicanpercent</a:t>
            </a:r>
            <a:r>
              <a:rPr lang="en-US" sz="2000" dirty="0"/>
              <a:t>: Estimate = 57.80, t value = 1.440, </a:t>
            </a:r>
            <a:r>
              <a:rPr lang="en-US" sz="2000" dirty="0" err="1"/>
              <a:t>Pr</a:t>
            </a:r>
            <a:r>
              <a:rPr lang="en-US" sz="2000" dirty="0"/>
              <a:t>(&gt;|t|) = 0.150</a:t>
            </a:r>
            <a:br>
              <a:rPr lang="en-US" sz="2000" dirty="0"/>
            </a:br>
            <a:r>
              <a:rPr lang="en-US" sz="2000" dirty="0" err="1"/>
              <a:t>DemocraticPercent</a:t>
            </a:r>
            <a:r>
              <a:rPr lang="en-US" sz="2000" dirty="0"/>
              <a:t>: Estimate = 18.24, t value = 2.485, </a:t>
            </a:r>
            <a:r>
              <a:rPr lang="en-US" sz="2000" dirty="0" err="1"/>
              <a:t>Pr</a:t>
            </a:r>
            <a:r>
              <a:rPr lang="en-US" sz="2000" dirty="0"/>
              <a:t>(&gt;|t|) = 0.013</a:t>
            </a:r>
            <a:br>
              <a:rPr lang="en-US" sz="2000" dirty="0"/>
            </a:br>
            <a:r>
              <a:rPr lang="en-US" sz="2000" dirty="0"/>
              <a:t>Given the p-values, </a:t>
            </a:r>
            <a:r>
              <a:rPr lang="en-US" sz="2000" dirty="0" err="1"/>
              <a:t>DemocraticPercent</a:t>
            </a:r>
            <a:r>
              <a:rPr lang="en-US" sz="2000" dirty="0"/>
              <a:t> appears to be statistically significant (p &lt; 0.05), suggesting that there is evidence to reject the null hypothesis that the coefficient for </a:t>
            </a:r>
            <a:r>
              <a:rPr lang="en-US" sz="2000" dirty="0" err="1"/>
              <a:t>DemocraticPercent</a:t>
            </a:r>
            <a:r>
              <a:rPr lang="en-US" sz="2000" dirty="0"/>
              <a:t> is zero. In other words, there is evidence to suggest that a county's Democratic leaning is associated with changes in the vaccination rate.</a:t>
            </a:r>
            <a:br>
              <a:rPr lang="en-US" sz="2000" dirty="0"/>
            </a:br>
            <a:br>
              <a:rPr lang="en-US" sz="2000" dirty="0"/>
            </a:br>
            <a:r>
              <a:rPr lang="en-US" sz="2000" dirty="0"/>
              <a:t>On the other hand, the p-value for </a:t>
            </a:r>
            <a:r>
              <a:rPr lang="en-US" sz="2000" dirty="0" err="1"/>
              <a:t>Republicanpercent</a:t>
            </a:r>
            <a:r>
              <a:rPr lang="en-US" sz="2000" dirty="0"/>
              <a:t> is 0.150, which is greater than 0.05. While the coefficient is positive, suggesting a positive association, the evidence for the association is not strong enough to reject the null hypothesis.</a:t>
            </a:r>
            <a:br>
              <a:rPr lang="en-US" sz="2000" dirty="0"/>
            </a:br>
            <a:br>
              <a:rPr lang="en-US" sz="2000" dirty="0"/>
            </a:br>
            <a:r>
              <a:rPr lang="en-US" sz="2000" dirty="0"/>
              <a:t>In conclusion, based on the results of the regression, there is some evidence to suggest that a county's political leaning, specifically leaning towards Democratic, is associated with changes in the COVID-19 vaccination rate. However, the association with Republican leaning is not statistically significant at the conventional significance level (p &gt; 0.05).</a:t>
            </a:r>
          </a:p>
        </p:txBody>
      </p:sp>
    </p:spTree>
    <p:extLst>
      <p:ext uri="{BB962C8B-B14F-4D97-AF65-F5344CB8AC3E}">
        <p14:creationId xmlns:p14="http://schemas.microsoft.com/office/powerpoint/2010/main" val="1603207783"/>
      </p:ext>
    </p:extLst>
  </p:cSld>
  <p:clrMapOvr>
    <a:masterClrMapping/>
  </p:clrMapOvr>
</p:sld>
</file>

<file path=ppt/theme/theme1.xml><?xml version="1.0" encoding="utf-8"?>
<a:theme xmlns:a="http://schemas.openxmlformats.org/drawingml/2006/main" name="CosineVTI">
  <a:themeElements>
    <a:clrScheme name="Custom 133">
      <a:dk1>
        <a:sysClr val="windowText" lastClr="000000"/>
      </a:dk1>
      <a:lt1>
        <a:sysClr val="window" lastClr="FFFFFF"/>
      </a:lt1>
      <a:dk2>
        <a:srgbClr val="2A2735"/>
      </a:dk2>
      <a:lt2>
        <a:srgbClr val="EEEEEE"/>
      </a:lt2>
      <a:accent1>
        <a:srgbClr val="1EBE9B"/>
      </a:accent1>
      <a:accent2>
        <a:srgbClr val="8F99BB"/>
      </a:accent2>
      <a:accent3>
        <a:srgbClr val="FD8686"/>
      </a:accent3>
      <a:accent4>
        <a:srgbClr val="A3A3C1"/>
      </a:accent4>
      <a:accent5>
        <a:srgbClr val="7162FE"/>
      </a:accent5>
      <a:accent6>
        <a:srgbClr val="E76445"/>
      </a:accent6>
      <a:hlink>
        <a:srgbClr val="EF08F7"/>
      </a:hlink>
      <a:folHlink>
        <a:srgbClr val="8477FE"/>
      </a:folHlink>
    </a:clrScheme>
    <a:fontScheme name="Custom 50">
      <a:majorFont>
        <a:latin typeface="Grandview"/>
        <a:ea typeface=""/>
        <a:cs typeface=""/>
      </a:majorFont>
      <a:minorFont>
        <a:latin typeface="Grandview"/>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sineVTI" id="{4F4449D5-5E9D-4D83-9E2A-939F9CF20276}" vid="{03166EA1-370F-4321-A61E-8851365B4312}"/>
    </a:ext>
  </a:extLst>
</a:theme>
</file>

<file path=ppt/theme/theme2.xml><?xml version="1.0" encoding="utf-8"?>
<a:theme xmlns:a="http://schemas.openxmlformats.org/drawingml/2006/main" name="BrushVTI">
  <a:themeElements>
    <a:clrScheme name="AnalogousFromRegularSeedLeftStep">
      <a:dk1>
        <a:srgbClr val="000000"/>
      </a:dk1>
      <a:lt1>
        <a:srgbClr val="FFFFFF"/>
      </a:lt1>
      <a:dk2>
        <a:srgbClr val="1E1835"/>
      </a:dk2>
      <a:lt2>
        <a:srgbClr val="F1F0F3"/>
      </a:lt2>
      <a:accent1>
        <a:srgbClr val="7EAE36"/>
      </a:accent1>
      <a:accent2>
        <a:srgbClr val="A8A62A"/>
      </a:accent2>
      <a:accent3>
        <a:srgbClr val="CF9241"/>
      </a:accent3>
      <a:accent4>
        <a:srgbClr val="BD452F"/>
      </a:accent4>
      <a:accent5>
        <a:srgbClr val="CF4166"/>
      </a:accent5>
      <a:accent6>
        <a:srgbClr val="BD2F90"/>
      </a:accent6>
      <a:hlink>
        <a:srgbClr val="7D4EC4"/>
      </a:hlink>
      <a:folHlink>
        <a:srgbClr val="7F7F7F"/>
      </a:folHlink>
    </a:clrScheme>
    <a:fontScheme name="Custom 3">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ushVTI" id="{7102FA3A-9D7B-4497-8C4B-FB535AAFDE06}" vid="{C6D41F62-6FAB-440A-BEC7-CB7BF190811F}"/>
    </a:ext>
  </a:extLst>
</a:theme>
</file>

<file path=docProps/app.xml><?xml version="1.0" encoding="utf-8"?>
<Properties xmlns="http://schemas.openxmlformats.org/officeDocument/2006/extended-properties" xmlns:vt="http://schemas.openxmlformats.org/officeDocument/2006/docPropsVTypes">
  <TotalTime>27</TotalTime>
  <Words>320</Words>
  <Application>Microsoft Office PowerPoint</Application>
  <PresentationFormat>Widescreen</PresentationFormat>
  <Paragraphs>2</Paragraphs>
  <Slides>2</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vt:i4>
      </vt:variant>
    </vt:vector>
  </HeadingPairs>
  <TitlesOfParts>
    <vt:vector size="8" baseType="lpstr">
      <vt:lpstr>Arial</vt:lpstr>
      <vt:lpstr>Century Gothic</vt:lpstr>
      <vt:lpstr>Grandview</vt:lpstr>
      <vt:lpstr>Wingdings</vt:lpstr>
      <vt:lpstr>CosineVTI</vt:lpstr>
      <vt:lpstr>BrushVTI</vt:lpstr>
      <vt:lpstr>a. Percent of variation explained by demographics: 26.12 %  b. Percent of variation explained by demographics and social determinants: 46.2 %      Percent of variation explained by demographics and social determinants including interaction items: 48.33 %  c. Percent of variation explained by demographics, social determinants and health of residents: 47.17 %  d. Percent of variation explained by demographics, social determinants, health of residents and political leaning of the populatio: 50.9 %      Percent of variation explained by demographics, social determinants, health of residents and political leaning of the populatio including interaction items: 52.49 %</vt:lpstr>
      <vt:lpstr>d. Republicanpercent: Estimate = 57.80, t value = 1.440, Pr(&gt;|t|) = 0.150 DemocraticPercent: Estimate = 18.24, t value = 2.485, Pr(&gt;|t|) = 0.013 Given the p-values, DemocraticPercent appears to be statistically significant (p &lt; 0.05), suggesting that there is evidence to reject the null hypothesis that the coefficient for DemocraticPercent is zero. In other words, there is evidence to suggest that a county's Democratic leaning is associated with changes in the vaccination rate.  On the other hand, the p-value for Republicanpercent is 0.150, which is greater than 0.05. While the coefficient is positive, suggesting a positive association, the evidence for the association is not strong enough to reject the null hypothesis.  In conclusion, based on the results of the regression, there is some evidence to suggest that a county's political leaning, specifically leaning towards Democratic, is associated with changes in the COVID-19 vaccination rate. However, the association with Republican leaning is not statistically significant at the conventional significance level (p &gt; 0.05).</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Percent of variation explained by demographics: 26.12 %  b. Percent of variation explained by demographics and social determinants: 46.2 %      Percent of variation explained by demographics and social determinants including interaction items: 48.33 %  c. Percent of variation explained by demographics, social determinants and health of residents: 47.17 %  d. Percent of variation explained by demographics, social determinants, health of residents and political leaning of the populatio: 50.9 %      Percent of variation explained by demographics, social determinants, health of residents and political leaning of the populatio including interaction items: 52.49 %</dc:title>
  <dc:creator>Yili Lin</dc:creator>
  <cp:lastModifiedBy>Yili Lin</cp:lastModifiedBy>
  <cp:revision>1</cp:revision>
  <dcterms:created xsi:type="dcterms:W3CDTF">2023-10-19T16:10:04Z</dcterms:created>
  <dcterms:modified xsi:type="dcterms:W3CDTF">2023-10-19T16:37:06Z</dcterms:modified>
</cp:coreProperties>
</file>