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6DAE8-DBF2-14C2-41B5-92E2B13041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85C651-5867-99EC-F8A7-316494B0E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D419D-0FC5-0E71-4882-0D3581836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29/08/2023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723DE-2EDC-E140-5C73-B0FE6D0C2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11C0E-1865-B45A-25E2-0210CDA95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01934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F1356-D93A-1127-2A6B-188AC847E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FBD9EA-29E1-BC09-0AE2-BAC8E13B29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7325C-A7DE-C811-877D-030847FDF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29/08/2023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E9BED-FCCE-1A2F-FEB6-EED05E82D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94C0A-E4F0-248C-190E-A92BE375A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28840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A04607-5B47-68B9-7D96-0019C95F81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FD0E67-185E-E522-2A08-CD6462A2F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DAD74-345F-A2D7-FE75-1F7FC0664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29/08/2023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081FC-DBA8-9C16-0018-D687F9926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33C69-F2C2-4331-9346-1B36440EE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13962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B61F0-63DF-C81C-61E7-A5D22B6A8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FCC2E-30D7-A0D7-9609-AA3FB2066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9CF98-4E33-D4C2-C638-684536591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29/08/2023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60F99-F8DE-9220-49C5-BF049E1DE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7D6331-3861-D9F3-72CF-EE1D30C5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57723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CCEB4-0A28-4EA1-02DC-DEC4963BA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9DD866-F593-D0F3-438D-6CDC41EAA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0A3A1-CA68-2AB4-5F26-6B812D4D4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29/08/2023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D3905-AD0F-241A-1419-0824699CB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D42DD8-3EBF-AE9E-7767-56E5A9333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28044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88DE4-AF82-2E82-700C-B58A7D6EB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C8F51-E72C-E535-692C-B44DFDAB81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44E960-F878-9F41-4E16-CC9F2F7EA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E5822B-C791-7CB9-F686-36F2DE6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29/08/2023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5B2D60-AC9D-C0BA-133B-AB07C8D28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8D2DBA-2404-92F5-ADC9-908429ADB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168742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54412-70AF-5486-7012-BDE2F04A0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6A894-BEFA-02FD-F7C1-191B6BE36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1582DE-156C-9003-5777-35D65DA21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163C07-34A3-84B0-76CB-CDE7C55B9E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4F4F8A-292A-0FD8-B338-5ABD23F85F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D31A04-AD79-671F-7418-764B1ACDE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29/08/2023</a:t>
            </a:fld>
            <a:endParaRPr lang="en-P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B30CF6-51FD-F4D6-9F91-D606AB3AE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AE2BDE-B32D-3C4D-493C-5D3E542A2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75213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A2E94-8500-25AF-FE59-01B4C53E9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6B74A6-C40C-189B-102E-3956E13F0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29/08/2023</a:t>
            </a:fld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10BA9B-C68A-C28C-8497-EA0759753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7EC2A9-0448-A038-D729-00F0EE18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12676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35647C-462B-123F-9EAC-964665999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29/08/2023</a:t>
            </a:fld>
            <a:endParaRPr lang="en-P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737435-7C42-B9C8-868F-F55AE3803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8516-9274-594D-7C6C-B9145753B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86669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7C28B-0E74-88BE-D0FA-712FEFCC8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2EFE9-3B0E-9CA8-583D-F07DBB230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2604E6-0D02-F5EA-88B4-25610A2ED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D9EFFF-7953-56CA-ADA7-DBD173619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29/08/2023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5B9E79-C523-0453-62FF-97F1A286E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075880-ED4F-D4E7-3DA7-9E7D4D6EF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20141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8DCEE-500C-02CD-8226-60787FC0F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8C8201-BE01-AA85-B3E8-0B907A45DB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AB21CC-FFD2-EF4D-C004-7BC4078FF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703E41-BC51-7D00-7223-EDB76BF69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29/08/2023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56879-439A-71D0-0AC4-8B67DF846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3CF5C-EE41-C4A4-8012-F35C4A14F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7551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164B7C-EC73-05AB-3C02-5C7FBBCA0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F8E655-D0D6-9420-DEDB-73054B7D3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92F30-312D-C95C-E475-221870BAAC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9E329-C4A6-4B38-90BC-761022006CD4}" type="datetimeFigureOut">
              <a:rPr lang="en-PH" smtClean="0"/>
              <a:t>29/08/2023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EC00D-AA91-6ADA-1AB2-13CA98D9F0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0BD8D-3821-A3F7-8337-95EB0A1594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76261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42835E-050F-9C1C-2923-DBAF63C3B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Probability (No Fall | No Fall Yet) - Cases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52BBEF0-8402-4C9B-D0B5-09FAB3397D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83296" y="643466"/>
            <a:ext cx="5568739" cy="556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493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42835E-050F-9C1C-2923-DBAF63C3B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Probability (No Fall | No Fall Yet) - Controls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52BBEF0-8402-4C9B-D0B5-09FAB3397D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83296" y="643466"/>
            <a:ext cx="5568739" cy="556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070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42835E-050F-9C1C-2923-DBAF63C3B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Plot - Probability (No Fall | No Fall Yet)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52BBEF0-8402-4C9B-D0B5-09FAB3397D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83296" y="643466"/>
            <a:ext cx="5568739" cy="556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495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42835E-050F-9C1C-2923-DBAF63C3B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Plot - Probability (No Falls Yet)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52BBEF0-8402-4C9B-D0B5-09FAB3397D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83296" y="643466"/>
            <a:ext cx="5568739" cy="556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892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EEB3442675384ABB97E333933D4E6B" ma:contentTypeVersion="14" ma:contentTypeDescription="Create a new document." ma:contentTypeScope="" ma:versionID="2cbee307529dde348665e97206454b92">
  <xsd:schema xmlns:xsd="http://www.w3.org/2001/XMLSchema" xmlns:xs="http://www.w3.org/2001/XMLSchema" xmlns:p="http://schemas.microsoft.com/office/2006/metadata/properties" xmlns:ns3="c9e3d019-3964-46b2-898d-6261f7917261" xmlns:ns4="5af09da7-0bb8-4c71-84a1-cd55f61d763d" targetNamespace="http://schemas.microsoft.com/office/2006/metadata/properties" ma:root="true" ma:fieldsID="6f8dde99d24b208e013ac1b9040d85f7" ns3:_="" ns4:_="">
    <xsd:import namespace="c9e3d019-3964-46b2-898d-6261f7917261"/>
    <xsd:import namespace="5af09da7-0bb8-4c71-84a1-cd55f61d763d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OCR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e3d019-3964-46b2-898d-6261f7917261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f09da7-0bb8-4c71-84a1-cd55f61d763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9e3d019-3964-46b2-898d-6261f7917261" xsi:nil="true"/>
  </documentManagement>
</p:properties>
</file>

<file path=customXml/itemProps1.xml><?xml version="1.0" encoding="utf-8"?>
<ds:datastoreItem xmlns:ds="http://schemas.openxmlformats.org/officeDocument/2006/customXml" ds:itemID="{582FDE62-91F6-408B-988E-DC6234B1D6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e3d019-3964-46b2-898d-6261f7917261"/>
    <ds:schemaRef ds:uri="5af09da7-0bb8-4c71-84a1-cd55f61d76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F61E2AE-7A0C-4846-9182-42B788522A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BD89DF-DC1C-46FA-BCAF-ABEBA9AFE90A}">
  <ds:schemaRefs>
    <ds:schemaRef ds:uri="5af09da7-0bb8-4c71-84a1-cd55f61d763d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elements/1.1/"/>
    <ds:schemaRef ds:uri="http://purl.org/dc/dcmitype/"/>
    <ds:schemaRef ds:uri="c9e3d019-3964-46b2-898d-6261f7917261"/>
    <ds:schemaRef ds:uri="http://schemas.microsoft.com/office/2006/documentManagement/typ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41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Probability (No Fall | No Fall Yet) - Cases</vt:lpstr>
      <vt:lpstr>Probability (No Fall | No Fall Yet) - Controls</vt:lpstr>
      <vt:lpstr>Plot - Probability (No Fall | No Fall Yet)</vt:lpstr>
      <vt:lpstr>Plot - Probability (No Falls Yet)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Assignment  Prompt 1</dc:title>
  <dc:creator>Vladimir Franzuela Cardenas</dc:creator>
  <cp:lastModifiedBy>Vladimir Franzuela Cardenas</cp:lastModifiedBy>
  <cp:revision>7</cp:revision>
  <dcterms:created xsi:type="dcterms:W3CDTF">2023-08-24T20:09:12Z</dcterms:created>
  <dcterms:modified xsi:type="dcterms:W3CDTF">2023-08-29T23:28:44Z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0x010100C7EEB3442675384ABB97E333933D4E6B</vt:lpwstr>
  </property>
</Properties>
</file>