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9"/>
  </p:normalViewPr>
  <p:slideViewPr>
    <p:cSldViewPr snapToGrid="0">
      <p:cViewPr varScale="1">
        <p:scale>
          <a:sx n="93" d="100"/>
          <a:sy n="93" d="100"/>
        </p:scale>
        <p:origin x="21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B7EB-04A6-F8D6-F5E2-236B309C4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EA224-249B-1691-709B-D08335D20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A38A3-32A5-3932-0C30-4A636A5D6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20A91-EBE1-AACE-4DCC-AE354228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CD71B-B47B-FE40-3318-CEAC4696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5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B84EE-8DFB-FAF9-249E-14484433F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EC93D-1CAE-467A-C610-CFEDB88B4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CFC7F-DDFB-A50D-F601-AFBF8264D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BAFEA-4C4E-88E7-FD5F-B7B6F93C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BA1C5-AB42-55E2-7520-304338C9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0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06000A-98EB-07FF-4401-F4A4AFE57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A83D9-2BE8-BF5D-2D43-A769A6B5F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01766-6BC7-8940-4888-F223174A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E24F0-4C92-6EF3-6FDD-BEA2873B1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10F92-2998-2F79-1DC9-C03D7E5C9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1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38B08-43B4-1C89-5D7E-35C28760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20B10-E134-7040-8C90-3CCAB76D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6F732-2032-28FD-D1A1-52D4336D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976F4-9FCC-1415-F483-7B1DAD0C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869AE-78AF-4728-FE4D-D190F497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3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A84A-60F8-95BE-4536-32F6123A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74B3E-944A-1BE6-7527-0FB29E07B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32A4-DFF0-4F22-FBF9-3E921297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53834-2287-19D9-3C8D-1438038D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F85DF-39B4-7896-E840-EC2574A9E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0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1ACC0-4C68-5676-D97F-81A5678A8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4086-3EF3-5D8E-36E9-17CF38D44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2F558-D905-4184-240D-667EB76C0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A5307-521A-2718-F58B-347D63DB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29923-8D75-574A-1B6C-496509785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25193-8037-5AA4-B66A-913BA033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3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3063-2120-484B-A42C-8904B6808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40E37-823A-28FB-7210-B6D703E47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E2C78-F586-B963-E38D-E0BBB065B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D6B51A-8E80-9926-C314-9332205AB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9D63BD-8FFF-F8B1-0935-AF98D10485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9A01D-74F7-8AB7-56B1-A158BFB8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BC130-D160-F032-A89B-4635BEC6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AE50BF-C8F6-96D2-AD76-51696B3A5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9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68872-F50A-71B5-12C6-7296C506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7D410-6F71-6520-F269-E222E617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C0D7BF-7570-9667-0D31-6D07AB154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3AE87C-3C9B-743D-DDDD-816CB5D4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8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3993F-8231-9B93-CE9C-9F441A1E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38C22A-A636-87BF-C0C4-D007C0D0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2991E-B6EF-0BB3-7183-D27D9465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4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5088-160E-B73C-2210-2ABAC40DE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BB727-8CCD-880A-0997-0F031BCBC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2D5F5-5FBD-B951-28FD-05C976BE7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BD8E7-A44B-F397-06E8-FD79459B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4031C-55D5-ED58-28FD-A8A3DD3F7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F4FE7-31CC-F665-45F9-D1462B62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3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A435-58FC-E8CD-22F9-624C9BAA4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9FEDDC-8BFF-FE7F-44B2-D7EC01EF1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C96212-2B6B-85D8-93A7-AD8B5C096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ECFFF-F907-F8EF-81A3-13C58240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3083A-D6EE-25BF-C6C3-F9C3E674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32D79-A275-8D30-5B65-365EEA3C4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3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D01889-6C92-A825-F55A-A850806B1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3DE2C-01B7-BD0D-9105-962857EE3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E4E99-A7E2-3786-35D7-B699A40C5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4C74C-5D02-094E-8A3C-D14CFCFAEFF3}" type="datetimeFigureOut">
              <a:rPr lang="en-US" smtClean="0"/>
              <a:t>8/31/23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B09DE-30E2-2FE5-0CEA-66B8761F0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B8601-C616-EC1C-3A7F-B5B13D24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E1C5-C9D2-7444-AA47-403FF2098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4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0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2B053A-B357-4DD7-9FE1-7C8B1C5B4B6D}"/>
              </a:ext>
            </a:extLst>
          </p:cNvPr>
          <p:cNvSpPr txBox="1"/>
          <p:nvPr/>
        </p:nvSpPr>
        <p:spPr>
          <a:xfrm>
            <a:off x="638881" y="417576"/>
            <a:ext cx="10909640" cy="1249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Report the odds of adverse outcomes and the standard deviation of the odds:</a:t>
            </a:r>
            <a:endParaRPr lang="en-US" sz="4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5CEC7-3A48-3795-C0B7-A97C8BCFC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3690407"/>
            <a:ext cx="11548872" cy="147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59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23B14E-E594-EDE3-A42A-0EDA7E017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278" y="2582900"/>
            <a:ext cx="3429000" cy="3410712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Plot percent of patients with adverse outcome for controls (before intervention) and cases</a:t>
            </a:r>
          </a:p>
          <a:p>
            <a:pPr marL="0" indent="0">
              <a:buNone/>
            </a:pP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(after intervention).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A graph of a patient with red and blue squares&#10;&#10;Description automatically generated">
            <a:extLst>
              <a:ext uri="{FF2B5EF4-FFF2-40B4-BE49-F238E27FC236}">
                <a16:creationId xmlns:a16="http://schemas.microsoft.com/office/drawing/2014/main" id="{5B7C4049-C1B1-A032-9064-E243E6CE3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796957"/>
            <a:ext cx="6903720" cy="52640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B6523A-3BFF-DC7A-4E10-E3E321EB6C7F}"/>
              </a:ext>
            </a:extLst>
          </p:cNvPr>
          <p:cNvSpPr txBox="1"/>
          <p:nvPr/>
        </p:nvSpPr>
        <p:spPr>
          <a:xfrm>
            <a:off x="5486400" y="31135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0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Sowmya Chakravarthy</dc:creator>
  <cp:lastModifiedBy>Sowmya Chakravarthy</cp:lastModifiedBy>
  <cp:revision>1</cp:revision>
  <dcterms:created xsi:type="dcterms:W3CDTF">2023-08-31T18:14:50Z</dcterms:created>
  <dcterms:modified xsi:type="dcterms:W3CDTF">2023-08-31T18:23:30Z</dcterms:modified>
</cp:coreProperties>
</file>