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6" r:id="rId5"/>
    <p:sldMasterId id="2147483668" r:id="rId6"/>
  </p:sldMasterIdLst>
  <p:notesMasterIdLst>
    <p:notesMasterId r:id="rId21"/>
  </p:notesMasterIdLst>
  <p:sldIdLst>
    <p:sldId id="256" r:id="rId7"/>
    <p:sldId id="273" r:id="rId8"/>
    <p:sldId id="258" r:id="rId9"/>
    <p:sldId id="299" r:id="rId10"/>
    <p:sldId id="300" r:id="rId11"/>
    <p:sldId id="301" r:id="rId12"/>
    <p:sldId id="302" r:id="rId13"/>
    <p:sldId id="303" r:id="rId14"/>
    <p:sldId id="304" r:id="rId15"/>
    <p:sldId id="305" r:id="rId16"/>
    <p:sldId id="306" r:id="rId17"/>
    <p:sldId id="308" r:id="rId18"/>
    <p:sldId id="309" r:id="rId19"/>
    <p:sldId id="31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15"/>
    <p:restoredTop sz="67215" autoAdjust="0"/>
  </p:normalViewPr>
  <p:slideViewPr>
    <p:cSldViewPr snapToGrid="0">
      <p:cViewPr varScale="1">
        <p:scale>
          <a:sx n="44" d="100"/>
          <a:sy n="44" d="100"/>
        </p:scale>
        <p:origin x="1604" y="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799EF1-A9A1-0142-A435-D6CF67BE6D8C}" type="datetimeFigureOut">
              <a:rPr lang="en-US" smtClean="0"/>
              <a:t>9/2/2024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17D8E3-4DED-884B-B60B-A5855D3C8188}" type="slidenum">
              <a:rPr lang="en-US" smtClean="0"/>
              <a:t>‹#›</a:t>
            </a:fld>
            <a:endParaRPr lang="en-US"/>
          </a:p>
        </p:txBody>
      </p:sp>
    </p:spTree>
    <p:extLst>
      <p:ext uri="{BB962C8B-B14F-4D97-AF65-F5344CB8AC3E}">
        <p14:creationId xmlns:p14="http://schemas.microsoft.com/office/powerpoint/2010/main" val="3173928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am an Avatar organized by Dr. Alemi, from George Mason University.</a:t>
            </a:r>
          </a:p>
        </p:txBody>
      </p:sp>
      <p:sp>
        <p:nvSpPr>
          <p:cNvPr id="4" name="Slide Number Placeholder 3"/>
          <p:cNvSpPr>
            <a:spLocks noGrp="1"/>
          </p:cNvSpPr>
          <p:nvPr>
            <p:ph type="sldNum" sz="quarter" idx="5"/>
          </p:nvPr>
        </p:nvSpPr>
        <p:spPr/>
        <p:txBody>
          <a:bodyPr/>
          <a:lstStyle/>
          <a:p>
            <a:fld id="{6417D8E3-4DED-884B-B60B-A5855D3C8188}" type="slidenum">
              <a:rPr lang="en-US" smtClean="0"/>
              <a:t>1</a:t>
            </a:fld>
            <a:endParaRPr lang="en-US"/>
          </a:p>
        </p:txBody>
      </p:sp>
    </p:spTree>
    <p:extLst>
      <p:ext uri="{BB962C8B-B14F-4D97-AF65-F5344CB8AC3E}">
        <p14:creationId xmlns:p14="http://schemas.microsoft.com/office/powerpoint/2010/main" val="32477852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2800" b="0" i="0" dirty="0">
                <a:solidFill>
                  <a:srgbClr val="000000"/>
                </a:solidFill>
                <a:effectLst/>
                <a:latin typeface="Arial" panose="020B0604020202020204" pitchFamily="34" charset="0"/>
              </a:rPr>
              <a:t>Create a histogram and a quantile-quantile (QQ) plot of the residuals to visually assess their normality.</a:t>
            </a:r>
            <a:endParaRPr lang="en-US" sz="1800" b="0" i="0" dirty="0">
              <a:solidFill>
                <a:srgbClr val="000000"/>
              </a:solidFill>
              <a:effectLst/>
              <a:latin typeface="Arial" panose="020B0604020202020204" pitchFamily="34" charset="0"/>
            </a:endParaRPr>
          </a:p>
          <a:p>
            <a:pPr algn="l"/>
            <a:r>
              <a:rPr lang="en-US" sz="1800" b="0" i="0" dirty="0">
                <a:solidFill>
                  <a:srgbClr val="000000"/>
                </a:solidFill>
                <a:effectLst/>
                <a:latin typeface="Arial" panose="020B0604020202020204" pitchFamily="34" charset="0"/>
              </a:rPr>
              <a:t> </a:t>
            </a:r>
          </a:p>
        </p:txBody>
      </p:sp>
      <p:sp>
        <p:nvSpPr>
          <p:cNvPr id="4" name="Slide Number Placeholder 3"/>
          <p:cNvSpPr>
            <a:spLocks noGrp="1"/>
          </p:cNvSpPr>
          <p:nvPr>
            <p:ph type="sldNum" sz="quarter" idx="5"/>
          </p:nvPr>
        </p:nvSpPr>
        <p:spPr/>
        <p:txBody>
          <a:bodyPr/>
          <a:lstStyle/>
          <a:p>
            <a:fld id="{6417D8E3-4DED-884B-B60B-A5855D3C8188}" type="slidenum">
              <a:rPr lang="en-US" smtClean="0"/>
              <a:t>10</a:t>
            </a:fld>
            <a:endParaRPr lang="en-US"/>
          </a:p>
        </p:txBody>
      </p:sp>
    </p:spTree>
    <p:extLst>
      <p:ext uri="{BB962C8B-B14F-4D97-AF65-F5344CB8AC3E}">
        <p14:creationId xmlns:p14="http://schemas.microsoft.com/office/powerpoint/2010/main" val="37950547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2800" b="0" i="0" dirty="0">
                <a:solidFill>
                  <a:srgbClr val="000000"/>
                </a:solidFill>
                <a:effectLst/>
                <a:latin typeface="Arial" panose="020B0604020202020204" pitchFamily="34" charset="0"/>
              </a:rPr>
              <a:t>You can use the </a:t>
            </a:r>
            <a:r>
              <a:rPr lang="en-US" sz="2800" b="0" i="0" dirty="0" err="1">
                <a:solidFill>
                  <a:srgbClr val="000000"/>
                </a:solidFill>
                <a:effectLst/>
                <a:latin typeface="Arial" panose="020B0604020202020204" pitchFamily="34" charset="0"/>
              </a:rPr>
              <a:t>shapiro.test</a:t>
            </a:r>
            <a:r>
              <a:rPr lang="en-US" sz="2800" b="0" i="0" dirty="0">
                <a:solidFill>
                  <a:srgbClr val="000000"/>
                </a:solidFill>
                <a:effectLst/>
                <a:latin typeface="Arial" panose="020B0604020202020204" pitchFamily="34" charset="0"/>
              </a:rPr>
              <a:t>() function to perform a formal test for normality on the residuals.</a:t>
            </a:r>
            <a:endParaRPr lang="en-US" sz="1800" b="0" i="0" dirty="0">
              <a:solidFill>
                <a:srgbClr val="000000"/>
              </a:solidFill>
              <a:effectLst/>
              <a:latin typeface="Arial" panose="020B0604020202020204" pitchFamily="34" charset="0"/>
            </a:endParaRPr>
          </a:p>
          <a:p>
            <a:pPr algn="l"/>
            <a:r>
              <a:rPr lang="en-US" sz="1800" b="0" i="0" dirty="0">
                <a:solidFill>
                  <a:srgbClr val="000000"/>
                </a:solidFill>
                <a:effectLst/>
                <a:latin typeface="Arial" panose="020B0604020202020204" pitchFamily="34" charset="0"/>
              </a:rPr>
              <a:t> </a:t>
            </a:r>
          </a:p>
        </p:txBody>
      </p:sp>
      <p:sp>
        <p:nvSpPr>
          <p:cNvPr id="4" name="Slide Number Placeholder 3"/>
          <p:cNvSpPr>
            <a:spLocks noGrp="1"/>
          </p:cNvSpPr>
          <p:nvPr>
            <p:ph type="sldNum" sz="quarter" idx="5"/>
          </p:nvPr>
        </p:nvSpPr>
        <p:spPr/>
        <p:txBody>
          <a:bodyPr/>
          <a:lstStyle/>
          <a:p>
            <a:fld id="{6417D8E3-4DED-884B-B60B-A5855D3C8188}" type="slidenum">
              <a:rPr lang="en-US" smtClean="0"/>
              <a:t>11</a:t>
            </a:fld>
            <a:endParaRPr lang="en-US"/>
          </a:p>
        </p:txBody>
      </p:sp>
    </p:spTree>
    <p:extLst>
      <p:ext uri="{BB962C8B-B14F-4D97-AF65-F5344CB8AC3E}">
        <p14:creationId xmlns:p14="http://schemas.microsoft.com/office/powerpoint/2010/main" val="37672614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2800" b="0" i="0" dirty="0">
                <a:solidFill>
                  <a:srgbClr val="000000"/>
                </a:solidFill>
                <a:effectLst/>
                <a:latin typeface="Arial" panose="020B0604020202020204" pitchFamily="34" charset="0"/>
              </a:rPr>
              <a:t>Use residual plots, leverage plots, and Cook's distance to identify outliers and influential observations. These can be done graphically or by calculating specific statistics. You can also identify specific observations using functions like </a:t>
            </a:r>
            <a:r>
              <a:rPr lang="en-US" sz="2800" b="0" i="0" dirty="0" err="1">
                <a:solidFill>
                  <a:srgbClr val="000000"/>
                </a:solidFill>
                <a:effectLst/>
                <a:latin typeface="Arial" panose="020B0604020202020204" pitchFamily="34" charset="0"/>
              </a:rPr>
              <a:t>outlierTest</a:t>
            </a:r>
            <a:r>
              <a:rPr lang="en-US" sz="2800" b="0" i="0" dirty="0">
                <a:solidFill>
                  <a:srgbClr val="000000"/>
                </a:solidFill>
                <a:effectLst/>
                <a:latin typeface="Arial" panose="020B0604020202020204" pitchFamily="34" charset="0"/>
              </a:rPr>
              <a:t>() from the car package or examining observations with high Cook's distance.</a:t>
            </a:r>
            <a:endParaRPr lang="en-US" sz="1800" b="0" i="0" dirty="0">
              <a:solidFill>
                <a:srgbClr val="000000"/>
              </a:solidFill>
              <a:effectLst/>
              <a:latin typeface="Arial" panose="020B0604020202020204" pitchFamily="34" charset="0"/>
            </a:endParaRPr>
          </a:p>
          <a:p>
            <a:pPr algn="l"/>
            <a:r>
              <a:rPr lang="en-US" sz="1800" b="0" i="0" dirty="0">
                <a:solidFill>
                  <a:srgbClr val="000000"/>
                </a:solidFill>
                <a:effectLst/>
                <a:latin typeface="Arial" panose="020B0604020202020204" pitchFamily="34" charset="0"/>
              </a:rPr>
              <a:t> </a:t>
            </a:r>
          </a:p>
        </p:txBody>
      </p:sp>
      <p:sp>
        <p:nvSpPr>
          <p:cNvPr id="4" name="Slide Number Placeholder 3"/>
          <p:cNvSpPr>
            <a:spLocks noGrp="1"/>
          </p:cNvSpPr>
          <p:nvPr>
            <p:ph type="sldNum" sz="quarter" idx="5"/>
          </p:nvPr>
        </p:nvSpPr>
        <p:spPr/>
        <p:txBody>
          <a:bodyPr/>
          <a:lstStyle/>
          <a:p>
            <a:fld id="{6417D8E3-4DED-884B-B60B-A5855D3C8188}" type="slidenum">
              <a:rPr lang="en-US" smtClean="0"/>
              <a:t>12</a:t>
            </a:fld>
            <a:endParaRPr lang="en-US"/>
          </a:p>
        </p:txBody>
      </p:sp>
    </p:spTree>
    <p:extLst>
      <p:ext uri="{BB962C8B-B14F-4D97-AF65-F5344CB8AC3E}">
        <p14:creationId xmlns:p14="http://schemas.microsoft.com/office/powerpoint/2010/main" val="34168902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Arial" panose="020B0604020202020204" pitchFamily="34" charset="0"/>
              </a:rPr>
              <a:t>Remember that regression assumptions are not always perfectly met in real-world data. The goal is to assess the extent to which they are violated and whether these violations are severe enough to affect the validity of your results. Depending on the severity of any violations, you may need to consider data transformations, alternative models, or robust regression techniques to address issues and obtain valid inferences.</a:t>
            </a:r>
            <a:endParaRPr lang="en-US" dirty="0"/>
          </a:p>
        </p:txBody>
      </p:sp>
      <p:sp>
        <p:nvSpPr>
          <p:cNvPr id="4" name="Slide Number Placeholder 3"/>
          <p:cNvSpPr>
            <a:spLocks noGrp="1"/>
          </p:cNvSpPr>
          <p:nvPr>
            <p:ph type="sldNum" sz="quarter" idx="5"/>
          </p:nvPr>
        </p:nvSpPr>
        <p:spPr/>
        <p:txBody>
          <a:bodyPr/>
          <a:lstStyle/>
          <a:p>
            <a:fld id="{6417D8E3-4DED-884B-B60B-A5855D3C8188}" type="slidenum">
              <a:rPr lang="en-US" smtClean="0"/>
              <a:t>13</a:t>
            </a:fld>
            <a:endParaRPr lang="en-US"/>
          </a:p>
        </p:txBody>
      </p:sp>
    </p:spTree>
    <p:extLst>
      <p:ext uri="{BB962C8B-B14F-4D97-AF65-F5344CB8AC3E}">
        <p14:creationId xmlns:p14="http://schemas.microsoft.com/office/powerpoint/2010/main" val="31584687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Arial" panose="020B0604020202020204" pitchFamily="34" charset="0"/>
              </a:rPr>
              <a:t>Remember to check other videos we have on the topic of ordinary regressions.  </a:t>
            </a:r>
            <a:endParaRPr lang="en-US" dirty="0"/>
          </a:p>
        </p:txBody>
      </p:sp>
      <p:sp>
        <p:nvSpPr>
          <p:cNvPr id="4" name="Slide Number Placeholder 3"/>
          <p:cNvSpPr>
            <a:spLocks noGrp="1"/>
          </p:cNvSpPr>
          <p:nvPr>
            <p:ph type="sldNum" sz="quarter" idx="5"/>
          </p:nvPr>
        </p:nvSpPr>
        <p:spPr/>
        <p:txBody>
          <a:bodyPr/>
          <a:lstStyle/>
          <a:p>
            <a:fld id="{6417D8E3-4DED-884B-B60B-A5855D3C8188}" type="slidenum">
              <a:rPr lang="en-US" smtClean="0"/>
              <a:t>14</a:t>
            </a:fld>
            <a:endParaRPr lang="en-US"/>
          </a:p>
        </p:txBody>
      </p:sp>
    </p:spTree>
    <p:extLst>
      <p:ext uri="{BB962C8B-B14F-4D97-AF65-F5344CB8AC3E}">
        <p14:creationId xmlns:p14="http://schemas.microsoft.com/office/powerpoint/2010/main" val="289112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presentation we will discuss how to check assumptions of regression using R. </a:t>
            </a:r>
            <a:r>
              <a:rPr lang="en-US" b="0" i="0" dirty="0">
                <a:solidFill>
                  <a:srgbClr val="000000"/>
                </a:solidFill>
                <a:effectLst/>
                <a:latin typeface="Arial" panose="020B0604020202020204" pitchFamily="34" charset="0"/>
              </a:rPr>
              <a:t>Checking the assumptions of regression is a crucial step in ensuring the validity and reliability of your regression analysis results. In R, you can use various diagnostic techniques and visualization tools to assess whether your data meets the key assumptions of linear regression.</a:t>
            </a:r>
            <a:endParaRPr lang="en-US" dirty="0"/>
          </a:p>
        </p:txBody>
      </p:sp>
      <p:sp>
        <p:nvSpPr>
          <p:cNvPr id="4" name="Slide Number Placeholder 3"/>
          <p:cNvSpPr>
            <a:spLocks noGrp="1"/>
          </p:cNvSpPr>
          <p:nvPr>
            <p:ph type="sldNum" sz="quarter" idx="5"/>
          </p:nvPr>
        </p:nvSpPr>
        <p:spPr/>
        <p:txBody>
          <a:bodyPr/>
          <a:lstStyle/>
          <a:p>
            <a:fld id="{6417D8E3-4DED-884B-B60B-A5855D3C8188}" type="slidenum">
              <a:rPr lang="en-US" smtClean="0"/>
              <a:t>2</a:t>
            </a:fld>
            <a:endParaRPr lang="en-US"/>
          </a:p>
        </p:txBody>
      </p:sp>
    </p:spTree>
    <p:extLst>
      <p:ext uri="{BB962C8B-B14F-4D97-AF65-F5344CB8AC3E}">
        <p14:creationId xmlns:p14="http://schemas.microsoft.com/office/powerpoint/2010/main" val="3345790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Arial" panose="020B0604020202020204" pitchFamily="34" charset="0"/>
              </a:rPr>
              <a:t>Create scatterplots of your independent variables against the dependent variable to visually assess linearity. You can use the plot() function or the ggplot2 package for more advanced plotting.</a:t>
            </a:r>
            <a:endParaRPr lang="en-US" dirty="0"/>
          </a:p>
        </p:txBody>
      </p:sp>
      <p:sp>
        <p:nvSpPr>
          <p:cNvPr id="4" name="Slide Number Placeholder 3"/>
          <p:cNvSpPr>
            <a:spLocks noGrp="1"/>
          </p:cNvSpPr>
          <p:nvPr>
            <p:ph type="sldNum" sz="quarter" idx="5"/>
          </p:nvPr>
        </p:nvSpPr>
        <p:spPr/>
        <p:txBody>
          <a:bodyPr/>
          <a:lstStyle/>
          <a:p>
            <a:fld id="{6417D8E3-4DED-884B-B60B-A5855D3C8188}" type="slidenum">
              <a:rPr lang="en-US" smtClean="0"/>
              <a:t>3</a:t>
            </a:fld>
            <a:endParaRPr lang="en-US"/>
          </a:p>
        </p:txBody>
      </p:sp>
    </p:spTree>
    <p:extLst>
      <p:ext uri="{BB962C8B-B14F-4D97-AF65-F5344CB8AC3E}">
        <p14:creationId xmlns:p14="http://schemas.microsoft.com/office/powerpoint/2010/main" val="2802552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Arial" panose="020B0604020202020204" pitchFamily="34" charset="0"/>
              </a:rPr>
              <a:t>After fitting the regression model, create a residuals vs. fitted values plot to look for any patterns or curvature. Non-linearity in this plot can indicate a violation of the linearity assumption.</a:t>
            </a:r>
            <a:endParaRPr lang="en-US" dirty="0"/>
          </a:p>
        </p:txBody>
      </p:sp>
      <p:sp>
        <p:nvSpPr>
          <p:cNvPr id="4" name="Slide Number Placeholder 3"/>
          <p:cNvSpPr>
            <a:spLocks noGrp="1"/>
          </p:cNvSpPr>
          <p:nvPr>
            <p:ph type="sldNum" sz="quarter" idx="5"/>
          </p:nvPr>
        </p:nvSpPr>
        <p:spPr/>
        <p:txBody>
          <a:bodyPr/>
          <a:lstStyle/>
          <a:p>
            <a:fld id="{6417D8E3-4DED-884B-B60B-A5855D3C8188}" type="slidenum">
              <a:rPr lang="en-US" smtClean="0"/>
              <a:t>4</a:t>
            </a:fld>
            <a:endParaRPr lang="en-US"/>
          </a:p>
        </p:txBody>
      </p:sp>
    </p:spTree>
    <p:extLst>
      <p:ext uri="{BB962C8B-B14F-4D97-AF65-F5344CB8AC3E}">
        <p14:creationId xmlns:p14="http://schemas.microsoft.com/office/powerpoint/2010/main" val="2257746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dirty="0">
                <a:solidFill>
                  <a:srgbClr val="000000"/>
                </a:solidFill>
                <a:effectLst/>
                <a:latin typeface="Arial" panose="020B0604020202020204" pitchFamily="34" charset="0"/>
              </a:rPr>
              <a:t>Use the Durbin-Watson test to check for autocorrelation in the residuals. A value close to 2 suggests no autocorrelation.</a:t>
            </a:r>
          </a:p>
        </p:txBody>
      </p:sp>
      <p:sp>
        <p:nvSpPr>
          <p:cNvPr id="4" name="Slide Number Placeholder 3"/>
          <p:cNvSpPr>
            <a:spLocks noGrp="1"/>
          </p:cNvSpPr>
          <p:nvPr>
            <p:ph type="sldNum" sz="quarter" idx="5"/>
          </p:nvPr>
        </p:nvSpPr>
        <p:spPr/>
        <p:txBody>
          <a:bodyPr/>
          <a:lstStyle/>
          <a:p>
            <a:fld id="{6417D8E3-4DED-884B-B60B-A5855D3C8188}" type="slidenum">
              <a:rPr lang="en-US" smtClean="0"/>
              <a:t>5</a:t>
            </a:fld>
            <a:endParaRPr lang="en-US"/>
          </a:p>
        </p:txBody>
      </p:sp>
    </p:spTree>
    <p:extLst>
      <p:ext uri="{BB962C8B-B14F-4D97-AF65-F5344CB8AC3E}">
        <p14:creationId xmlns:p14="http://schemas.microsoft.com/office/powerpoint/2010/main" val="121856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dirty="0">
                <a:solidFill>
                  <a:srgbClr val="000000"/>
                </a:solidFill>
                <a:effectLst/>
                <a:latin typeface="Arial" panose="020B0604020202020204" pitchFamily="34" charset="0"/>
              </a:rPr>
              <a:t>Use the Durbin-Watson test to check for autocorrelation in the residuals. A value close to 2 suggests no autocorrelation.</a:t>
            </a:r>
          </a:p>
        </p:txBody>
      </p:sp>
      <p:sp>
        <p:nvSpPr>
          <p:cNvPr id="4" name="Slide Number Placeholder 3"/>
          <p:cNvSpPr>
            <a:spLocks noGrp="1"/>
          </p:cNvSpPr>
          <p:nvPr>
            <p:ph type="sldNum" sz="quarter" idx="5"/>
          </p:nvPr>
        </p:nvSpPr>
        <p:spPr/>
        <p:txBody>
          <a:bodyPr/>
          <a:lstStyle/>
          <a:p>
            <a:fld id="{6417D8E3-4DED-884B-B60B-A5855D3C8188}" type="slidenum">
              <a:rPr lang="en-US" smtClean="0"/>
              <a:t>6</a:t>
            </a:fld>
            <a:endParaRPr lang="en-US"/>
          </a:p>
        </p:txBody>
      </p:sp>
    </p:spTree>
    <p:extLst>
      <p:ext uri="{BB962C8B-B14F-4D97-AF65-F5344CB8AC3E}">
        <p14:creationId xmlns:p14="http://schemas.microsoft.com/office/powerpoint/2010/main" val="1339814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2800" b="0" i="0" dirty="0">
                <a:solidFill>
                  <a:srgbClr val="000000"/>
                </a:solidFill>
                <a:effectLst/>
                <a:latin typeface="Arial" panose="020B0604020202020204" pitchFamily="34" charset="0"/>
              </a:rPr>
              <a:t>If your data is time series data, create a plot of residuals against time to detect any patterns or autocorrelation.</a:t>
            </a:r>
            <a:endParaRPr lang="en-US" sz="1800" b="0" i="0" dirty="0">
              <a:solidFill>
                <a:srgbClr val="000000"/>
              </a:solidFill>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6417D8E3-4DED-884B-B60B-A5855D3C8188}" type="slidenum">
              <a:rPr lang="en-US" smtClean="0"/>
              <a:t>7</a:t>
            </a:fld>
            <a:endParaRPr lang="en-US"/>
          </a:p>
        </p:txBody>
      </p:sp>
    </p:spTree>
    <p:extLst>
      <p:ext uri="{BB962C8B-B14F-4D97-AF65-F5344CB8AC3E}">
        <p14:creationId xmlns:p14="http://schemas.microsoft.com/office/powerpoint/2010/main" val="8865595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4000" b="0" i="0" dirty="0">
                <a:solidFill>
                  <a:srgbClr val="000000"/>
                </a:solidFill>
                <a:effectLst/>
                <a:latin typeface="Arial" panose="020B0604020202020204" pitchFamily="34" charset="0"/>
              </a:rPr>
              <a:t>Check the residuals vs. fitted values plot for a consistent spread of residuals across the fitted values. If the spread increases or decreases systematically, it may indicate heteroscedasticity.</a:t>
            </a:r>
            <a:endParaRPr lang="en-US" sz="1800" b="0" i="0" dirty="0">
              <a:solidFill>
                <a:srgbClr val="000000"/>
              </a:solidFill>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6417D8E3-4DED-884B-B60B-A5855D3C8188}" type="slidenum">
              <a:rPr lang="en-US" smtClean="0"/>
              <a:t>8</a:t>
            </a:fld>
            <a:endParaRPr lang="en-US"/>
          </a:p>
        </p:txBody>
      </p:sp>
    </p:spTree>
    <p:extLst>
      <p:ext uri="{BB962C8B-B14F-4D97-AF65-F5344CB8AC3E}">
        <p14:creationId xmlns:p14="http://schemas.microsoft.com/office/powerpoint/2010/main" val="417076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dirty="0">
                <a:solidFill>
                  <a:srgbClr val="000000"/>
                </a:solidFill>
                <a:effectLst/>
                <a:latin typeface="Arial" panose="020B0604020202020204" pitchFamily="34" charset="0"/>
              </a:rPr>
              <a:t>You can use Breusch-Pagan Test (for heteroscedasticity), the </a:t>
            </a:r>
            <a:r>
              <a:rPr lang="en-US" sz="1800" b="0" i="0" dirty="0" err="1">
                <a:solidFill>
                  <a:srgbClr val="000000"/>
                </a:solidFill>
                <a:effectLst/>
                <a:latin typeface="Arial" panose="020B0604020202020204" pitchFamily="34" charset="0"/>
              </a:rPr>
              <a:t>bptest</a:t>
            </a:r>
            <a:r>
              <a:rPr lang="en-US" sz="1800" b="0" i="0" dirty="0">
                <a:solidFill>
                  <a:srgbClr val="000000"/>
                </a:solidFill>
                <a:effectLst/>
                <a:latin typeface="Arial" panose="020B0604020202020204" pitchFamily="34" charset="0"/>
              </a:rPr>
              <a:t>() function from the </a:t>
            </a:r>
            <a:r>
              <a:rPr lang="en-US" sz="1800" b="0" i="0" dirty="0" err="1">
                <a:solidFill>
                  <a:srgbClr val="000000"/>
                </a:solidFill>
                <a:effectLst/>
                <a:latin typeface="Arial" panose="020B0604020202020204" pitchFamily="34" charset="0"/>
              </a:rPr>
              <a:t>lmtest</a:t>
            </a:r>
            <a:r>
              <a:rPr lang="en-US" sz="1800" b="0" i="0" dirty="0">
                <a:solidFill>
                  <a:srgbClr val="000000"/>
                </a:solidFill>
                <a:effectLst/>
                <a:latin typeface="Arial" panose="020B0604020202020204" pitchFamily="34" charset="0"/>
              </a:rPr>
              <a:t> package, to formally test for heteroscedasticity.</a:t>
            </a:r>
          </a:p>
          <a:p>
            <a:pPr algn="l"/>
            <a:r>
              <a:rPr lang="en-US" sz="1800" b="0" i="0" dirty="0">
                <a:solidFill>
                  <a:srgbClr val="000000"/>
                </a:solidFill>
                <a:effectLst/>
                <a:latin typeface="Arial" panose="020B0604020202020204" pitchFamily="34" charset="0"/>
              </a:rPr>
              <a:t> </a:t>
            </a:r>
          </a:p>
        </p:txBody>
      </p:sp>
      <p:sp>
        <p:nvSpPr>
          <p:cNvPr id="4" name="Slide Number Placeholder 3"/>
          <p:cNvSpPr>
            <a:spLocks noGrp="1"/>
          </p:cNvSpPr>
          <p:nvPr>
            <p:ph type="sldNum" sz="quarter" idx="5"/>
          </p:nvPr>
        </p:nvSpPr>
        <p:spPr/>
        <p:txBody>
          <a:bodyPr/>
          <a:lstStyle/>
          <a:p>
            <a:fld id="{6417D8E3-4DED-884B-B60B-A5855D3C8188}" type="slidenum">
              <a:rPr lang="en-US" smtClean="0"/>
              <a:t>9</a:t>
            </a:fld>
            <a:endParaRPr lang="en-US"/>
          </a:p>
        </p:txBody>
      </p:sp>
    </p:spTree>
    <p:extLst>
      <p:ext uri="{BB962C8B-B14F-4D97-AF65-F5344CB8AC3E}">
        <p14:creationId xmlns:p14="http://schemas.microsoft.com/office/powerpoint/2010/main" val="328095005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580765E-9E46-F923-4537-881F829F0E54}"/>
              </a:ext>
            </a:extLst>
          </p:cNvPr>
          <p:cNvPicPr>
            <a:picLocks noChangeAspect="1"/>
          </p:cNvPicPr>
          <p:nvPr userDrawn="1"/>
        </p:nvPicPr>
        <p:blipFill rotWithShape="1">
          <a:blip r:embed="rId2">
            <a:alphaModFix amt="20000"/>
          </a:blip>
          <a:srcRect b="19027"/>
          <a:stretch/>
        </p:blipFill>
        <p:spPr>
          <a:xfrm>
            <a:off x="4902150" y="-674203"/>
            <a:ext cx="7694778" cy="8354115"/>
          </a:xfrm>
          <a:prstGeom prst="rect">
            <a:avLst/>
          </a:prstGeom>
        </p:spPr>
      </p:pic>
      <p:sp>
        <p:nvSpPr>
          <p:cNvPr id="2" name="Title 1">
            <a:extLst>
              <a:ext uri="{FF2B5EF4-FFF2-40B4-BE49-F238E27FC236}">
                <a16:creationId xmlns:a16="http://schemas.microsoft.com/office/drawing/2014/main" id="{F8649688-59E7-1703-6239-C6E17422C4E4}"/>
              </a:ext>
            </a:extLst>
          </p:cNvPr>
          <p:cNvSpPr>
            <a:spLocks noGrp="1"/>
          </p:cNvSpPr>
          <p:nvPr>
            <p:ph type="ctrTitle"/>
          </p:nvPr>
        </p:nvSpPr>
        <p:spPr>
          <a:xfrm>
            <a:off x="779481" y="3697149"/>
            <a:ext cx="7604864" cy="1380539"/>
          </a:xfrm>
        </p:spPr>
        <p:txBody>
          <a:bodyPr anchor="b">
            <a:normAutofit/>
          </a:bodyPr>
          <a:lstStyle>
            <a:lvl1pPr algn="l">
              <a:defRPr sz="40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0AEE2DF3-20B9-5FE4-78BC-2A84C112A90A}"/>
              </a:ext>
            </a:extLst>
          </p:cNvPr>
          <p:cNvSpPr>
            <a:spLocks noGrp="1"/>
          </p:cNvSpPr>
          <p:nvPr>
            <p:ph type="subTitle" idx="1"/>
          </p:nvPr>
        </p:nvSpPr>
        <p:spPr>
          <a:xfrm>
            <a:off x="1559796" y="5412912"/>
            <a:ext cx="3342354" cy="1464519"/>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14" name="Picture 13">
            <a:extLst>
              <a:ext uri="{FF2B5EF4-FFF2-40B4-BE49-F238E27FC236}">
                <a16:creationId xmlns:a16="http://schemas.microsoft.com/office/drawing/2014/main" id="{01587E38-3EC4-A044-D625-EEAF1E6EC062}"/>
              </a:ext>
            </a:extLst>
          </p:cNvPr>
          <p:cNvPicPr>
            <a:picLocks noChangeAspect="1"/>
          </p:cNvPicPr>
          <p:nvPr userDrawn="1"/>
        </p:nvPicPr>
        <p:blipFill>
          <a:blip r:embed="rId3"/>
          <a:stretch>
            <a:fillRect/>
          </a:stretch>
        </p:blipFill>
        <p:spPr>
          <a:xfrm>
            <a:off x="615061" y="1197215"/>
            <a:ext cx="5899299" cy="1981444"/>
          </a:xfrm>
          <a:prstGeom prst="rect">
            <a:avLst/>
          </a:prstGeom>
        </p:spPr>
      </p:pic>
      <p:pic>
        <p:nvPicPr>
          <p:cNvPr id="5" name="Picture 4">
            <a:extLst>
              <a:ext uri="{FF2B5EF4-FFF2-40B4-BE49-F238E27FC236}">
                <a16:creationId xmlns:a16="http://schemas.microsoft.com/office/drawing/2014/main" id="{953E1F77-3976-FC07-D6FA-5715ADAF14E2}"/>
              </a:ext>
            </a:extLst>
          </p:cNvPr>
          <p:cNvPicPr>
            <a:picLocks noChangeAspect="1"/>
          </p:cNvPicPr>
          <p:nvPr userDrawn="1"/>
        </p:nvPicPr>
        <p:blipFill>
          <a:blip r:embed="rId4"/>
          <a:stretch>
            <a:fillRect/>
          </a:stretch>
        </p:blipFill>
        <p:spPr>
          <a:xfrm>
            <a:off x="9963982" y="3502855"/>
            <a:ext cx="5932940" cy="7005710"/>
          </a:xfrm>
          <a:prstGeom prst="rect">
            <a:avLst/>
          </a:prstGeom>
        </p:spPr>
      </p:pic>
      <p:pic>
        <p:nvPicPr>
          <p:cNvPr id="7" name="Picture 6">
            <a:extLst>
              <a:ext uri="{FF2B5EF4-FFF2-40B4-BE49-F238E27FC236}">
                <a16:creationId xmlns:a16="http://schemas.microsoft.com/office/drawing/2014/main" id="{EF758EA4-EA94-F72F-4C37-A2D336BDE9F0}"/>
              </a:ext>
            </a:extLst>
          </p:cNvPr>
          <p:cNvPicPr>
            <a:picLocks noChangeAspect="1"/>
          </p:cNvPicPr>
          <p:nvPr userDrawn="1"/>
        </p:nvPicPr>
        <p:blipFill>
          <a:blip r:embed="rId5"/>
          <a:stretch>
            <a:fillRect/>
          </a:stretch>
        </p:blipFill>
        <p:spPr>
          <a:xfrm>
            <a:off x="754906" y="5412912"/>
            <a:ext cx="651267" cy="657297"/>
          </a:xfrm>
          <a:prstGeom prst="rect">
            <a:avLst/>
          </a:prstGeom>
        </p:spPr>
      </p:pic>
    </p:spTree>
    <p:extLst>
      <p:ext uri="{BB962C8B-B14F-4D97-AF65-F5344CB8AC3E}">
        <p14:creationId xmlns:p14="http://schemas.microsoft.com/office/powerpoint/2010/main" val="2852685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7F527-C9C4-3AE9-1AB6-0A92543C6D8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0A292B-FD17-3482-0ADF-55B3DEAB153F}"/>
              </a:ext>
            </a:extLst>
          </p:cNvPr>
          <p:cNvSpPr>
            <a:spLocks noGrp="1"/>
          </p:cNvSpPr>
          <p:nvPr>
            <p:ph type="dt" sz="half" idx="10"/>
          </p:nvPr>
        </p:nvSpPr>
        <p:spPr/>
        <p:txBody>
          <a:bodyPr/>
          <a:lstStyle/>
          <a:p>
            <a:fld id="{4B84967F-2382-1D42-B474-ED4C6215D2E3}" type="datetimeFigureOut">
              <a:rPr lang="en-US" smtClean="0"/>
              <a:t>9/2/2024</a:t>
            </a:fld>
            <a:endParaRPr lang="en-US"/>
          </a:p>
        </p:txBody>
      </p:sp>
      <p:sp>
        <p:nvSpPr>
          <p:cNvPr id="4" name="Footer Placeholder 3">
            <a:extLst>
              <a:ext uri="{FF2B5EF4-FFF2-40B4-BE49-F238E27FC236}">
                <a16:creationId xmlns:a16="http://schemas.microsoft.com/office/drawing/2014/main" id="{9FC4CFF4-32C3-E17B-C4D7-7A0CF58DE9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32BFF3-9C13-EF99-0729-5CAD7C9A025C}"/>
              </a:ext>
            </a:extLst>
          </p:cNvPr>
          <p:cNvSpPr>
            <a:spLocks noGrp="1"/>
          </p:cNvSpPr>
          <p:nvPr>
            <p:ph type="sldNum" sz="quarter" idx="12"/>
          </p:nvPr>
        </p:nvSpPr>
        <p:spPr/>
        <p:txBody>
          <a:bodyPr/>
          <a:lstStyle/>
          <a:p>
            <a:fld id="{A536A363-BB52-F847-9CC8-A14FBF3DB02D}" type="slidenum">
              <a:rPr lang="en-US" smtClean="0"/>
              <a:t>‹#›</a:t>
            </a:fld>
            <a:endParaRPr lang="en-US"/>
          </a:p>
        </p:txBody>
      </p:sp>
    </p:spTree>
    <p:extLst>
      <p:ext uri="{BB962C8B-B14F-4D97-AF65-F5344CB8AC3E}">
        <p14:creationId xmlns:p14="http://schemas.microsoft.com/office/powerpoint/2010/main" val="3819274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F96DED-A25F-6860-FA29-8B5A8C8810CF}"/>
              </a:ext>
            </a:extLst>
          </p:cNvPr>
          <p:cNvSpPr>
            <a:spLocks noGrp="1"/>
          </p:cNvSpPr>
          <p:nvPr>
            <p:ph type="dt" sz="half" idx="10"/>
          </p:nvPr>
        </p:nvSpPr>
        <p:spPr/>
        <p:txBody>
          <a:bodyPr/>
          <a:lstStyle/>
          <a:p>
            <a:fld id="{4B84967F-2382-1D42-B474-ED4C6215D2E3}" type="datetimeFigureOut">
              <a:rPr lang="en-US" smtClean="0"/>
              <a:t>9/2/2024</a:t>
            </a:fld>
            <a:endParaRPr lang="en-US"/>
          </a:p>
        </p:txBody>
      </p:sp>
      <p:sp>
        <p:nvSpPr>
          <p:cNvPr id="3" name="Footer Placeholder 2">
            <a:extLst>
              <a:ext uri="{FF2B5EF4-FFF2-40B4-BE49-F238E27FC236}">
                <a16:creationId xmlns:a16="http://schemas.microsoft.com/office/drawing/2014/main" id="{B770275C-7907-9F15-85B5-70FBD727146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A31B68D-9337-DF5E-FDE3-D260CF6E7D36}"/>
              </a:ext>
            </a:extLst>
          </p:cNvPr>
          <p:cNvSpPr>
            <a:spLocks noGrp="1"/>
          </p:cNvSpPr>
          <p:nvPr>
            <p:ph type="sldNum" sz="quarter" idx="12"/>
          </p:nvPr>
        </p:nvSpPr>
        <p:spPr/>
        <p:txBody>
          <a:bodyPr/>
          <a:lstStyle/>
          <a:p>
            <a:fld id="{A536A363-BB52-F847-9CC8-A14FBF3DB02D}" type="slidenum">
              <a:rPr lang="en-US" smtClean="0"/>
              <a:t>‹#›</a:t>
            </a:fld>
            <a:endParaRPr lang="en-US"/>
          </a:p>
        </p:txBody>
      </p:sp>
    </p:spTree>
    <p:extLst>
      <p:ext uri="{BB962C8B-B14F-4D97-AF65-F5344CB8AC3E}">
        <p14:creationId xmlns:p14="http://schemas.microsoft.com/office/powerpoint/2010/main" val="38276199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E3C2B-45CE-B511-13E2-9DAE79A845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FF10148-A2A9-0799-F4F7-18017CE847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5FFB31A-DA89-95E7-AB08-ECC256F197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A7533F-7C4E-022F-1503-9303E85D6E67}"/>
              </a:ext>
            </a:extLst>
          </p:cNvPr>
          <p:cNvSpPr>
            <a:spLocks noGrp="1"/>
          </p:cNvSpPr>
          <p:nvPr>
            <p:ph type="dt" sz="half" idx="10"/>
          </p:nvPr>
        </p:nvSpPr>
        <p:spPr/>
        <p:txBody>
          <a:bodyPr/>
          <a:lstStyle/>
          <a:p>
            <a:fld id="{4B84967F-2382-1D42-B474-ED4C6215D2E3}" type="datetimeFigureOut">
              <a:rPr lang="en-US" smtClean="0"/>
              <a:t>9/2/2024</a:t>
            </a:fld>
            <a:endParaRPr lang="en-US"/>
          </a:p>
        </p:txBody>
      </p:sp>
      <p:sp>
        <p:nvSpPr>
          <p:cNvPr id="6" name="Footer Placeholder 5">
            <a:extLst>
              <a:ext uri="{FF2B5EF4-FFF2-40B4-BE49-F238E27FC236}">
                <a16:creationId xmlns:a16="http://schemas.microsoft.com/office/drawing/2014/main" id="{2540BDBA-F83C-B51D-3180-D13C4E39E9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F3C8B5-4C34-EC01-EB6E-5BF3EB0D273A}"/>
              </a:ext>
            </a:extLst>
          </p:cNvPr>
          <p:cNvSpPr>
            <a:spLocks noGrp="1"/>
          </p:cNvSpPr>
          <p:nvPr>
            <p:ph type="sldNum" sz="quarter" idx="12"/>
          </p:nvPr>
        </p:nvSpPr>
        <p:spPr/>
        <p:txBody>
          <a:bodyPr/>
          <a:lstStyle/>
          <a:p>
            <a:fld id="{A536A363-BB52-F847-9CC8-A14FBF3DB02D}" type="slidenum">
              <a:rPr lang="en-US" smtClean="0"/>
              <a:t>‹#›</a:t>
            </a:fld>
            <a:endParaRPr lang="en-US"/>
          </a:p>
        </p:txBody>
      </p:sp>
    </p:spTree>
    <p:extLst>
      <p:ext uri="{BB962C8B-B14F-4D97-AF65-F5344CB8AC3E}">
        <p14:creationId xmlns:p14="http://schemas.microsoft.com/office/powerpoint/2010/main" val="39309652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A3A86-0B7B-9417-206C-8023301A42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AFAB53F-53C6-9A50-564C-B9B09AEED9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FADB9C-BE4B-90D1-43B5-0B304E9FB5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602F0E-CB70-B6CB-0280-2E396AB8B0BA}"/>
              </a:ext>
            </a:extLst>
          </p:cNvPr>
          <p:cNvSpPr>
            <a:spLocks noGrp="1"/>
          </p:cNvSpPr>
          <p:nvPr>
            <p:ph type="dt" sz="half" idx="10"/>
          </p:nvPr>
        </p:nvSpPr>
        <p:spPr/>
        <p:txBody>
          <a:bodyPr/>
          <a:lstStyle/>
          <a:p>
            <a:fld id="{4B84967F-2382-1D42-B474-ED4C6215D2E3}" type="datetimeFigureOut">
              <a:rPr lang="en-US" smtClean="0"/>
              <a:t>9/2/2024</a:t>
            </a:fld>
            <a:endParaRPr lang="en-US"/>
          </a:p>
        </p:txBody>
      </p:sp>
      <p:sp>
        <p:nvSpPr>
          <p:cNvPr id="6" name="Footer Placeholder 5">
            <a:extLst>
              <a:ext uri="{FF2B5EF4-FFF2-40B4-BE49-F238E27FC236}">
                <a16:creationId xmlns:a16="http://schemas.microsoft.com/office/drawing/2014/main" id="{CD1C533A-08B0-58EA-9AD7-A3F8B324FA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26A372-BDCD-A7E2-5A4F-E62DC39F1C9F}"/>
              </a:ext>
            </a:extLst>
          </p:cNvPr>
          <p:cNvSpPr>
            <a:spLocks noGrp="1"/>
          </p:cNvSpPr>
          <p:nvPr>
            <p:ph type="sldNum" sz="quarter" idx="12"/>
          </p:nvPr>
        </p:nvSpPr>
        <p:spPr/>
        <p:txBody>
          <a:bodyPr/>
          <a:lstStyle/>
          <a:p>
            <a:fld id="{A536A363-BB52-F847-9CC8-A14FBF3DB02D}" type="slidenum">
              <a:rPr lang="en-US" smtClean="0"/>
              <a:t>‹#›</a:t>
            </a:fld>
            <a:endParaRPr lang="en-US"/>
          </a:p>
        </p:txBody>
      </p:sp>
    </p:spTree>
    <p:extLst>
      <p:ext uri="{BB962C8B-B14F-4D97-AF65-F5344CB8AC3E}">
        <p14:creationId xmlns:p14="http://schemas.microsoft.com/office/powerpoint/2010/main" val="37005733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0EBD8-E926-E742-3B9A-FB7253CBC3E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87357F9-DC12-94D1-6A8F-A398E60616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EE06DF-5858-0C46-6785-0912478308C3}"/>
              </a:ext>
            </a:extLst>
          </p:cNvPr>
          <p:cNvSpPr>
            <a:spLocks noGrp="1"/>
          </p:cNvSpPr>
          <p:nvPr>
            <p:ph type="dt" sz="half" idx="10"/>
          </p:nvPr>
        </p:nvSpPr>
        <p:spPr/>
        <p:txBody>
          <a:bodyPr/>
          <a:lstStyle/>
          <a:p>
            <a:fld id="{4B84967F-2382-1D42-B474-ED4C6215D2E3}" type="datetimeFigureOut">
              <a:rPr lang="en-US" smtClean="0"/>
              <a:t>9/2/2024</a:t>
            </a:fld>
            <a:endParaRPr lang="en-US"/>
          </a:p>
        </p:txBody>
      </p:sp>
      <p:sp>
        <p:nvSpPr>
          <p:cNvPr id="5" name="Footer Placeholder 4">
            <a:extLst>
              <a:ext uri="{FF2B5EF4-FFF2-40B4-BE49-F238E27FC236}">
                <a16:creationId xmlns:a16="http://schemas.microsoft.com/office/drawing/2014/main" id="{6E465DCB-E870-DEF5-349E-FB0C17002C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0E2825-6709-2936-5F16-188693E21D04}"/>
              </a:ext>
            </a:extLst>
          </p:cNvPr>
          <p:cNvSpPr>
            <a:spLocks noGrp="1"/>
          </p:cNvSpPr>
          <p:nvPr>
            <p:ph type="sldNum" sz="quarter" idx="12"/>
          </p:nvPr>
        </p:nvSpPr>
        <p:spPr/>
        <p:txBody>
          <a:bodyPr/>
          <a:lstStyle/>
          <a:p>
            <a:fld id="{A536A363-BB52-F847-9CC8-A14FBF3DB02D}" type="slidenum">
              <a:rPr lang="en-US" smtClean="0"/>
              <a:t>‹#›</a:t>
            </a:fld>
            <a:endParaRPr lang="en-US"/>
          </a:p>
        </p:txBody>
      </p:sp>
    </p:spTree>
    <p:extLst>
      <p:ext uri="{BB962C8B-B14F-4D97-AF65-F5344CB8AC3E}">
        <p14:creationId xmlns:p14="http://schemas.microsoft.com/office/powerpoint/2010/main" val="27480838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190BBB-294E-EA0B-4584-034FA002CA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AE2A05C-F0E4-B4A7-DC39-EB2E7568FD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983312-CA81-4776-9938-6738102779FC}"/>
              </a:ext>
            </a:extLst>
          </p:cNvPr>
          <p:cNvSpPr>
            <a:spLocks noGrp="1"/>
          </p:cNvSpPr>
          <p:nvPr>
            <p:ph type="dt" sz="half" idx="10"/>
          </p:nvPr>
        </p:nvSpPr>
        <p:spPr/>
        <p:txBody>
          <a:bodyPr/>
          <a:lstStyle/>
          <a:p>
            <a:fld id="{4B84967F-2382-1D42-B474-ED4C6215D2E3}" type="datetimeFigureOut">
              <a:rPr lang="en-US" smtClean="0"/>
              <a:t>9/2/2024</a:t>
            </a:fld>
            <a:endParaRPr lang="en-US"/>
          </a:p>
        </p:txBody>
      </p:sp>
      <p:sp>
        <p:nvSpPr>
          <p:cNvPr id="5" name="Footer Placeholder 4">
            <a:extLst>
              <a:ext uri="{FF2B5EF4-FFF2-40B4-BE49-F238E27FC236}">
                <a16:creationId xmlns:a16="http://schemas.microsoft.com/office/drawing/2014/main" id="{86B87C54-F5DE-248C-FC2C-5BB73F76D0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672711-175A-0A82-C452-816AAB8F9911}"/>
              </a:ext>
            </a:extLst>
          </p:cNvPr>
          <p:cNvSpPr>
            <a:spLocks noGrp="1"/>
          </p:cNvSpPr>
          <p:nvPr>
            <p:ph type="sldNum" sz="quarter" idx="12"/>
          </p:nvPr>
        </p:nvSpPr>
        <p:spPr/>
        <p:txBody>
          <a:bodyPr/>
          <a:lstStyle/>
          <a:p>
            <a:fld id="{A536A363-BB52-F847-9CC8-A14FBF3DB02D}" type="slidenum">
              <a:rPr lang="en-US" smtClean="0"/>
              <a:t>‹#›</a:t>
            </a:fld>
            <a:endParaRPr lang="en-US"/>
          </a:p>
        </p:txBody>
      </p:sp>
    </p:spTree>
    <p:extLst>
      <p:ext uri="{BB962C8B-B14F-4D97-AF65-F5344CB8AC3E}">
        <p14:creationId xmlns:p14="http://schemas.microsoft.com/office/powerpoint/2010/main" val="38881975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C7F74-E65C-984E-FFFB-9873BF0523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877072B-1A48-E8CC-BA32-C6C0F54A37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546E196-C6A3-D45C-AE7F-358CCC0114BC}"/>
              </a:ext>
            </a:extLst>
          </p:cNvPr>
          <p:cNvSpPr>
            <a:spLocks noGrp="1"/>
          </p:cNvSpPr>
          <p:nvPr>
            <p:ph type="dt" sz="half" idx="10"/>
          </p:nvPr>
        </p:nvSpPr>
        <p:spPr/>
        <p:txBody>
          <a:bodyPr/>
          <a:lstStyle/>
          <a:p>
            <a:fld id="{4815D5C6-F7A1-5D44-B216-FA90FD5DD46C}" type="datetimeFigureOut">
              <a:rPr lang="en-US" smtClean="0"/>
              <a:t>9/2/2024</a:t>
            </a:fld>
            <a:endParaRPr lang="en-US"/>
          </a:p>
        </p:txBody>
      </p:sp>
      <p:sp>
        <p:nvSpPr>
          <p:cNvPr id="5" name="Footer Placeholder 4">
            <a:extLst>
              <a:ext uri="{FF2B5EF4-FFF2-40B4-BE49-F238E27FC236}">
                <a16:creationId xmlns:a16="http://schemas.microsoft.com/office/drawing/2014/main" id="{3EF0C394-B57F-0355-CCFD-984B2FE12F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BE2EA4-D9C9-6654-B8BA-1C033886418C}"/>
              </a:ext>
            </a:extLst>
          </p:cNvPr>
          <p:cNvSpPr>
            <a:spLocks noGrp="1"/>
          </p:cNvSpPr>
          <p:nvPr>
            <p:ph type="sldNum" sz="quarter" idx="12"/>
          </p:nvPr>
        </p:nvSpPr>
        <p:spPr/>
        <p:txBody>
          <a:bodyPr/>
          <a:lstStyle/>
          <a:p>
            <a:fld id="{F1D5B741-F039-A04D-81E9-C0DE6BA46523}" type="slidenum">
              <a:rPr lang="en-US" smtClean="0"/>
              <a:t>‹#›</a:t>
            </a:fld>
            <a:endParaRPr lang="en-US"/>
          </a:p>
        </p:txBody>
      </p:sp>
    </p:spTree>
    <p:extLst>
      <p:ext uri="{BB962C8B-B14F-4D97-AF65-F5344CB8AC3E}">
        <p14:creationId xmlns:p14="http://schemas.microsoft.com/office/powerpoint/2010/main" val="3893569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E867D-53A7-E375-1117-1A31A9D525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0513F4-D2B2-F0E3-ECBA-F3DC31E94C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E8344E-33BD-ECDF-B54C-D2495594097E}"/>
              </a:ext>
            </a:extLst>
          </p:cNvPr>
          <p:cNvSpPr>
            <a:spLocks noGrp="1"/>
          </p:cNvSpPr>
          <p:nvPr>
            <p:ph type="dt" sz="half" idx="10"/>
          </p:nvPr>
        </p:nvSpPr>
        <p:spPr/>
        <p:txBody>
          <a:bodyPr/>
          <a:lstStyle/>
          <a:p>
            <a:fld id="{4815D5C6-F7A1-5D44-B216-FA90FD5DD46C}" type="datetimeFigureOut">
              <a:rPr lang="en-US" smtClean="0"/>
              <a:t>9/2/2024</a:t>
            </a:fld>
            <a:endParaRPr lang="en-US"/>
          </a:p>
        </p:txBody>
      </p:sp>
      <p:sp>
        <p:nvSpPr>
          <p:cNvPr id="5" name="Footer Placeholder 4">
            <a:extLst>
              <a:ext uri="{FF2B5EF4-FFF2-40B4-BE49-F238E27FC236}">
                <a16:creationId xmlns:a16="http://schemas.microsoft.com/office/drawing/2014/main" id="{1883BA72-D85A-09D5-0600-DA0ADB549F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82EF3A-9F15-3C46-FFFB-022261A7C4D0}"/>
              </a:ext>
            </a:extLst>
          </p:cNvPr>
          <p:cNvSpPr>
            <a:spLocks noGrp="1"/>
          </p:cNvSpPr>
          <p:nvPr>
            <p:ph type="sldNum" sz="quarter" idx="12"/>
          </p:nvPr>
        </p:nvSpPr>
        <p:spPr/>
        <p:txBody>
          <a:bodyPr/>
          <a:lstStyle/>
          <a:p>
            <a:fld id="{F1D5B741-F039-A04D-81E9-C0DE6BA46523}" type="slidenum">
              <a:rPr lang="en-US" smtClean="0"/>
              <a:t>‹#›</a:t>
            </a:fld>
            <a:endParaRPr lang="en-US"/>
          </a:p>
        </p:txBody>
      </p:sp>
    </p:spTree>
    <p:extLst>
      <p:ext uri="{BB962C8B-B14F-4D97-AF65-F5344CB8AC3E}">
        <p14:creationId xmlns:p14="http://schemas.microsoft.com/office/powerpoint/2010/main" val="31257577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E438D-15AB-1384-01DA-DBC8400254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E5BF7F2-D1ED-7EA7-354A-565D52FF4E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6E1DCA-88C9-4457-D10B-A94EB9AD7826}"/>
              </a:ext>
            </a:extLst>
          </p:cNvPr>
          <p:cNvSpPr>
            <a:spLocks noGrp="1"/>
          </p:cNvSpPr>
          <p:nvPr>
            <p:ph type="dt" sz="half" idx="10"/>
          </p:nvPr>
        </p:nvSpPr>
        <p:spPr/>
        <p:txBody>
          <a:bodyPr/>
          <a:lstStyle/>
          <a:p>
            <a:fld id="{4815D5C6-F7A1-5D44-B216-FA90FD5DD46C}" type="datetimeFigureOut">
              <a:rPr lang="en-US" smtClean="0"/>
              <a:t>9/2/2024</a:t>
            </a:fld>
            <a:endParaRPr lang="en-US"/>
          </a:p>
        </p:txBody>
      </p:sp>
      <p:sp>
        <p:nvSpPr>
          <p:cNvPr id="5" name="Footer Placeholder 4">
            <a:extLst>
              <a:ext uri="{FF2B5EF4-FFF2-40B4-BE49-F238E27FC236}">
                <a16:creationId xmlns:a16="http://schemas.microsoft.com/office/drawing/2014/main" id="{3754F4D0-A1CD-2FEC-7FE5-3EFEA82E33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A13ACB-3D51-C021-380A-422741CC01C3}"/>
              </a:ext>
            </a:extLst>
          </p:cNvPr>
          <p:cNvSpPr>
            <a:spLocks noGrp="1"/>
          </p:cNvSpPr>
          <p:nvPr>
            <p:ph type="sldNum" sz="quarter" idx="12"/>
          </p:nvPr>
        </p:nvSpPr>
        <p:spPr/>
        <p:txBody>
          <a:bodyPr/>
          <a:lstStyle/>
          <a:p>
            <a:fld id="{F1D5B741-F039-A04D-81E9-C0DE6BA46523}" type="slidenum">
              <a:rPr lang="en-US" smtClean="0"/>
              <a:t>‹#›</a:t>
            </a:fld>
            <a:endParaRPr lang="en-US"/>
          </a:p>
        </p:txBody>
      </p:sp>
    </p:spTree>
    <p:extLst>
      <p:ext uri="{BB962C8B-B14F-4D97-AF65-F5344CB8AC3E}">
        <p14:creationId xmlns:p14="http://schemas.microsoft.com/office/powerpoint/2010/main" val="17539733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998A7-CA9A-1FEB-D37F-86B06EC6BA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C477CC-EB3F-8190-5A4C-65AE4E397D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BC5C47D-3BE5-48D2-EE39-FCF23184266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F493D8-52FD-639F-7179-FFC6FA0DD796}"/>
              </a:ext>
            </a:extLst>
          </p:cNvPr>
          <p:cNvSpPr>
            <a:spLocks noGrp="1"/>
          </p:cNvSpPr>
          <p:nvPr>
            <p:ph type="dt" sz="half" idx="10"/>
          </p:nvPr>
        </p:nvSpPr>
        <p:spPr/>
        <p:txBody>
          <a:bodyPr/>
          <a:lstStyle/>
          <a:p>
            <a:fld id="{4815D5C6-F7A1-5D44-B216-FA90FD5DD46C}" type="datetimeFigureOut">
              <a:rPr lang="en-US" smtClean="0"/>
              <a:t>9/2/2024</a:t>
            </a:fld>
            <a:endParaRPr lang="en-US"/>
          </a:p>
        </p:txBody>
      </p:sp>
      <p:sp>
        <p:nvSpPr>
          <p:cNvPr id="6" name="Footer Placeholder 5">
            <a:extLst>
              <a:ext uri="{FF2B5EF4-FFF2-40B4-BE49-F238E27FC236}">
                <a16:creationId xmlns:a16="http://schemas.microsoft.com/office/drawing/2014/main" id="{FBC36B6A-9301-ABDB-03CF-23ADF7F07C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7E4F21-C24C-D131-6D7F-52B80594D4DB}"/>
              </a:ext>
            </a:extLst>
          </p:cNvPr>
          <p:cNvSpPr>
            <a:spLocks noGrp="1"/>
          </p:cNvSpPr>
          <p:nvPr>
            <p:ph type="sldNum" sz="quarter" idx="12"/>
          </p:nvPr>
        </p:nvSpPr>
        <p:spPr/>
        <p:txBody>
          <a:bodyPr/>
          <a:lstStyle/>
          <a:p>
            <a:fld id="{F1D5B741-F039-A04D-81E9-C0DE6BA46523}" type="slidenum">
              <a:rPr lang="en-US" smtClean="0"/>
              <a:t>‹#›</a:t>
            </a:fld>
            <a:endParaRPr lang="en-US"/>
          </a:p>
        </p:txBody>
      </p:sp>
    </p:spTree>
    <p:extLst>
      <p:ext uri="{BB962C8B-B14F-4D97-AF65-F5344CB8AC3E}">
        <p14:creationId xmlns:p14="http://schemas.microsoft.com/office/powerpoint/2010/main" val="912363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4430F-5A5E-5D4B-4BC7-884289535AD9}"/>
              </a:ext>
            </a:extLst>
          </p:cNvPr>
          <p:cNvSpPr>
            <a:spLocks noGrp="1"/>
          </p:cNvSpPr>
          <p:nvPr>
            <p:ph type="title"/>
          </p:nvPr>
        </p:nvSpPr>
        <p:spPr/>
        <p:txBody>
          <a:bodyPr>
            <a:normAutofit/>
          </a:bodyPr>
          <a:lstStyle>
            <a:lvl1pPr>
              <a:defRPr sz="3200" baseline="0"/>
            </a:lvl1pPr>
          </a:lstStyle>
          <a:p>
            <a:r>
              <a:rPr lang="en-US" dirty="0"/>
              <a:t>Click to edit Master title style</a:t>
            </a:r>
          </a:p>
        </p:txBody>
      </p:sp>
      <p:sp>
        <p:nvSpPr>
          <p:cNvPr id="3" name="Content Placeholder 2">
            <a:extLst>
              <a:ext uri="{FF2B5EF4-FFF2-40B4-BE49-F238E27FC236}">
                <a16:creationId xmlns:a16="http://schemas.microsoft.com/office/drawing/2014/main" id="{5482327C-9D0F-B15E-C5AE-0B4402F1F54D}"/>
              </a:ext>
            </a:extLst>
          </p:cNvPr>
          <p:cNvSpPr>
            <a:spLocks noGrp="1"/>
          </p:cNvSpPr>
          <p:nvPr>
            <p:ph idx="1"/>
          </p:nvPr>
        </p:nvSpPr>
        <p:spPr>
          <a:xfrm>
            <a:off x="831166" y="1952234"/>
            <a:ext cx="10515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8B656B8F-F397-B870-64C7-260815F62451}"/>
              </a:ext>
            </a:extLst>
          </p:cNvPr>
          <p:cNvSpPr>
            <a:spLocks noGrp="1"/>
          </p:cNvSpPr>
          <p:nvPr>
            <p:ph type="ftr" sz="quarter" idx="11"/>
          </p:nvPr>
        </p:nvSpPr>
        <p:spPr>
          <a:xfrm rot="16200000">
            <a:off x="10838536" y="5052805"/>
            <a:ext cx="2095133" cy="406400"/>
          </a:xfrm>
        </p:spPr>
        <p:txBody>
          <a:bodyPr/>
          <a:lstStyle>
            <a:lvl1pPr algn="r">
              <a:defRPr>
                <a:solidFill>
                  <a:schemeClr val="tx2"/>
                </a:solidFill>
              </a:defRPr>
            </a:lvl1pPr>
          </a:lstStyle>
          <a:p>
            <a:r>
              <a:rPr lang="en-US" dirty="0"/>
              <a:t>GEORGE MASON UNIVERSITY</a:t>
            </a:r>
          </a:p>
        </p:txBody>
      </p:sp>
      <p:sp>
        <p:nvSpPr>
          <p:cNvPr id="6" name="Slide Number Placeholder 5">
            <a:extLst>
              <a:ext uri="{FF2B5EF4-FFF2-40B4-BE49-F238E27FC236}">
                <a16:creationId xmlns:a16="http://schemas.microsoft.com/office/drawing/2014/main" id="{919B4960-F59B-CF95-3858-F7F56D5011FC}"/>
              </a:ext>
            </a:extLst>
          </p:cNvPr>
          <p:cNvSpPr>
            <a:spLocks noGrp="1"/>
          </p:cNvSpPr>
          <p:nvPr>
            <p:ph type="sldNum" sz="quarter" idx="12"/>
          </p:nvPr>
        </p:nvSpPr>
        <p:spPr>
          <a:xfrm>
            <a:off x="11682902" y="6356350"/>
            <a:ext cx="406400" cy="365125"/>
          </a:xfrm>
        </p:spPr>
        <p:txBody>
          <a:bodyPr/>
          <a:lstStyle>
            <a:lvl1pPr>
              <a:defRPr>
                <a:solidFill>
                  <a:schemeClr val="tx2"/>
                </a:solidFill>
              </a:defRPr>
            </a:lvl1pPr>
          </a:lstStyle>
          <a:p>
            <a:fld id="{944FE883-4AC6-394B-8129-6E4BB686DB20}" type="slidenum">
              <a:rPr lang="en-US" smtClean="0"/>
              <a:pPr/>
              <a:t>‹#›</a:t>
            </a:fld>
            <a:endParaRPr lang="en-US" dirty="0"/>
          </a:p>
        </p:txBody>
      </p:sp>
    </p:spTree>
    <p:extLst>
      <p:ext uri="{BB962C8B-B14F-4D97-AF65-F5344CB8AC3E}">
        <p14:creationId xmlns:p14="http://schemas.microsoft.com/office/powerpoint/2010/main" val="7364606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4D842-A184-D34E-83A3-7939A51F2F3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AB88A4F-A689-1A7A-CAA8-4068B47FD4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BA3E650-B706-5DEB-EE7A-90F3218CF87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FD9BED9-8399-658E-9C06-CE1A6A0093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063B30-E962-04B2-019E-17B9C7A4EE1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8B6CFA-AA84-B957-4789-8CE9BB158971}"/>
              </a:ext>
            </a:extLst>
          </p:cNvPr>
          <p:cNvSpPr>
            <a:spLocks noGrp="1"/>
          </p:cNvSpPr>
          <p:nvPr>
            <p:ph type="dt" sz="half" idx="10"/>
          </p:nvPr>
        </p:nvSpPr>
        <p:spPr/>
        <p:txBody>
          <a:bodyPr/>
          <a:lstStyle/>
          <a:p>
            <a:fld id="{4815D5C6-F7A1-5D44-B216-FA90FD5DD46C}" type="datetimeFigureOut">
              <a:rPr lang="en-US" smtClean="0"/>
              <a:t>9/2/2024</a:t>
            </a:fld>
            <a:endParaRPr lang="en-US"/>
          </a:p>
        </p:txBody>
      </p:sp>
      <p:sp>
        <p:nvSpPr>
          <p:cNvPr id="8" name="Footer Placeholder 7">
            <a:extLst>
              <a:ext uri="{FF2B5EF4-FFF2-40B4-BE49-F238E27FC236}">
                <a16:creationId xmlns:a16="http://schemas.microsoft.com/office/drawing/2014/main" id="{E792B9A4-0BCD-4078-27F1-CE03080C7B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5B652E3-0273-69D9-07C6-940891B923DF}"/>
              </a:ext>
            </a:extLst>
          </p:cNvPr>
          <p:cNvSpPr>
            <a:spLocks noGrp="1"/>
          </p:cNvSpPr>
          <p:nvPr>
            <p:ph type="sldNum" sz="quarter" idx="12"/>
          </p:nvPr>
        </p:nvSpPr>
        <p:spPr/>
        <p:txBody>
          <a:bodyPr/>
          <a:lstStyle/>
          <a:p>
            <a:fld id="{F1D5B741-F039-A04D-81E9-C0DE6BA46523}" type="slidenum">
              <a:rPr lang="en-US" smtClean="0"/>
              <a:t>‹#›</a:t>
            </a:fld>
            <a:endParaRPr lang="en-US"/>
          </a:p>
        </p:txBody>
      </p:sp>
    </p:spTree>
    <p:extLst>
      <p:ext uri="{BB962C8B-B14F-4D97-AF65-F5344CB8AC3E}">
        <p14:creationId xmlns:p14="http://schemas.microsoft.com/office/powerpoint/2010/main" val="15089040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1E62D-DDB5-965C-61E2-C64BE73C917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4E61465-2D74-BA61-3A96-9F2CCD6A7A14}"/>
              </a:ext>
            </a:extLst>
          </p:cNvPr>
          <p:cNvSpPr>
            <a:spLocks noGrp="1"/>
          </p:cNvSpPr>
          <p:nvPr>
            <p:ph type="dt" sz="half" idx="10"/>
          </p:nvPr>
        </p:nvSpPr>
        <p:spPr/>
        <p:txBody>
          <a:bodyPr/>
          <a:lstStyle/>
          <a:p>
            <a:fld id="{4815D5C6-F7A1-5D44-B216-FA90FD5DD46C}" type="datetimeFigureOut">
              <a:rPr lang="en-US" smtClean="0"/>
              <a:t>9/2/2024</a:t>
            </a:fld>
            <a:endParaRPr lang="en-US"/>
          </a:p>
        </p:txBody>
      </p:sp>
      <p:sp>
        <p:nvSpPr>
          <p:cNvPr id="4" name="Footer Placeholder 3">
            <a:extLst>
              <a:ext uri="{FF2B5EF4-FFF2-40B4-BE49-F238E27FC236}">
                <a16:creationId xmlns:a16="http://schemas.microsoft.com/office/drawing/2014/main" id="{A8C54FB0-75C8-BAB0-E08F-5597C745F4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EBFBCC-94A9-E98E-22C3-CC3862648A62}"/>
              </a:ext>
            </a:extLst>
          </p:cNvPr>
          <p:cNvSpPr>
            <a:spLocks noGrp="1"/>
          </p:cNvSpPr>
          <p:nvPr>
            <p:ph type="sldNum" sz="quarter" idx="12"/>
          </p:nvPr>
        </p:nvSpPr>
        <p:spPr/>
        <p:txBody>
          <a:bodyPr/>
          <a:lstStyle/>
          <a:p>
            <a:fld id="{F1D5B741-F039-A04D-81E9-C0DE6BA46523}" type="slidenum">
              <a:rPr lang="en-US" smtClean="0"/>
              <a:t>‹#›</a:t>
            </a:fld>
            <a:endParaRPr lang="en-US"/>
          </a:p>
        </p:txBody>
      </p:sp>
    </p:spTree>
    <p:extLst>
      <p:ext uri="{BB962C8B-B14F-4D97-AF65-F5344CB8AC3E}">
        <p14:creationId xmlns:p14="http://schemas.microsoft.com/office/powerpoint/2010/main" val="28175721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24318E-3FAE-E6CF-52C8-A5357EEE763B}"/>
              </a:ext>
            </a:extLst>
          </p:cNvPr>
          <p:cNvSpPr>
            <a:spLocks noGrp="1"/>
          </p:cNvSpPr>
          <p:nvPr>
            <p:ph type="dt" sz="half" idx="10"/>
          </p:nvPr>
        </p:nvSpPr>
        <p:spPr/>
        <p:txBody>
          <a:bodyPr/>
          <a:lstStyle/>
          <a:p>
            <a:fld id="{4815D5C6-F7A1-5D44-B216-FA90FD5DD46C}" type="datetimeFigureOut">
              <a:rPr lang="en-US" smtClean="0"/>
              <a:t>9/2/2024</a:t>
            </a:fld>
            <a:endParaRPr lang="en-US"/>
          </a:p>
        </p:txBody>
      </p:sp>
      <p:sp>
        <p:nvSpPr>
          <p:cNvPr id="3" name="Footer Placeholder 2">
            <a:extLst>
              <a:ext uri="{FF2B5EF4-FFF2-40B4-BE49-F238E27FC236}">
                <a16:creationId xmlns:a16="http://schemas.microsoft.com/office/drawing/2014/main" id="{C9B0A48F-0238-53D6-2204-E5B225E25A3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CCE8633-0444-E110-E633-38AC564DC0D0}"/>
              </a:ext>
            </a:extLst>
          </p:cNvPr>
          <p:cNvSpPr>
            <a:spLocks noGrp="1"/>
          </p:cNvSpPr>
          <p:nvPr>
            <p:ph type="sldNum" sz="quarter" idx="12"/>
          </p:nvPr>
        </p:nvSpPr>
        <p:spPr/>
        <p:txBody>
          <a:bodyPr/>
          <a:lstStyle/>
          <a:p>
            <a:fld id="{F1D5B741-F039-A04D-81E9-C0DE6BA46523}" type="slidenum">
              <a:rPr lang="en-US" smtClean="0"/>
              <a:t>‹#›</a:t>
            </a:fld>
            <a:endParaRPr lang="en-US"/>
          </a:p>
        </p:txBody>
      </p:sp>
    </p:spTree>
    <p:extLst>
      <p:ext uri="{BB962C8B-B14F-4D97-AF65-F5344CB8AC3E}">
        <p14:creationId xmlns:p14="http://schemas.microsoft.com/office/powerpoint/2010/main" val="42071919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A3B09-7850-228A-25AC-33C768D9DF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5F54079-0291-2553-0325-367A181407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D68713B-4F7B-73A8-AC88-08F4E43387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F00650-DD85-EA5B-AC1C-BD0EA4C575C7}"/>
              </a:ext>
            </a:extLst>
          </p:cNvPr>
          <p:cNvSpPr>
            <a:spLocks noGrp="1"/>
          </p:cNvSpPr>
          <p:nvPr>
            <p:ph type="dt" sz="half" idx="10"/>
          </p:nvPr>
        </p:nvSpPr>
        <p:spPr/>
        <p:txBody>
          <a:bodyPr/>
          <a:lstStyle/>
          <a:p>
            <a:fld id="{4815D5C6-F7A1-5D44-B216-FA90FD5DD46C}" type="datetimeFigureOut">
              <a:rPr lang="en-US" smtClean="0"/>
              <a:t>9/2/2024</a:t>
            </a:fld>
            <a:endParaRPr lang="en-US"/>
          </a:p>
        </p:txBody>
      </p:sp>
      <p:sp>
        <p:nvSpPr>
          <p:cNvPr id="6" name="Footer Placeholder 5">
            <a:extLst>
              <a:ext uri="{FF2B5EF4-FFF2-40B4-BE49-F238E27FC236}">
                <a16:creationId xmlns:a16="http://schemas.microsoft.com/office/drawing/2014/main" id="{D02F2E68-5EFE-4521-37C9-0D2D2A5F17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C79F28-1FD0-F39C-054C-149BB5733DBE}"/>
              </a:ext>
            </a:extLst>
          </p:cNvPr>
          <p:cNvSpPr>
            <a:spLocks noGrp="1"/>
          </p:cNvSpPr>
          <p:nvPr>
            <p:ph type="sldNum" sz="quarter" idx="12"/>
          </p:nvPr>
        </p:nvSpPr>
        <p:spPr/>
        <p:txBody>
          <a:bodyPr/>
          <a:lstStyle/>
          <a:p>
            <a:fld id="{F1D5B741-F039-A04D-81E9-C0DE6BA46523}" type="slidenum">
              <a:rPr lang="en-US" smtClean="0"/>
              <a:t>‹#›</a:t>
            </a:fld>
            <a:endParaRPr lang="en-US"/>
          </a:p>
        </p:txBody>
      </p:sp>
    </p:spTree>
    <p:extLst>
      <p:ext uri="{BB962C8B-B14F-4D97-AF65-F5344CB8AC3E}">
        <p14:creationId xmlns:p14="http://schemas.microsoft.com/office/powerpoint/2010/main" val="31663793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42600-E7F7-0A7C-3F48-7DC4376082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1D641E-C182-AA2F-BDCE-515CDD073D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A6BA398-7343-A78C-5E87-2861D87332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D3B96A-4338-90F4-C630-4B1D3B913883}"/>
              </a:ext>
            </a:extLst>
          </p:cNvPr>
          <p:cNvSpPr>
            <a:spLocks noGrp="1"/>
          </p:cNvSpPr>
          <p:nvPr>
            <p:ph type="dt" sz="half" idx="10"/>
          </p:nvPr>
        </p:nvSpPr>
        <p:spPr/>
        <p:txBody>
          <a:bodyPr/>
          <a:lstStyle/>
          <a:p>
            <a:fld id="{4815D5C6-F7A1-5D44-B216-FA90FD5DD46C}" type="datetimeFigureOut">
              <a:rPr lang="en-US" smtClean="0"/>
              <a:t>9/2/2024</a:t>
            </a:fld>
            <a:endParaRPr lang="en-US"/>
          </a:p>
        </p:txBody>
      </p:sp>
      <p:sp>
        <p:nvSpPr>
          <p:cNvPr id="6" name="Footer Placeholder 5">
            <a:extLst>
              <a:ext uri="{FF2B5EF4-FFF2-40B4-BE49-F238E27FC236}">
                <a16:creationId xmlns:a16="http://schemas.microsoft.com/office/drawing/2014/main" id="{C5199B5F-56F1-C929-633A-316982F9F3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60F7B3-C312-29B8-3DC6-506DD032AEC7}"/>
              </a:ext>
            </a:extLst>
          </p:cNvPr>
          <p:cNvSpPr>
            <a:spLocks noGrp="1"/>
          </p:cNvSpPr>
          <p:nvPr>
            <p:ph type="sldNum" sz="quarter" idx="12"/>
          </p:nvPr>
        </p:nvSpPr>
        <p:spPr/>
        <p:txBody>
          <a:bodyPr/>
          <a:lstStyle/>
          <a:p>
            <a:fld id="{F1D5B741-F039-A04D-81E9-C0DE6BA46523}" type="slidenum">
              <a:rPr lang="en-US" smtClean="0"/>
              <a:t>‹#›</a:t>
            </a:fld>
            <a:endParaRPr lang="en-US"/>
          </a:p>
        </p:txBody>
      </p:sp>
    </p:spTree>
    <p:extLst>
      <p:ext uri="{BB962C8B-B14F-4D97-AF65-F5344CB8AC3E}">
        <p14:creationId xmlns:p14="http://schemas.microsoft.com/office/powerpoint/2010/main" val="17942196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08239-20ED-83C2-5E94-937A1AD96ED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AB3D5DE-5127-38D3-6E89-B9D722EC23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0445D7-6DAD-B423-C661-09989B9F54AF}"/>
              </a:ext>
            </a:extLst>
          </p:cNvPr>
          <p:cNvSpPr>
            <a:spLocks noGrp="1"/>
          </p:cNvSpPr>
          <p:nvPr>
            <p:ph type="dt" sz="half" idx="10"/>
          </p:nvPr>
        </p:nvSpPr>
        <p:spPr/>
        <p:txBody>
          <a:bodyPr/>
          <a:lstStyle/>
          <a:p>
            <a:fld id="{4815D5C6-F7A1-5D44-B216-FA90FD5DD46C}" type="datetimeFigureOut">
              <a:rPr lang="en-US" smtClean="0"/>
              <a:t>9/2/2024</a:t>
            </a:fld>
            <a:endParaRPr lang="en-US"/>
          </a:p>
        </p:txBody>
      </p:sp>
      <p:sp>
        <p:nvSpPr>
          <p:cNvPr id="5" name="Footer Placeholder 4">
            <a:extLst>
              <a:ext uri="{FF2B5EF4-FFF2-40B4-BE49-F238E27FC236}">
                <a16:creationId xmlns:a16="http://schemas.microsoft.com/office/drawing/2014/main" id="{88ED203D-59EC-5FB7-5C4E-181DE2DCD8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4D749D-FD83-7F6C-FA44-FEFB64867F61}"/>
              </a:ext>
            </a:extLst>
          </p:cNvPr>
          <p:cNvSpPr>
            <a:spLocks noGrp="1"/>
          </p:cNvSpPr>
          <p:nvPr>
            <p:ph type="sldNum" sz="quarter" idx="12"/>
          </p:nvPr>
        </p:nvSpPr>
        <p:spPr/>
        <p:txBody>
          <a:bodyPr/>
          <a:lstStyle/>
          <a:p>
            <a:fld id="{F1D5B741-F039-A04D-81E9-C0DE6BA46523}" type="slidenum">
              <a:rPr lang="en-US" smtClean="0"/>
              <a:t>‹#›</a:t>
            </a:fld>
            <a:endParaRPr lang="en-US"/>
          </a:p>
        </p:txBody>
      </p:sp>
    </p:spTree>
    <p:extLst>
      <p:ext uri="{BB962C8B-B14F-4D97-AF65-F5344CB8AC3E}">
        <p14:creationId xmlns:p14="http://schemas.microsoft.com/office/powerpoint/2010/main" val="11466575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73154B-5C96-2E9F-D96C-FB3E0FD938F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F25D171-DBA8-3F47-FB05-D4B0DD2C7AB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4BBFC7-FA2F-62E6-4063-B8016AC9542D}"/>
              </a:ext>
            </a:extLst>
          </p:cNvPr>
          <p:cNvSpPr>
            <a:spLocks noGrp="1"/>
          </p:cNvSpPr>
          <p:nvPr>
            <p:ph type="dt" sz="half" idx="10"/>
          </p:nvPr>
        </p:nvSpPr>
        <p:spPr/>
        <p:txBody>
          <a:bodyPr/>
          <a:lstStyle/>
          <a:p>
            <a:fld id="{4815D5C6-F7A1-5D44-B216-FA90FD5DD46C}" type="datetimeFigureOut">
              <a:rPr lang="en-US" smtClean="0"/>
              <a:t>9/2/2024</a:t>
            </a:fld>
            <a:endParaRPr lang="en-US"/>
          </a:p>
        </p:txBody>
      </p:sp>
      <p:sp>
        <p:nvSpPr>
          <p:cNvPr id="5" name="Footer Placeholder 4">
            <a:extLst>
              <a:ext uri="{FF2B5EF4-FFF2-40B4-BE49-F238E27FC236}">
                <a16:creationId xmlns:a16="http://schemas.microsoft.com/office/drawing/2014/main" id="{4BD08E5F-665E-DCDF-E602-9A5066D398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3BF30F-B402-482F-1090-52983BFFEAD3}"/>
              </a:ext>
            </a:extLst>
          </p:cNvPr>
          <p:cNvSpPr>
            <a:spLocks noGrp="1"/>
          </p:cNvSpPr>
          <p:nvPr>
            <p:ph type="sldNum" sz="quarter" idx="12"/>
          </p:nvPr>
        </p:nvSpPr>
        <p:spPr/>
        <p:txBody>
          <a:bodyPr/>
          <a:lstStyle/>
          <a:p>
            <a:fld id="{F1D5B741-F039-A04D-81E9-C0DE6BA46523}" type="slidenum">
              <a:rPr lang="en-US" smtClean="0"/>
              <a:t>‹#›</a:t>
            </a:fld>
            <a:endParaRPr lang="en-US"/>
          </a:p>
        </p:txBody>
      </p:sp>
    </p:spTree>
    <p:extLst>
      <p:ext uri="{BB962C8B-B14F-4D97-AF65-F5344CB8AC3E}">
        <p14:creationId xmlns:p14="http://schemas.microsoft.com/office/powerpoint/2010/main" val="2993601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AF95F78E-F4A5-005F-D143-98D0ABF950FA}"/>
              </a:ext>
            </a:extLst>
          </p:cNvPr>
          <p:cNvPicPr>
            <a:picLocks noChangeAspect="1"/>
          </p:cNvPicPr>
          <p:nvPr userDrawn="1"/>
        </p:nvPicPr>
        <p:blipFill rotWithShape="1">
          <a:blip r:embed="rId2"/>
          <a:srcRect l="22097" t="73191" r="26779"/>
          <a:stretch/>
        </p:blipFill>
        <p:spPr>
          <a:xfrm>
            <a:off x="5956300" y="-2875"/>
            <a:ext cx="2400300" cy="757385"/>
          </a:xfrm>
          <a:prstGeom prst="rect">
            <a:avLst/>
          </a:prstGeom>
        </p:spPr>
      </p:pic>
      <p:pic>
        <p:nvPicPr>
          <p:cNvPr id="9" name="Picture 8">
            <a:extLst>
              <a:ext uri="{FF2B5EF4-FFF2-40B4-BE49-F238E27FC236}">
                <a16:creationId xmlns:a16="http://schemas.microsoft.com/office/drawing/2014/main" id="{5A2F6515-D6D6-585C-70C8-97944CAA7084}"/>
              </a:ext>
            </a:extLst>
          </p:cNvPr>
          <p:cNvPicPr>
            <a:picLocks noChangeAspect="1"/>
          </p:cNvPicPr>
          <p:nvPr userDrawn="1"/>
        </p:nvPicPr>
        <p:blipFill rotWithShape="1">
          <a:blip r:embed="rId3"/>
          <a:srcRect l="-10100" t="-3420" r="27678" b="5864"/>
          <a:stretch/>
        </p:blipFill>
        <p:spPr>
          <a:xfrm>
            <a:off x="11019637" y="5562599"/>
            <a:ext cx="1172363" cy="1325563"/>
          </a:xfrm>
          <a:prstGeom prst="rect">
            <a:avLst/>
          </a:prstGeom>
        </p:spPr>
      </p:pic>
      <p:sp>
        <p:nvSpPr>
          <p:cNvPr id="2" name="Title 1">
            <a:extLst>
              <a:ext uri="{FF2B5EF4-FFF2-40B4-BE49-F238E27FC236}">
                <a16:creationId xmlns:a16="http://schemas.microsoft.com/office/drawing/2014/main" id="{2334430F-5A5E-5D4B-4BC7-884289535AD9}"/>
              </a:ext>
            </a:extLst>
          </p:cNvPr>
          <p:cNvSpPr>
            <a:spLocks noGrp="1"/>
          </p:cNvSpPr>
          <p:nvPr>
            <p:ph type="title"/>
          </p:nvPr>
        </p:nvSpPr>
        <p:spPr>
          <a:xfrm>
            <a:off x="7239000" y="890886"/>
            <a:ext cx="4686300"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5482327C-9D0F-B15E-C5AE-0B4402F1F54D}"/>
              </a:ext>
            </a:extLst>
          </p:cNvPr>
          <p:cNvSpPr>
            <a:spLocks noGrp="1"/>
          </p:cNvSpPr>
          <p:nvPr>
            <p:ph idx="1"/>
          </p:nvPr>
        </p:nvSpPr>
        <p:spPr>
          <a:xfrm>
            <a:off x="0" y="0"/>
            <a:ext cx="6311900" cy="6858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8B656B8F-F397-B870-64C7-260815F62451}"/>
              </a:ext>
            </a:extLst>
          </p:cNvPr>
          <p:cNvSpPr>
            <a:spLocks noGrp="1"/>
          </p:cNvSpPr>
          <p:nvPr>
            <p:ph type="ftr" sz="quarter" idx="11"/>
          </p:nvPr>
        </p:nvSpPr>
        <p:spPr>
          <a:xfrm>
            <a:off x="6832600" y="6356350"/>
            <a:ext cx="4114800" cy="365125"/>
          </a:xfrm>
        </p:spPr>
        <p:txBody>
          <a:bodyPr/>
          <a:lstStyle>
            <a:lvl1pPr algn="r">
              <a:defRPr>
                <a:solidFill>
                  <a:schemeClr val="tx2"/>
                </a:solidFill>
              </a:defRPr>
            </a:lvl1pPr>
          </a:lstStyle>
          <a:p>
            <a:r>
              <a:rPr lang="en-US" dirty="0"/>
              <a:t>GEORGE MASON UNIVERSITY</a:t>
            </a:r>
          </a:p>
        </p:txBody>
      </p:sp>
      <p:sp>
        <p:nvSpPr>
          <p:cNvPr id="6" name="Slide Number Placeholder 5">
            <a:extLst>
              <a:ext uri="{FF2B5EF4-FFF2-40B4-BE49-F238E27FC236}">
                <a16:creationId xmlns:a16="http://schemas.microsoft.com/office/drawing/2014/main" id="{919B4960-F59B-CF95-3858-F7F56D5011FC}"/>
              </a:ext>
            </a:extLst>
          </p:cNvPr>
          <p:cNvSpPr>
            <a:spLocks noGrp="1"/>
          </p:cNvSpPr>
          <p:nvPr>
            <p:ph type="sldNum" sz="quarter" idx="12"/>
          </p:nvPr>
        </p:nvSpPr>
        <p:spPr>
          <a:xfrm>
            <a:off x="10947400" y="6356350"/>
            <a:ext cx="406400" cy="365125"/>
          </a:xfrm>
        </p:spPr>
        <p:txBody>
          <a:bodyPr/>
          <a:lstStyle>
            <a:lvl1pPr>
              <a:defRPr>
                <a:solidFill>
                  <a:schemeClr val="tx2"/>
                </a:solidFill>
              </a:defRPr>
            </a:lvl1pPr>
          </a:lstStyle>
          <a:p>
            <a:fld id="{944FE883-4AC6-394B-8129-6E4BB686DB20}" type="slidenum">
              <a:rPr lang="en-US" smtClean="0"/>
              <a:pPr/>
              <a:t>‹#›</a:t>
            </a:fld>
            <a:endParaRPr lang="en-US" dirty="0"/>
          </a:p>
        </p:txBody>
      </p:sp>
      <p:sp>
        <p:nvSpPr>
          <p:cNvPr id="7" name="Content Placeholder 6">
            <a:extLst>
              <a:ext uri="{FF2B5EF4-FFF2-40B4-BE49-F238E27FC236}">
                <a16:creationId xmlns:a16="http://schemas.microsoft.com/office/drawing/2014/main" id="{8A07B2B8-372A-822A-3B45-E45E06B6D59A}"/>
              </a:ext>
            </a:extLst>
          </p:cNvPr>
          <p:cNvSpPr>
            <a:spLocks noGrp="1"/>
          </p:cNvSpPr>
          <p:nvPr>
            <p:ph sz="quarter" idx="13"/>
          </p:nvPr>
        </p:nvSpPr>
        <p:spPr>
          <a:xfrm>
            <a:off x="7239000" y="2489201"/>
            <a:ext cx="4686300" cy="3505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41333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7B771-CD45-205F-806A-816788390E28}"/>
              </a:ext>
            </a:extLst>
          </p:cNvPr>
          <p:cNvSpPr>
            <a:spLocks noGrp="1"/>
          </p:cNvSpPr>
          <p:nvPr>
            <p:ph type="title"/>
          </p:nvPr>
        </p:nvSpPr>
        <p:spPr>
          <a:xfrm>
            <a:off x="6527800" y="2503174"/>
            <a:ext cx="4819650" cy="1267453"/>
          </a:xfrm>
        </p:spPr>
        <p:txBody>
          <a:bodyPr anchor="b">
            <a:normAutofit/>
          </a:bodyPr>
          <a:lstStyle>
            <a:lvl1pPr algn="r">
              <a:defRPr sz="40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D47E9AFD-F871-6540-2115-DB916F644689}"/>
              </a:ext>
            </a:extLst>
          </p:cNvPr>
          <p:cNvSpPr>
            <a:spLocks noGrp="1"/>
          </p:cNvSpPr>
          <p:nvPr>
            <p:ph type="body" idx="1"/>
          </p:nvPr>
        </p:nvSpPr>
        <p:spPr>
          <a:xfrm>
            <a:off x="6527800" y="3797615"/>
            <a:ext cx="4819650" cy="1500187"/>
          </a:xfrm>
        </p:spPr>
        <p:txBody>
          <a:bodyPr/>
          <a:lstStyle>
            <a:lvl1pPr marL="0" indent="0" algn="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9" name="Picture 8">
            <a:extLst>
              <a:ext uri="{FF2B5EF4-FFF2-40B4-BE49-F238E27FC236}">
                <a16:creationId xmlns:a16="http://schemas.microsoft.com/office/drawing/2014/main" id="{73D1F781-F4CE-AC60-F115-80945A7AEA69}"/>
              </a:ext>
            </a:extLst>
          </p:cNvPr>
          <p:cNvPicPr>
            <a:picLocks noChangeAspect="1"/>
          </p:cNvPicPr>
          <p:nvPr userDrawn="1"/>
        </p:nvPicPr>
        <p:blipFill rotWithShape="1">
          <a:blip r:embed="rId2">
            <a:alphaModFix amt="20000"/>
          </a:blip>
          <a:srcRect l="6365" r="1479"/>
          <a:stretch/>
        </p:blipFill>
        <p:spPr>
          <a:xfrm>
            <a:off x="-1435100" y="419100"/>
            <a:ext cx="8085811" cy="6985000"/>
          </a:xfrm>
          <a:prstGeom prst="rect">
            <a:avLst/>
          </a:prstGeom>
        </p:spPr>
      </p:pic>
      <p:pic>
        <p:nvPicPr>
          <p:cNvPr id="8" name="Picture 7">
            <a:extLst>
              <a:ext uri="{FF2B5EF4-FFF2-40B4-BE49-F238E27FC236}">
                <a16:creationId xmlns:a16="http://schemas.microsoft.com/office/drawing/2014/main" id="{9456F55E-839E-3694-5C2F-4668203B2C98}"/>
              </a:ext>
            </a:extLst>
          </p:cNvPr>
          <p:cNvPicPr>
            <a:picLocks noChangeAspect="1"/>
          </p:cNvPicPr>
          <p:nvPr userDrawn="1"/>
        </p:nvPicPr>
        <p:blipFill>
          <a:blip r:embed="rId3"/>
          <a:stretch>
            <a:fillRect/>
          </a:stretch>
        </p:blipFill>
        <p:spPr>
          <a:xfrm>
            <a:off x="7861300" y="276893"/>
            <a:ext cx="3773552" cy="1267453"/>
          </a:xfrm>
          <a:prstGeom prst="rect">
            <a:avLst/>
          </a:prstGeom>
        </p:spPr>
      </p:pic>
    </p:spTree>
    <p:extLst>
      <p:ext uri="{BB962C8B-B14F-4D97-AF65-F5344CB8AC3E}">
        <p14:creationId xmlns:p14="http://schemas.microsoft.com/office/powerpoint/2010/main" val="1405425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C2701-4420-72DC-D9FF-898684F729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7696297-FA0A-C43E-7108-817161C6E1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7A60C57-4A3B-2719-81CA-09B73DA66924}"/>
              </a:ext>
            </a:extLst>
          </p:cNvPr>
          <p:cNvSpPr>
            <a:spLocks noGrp="1"/>
          </p:cNvSpPr>
          <p:nvPr>
            <p:ph type="dt" sz="half" idx="10"/>
          </p:nvPr>
        </p:nvSpPr>
        <p:spPr/>
        <p:txBody>
          <a:bodyPr/>
          <a:lstStyle/>
          <a:p>
            <a:fld id="{4B84967F-2382-1D42-B474-ED4C6215D2E3}" type="datetimeFigureOut">
              <a:rPr lang="en-US" smtClean="0"/>
              <a:t>9/2/2024</a:t>
            </a:fld>
            <a:endParaRPr lang="en-US"/>
          </a:p>
        </p:txBody>
      </p:sp>
      <p:sp>
        <p:nvSpPr>
          <p:cNvPr id="5" name="Footer Placeholder 4">
            <a:extLst>
              <a:ext uri="{FF2B5EF4-FFF2-40B4-BE49-F238E27FC236}">
                <a16:creationId xmlns:a16="http://schemas.microsoft.com/office/drawing/2014/main" id="{D575C47A-F876-ED35-DAE5-3572E81133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5924CA-7BF3-D294-A28C-08A9A0606039}"/>
              </a:ext>
            </a:extLst>
          </p:cNvPr>
          <p:cNvSpPr>
            <a:spLocks noGrp="1"/>
          </p:cNvSpPr>
          <p:nvPr>
            <p:ph type="sldNum" sz="quarter" idx="12"/>
          </p:nvPr>
        </p:nvSpPr>
        <p:spPr/>
        <p:txBody>
          <a:bodyPr/>
          <a:lstStyle/>
          <a:p>
            <a:fld id="{A536A363-BB52-F847-9CC8-A14FBF3DB02D}" type="slidenum">
              <a:rPr lang="en-US" smtClean="0"/>
              <a:t>‹#›</a:t>
            </a:fld>
            <a:endParaRPr lang="en-US"/>
          </a:p>
        </p:txBody>
      </p:sp>
    </p:spTree>
    <p:extLst>
      <p:ext uri="{BB962C8B-B14F-4D97-AF65-F5344CB8AC3E}">
        <p14:creationId xmlns:p14="http://schemas.microsoft.com/office/powerpoint/2010/main" val="1050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A5C8A-0B8F-489F-EE46-BC751895BD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EB6E7A-928B-AFFC-58EB-DDF90F805E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F2C910-FE19-34A9-89EC-61EEDA4E4146}"/>
              </a:ext>
            </a:extLst>
          </p:cNvPr>
          <p:cNvSpPr>
            <a:spLocks noGrp="1"/>
          </p:cNvSpPr>
          <p:nvPr>
            <p:ph type="dt" sz="half" idx="10"/>
          </p:nvPr>
        </p:nvSpPr>
        <p:spPr/>
        <p:txBody>
          <a:bodyPr/>
          <a:lstStyle/>
          <a:p>
            <a:fld id="{4B84967F-2382-1D42-B474-ED4C6215D2E3}" type="datetimeFigureOut">
              <a:rPr lang="en-US" smtClean="0"/>
              <a:t>9/2/2024</a:t>
            </a:fld>
            <a:endParaRPr lang="en-US"/>
          </a:p>
        </p:txBody>
      </p:sp>
      <p:sp>
        <p:nvSpPr>
          <p:cNvPr id="5" name="Footer Placeholder 4">
            <a:extLst>
              <a:ext uri="{FF2B5EF4-FFF2-40B4-BE49-F238E27FC236}">
                <a16:creationId xmlns:a16="http://schemas.microsoft.com/office/drawing/2014/main" id="{0F2EFA6F-EE9F-1222-61BB-6CA64CF7F5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B23EB0-73EB-A669-40D8-A7BDD08F13CC}"/>
              </a:ext>
            </a:extLst>
          </p:cNvPr>
          <p:cNvSpPr>
            <a:spLocks noGrp="1"/>
          </p:cNvSpPr>
          <p:nvPr>
            <p:ph type="sldNum" sz="quarter" idx="12"/>
          </p:nvPr>
        </p:nvSpPr>
        <p:spPr/>
        <p:txBody>
          <a:bodyPr/>
          <a:lstStyle/>
          <a:p>
            <a:fld id="{A536A363-BB52-F847-9CC8-A14FBF3DB02D}" type="slidenum">
              <a:rPr lang="en-US" smtClean="0"/>
              <a:t>‹#›</a:t>
            </a:fld>
            <a:endParaRPr lang="en-US"/>
          </a:p>
        </p:txBody>
      </p:sp>
    </p:spTree>
    <p:extLst>
      <p:ext uri="{BB962C8B-B14F-4D97-AF65-F5344CB8AC3E}">
        <p14:creationId xmlns:p14="http://schemas.microsoft.com/office/powerpoint/2010/main" val="932513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1FFF6-7C3E-B82E-BAD3-3DE14A8ED6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370A6E4-035E-A278-7C29-F7C19E8BAF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6C13EDC-550D-793C-1A85-3455C9C4CC3D}"/>
              </a:ext>
            </a:extLst>
          </p:cNvPr>
          <p:cNvSpPr>
            <a:spLocks noGrp="1"/>
          </p:cNvSpPr>
          <p:nvPr>
            <p:ph type="dt" sz="half" idx="10"/>
          </p:nvPr>
        </p:nvSpPr>
        <p:spPr/>
        <p:txBody>
          <a:bodyPr/>
          <a:lstStyle/>
          <a:p>
            <a:fld id="{4B84967F-2382-1D42-B474-ED4C6215D2E3}" type="datetimeFigureOut">
              <a:rPr lang="en-US" smtClean="0"/>
              <a:t>9/2/2024</a:t>
            </a:fld>
            <a:endParaRPr lang="en-US"/>
          </a:p>
        </p:txBody>
      </p:sp>
      <p:sp>
        <p:nvSpPr>
          <p:cNvPr id="5" name="Footer Placeholder 4">
            <a:extLst>
              <a:ext uri="{FF2B5EF4-FFF2-40B4-BE49-F238E27FC236}">
                <a16:creationId xmlns:a16="http://schemas.microsoft.com/office/drawing/2014/main" id="{450158A0-98A6-F425-07F8-AD2416B3EE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759031-28CA-0A3A-FA4D-0C74C339DAD9}"/>
              </a:ext>
            </a:extLst>
          </p:cNvPr>
          <p:cNvSpPr>
            <a:spLocks noGrp="1"/>
          </p:cNvSpPr>
          <p:nvPr>
            <p:ph type="sldNum" sz="quarter" idx="12"/>
          </p:nvPr>
        </p:nvSpPr>
        <p:spPr/>
        <p:txBody>
          <a:bodyPr/>
          <a:lstStyle/>
          <a:p>
            <a:fld id="{A536A363-BB52-F847-9CC8-A14FBF3DB02D}" type="slidenum">
              <a:rPr lang="en-US" smtClean="0"/>
              <a:t>‹#›</a:t>
            </a:fld>
            <a:endParaRPr lang="en-US"/>
          </a:p>
        </p:txBody>
      </p:sp>
    </p:spTree>
    <p:extLst>
      <p:ext uri="{BB962C8B-B14F-4D97-AF65-F5344CB8AC3E}">
        <p14:creationId xmlns:p14="http://schemas.microsoft.com/office/powerpoint/2010/main" val="793017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A442C-E7A1-4B84-D829-7CCFAC8C63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97A649-0420-A710-F725-C76CCE0D6C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FD3817-238F-3DE7-81A5-734A9291E70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570E521-970C-0A16-339D-01F543C2F627}"/>
              </a:ext>
            </a:extLst>
          </p:cNvPr>
          <p:cNvSpPr>
            <a:spLocks noGrp="1"/>
          </p:cNvSpPr>
          <p:nvPr>
            <p:ph type="dt" sz="half" idx="10"/>
          </p:nvPr>
        </p:nvSpPr>
        <p:spPr/>
        <p:txBody>
          <a:bodyPr/>
          <a:lstStyle/>
          <a:p>
            <a:fld id="{4B84967F-2382-1D42-B474-ED4C6215D2E3}" type="datetimeFigureOut">
              <a:rPr lang="en-US" smtClean="0"/>
              <a:t>9/2/2024</a:t>
            </a:fld>
            <a:endParaRPr lang="en-US"/>
          </a:p>
        </p:txBody>
      </p:sp>
      <p:sp>
        <p:nvSpPr>
          <p:cNvPr id="6" name="Footer Placeholder 5">
            <a:extLst>
              <a:ext uri="{FF2B5EF4-FFF2-40B4-BE49-F238E27FC236}">
                <a16:creationId xmlns:a16="http://schemas.microsoft.com/office/drawing/2014/main" id="{27500133-5DFD-4E8F-78F2-20C8E60D5D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1ABD90-E5A5-8AFE-AF68-645F771A0684}"/>
              </a:ext>
            </a:extLst>
          </p:cNvPr>
          <p:cNvSpPr>
            <a:spLocks noGrp="1"/>
          </p:cNvSpPr>
          <p:nvPr>
            <p:ph type="sldNum" sz="quarter" idx="12"/>
          </p:nvPr>
        </p:nvSpPr>
        <p:spPr/>
        <p:txBody>
          <a:bodyPr/>
          <a:lstStyle/>
          <a:p>
            <a:fld id="{A536A363-BB52-F847-9CC8-A14FBF3DB02D}" type="slidenum">
              <a:rPr lang="en-US" smtClean="0"/>
              <a:t>‹#›</a:t>
            </a:fld>
            <a:endParaRPr lang="en-US"/>
          </a:p>
        </p:txBody>
      </p:sp>
    </p:spTree>
    <p:extLst>
      <p:ext uri="{BB962C8B-B14F-4D97-AF65-F5344CB8AC3E}">
        <p14:creationId xmlns:p14="http://schemas.microsoft.com/office/powerpoint/2010/main" val="3131900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AE022-1263-0F86-3BCE-C134CAA1943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C5018F2-F8CE-4B78-5B33-7B7C6A5CDB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FCAB54-FA9D-256B-6B70-DB2FF3755A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68D39D-2C9E-8BEC-F41A-E542FDBE8D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114F0C-49C8-852E-937E-1CED58824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36C534-DF33-C872-B51D-C6C81045CF1D}"/>
              </a:ext>
            </a:extLst>
          </p:cNvPr>
          <p:cNvSpPr>
            <a:spLocks noGrp="1"/>
          </p:cNvSpPr>
          <p:nvPr>
            <p:ph type="dt" sz="half" idx="10"/>
          </p:nvPr>
        </p:nvSpPr>
        <p:spPr/>
        <p:txBody>
          <a:bodyPr/>
          <a:lstStyle/>
          <a:p>
            <a:fld id="{4B84967F-2382-1D42-B474-ED4C6215D2E3}" type="datetimeFigureOut">
              <a:rPr lang="en-US" smtClean="0"/>
              <a:t>9/2/2024</a:t>
            </a:fld>
            <a:endParaRPr lang="en-US"/>
          </a:p>
        </p:txBody>
      </p:sp>
      <p:sp>
        <p:nvSpPr>
          <p:cNvPr id="8" name="Footer Placeholder 7">
            <a:extLst>
              <a:ext uri="{FF2B5EF4-FFF2-40B4-BE49-F238E27FC236}">
                <a16:creationId xmlns:a16="http://schemas.microsoft.com/office/drawing/2014/main" id="{38D48419-26EC-1F6C-06ED-4FEDEEA9175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18E161C-F9A4-9A91-4F1C-965605687A05}"/>
              </a:ext>
            </a:extLst>
          </p:cNvPr>
          <p:cNvSpPr>
            <a:spLocks noGrp="1"/>
          </p:cNvSpPr>
          <p:nvPr>
            <p:ph type="sldNum" sz="quarter" idx="12"/>
          </p:nvPr>
        </p:nvSpPr>
        <p:spPr/>
        <p:txBody>
          <a:bodyPr/>
          <a:lstStyle/>
          <a:p>
            <a:fld id="{A536A363-BB52-F847-9CC8-A14FBF3DB02D}" type="slidenum">
              <a:rPr lang="en-US" smtClean="0"/>
              <a:t>‹#›</a:t>
            </a:fld>
            <a:endParaRPr lang="en-US"/>
          </a:p>
        </p:txBody>
      </p:sp>
    </p:spTree>
    <p:extLst>
      <p:ext uri="{BB962C8B-B14F-4D97-AF65-F5344CB8AC3E}">
        <p14:creationId xmlns:p14="http://schemas.microsoft.com/office/powerpoint/2010/main" val="5733578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3DD871-3B5C-C6B1-86B7-BAD5C9E026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48315E8F-94C3-DEA7-72D7-43D974A556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EA33BC0-FF84-DF07-2D03-812433C8C8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0F68AE-1121-E34D-AB43-7EFA01D82E5E}" type="datetimeFigureOut">
              <a:rPr lang="en-US" smtClean="0"/>
              <a:t>9/2/2024</a:t>
            </a:fld>
            <a:endParaRPr lang="en-US"/>
          </a:p>
        </p:txBody>
      </p:sp>
      <p:sp>
        <p:nvSpPr>
          <p:cNvPr id="5" name="Footer Placeholder 4">
            <a:extLst>
              <a:ext uri="{FF2B5EF4-FFF2-40B4-BE49-F238E27FC236}">
                <a16:creationId xmlns:a16="http://schemas.microsoft.com/office/drawing/2014/main" id="{D9404D14-8F6B-6828-E58B-9590E68C80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3D5504E-6E70-6ECE-79C3-BCDDE83ED4B0}"/>
              </a:ext>
            </a:extLst>
          </p:cNvPr>
          <p:cNvSpPr>
            <a:spLocks noGrp="1"/>
          </p:cNvSpPr>
          <p:nvPr>
            <p:ph type="sldNum" sz="quarter" idx="4"/>
          </p:nvPr>
        </p:nvSpPr>
        <p:spPr>
          <a:xfrm>
            <a:off x="11577711" y="6356350"/>
            <a:ext cx="58732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4FE883-4AC6-394B-8129-6E4BB686DB20}" type="slidenum">
              <a:rPr lang="en-US" smtClean="0"/>
              <a:t>‹#›</a:t>
            </a:fld>
            <a:endParaRPr lang="en-US" dirty="0"/>
          </a:p>
        </p:txBody>
      </p:sp>
    </p:spTree>
    <p:extLst>
      <p:ext uri="{BB962C8B-B14F-4D97-AF65-F5344CB8AC3E}">
        <p14:creationId xmlns:p14="http://schemas.microsoft.com/office/powerpoint/2010/main" val="2819475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51"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55914E-B12D-A7B0-5FD9-797382E1C3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D96845E-D9F9-8BDF-C840-02AB94A466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00E1BE-A7B7-ED17-1838-DBB3F46715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84967F-2382-1D42-B474-ED4C6215D2E3}" type="datetimeFigureOut">
              <a:rPr lang="en-US" smtClean="0"/>
              <a:t>9/2/2024</a:t>
            </a:fld>
            <a:endParaRPr lang="en-US"/>
          </a:p>
        </p:txBody>
      </p:sp>
      <p:sp>
        <p:nvSpPr>
          <p:cNvPr id="5" name="Footer Placeholder 4">
            <a:extLst>
              <a:ext uri="{FF2B5EF4-FFF2-40B4-BE49-F238E27FC236}">
                <a16:creationId xmlns:a16="http://schemas.microsoft.com/office/drawing/2014/main" id="{4D185862-84FD-CE9D-9FE7-4D23394472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3353032-999A-FB0D-8D6A-9372F506D6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36A363-BB52-F847-9CC8-A14FBF3DB02D}" type="slidenum">
              <a:rPr lang="en-US" smtClean="0"/>
              <a:t>‹#›</a:t>
            </a:fld>
            <a:endParaRPr lang="en-US"/>
          </a:p>
        </p:txBody>
      </p:sp>
    </p:spTree>
    <p:extLst>
      <p:ext uri="{BB962C8B-B14F-4D97-AF65-F5344CB8AC3E}">
        <p14:creationId xmlns:p14="http://schemas.microsoft.com/office/powerpoint/2010/main" val="1910094891"/>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929900-2ACA-4B92-0E1A-06DA734F90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8FEAE7-C0FC-3C7F-593D-72FA7D1039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9F4F41-5353-39BA-3414-85A2A531C2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15D5C6-F7A1-5D44-B216-FA90FD5DD46C}" type="datetimeFigureOut">
              <a:rPr lang="en-US" smtClean="0"/>
              <a:t>9/2/2024</a:t>
            </a:fld>
            <a:endParaRPr lang="en-US"/>
          </a:p>
        </p:txBody>
      </p:sp>
      <p:sp>
        <p:nvSpPr>
          <p:cNvPr id="5" name="Footer Placeholder 4">
            <a:extLst>
              <a:ext uri="{FF2B5EF4-FFF2-40B4-BE49-F238E27FC236}">
                <a16:creationId xmlns:a16="http://schemas.microsoft.com/office/drawing/2014/main" id="{16726262-21EF-79AE-4E83-5A1E4D0B13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BA5C12F-C386-8200-06E7-EF5A40CF07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D5B741-F039-A04D-81E9-C0DE6BA46523}" type="slidenum">
              <a:rPr lang="en-US" smtClean="0"/>
              <a:t>‹#›</a:t>
            </a:fld>
            <a:endParaRPr lang="en-US"/>
          </a:p>
        </p:txBody>
      </p:sp>
    </p:spTree>
    <p:extLst>
      <p:ext uri="{BB962C8B-B14F-4D97-AF65-F5344CB8AC3E}">
        <p14:creationId xmlns:p14="http://schemas.microsoft.com/office/powerpoint/2010/main" val="4253593932"/>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F6DBE204-75C9-6F86-317E-5CFC06FC46FF}"/>
              </a:ext>
            </a:extLst>
          </p:cNvPr>
          <p:cNvSpPr>
            <a:spLocks noGrp="1"/>
          </p:cNvSpPr>
          <p:nvPr>
            <p:ph type="subTitle" idx="1"/>
          </p:nvPr>
        </p:nvSpPr>
        <p:spPr>
          <a:xfrm>
            <a:off x="1559795" y="5412912"/>
            <a:ext cx="4165755" cy="1464519"/>
          </a:xfrm>
        </p:spPr>
        <p:txBody>
          <a:bodyPr/>
          <a:lstStyle/>
          <a:p>
            <a:r>
              <a:rPr lang="en-US" dirty="0"/>
              <a:t>Farrokh Alemi, Ph.D.</a:t>
            </a:r>
          </a:p>
        </p:txBody>
      </p:sp>
      <p:sp>
        <p:nvSpPr>
          <p:cNvPr id="7" name="Title 6">
            <a:extLst>
              <a:ext uri="{FF2B5EF4-FFF2-40B4-BE49-F238E27FC236}">
                <a16:creationId xmlns:a16="http://schemas.microsoft.com/office/drawing/2014/main" id="{A9199008-FA7F-E626-60CB-AC2CECA62B96}"/>
              </a:ext>
            </a:extLst>
          </p:cNvPr>
          <p:cNvSpPr>
            <a:spLocks noGrp="1"/>
          </p:cNvSpPr>
          <p:nvPr>
            <p:ph type="ctrTitle"/>
          </p:nvPr>
        </p:nvSpPr>
        <p:spPr>
          <a:xfrm>
            <a:off x="779481" y="3697149"/>
            <a:ext cx="6376693" cy="1380539"/>
          </a:xfrm>
        </p:spPr>
        <p:txBody>
          <a:bodyPr/>
          <a:lstStyle/>
          <a:p>
            <a:r>
              <a:rPr lang="en-US" dirty="0"/>
              <a:t>Introduction to Avatar</a:t>
            </a:r>
          </a:p>
        </p:txBody>
      </p:sp>
    </p:spTree>
    <p:extLst>
      <p:ext uri="{BB962C8B-B14F-4D97-AF65-F5344CB8AC3E}">
        <p14:creationId xmlns:p14="http://schemas.microsoft.com/office/powerpoint/2010/main" val="1765512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34C7F-7672-45EA-8EC6-E1993C15C473}"/>
              </a:ext>
            </a:extLst>
          </p:cNvPr>
          <p:cNvSpPr>
            <a:spLocks noGrp="1"/>
          </p:cNvSpPr>
          <p:nvPr>
            <p:ph type="title"/>
          </p:nvPr>
        </p:nvSpPr>
        <p:spPr/>
        <p:txBody>
          <a:bodyPr>
            <a:noAutofit/>
          </a:bodyPr>
          <a:lstStyle/>
          <a:p>
            <a:r>
              <a:rPr lang="en-US" sz="4800" b="1" dirty="0">
                <a:latin typeface="Calibri" panose="020F0502020204030204" pitchFamily="34" charset="0"/>
                <a:ea typeface="Calibri" panose="020F0502020204030204" pitchFamily="34" charset="0"/>
                <a:cs typeface="Calibri" panose="020F0502020204030204" pitchFamily="34" charset="0"/>
              </a:rPr>
              <a:t>Assumption: Normal Distribution of Residuals</a:t>
            </a:r>
            <a:r>
              <a:rPr lang="en-US" sz="4800" b="1"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4800" b="1" dirty="0">
              <a:latin typeface="Calibri" panose="020F0502020204030204" pitchFamily="34" charset="0"/>
              <a:ea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A9781693-5E1B-4496-9622-19F958532194}"/>
              </a:ext>
            </a:extLst>
          </p:cNvPr>
          <p:cNvSpPr txBox="1"/>
          <p:nvPr/>
        </p:nvSpPr>
        <p:spPr>
          <a:xfrm>
            <a:off x="522514" y="1861795"/>
            <a:ext cx="11277600" cy="3416320"/>
          </a:xfrm>
          <a:prstGeom prst="rect">
            <a:avLst/>
          </a:prstGeom>
          <a:noFill/>
        </p:spPr>
        <p:txBody>
          <a:bodyPr wrap="square">
            <a:spAutoFit/>
          </a:bodyPr>
          <a:lstStyle/>
          <a:p>
            <a:r>
              <a:rPr lang="en-US" sz="3600" b="0" i="0" dirty="0">
                <a:solidFill>
                  <a:srgbClr val="000000"/>
                </a:solidFill>
                <a:effectLst/>
                <a:latin typeface="Arial" panose="020B0604020202020204" pitchFamily="34" charset="0"/>
              </a:rPr>
              <a:t> # Histogram of Residuals</a:t>
            </a:r>
            <a:br>
              <a:rPr lang="en-US" sz="3600" dirty="0"/>
            </a:br>
            <a:r>
              <a:rPr lang="en-US" sz="3600" b="0" i="0" dirty="0">
                <a:solidFill>
                  <a:srgbClr val="000000"/>
                </a:solidFill>
                <a:effectLst/>
                <a:latin typeface="Arial" panose="020B0604020202020204" pitchFamily="34" charset="0"/>
              </a:rPr>
              <a:t>hist(residuals(model))</a:t>
            </a:r>
            <a:br>
              <a:rPr lang="en-US" sz="3600" b="0" i="0" dirty="0">
                <a:solidFill>
                  <a:srgbClr val="000000"/>
                </a:solidFill>
                <a:effectLst/>
                <a:latin typeface="Arial" panose="020B0604020202020204" pitchFamily="34" charset="0"/>
              </a:rPr>
            </a:br>
            <a:br>
              <a:rPr lang="en-US" sz="3600" dirty="0"/>
            </a:br>
            <a:r>
              <a:rPr lang="en-US" sz="3600" b="0" i="0" dirty="0">
                <a:solidFill>
                  <a:srgbClr val="000000"/>
                </a:solidFill>
                <a:effectLst/>
                <a:latin typeface="Arial" panose="020B0604020202020204" pitchFamily="34" charset="0"/>
              </a:rPr>
              <a:t># QQ Plot </a:t>
            </a:r>
            <a:r>
              <a:rPr lang="en-US" sz="3600" b="0" i="0" dirty="0" err="1">
                <a:solidFill>
                  <a:srgbClr val="000000"/>
                </a:solidFill>
                <a:effectLst/>
                <a:latin typeface="Arial" panose="020B0604020202020204" pitchFamily="34" charset="0"/>
              </a:rPr>
              <a:t>qqnorm</a:t>
            </a:r>
            <a:r>
              <a:rPr lang="en-US" sz="3600" b="0" i="0" dirty="0">
                <a:solidFill>
                  <a:srgbClr val="000000"/>
                </a:solidFill>
                <a:effectLst/>
                <a:latin typeface="Arial" panose="020B0604020202020204" pitchFamily="34" charset="0"/>
              </a:rPr>
              <a:t>(residuals(model)) </a:t>
            </a:r>
            <a:r>
              <a:rPr lang="en-US" sz="3600" b="0" i="0" dirty="0" err="1">
                <a:solidFill>
                  <a:srgbClr val="000000"/>
                </a:solidFill>
                <a:effectLst/>
                <a:latin typeface="Arial" panose="020B0604020202020204" pitchFamily="34" charset="0"/>
              </a:rPr>
              <a:t>qqline</a:t>
            </a:r>
            <a:r>
              <a:rPr lang="en-US" sz="3600" b="0" i="0" dirty="0">
                <a:solidFill>
                  <a:srgbClr val="000000"/>
                </a:solidFill>
                <a:effectLst/>
                <a:latin typeface="Arial" panose="020B0604020202020204" pitchFamily="34" charset="0"/>
              </a:rPr>
              <a:t>(residuals(model)) Shapiro-Wilk</a:t>
            </a:r>
            <a:br>
              <a:rPr lang="en-US" sz="3600" dirty="0"/>
            </a:br>
            <a:endParaRPr lang="en-US" sz="3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46057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34C7F-7672-45EA-8EC6-E1993C15C473}"/>
              </a:ext>
            </a:extLst>
          </p:cNvPr>
          <p:cNvSpPr>
            <a:spLocks noGrp="1"/>
          </p:cNvSpPr>
          <p:nvPr>
            <p:ph type="title"/>
          </p:nvPr>
        </p:nvSpPr>
        <p:spPr/>
        <p:txBody>
          <a:bodyPr>
            <a:noAutofit/>
          </a:bodyPr>
          <a:lstStyle/>
          <a:p>
            <a:r>
              <a:rPr lang="en-US" sz="4800" b="1" dirty="0">
                <a:latin typeface="Calibri" panose="020F0502020204030204" pitchFamily="34" charset="0"/>
                <a:ea typeface="Calibri" panose="020F0502020204030204" pitchFamily="34" charset="0"/>
                <a:cs typeface="Calibri" panose="020F0502020204030204" pitchFamily="34" charset="0"/>
              </a:rPr>
              <a:t>Assumption: Normal Distribution of Residuals</a:t>
            </a:r>
            <a:r>
              <a:rPr lang="en-US" sz="4800" b="1"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4800" b="1" dirty="0">
              <a:latin typeface="Calibri" panose="020F0502020204030204" pitchFamily="34" charset="0"/>
              <a:ea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A9781693-5E1B-4496-9622-19F958532194}"/>
              </a:ext>
            </a:extLst>
          </p:cNvPr>
          <p:cNvSpPr txBox="1"/>
          <p:nvPr/>
        </p:nvSpPr>
        <p:spPr>
          <a:xfrm>
            <a:off x="522514" y="1861795"/>
            <a:ext cx="11277600" cy="1754326"/>
          </a:xfrm>
          <a:prstGeom prst="rect">
            <a:avLst/>
          </a:prstGeom>
          <a:noFill/>
        </p:spPr>
        <p:txBody>
          <a:bodyPr wrap="square">
            <a:spAutoFit/>
          </a:bodyPr>
          <a:lstStyle/>
          <a:p>
            <a:r>
              <a:rPr lang="en-US" sz="3600" b="0" i="0" dirty="0">
                <a:solidFill>
                  <a:srgbClr val="000000"/>
                </a:solidFill>
                <a:effectLst/>
                <a:latin typeface="Arial" panose="020B0604020202020204" pitchFamily="34" charset="0"/>
              </a:rPr>
              <a:t># Shapiro-Wilk Test</a:t>
            </a:r>
            <a:br>
              <a:rPr lang="en-US" sz="3600" dirty="0"/>
            </a:br>
            <a:r>
              <a:rPr lang="en-US" sz="3600" b="0" i="0" dirty="0" err="1">
                <a:solidFill>
                  <a:srgbClr val="000000"/>
                </a:solidFill>
                <a:effectLst/>
                <a:latin typeface="Arial" panose="020B0604020202020204" pitchFamily="34" charset="0"/>
              </a:rPr>
              <a:t>shapiro.test</a:t>
            </a:r>
            <a:r>
              <a:rPr lang="en-US" sz="3600" b="0" i="0" dirty="0">
                <a:solidFill>
                  <a:srgbClr val="000000"/>
                </a:solidFill>
                <a:effectLst/>
                <a:latin typeface="Arial" panose="020B0604020202020204" pitchFamily="34" charset="0"/>
              </a:rPr>
              <a:t>(residuals(model))</a:t>
            </a:r>
            <a:br>
              <a:rPr lang="en-US" sz="3600" dirty="0"/>
            </a:br>
            <a:endParaRPr lang="en-US" sz="3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95137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34C7F-7672-45EA-8EC6-E1993C15C473}"/>
              </a:ext>
            </a:extLst>
          </p:cNvPr>
          <p:cNvSpPr>
            <a:spLocks noGrp="1"/>
          </p:cNvSpPr>
          <p:nvPr>
            <p:ph type="title"/>
          </p:nvPr>
        </p:nvSpPr>
        <p:spPr/>
        <p:txBody>
          <a:bodyPr>
            <a:noAutofit/>
          </a:bodyPr>
          <a:lstStyle/>
          <a:p>
            <a:r>
              <a:rPr lang="en-US" sz="4800" b="1" dirty="0">
                <a:latin typeface="Calibri" panose="020F0502020204030204" pitchFamily="34" charset="0"/>
                <a:ea typeface="Calibri" panose="020F0502020204030204" pitchFamily="34" charset="0"/>
                <a:cs typeface="Calibri" panose="020F0502020204030204" pitchFamily="34" charset="0"/>
              </a:rPr>
              <a:t>Assumption: Detect Outliers</a:t>
            </a:r>
            <a:r>
              <a:rPr lang="en-US" sz="4800" b="1"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4800" b="1" dirty="0">
              <a:latin typeface="Calibri" panose="020F0502020204030204" pitchFamily="34" charset="0"/>
              <a:ea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A9781693-5E1B-4496-9622-19F958532194}"/>
              </a:ext>
            </a:extLst>
          </p:cNvPr>
          <p:cNvSpPr txBox="1"/>
          <p:nvPr/>
        </p:nvSpPr>
        <p:spPr>
          <a:xfrm>
            <a:off x="486228" y="1861795"/>
            <a:ext cx="11277600" cy="3416320"/>
          </a:xfrm>
          <a:prstGeom prst="rect">
            <a:avLst/>
          </a:prstGeom>
          <a:noFill/>
        </p:spPr>
        <p:txBody>
          <a:bodyPr wrap="square">
            <a:spAutoFit/>
          </a:bodyPr>
          <a:lstStyle/>
          <a:p>
            <a:r>
              <a:rPr lang="en-US" sz="3600" dirty="0"/>
              <a:t># Leverage vs. Residuals Plot</a:t>
            </a:r>
          </a:p>
          <a:p>
            <a:r>
              <a:rPr lang="en-US" sz="3600" dirty="0"/>
              <a:t>plot(</a:t>
            </a:r>
            <a:r>
              <a:rPr lang="en-US" sz="3600" dirty="0" err="1"/>
              <a:t>hatvalues</a:t>
            </a:r>
            <a:r>
              <a:rPr lang="en-US" sz="3600" dirty="0"/>
              <a:t>(model), residuals(model))</a:t>
            </a:r>
          </a:p>
          <a:p>
            <a:endParaRPr lang="en-US" sz="3600" dirty="0"/>
          </a:p>
          <a:p>
            <a:r>
              <a:rPr lang="en-US" sz="3600" dirty="0"/>
              <a:t># Cook's Distance Plot</a:t>
            </a:r>
          </a:p>
          <a:p>
            <a:r>
              <a:rPr lang="en-US" sz="3600" dirty="0"/>
              <a:t>plot(</a:t>
            </a:r>
            <a:r>
              <a:rPr lang="en-US" sz="3600" dirty="0" err="1"/>
              <a:t>cooks.distance</a:t>
            </a:r>
            <a:r>
              <a:rPr lang="en-US" sz="3600" dirty="0"/>
              <a:t>(model))</a:t>
            </a:r>
            <a:br>
              <a:rPr lang="en-US" sz="3600" dirty="0"/>
            </a:br>
            <a:endParaRPr lang="en-US" sz="3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74362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3E40EF-761F-42A5-BF8E-1E0AB8E272C3}"/>
              </a:ext>
            </a:extLst>
          </p:cNvPr>
          <p:cNvSpPr>
            <a:spLocks noGrp="1"/>
          </p:cNvSpPr>
          <p:nvPr>
            <p:ph type="title"/>
          </p:nvPr>
        </p:nvSpPr>
        <p:spPr>
          <a:xfrm>
            <a:off x="2957286" y="2182778"/>
            <a:ext cx="4819650" cy="1267453"/>
          </a:xfrm>
        </p:spPr>
        <p:txBody>
          <a:bodyPr/>
          <a:lstStyle/>
          <a:p>
            <a:pPr algn="ctr"/>
            <a:r>
              <a:rPr lang="en-US" dirty="0"/>
              <a:t>Assumptions are not always perfectly met</a:t>
            </a:r>
          </a:p>
        </p:txBody>
      </p:sp>
      <p:sp>
        <p:nvSpPr>
          <p:cNvPr id="5" name="Text Placeholder 4">
            <a:extLst>
              <a:ext uri="{FF2B5EF4-FFF2-40B4-BE49-F238E27FC236}">
                <a16:creationId xmlns:a16="http://schemas.microsoft.com/office/drawing/2014/main" id="{0B8D1339-99C7-470A-8BB8-F6580D01E026}"/>
              </a:ext>
            </a:extLst>
          </p:cNvPr>
          <p:cNvSpPr>
            <a:spLocks noGrp="1"/>
          </p:cNvSpPr>
          <p:nvPr>
            <p:ph type="body" idx="1"/>
          </p:nvPr>
        </p:nvSpPr>
        <p:spPr>
          <a:xfrm>
            <a:off x="3087914" y="3826644"/>
            <a:ext cx="4819650" cy="1500187"/>
          </a:xfrm>
        </p:spPr>
        <p:txBody>
          <a:bodyPr/>
          <a:lstStyle/>
          <a:p>
            <a:pPr algn="ctr"/>
            <a:r>
              <a:rPr lang="en-US" dirty="0"/>
              <a:t>Check the severity of violation</a:t>
            </a:r>
          </a:p>
        </p:txBody>
      </p:sp>
    </p:spTree>
    <p:extLst>
      <p:ext uri="{BB962C8B-B14F-4D97-AF65-F5344CB8AC3E}">
        <p14:creationId xmlns:p14="http://schemas.microsoft.com/office/powerpoint/2010/main" val="3884062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3E40EF-761F-42A5-BF8E-1E0AB8E272C3}"/>
              </a:ext>
            </a:extLst>
          </p:cNvPr>
          <p:cNvSpPr>
            <a:spLocks noGrp="1"/>
          </p:cNvSpPr>
          <p:nvPr>
            <p:ph type="title"/>
          </p:nvPr>
        </p:nvSpPr>
        <p:spPr>
          <a:xfrm>
            <a:off x="2957286" y="2182778"/>
            <a:ext cx="4819650" cy="1267453"/>
          </a:xfrm>
        </p:spPr>
        <p:txBody>
          <a:bodyPr/>
          <a:lstStyle/>
          <a:p>
            <a:pPr algn="ctr"/>
            <a:r>
              <a:rPr lang="en-US" dirty="0"/>
              <a:t>Thank you</a:t>
            </a:r>
          </a:p>
        </p:txBody>
      </p:sp>
    </p:spTree>
    <p:extLst>
      <p:ext uri="{BB962C8B-B14F-4D97-AF65-F5344CB8AC3E}">
        <p14:creationId xmlns:p14="http://schemas.microsoft.com/office/powerpoint/2010/main" val="130006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F6DBE204-75C9-6F86-317E-5CFC06FC46FF}"/>
              </a:ext>
            </a:extLst>
          </p:cNvPr>
          <p:cNvSpPr>
            <a:spLocks noGrp="1"/>
          </p:cNvSpPr>
          <p:nvPr>
            <p:ph type="subTitle" idx="1"/>
          </p:nvPr>
        </p:nvSpPr>
        <p:spPr>
          <a:xfrm>
            <a:off x="1559795" y="5412912"/>
            <a:ext cx="4165755" cy="1464519"/>
          </a:xfrm>
        </p:spPr>
        <p:txBody>
          <a:bodyPr/>
          <a:lstStyle/>
          <a:p>
            <a:r>
              <a:rPr lang="en-US" dirty="0"/>
              <a:t>Farrokh Alemi, Ph.D.</a:t>
            </a:r>
          </a:p>
        </p:txBody>
      </p:sp>
      <p:sp>
        <p:nvSpPr>
          <p:cNvPr id="7" name="Title 6">
            <a:extLst>
              <a:ext uri="{FF2B5EF4-FFF2-40B4-BE49-F238E27FC236}">
                <a16:creationId xmlns:a16="http://schemas.microsoft.com/office/drawing/2014/main" id="{A9199008-FA7F-E626-60CB-AC2CECA62B96}"/>
              </a:ext>
            </a:extLst>
          </p:cNvPr>
          <p:cNvSpPr>
            <a:spLocks noGrp="1"/>
          </p:cNvSpPr>
          <p:nvPr>
            <p:ph type="ctrTitle"/>
          </p:nvPr>
        </p:nvSpPr>
        <p:spPr>
          <a:xfrm>
            <a:off x="779481" y="3697149"/>
            <a:ext cx="6376693" cy="1380539"/>
          </a:xfrm>
        </p:spPr>
        <p:txBody>
          <a:bodyPr/>
          <a:lstStyle/>
          <a:p>
            <a:r>
              <a:rPr lang="en-US" dirty="0"/>
              <a:t>Checking Assumptions of Regression</a:t>
            </a:r>
          </a:p>
        </p:txBody>
      </p:sp>
    </p:spTree>
    <p:extLst>
      <p:ext uri="{BB962C8B-B14F-4D97-AF65-F5344CB8AC3E}">
        <p14:creationId xmlns:p14="http://schemas.microsoft.com/office/powerpoint/2010/main" val="2049022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34C7F-7672-45EA-8EC6-E1993C15C473}"/>
              </a:ext>
            </a:extLst>
          </p:cNvPr>
          <p:cNvSpPr>
            <a:spLocks noGrp="1"/>
          </p:cNvSpPr>
          <p:nvPr>
            <p:ph type="title"/>
          </p:nvPr>
        </p:nvSpPr>
        <p:spPr/>
        <p:txBody>
          <a:bodyPr>
            <a:normAutofit/>
          </a:bodyPr>
          <a:lstStyle/>
          <a:p>
            <a:r>
              <a:rPr lang="en-US" sz="4800" dirty="0"/>
              <a:t>Assumption of Linearity</a:t>
            </a:r>
          </a:p>
        </p:txBody>
      </p:sp>
      <p:sp>
        <p:nvSpPr>
          <p:cNvPr id="7" name="TextBox 6">
            <a:extLst>
              <a:ext uri="{FF2B5EF4-FFF2-40B4-BE49-F238E27FC236}">
                <a16:creationId xmlns:a16="http://schemas.microsoft.com/office/drawing/2014/main" id="{A9781693-5E1B-4496-9622-19F958532194}"/>
              </a:ext>
            </a:extLst>
          </p:cNvPr>
          <p:cNvSpPr txBox="1"/>
          <p:nvPr/>
        </p:nvSpPr>
        <p:spPr>
          <a:xfrm>
            <a:off x="522514" y="1818252"/>
            <a:ext cx="11277600" cy="3970318"/>
          </a:xfrm>
          <a:prstGeom prst="rect">
            <a:avLst/>
          </a:prstGeom>
          <a:noFill/>
        </p:spPr>
        <p:txBody>
          <a:bodyPr wrap="square">
            <a:spAutoFit/>
          </a:bodyPr>
          <a:lstStyle/>
          <a:p>
            <a:r>
              <a:rPr lang="en-US" sz="36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 Example using base R</a:t>
            </a:r>
            <a:br>
              <a:rPr lang="en-US" sz="3600" dirty="0">
                <a:latin typeface="Calibri" panose="020F0502020204030204" pitchFamily="34" charset="0"/>
                <a:ea typeface="Calibri" panose="020F0502020204030204" pitchFamily="34" charset="0"/>
                <a:cs typeface="Calibri" panose="020F0502020204030204" pitchFamily="34" charset="0"/>
              </a:rPr>
            </a:br>
            <a:r>
              <a:rPr lang="en-US" sz="36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plot(</a:t>
            </a:r>
            <a:r>
              <a:rPr lang="en-US" sz="3600" b="0" i="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mydata$independent_variable</a:t>
            </a:r>
            <a:r>
              <a:rPr lang="en-US" sz="36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600" b="0" i="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mydata$dependent_variable</a:t>
            </a:r>
            <a:r>
              <a:rPr lang="en-US" sz="36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br>
              <a:rPr lang="en-US" sz="3600" dirty="0">
                <a:latin typeface="Calibri" panose="020F0502020204030204" pitchFamily="34" charset="0"/>
                <a:ea typeface="Calibri" panose="020F0502020204030204" pitchFamily="34" charset="0"/>
                <a:cs typeface="Calibri" panose="020F0502020204030204" pitchFamily="34" charset="0"/>
              </a:rPr>
            </a:br>
            <a:r>
              <a:rPr lang="en-US" sz="36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Example using ggplot2</a:t>
            </a:r>
            <a:br>
              <a:rPr lang="en-US" sz="3600" dirty="0">
                <a:latin typeface="Calibri" panose="020F0502020204030204" pitchFamily="34" charset="0"/>
                <a:ea typeface="Calibri" panose="020F0502020204030204" pitchFamily="34" charset="0"/>
                <a:cs typeface="Calibri" panose="020F0502020204030204" pitchFamily="34" charset="0"/>
              </a:rPr>
            </a:br>
            <a:r>
              <a:rPr lang="en-US" sz="36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library(ggplot2)</a:t>
            </a:r>
            <a:br>
              <a:rPr lang="en-US" sz="3600" dirty="0">
                <a:latin typeface="Calibri" panose="020F0502020204030204" pitchFamily="34" charset="0"/>
                <a:ea typeface="Calibri" panose="020F0502020204030204" pitchFamily="34" charset="0"/>
                <a:cs typeface="Calibri" panose="020F0502020204030204" pitchFamily="34" charset="0"/>
              </a:rPr>
            </a:br>
            <a:r>
              <a:rPr lang="en-US" sz="3600" b="0" i="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ggplot</a:t>
            </a:r>
            <a:r>
              <a:rPr lang="en-US" sz="36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(data = </a:t>
            </a:r>
            <a:r>
              <a:rPr lang="en-US" sz="3600" b="0" i="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mydata</a:t>
            </a:r>
            <a:r>
              <a:rPr lang="en-US" sz="36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600" b="0" i="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aes</a:t>
            </a:r>
            <a:r>
              <a:rPr lang="en-US" sz="36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(x = </a:t>
            </a:r>
            <a:r>
              <a:rPr lang="en-US" sz="3600" b="0" i="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independent_variable</a:t>
            </a:r>
            <a:r>
              <a:rPr lang="en-US" sz="36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y = </a:t>
            </a:r>
            <a:r>
              <a:rPr lang="en-US" sz="3600" b="0" i="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dependent_variable</a:t>
            </a:r>
            <a:r>
              <a:rPr lang="en-US" sz="36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 </a:t>
            </a:r>
            <a:r>
              <a:rPr lang="en-US" sz="3600" b="0" i="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geom_point</a:t>
            </a:r>
            <a:r>
              <a:rPr lang="en-US" sz="36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en-US" sz="3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88419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34C7F-7672-45EA-8EC6-E1993C15C473}"/>
              </a:ext>
            </a:extLst>
          </p:cNvPr>
          <p:cNvSpPr>
            <a:spLocks noGrp="1"/>
          </p:cNvSpPr>
          <p:nvPr>
            <p:ph type="title"/>
          </p:nvPr>
        </p:nvSpPr>
        <p:spPr/>
        <p:txBody>
          <a:bodyPr>
            <a:normAutofit/>
          </a:bodyPr>
          <a:lstStyle/>
          <a:p>
            <a:r>
              <a:rPr lang="en-US" sz="4800" dirty="0"/>
              <a:t>Assumption of Linearity</a:t>
            </a:r>
          </a:p>
        </p:txBody>
      </p:sp>
      <p:sp>
        <p:nvSpPr>
          <p:cNvPr id="7" name="TextBox 6">
            <a:extLst>
              <a:ext uri="{FF2B5EF4-FFF2-40B4-BE49-F238E27FC236}">
                <a16:creationId xmlns:a16="http://schemas.microsoft.com/office/drawing/2014/main" id="{A9781693-5E1B-4496-9622-19F958532194}"/>
              </a:ext>
            </a:extLst>
          </p:cNvPr>
          <p:cNvSpPr txBox="1"/>
          <p:nvPr/>
        </p:nvSpPr>
        <p:spPr>
          <a:xfrm>
            <a:off x="522514" y="1818252"/>
            <a:ext cx="11277600" cy="2862322"/>
          </a:xfrm>
          <a:prstGeom prst="rect">
            <a:avLst/>
          </a:prstGeom>
          <a:noFill/>
        </p:spPr>
        <p:txBody>
          <a:bodyPr wrap="square">
            <a:spAutoFit/>
          </a:bodyPr>
          <a:lstStyle/>
          <a:p>
            <a:r>
              <a:rPr lang="en-US" sz="36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600" b="0" i="0" dirty="0">
                <a:solidFill>
                  <a:srgbClr val="000000"/>
                </a:solidFill>
                <a:effectLst/>
                <a:latin typeface="Arial" panose="020B0604020202020204" pitchFamily="34" charset="0"/>
              </a:rPr>
              <a:t># Fit the regression model</a:t>
            </a:r>
            <a:br>
              <a:rPr lang="en-US" sz="3600" dirty="0"/>
            </a:br>
            <a:r>
              <a:rPr lang="en-US" sz="3600" b="0" i="0" dirty="0" err="1">
                <a:solidFill>
                  <a:srgbClr val="000000"/>
                </a:solidFill>
                <a:effectLst/>
                <a:latin typeface="Arial" panose="020B0604020202020204" pitchFamily="34" charset="0"/>
              </a:rPr>
              <a:t>model</a:t>
            </a:r>
            <a:r>
              <a:rPr lang="en-US" sz="3600" b="0" i="0" dirty="0">
                <a:solidFill>
                  <a:srgbClr val="000000"/>
                </a:solidFill>
                <a:effectLst/>
                <a:latin typeface="Arial" panose="020B0604020202020204" pitchFamily="34" charset="0"/>
              </a:rPr>
              <a:t> &lt;- </a:t>
            </a:r>
            <a:r>
              <a:rPr lang="en-US" sz="3600" b="0" i="0" dirty="0" err="1">
                <a:solidFill>
                  <a:srgbClr val="000000"/>
                </a:solidFill>
                <a:effectLst/>
                <a:latin typeface="Arial" panose="020B0604020202020204" pitchFamily="34" charset="0"/>
              </a:rPr>
              <a:t>lm</a:t>
            </a:r>
            <a:r>
              <a:rPr lang="en-US" sz="3600" b="0" i="0" dirty="0">
                <a:solidFill>
                  <a:srgbClr val="000000"/>
                </a:solidFill>
                <a:effectLst/>
                <a:latin typeface="Arial" panose="020B0604020202020204" pitchFamily="34" charset="0"/>
              </a:rPr>
              <a:t>(</a:t>
            </a:r>
            <a:r>
              <a:rPr lang="en-US" sz="3600" b="0" i="0" dirty="0" err="1">
                <a:solidFill>
                  <a:srgbClr val="000000"/>
                </a:solidFill>
                <a:effectLst/>
                <a:latin typeface="Arial" panose="020B0604020202020204" pitchFamily="34" charset="0"/>
              </a:rPr>
              <a:t>dependent_variable</a:t>
            </a:r>
            <a:r>
              <a:rPr lang="en-US" sz="3600" b="0" i="0" dirty="0">
                <a:solidFill>
                  <a:srgbClr val="000000"/>
                </a:solidFill>
                <a:effectLst/>
                <a:latin typeface="Arial" panose="020B0604020202020204" pitchFamily="34" charset="0"/>
              </a:rPr>
              <a:t> ~ </a:t>
            </a:r>
            <a:r>
              <a:rPr lang="en-US" sz="3600" b="0" i="0" dirty="0" err="1">
                <a:solidFill>
                  <a:srgbClr val="000000"/>
                </a:solidFill>
                <a:effectLst/>
                <a:latin typeface="Arial" panose="020B0604020202020204" pitchFamily="34" charset="0"/>
              </a:rPr>
              <a:t>independent_variable</a:t>
            </a:r>
            <a:r>
              <a:rPr lang="en-US" sz="3600" b="0" i="0" dirty="0">
                <a:solidFill>
                  <a:srgbClr val="000000"/>
                </a:solidFill>
                <a:effectLst/>
                <a:latin typeface="Arial" panose="020B0604020202020204" pitchFamily="34" charset="0"/>
              </a:rPr>
              <a:t>, data = </a:t>
            </a:r>
            <a:r>
              <a:rPr lang="en-US" sz="3600" b="0" i="0" dirty="0" err="1">
                <a:solidFill>
                  <a:srgbClr val="000000"/>
                </a:solidFill>
                <a:effectLst/>
                <a:latin typeface="Arial" panose="020B0604020202020204" pitchFamily="34" charset="0"/>
              </a:rPr>
              <a:t>mydata</a:t>
            </a:r>
            <a:r>
              <a:rPr lang="en-US" sz="3600" b="0" i="0" dirty="0">
                <a:solidFill>
                  <a:srgbClr val="000000"/>
                </a:solidFill>
                <a:effectLst/>
                <a:latin typeface="Arial" panose="020B0604020202020204" pitchFamily="34" charset="0"/>
              </a:rPr>
              <a:t>)</a:t>
            </a:r>
            <a:br>
              <a:rPr lang="en-US" sz="3600" dirty="0"/>
            </a:br>
            <a:r>
              <a:rPr lang="en-US" sz="3600" b="0" i="0" dirty="0">
                <a:solidFill>
                  <a:srgbClr val="000000"/>
                </a:solidFill>
                <a:effectLst/>
                <a:latin typeface="Arial" panose="020B0604020202020204" pitchFamily="34" charset="0"/>
              </a:rPr>
              <a:t># Residuals vs. Fitted Values Plot</a:t>
            </a:r>
            <a:br>
              <a:rPr lang="en-US" sz="3600" dirty="0"/>
            </a:br>
            <a:r>
              <a:rPr lang="en-US" sz="3600" b="0" i="0" dirty="0">
                <a:solidFill>
                  <a:srgbClr val="000000"/>
                </a:solidFill>
                <a:effectLst/>
                <a:latin typeface="Arial" panose="020B0604020202020204" pitchFamily="34" charset="0"/>
              </a:rPr>
              <a:t>plot(fitted(model), residuals(model))</a:t>
            </a:r>
            <a:endParaRPr lang="en-US" sz="3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22234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34C7F-7672-45EA-8EC6-E1993C15C473}"/>
              </a:ext>
            </a:extLst>
          </p:cNvPr>
          <p:cNvSpPr>
            <a:spLocks noGrp="1"/>
          </p:cNvSpPr>
          <p:nvPr>
            <p:ph type="title"/>
          </p:nvPr>
        </p:nvSpPr>
        <p:spPr/>
        <p:txBody>
          <a:bodyPr>
            <a:noAutofit/>
          </a:bodyPr>
          <a:lstStyle/>
          <a:p>
            <a:r>
              <a:rPr lang="en-US" sz="4800" b="1" dirty="0">
                <a:latin typeface="Calibri" panose="020F0502020204030204" pitchFamily="34" charset="0"/>
                <a:ea typeface="Calibri" panose="020F0502020204030204" pitchFamily="34" charset="0"/>
                <a:cs typeface="Calibri" panose="020F0502020204030204" pitchFamily="34" charset="0"/>
              </a:rPr>
              <a:t>Assumption: </a:t>
            </a:r>
            <a:r>
              <a:rPr lang="en-US" sz="4800" b="1"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Independence of Residuals </a:t>
            </a:r>
            <a:endParaRPr lang="en-US" sz="4800" b="1" dirty="0">
              <a:latin typeface="Calibri" panose="020F0502020204030204" pitchFamily="34" charset="0"/>
              <a:ea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A9781693-5E1B-4496-9622-19F958532194}"/>
              </a:ext>
            </a:extLst>
          </p:cNvPr>
          <p:cNvSpPr txBox="1"/>
          <p:nvPr/>
        </p:nvSpPr>
        <p:spPr>
          <a:xfrm>
            <a:off x="522514" y="1861795"/>
            <a:ext cx="11277600" cy="1754326"/>
          </a:xfrm>
          <a:prstGeom prst="rect">
            <a:avLst/>
          </a:prstGeom>
          <a:noFill/>
        </p:spPr>
        <p:txBody>
          <a:bodyPr wrap="square">
            <a:spAutoFit/>
          </a:bodyPr>
          <a:lstStyle/>
          <a:p>
            <a:r>
              <a:rPr lang="en-US" sz="3600" b="0" i="0" dirty="0">
                <a:solidFill>
                  <a:srgbClr val="000000"/>
                </a:solidFill>
                <a:effectLst/>
                <a:latin typeface="Arial" panose="020B0604020202020204" pitchFamily="34" charset="0"/>
              </a:rPr>
              <a:t># Durbin-Watson Test</a:t>
            </a:r>
            <a:br>
              <a:rPr lang="en-US" sz="3600" dirty="0"/>
            </a:br>
            <a:r>
              <a:rPr lang="en-US" sz="3600" b="0" i="0" dirty="0">
                <a:solidFill>
                  <a:srgbClr val="000000"/>
                </a:solidFill>
                <a:effectLst/>
                <a:latin typeface="Arial" panose="020B0604020202020204" pitchFamily="34" charset="0"/>
              </a:rPr>
              <a:t>library(</a:t>
            </a:r>
            <a:r>
              <a:rPr lang="en-US" sz="3600" b="0" i="0" dirty="0" err="1">
                <a:solidFill>
                  <a:srgbClr val="000000"/>
                </a:solidFill>
                <a:effectLst/>
                <a:latin typeface="Arial" panose="020B0604020202020204" pitchFamily="34" charset="0"/>
              </a:rPr>
              <a:t>lmtest</a:t>
            </a:r>
            <a:r>
              <a:rPr lang="en-US" sz="3600" b="0" i="0" dirty="0">
                <a:solidFill>
                  <a:srgbClr val="000000"/>
                </a:solidFill>
                <a:effectLst/>
                <a:latin typeface="Arial" panose="020B0604020202020204" pitchFamily="34" charset="0"/>
              </a:rPr>
              <a:t>)</a:t>
            </a:r>
            <a:br>
              <a:rPr lang="en-US" sz="3600" dirty="0"/>
            </a:br>
            <a:r>
              <a:rPr lang="en-US" sz="3600" b="0" i="0" dirty="0" err="1">
                <a:solidFill>
                  <a:srgbClr val="000000"/>
                </a:solidFill>
                <a:effectLst/>
                <a:latin typeface="Arial" panose="020B0604020202020204" pitchFamily="34" charset="0"/>
              </a:rPr>
              <a:t>dwtest</a:t>
            </a:r>
            <a:r>
              <a:rPr lang="en-US" sz="3600" b="0" i="0" dirty="0">
                <a:solidFill>
                  <a:srgbClr val="000000"/>
                </a:solidFill>
                <a:effectLst/>
                <a:latin typeface="Arial" panose="020B0604020202020204" pitchFamily="34" charset="0"/>
              </a:rPr>
              <a:t>(model)</a:t>
            </a:r>
            <a:endParaRPr lang="en-US" sz="3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51456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34C7F-7672-45EA-8EC6-E1993C15C473}"/>
              </a:ext>
            </a:extLst>
          </p:cNvPr>
          <p:cNvSpPr>
            <a:spLocks noGrp="1"/>
          </p:cNvSpPr>
          <p:nvPr>
            <p:ph type="title"/>
          </p:nvPr>
        </p:nvSpPr>
        <p:spPr/>
        <p:txBody>
          <a:bodyPr>
            <a:noAutofit/>
          </a:bodyPr>
          <a:lstStyle/>
          <a:p>
            <a:r>
              <a:rPr lang="en-US" sz="4800" b="1" dirty="0">
                <a:latin typeface="Calibri" panose="020F0502020204030204" pitchFamily="34" charset="0"/>
                <a:ea typeface="Calibri" panose="020F0502020204030204" pitchFamily="34" charset="0"/>
                <a:cs typeface="Calibri" panose="020F0502020204030204" pitchFamily="34" charset="0"/>
              </a:rPr>
              <a:t>Assumption: </a:t>
            </a:r>
            <a:r>
              <a:rPr lang="en-US" sz="4800" b="1"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Independence of Residuals </a:t>
            </a:r>
            <a:endParaRPr lang="en-US" sz="4800" b="1" dirty="0">
              <a:latin typeface="Calibri" panose="020F0502020204030204" pitchFamily="34" charset="0"/>
              <a:ea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A9781693-5E1B-4496-9622-19F958532194}"/>
              </a:ext>
            </a:extLst>
          </p:cNvPr>
          <p:cNvSpPr txBox="1"/>
          <p:nvPr/>
        </p:nvSpPr>
        <p:spPr>
          <a:xfrm>
            <a:off x="522514" y="1861795"/>
            <a:ext cx="11277600" cy="1754326"/>
          </a:xfrm>
          <a:prstGeom prst="rect">
            <a:avLst/>
          </a:prstGeom>
          <a:noFill/>
        </p:spPr>
        <p:txBody>
          <a:bodyPr wrap="square">
            <a:spAutoFit/>
          </a:bodyPr>
          <a:lstStyle/>
          <a:p>
            <a:r>
              <a:rPr lang="en-US" sz="3600" b="0" i="0" dirty="0">
                <a:solidFill>
                  <a:srgbClr val="000000"/>
                </a:solidFill>
                <a:effectLst/>
                <a:latin typeface="Arial" panose="020B0604020202020204" pitchFamily="34" charset="0"/>
              </a:rPr>
              <a:t># Durbin-Watson Test</a:t>
            </a:r>
            <a:br>
              <a:rPr lang="en-US" sz="3600" dirty="0"/>
            </a:br>
            <a:r>
              <a:rPr lang="en-US" sz="3600" b="0" i="0" dirty="0">
                <a:solidFill>
                  <a:srgbClr val="000000"/>
                </a:solidFill>
                <a:effectLst/>
                <a:latin typeface="Arial" panose="020B0604020202020204" pitchFamily="34" charset="0"/>
              </a:rPr>
              <a:t>library(</a:t>
            </a:r>
            <a:r>
              <a:rPr lang="en-US" sz="3600" b="0" i="0" dirty="0" err="1">
                <a:solidFill>
                  <a:srgbClr val="000000"/>
                </a:solidFill>
                <a:effectLst/>
                <a:latin typeface="Arial" panose="020B0604020202020204" pitchFamily="34" charset="0"/>
              </a:rPr>
              <a:t>lmtest</a:t>
            </a:r>
            <a:r>
              <a:rPr lang="en-US" sz="3600" b="0" i="0" dirty="0">
                <a:solidFill>
                  <a:srgbClr val="000000"/>
                </a:solidFill>
                <a:effectLst/>
                <a:latin typeface="Arial" panose="020B0604020202020204" pitchFamily="34" charset="0"/>
              </a:rPr>
              <a:t>)</a:t>
            </a:r>
            <a:br>
              <a:rPr lang="en-US" sz="3600" dirty="0"/>
            </a:br>
            <a:r>
              <a:rPr lang="en-US" sz="3600" b="0" i="0" dirty="0" err="1">
                <a:solidFill>
                  <a:srgbClr val="000000"/>
                </a:solidFill>
                <a:effectLst/>
                <a:latin typeface="Arial" panose="020B0604020202020204" pitchFamily="34" charset="0"/>
              </a:rPr>
              <a:t>dwtest</a:t>
            </a:r>
            <a:r>
              <a:rPr lang="en-US" sz="3600" b="0" i="0" dirty="0">
                <a:solidFill>
                  <a:srgbClr val="000000"/>
                </a:solidFill>
                <a:effectLst/>
                <a:latin typeface="Arial" panose="020B0604020202020204" pitchFamily="34" charset="0"/>
              </a:rPr>
              <a:t>(model)</a:t>
            </a:r>
            <a:endParaRPr lang="en-US" sz="3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20420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34C7F-7672-45EA-8EC6-E1993C15C473}"/>
              </a:ext>
            </a:extLst>
          </p:cNvPr>
          <p:cNvSpPr>
            <a:spLocks noGrp="1"/>
          </p:cNvSpPr>
          <p:nvPr>
            <p:ph type="title"/>
          </p:nvPr>
        </p:nvSpPr>
        <p:spPr/>
        <p:txBody>
          <a:bodyPr>
            <a:noAutofit/>
          </a:bodyPr>
          <a:lstStyle/>
          <a:p>
            <a:r>
              <a:rPr lang="en-US" sz="4800" b="1" dirty="0">
                <a:latin typeface="Calibri" panose="020F0502020204030204" pitchFamily="34" charset="0"/>
                <a:ea typeface="Calibri" panose="020F0502020204030204" pitchFamily="34" charset="0"/>
                <a:cs typeface="Calibri" panose="020F0502020204030204" pitchFamily="34" charset="0"/>
              </a:rPr>
              <a:t>Assumption: </a:t>
            </a:r>
            <a:r>
              <a:rPr lang="en-US" sz="4800" b="1"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Independence of Residuals </a:t>
            </a:r>
            <a:endParaRPr lang="en-US" sz="4800" b="1" dirty="0">
              <a:latin typeface="Calibri" panose="020F0502020204030204" pitchFamily="34" charset="0"/>
              <a:ea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A9781693-5E1B-4496-9622-19F958532194}"/>
              </a:ext>
            </a:extLst>
          </p:cNvPr>
          <p:cNvSpPr txBox="1"/>
          <p:nvPr/>
        </p:nvSpPr>
        <p:spPr>
          <a:xfrm>
            <a:off x="522514" y="1861795"/>
            <a:ext cx="11277600" cy="1200329"/>
          </a:xfrm>
          <a:prstGeom prst="rect">
            <a:avLst/>
          </a:prstGeom>
          <a:noFill/>
        </p:spPr>
        <p:txBody>
          <a:bodyPr wrap="square">
            <a:spAutoFit/>
          </a:bodyPr>
          <a:lstStyle/>
          <a:p>
            <a:r>
              <a:rPr lang="en-US" sz="3600" b="0" i="0" dirty="0">
                <a:solidFill>
                  <a:srgbClr val="000000"/>
                </a:solidFill>
                <a:effectLst/>
                <a:latin typeface="Arial" panose="020B0604020202020204" pitchFamily="34" charset="0"/>
              </a:rPr>
              <a:t># Plot of residuals against time</a:t>
            </a:r>
            <a:br>
              <a:rPr lang="en-US" sz="3600" dirty="0"/>
            </a:br>
            <a:endParaRPr lang="en-US" sz="3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03183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34C7F-7672-45EA-8EC6-E1993C15C473}"/>
              </a:ext>
            </a:extLst>
          </p:cNvPr>
          <p:cNvSpPr>
            <a:spLocks noGrp="1"/>
          </p:cNvSpPr>
          <p:nvPr>
            <p:ph type="title"/>
          </p:nvPr>
        </p:nvSpPr>
        <p:spPr/>
        <p:txBody>
          <a:bodyPr>
            <a:noAutofit/>
          </a:bodyPr>
          <a:lstStyle/>
          <a:p>
            <a:r>
              <a:rPr lang="en-US" sz="4800" b="1" dirty="0">
                <a:latin typeface="Calibri" panose="020F0502020204030204" pitchFamily="34" charset="0"/>
                <a:ea typeface="Calibri" panose="020F0502020204030204" pitchFamily="34" charset="0"/>
                <a:cs typeface="Calibri" panose="020F0502020204030204" pitchFamily="34" charset="0"/>
              </a:rPr>
              <a:t>Assumption: Constant Variance of Residuals</a:t>
            </a:r>
            <a:r>
              <a:rPr lang="en-US" sz="4800" b="1"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4800" b="1" dirty="0">
              <a:latin typeface="Calibri" panose="020F0502020204030204" pitchFamily="34" charset="0"/>
              <a:ea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A9781693-5E1B-4496-9622-19F958532194}"/>
              </a:ext>
            </a:extLst>
          </p:cNvPr>
          <p:cNvSpPr txBox="1"/>
          <p:nvPr/>
        </p:nvSpPr>
        <p:spPr>
          <a:xfrm>
            <a:off x="522514" y="1861795"/>
            <a:ext cx="11277600" cy="1754326"/>
          </a:xfrm>
          <a:prstGeom prst="rect">
            <a:avLst/>
          </a:prstGeom>
          <a:noFill/>
        </p:spPr>
        <p:txBody>
          <a:bodyPr wrap="square">
            <a:spAutoFit/>
          </a:bodyPr>
          <a:lstStyle/>
          <a:p>
            <a:r>
              <a:rPr lang="en-US" sz="3600" b="0" i="0" dirty="0">
                <a:solidFill>
                  <a:srgbClr val="000000"/>
                </a:solidFill>
                <a:effectLst/>
                <a:latin typeface="Arial" panose="020B0604020202020204" pitchFamily="34" charset="0"/>
              </a:rPr>
              <a:t># Residuals vs. Fitted Values Plot</a:t>
            </a:r>
            <a:br>
              <a:rPr lang="en-US" sz="3600" dirty="0"/>
            </a:br>
            <a:r>
              <a:rPr lang="en-US" sz="3600" b="0" i="0" dirty="0">
                <a:solidFill>
                  <a:srgbClr val="000000"/>
                </a:solidFill>
                <a:effectLst/>
                <a:latin typeface="Arial" panose="020B0604020202020204" pitchFamily="34" charset="0"/>
              </a:rPr>
              <a:t>plot(fitted(model), residuals(model))</a:t>
            </a:r>
            <a:br>
              <a:rPr lang="en-US" sz="3600" dirty="0"/>
            </a:br>
            <a:endParaRPr lang="en-US" sz="3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25994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34C7F-7672-45EA-8EC6-E1993C15C473}"/>
              </a:ext>
            </a:extLst>
          </p:cNvPr>
          <p:cNvSpPr>
            <a:spLocks noGrp="1"/>
          </p:cNvSpPr>
          <p:nvPr>
            <p:ph type="title"/>
          </p:nvPr>
        </p:nvSpPr>
        <p:spPr/>
        <p:txBody>
          <a:bodyPr>
            <a:noAutofit/>
          </a:bodyPr>
          <a:lstStyle/>
          <a:p>
            <a:r>
              <a:rPr lang="en-US" sz="4800" b="1" dirty="0">
                <a:latin typeface="Calibri" panose="020F0502020204030204" pitchFamily="34" charset="0"/>
                <a:ea typeface="Calibri" panose="020F0502020204030204" pitchFamily="34" charset="0"/>
                <a:cs typeface="Calibri" panose="020F0502020204030204" pitchFamily="34" charset="0"/>
              </a:rPr>
              <a:t>Assumption: Constant Variance of Residuals</a:t>
            </a:r>
            <a:r>
              <a:rPr lang="en-US" sz="4800" b="1"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4800" b="1" dirty="0">
              <a:latin typeface="Calibri" panose="020F0502020204030204" pitchFamily="34" charset="0"/>
              <a:ea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A9781693-5E1B-4496-9622-19F958532194}"/>
              </a:ext>
            </a:extLst>
          </p:cNvPr>
          <p:cNvSpPr txBox="1"/>
          <p:nvPr/>
        </p:nvSpPr>
        <p:spPr>
          <a:xfrm>
            <a:off x="522514" y="1861795"/>
            <a:ext cx="11277600" cy="1754326"/>
          </a:xfrm>
          <a:prstGeom prst="rect">
            <a:avLst/>
          </a:prstGeom>
          <a:noFill/>
        </p:spPr>
        <p:txBody>
          <a:bodyPr wrap="square">
            <a:spAutoFit/>
          </a:bodyPr>
          <a:lstStyle/>
          <a:p>
            <a:r>
              <a:rPr lang="en-US" sz="3600" b="0" i="0" dirty="0">
                <a:solidFill>
                  <a:srgbClr val="000000"/>
                </a:solidFill>
                <a:effectLst/>
                <a:latin typeface="Arial" panose="020B0604020202020204" pitchFamily="34" charset="0"/>
              </a:rPr>
              <a:t># Breusch-Pagan Test library(</a:t>
            </a:r>
            <a:r>
              <a:rPr lang="en-US" sz="3600" b="0" i="0" dirty="0" err="1">
                <a:solidFill>
                  <a:srgbClr val="000000"/>
                </a:solidFill>
                <a:effectLst/>
                <a:latin typeface="Arial" panose="020B0604020202020204" pitchFamily="34" charset="0"/>
              </a:rPr>
              <a:t>lmtest</a:t>
            </a:r>
            <a:r>
              <a:rPr lang="en-US" sz="3600" b="0" i="0" dirty="0">
                <a:solidFill>
                  <a:srgbClr val="000000"/>
                </a:solidFill>
                <a:effectLst/>
                <a:latin typeface="Arial" panose="020B0604020202020204" pitchFamily="34" charset="0"/>
              </a:rPr>
              <a:t>)</a:t>
            </a:r>
            <a:br>
              <a:rPr lang="en-US" sz="3600" b="0" i="0" dirty="0">
                <a:solidFill>
                  <a:srgbClr val="000000"/>
                </a:solidFill>
                <a:effectLst/>
                <a:latin typeface="Arial" panose="020B0604020202020204" pitchFamily="34" charset="0"/>
              </a:rPr>
            </a:br>
            <a:r>
              <a:rPr lang="en-US" sz="3600" b="0" i="0" dirty="0" err="1">
                <a:solidFill>
                  <a:srgbClr val="000000"/>
                </a:solidFill>
                <a:effectLst/>
                <a:latin typeface="Arial" panose="020B0604020202020204" pitchFamily="34" charset="0"/>
              </a:rPr>
              <a:t>bptest</a:t>
            </a:r>
            <a:r>
              <a:rPr lang="en-US" sz="3600" b="0" i="0" dirty="0">
                <a:solidFill>
                  <a:srgbClr val="000000"/>
                </a:solidFill>
                <a:effectLst/>
                <a:latin typeface="Arial" panose="020B0604020202020204" pitchFamily="34" charset="0"/>
              </a:rPr>
              <a:t>(model)</a:t>
            </a:r>
            <a:br>
              <a:rPr lang="en-US" sz="3600" dirty="0"/>
            </a:br>
            <a:endParaRPr lang="en-US" sz="3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83449468"/>
      </p:ext>
    </p:extLst>
  </p:cSld>
  <p:clrMapOvr>
    <a:masterClrMapping/>
  </p:clrMapOvr>
</p:sld>
</file>

<file path=ppt/theme/theme1.xml><?xml version="1.0" encoding="utf-8"?>
<a:theme xmlns:a="http://schemas.openxmlformats.org/drawingml/2006/main" name="Office Theme">
  <a:themeElements>
    <a:clrScheme name="Custom 17">
      <a:dk1>
        <a:srgbClr val="000000"/>
      </a:dk1>
      <a:lt1>
        <a:srgbClr val="FFFFFF"/>
      </a:lt1>
      <a:dk2>
        <a:srgbClr val="005138"/>
      </a:dk2>
      <a:lt2>
        <a:srgbClr val="E7E6E6"/>
      </a:lt2>
      <a:accent1>
        <a:srgbClr val="FFC733"/>
      </a:accent1>
      <a:accent2>
        <a:srgbClr val="333333"/>
      </a:accent2>
      <a:accent3>
        <a:srgbClr val="A5A5A5"/>
      </a:accent3>
      <a:accent4>
        <a:srgbClr val="FFC000"/>
      </a:accent4>
      <a:accent5>
        <a:srgbClr val="5B9BD5"/>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d5bb44fe-5c7c-403b-ae85-61cc723a86d3" xsi:nil="true"/>
    <lcf76f155ced4ddcb4097134ff3c332f xmlns="819b564a-406a-4671-a7fb-3e647e140d03">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3753B5518D6994BA5C18187B92DAE48" ma:contentTypeVersion="23" ma:contentTypeDescription="Create a new document." ma:contentTypeScope="" ma:versionID="e1c4df0c3a4c7b3d50bad16bc2868f61">
  <xsd:schema xmlns:xsd="http://www.w3.org/2001/XMLSchema" xmlns:xs="http://www.w3.org/2001/XMLSchema" xmlns:p="http://schemas.microsoft.com/office/2006/metadata/properties" xmlns:ns2="819b564a-406a-4671-a7fb-3e647e140d03" xmlns:ns3="d5bb44fe-5c7c-403b-ae85-61cc723a86d3" targetNamespace="http://schemas.microsoft.com/office/2006/metadata/properties" ma:root="true" ma:fieldsID="b0a8b8a66e1a04e7a45b7c803bdd1f67" ns2:_="" ns3:_="">
    <xsd:import namespace="819b564a-406a-4671-a7fb-3e647e140d03"/>
    <xsd:import namespace="d5bb44fe-5c7c-403b-ae85-61cc723a86d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9b564a-406a-4671-a7fb-3e647e140d03" elementFormDefault="qualified">
    <xsd:import namespace="http://schemas.microsoft.com/office/2006/documentManagement/types"/>
    <xsd:import namespace="http://schemas.microsoft.com/office/infopath/2007/PartnerControls"/>
    <xsd:element name="MediaServiceMetadata" ma:index="4" nillable="true" ma:displayName="MediaServiceMetadata" ma:hidden="true" ma:internalName="MediaServiceMetadata" ma:readOnly="true">
      <xsd:simpleType>
        <xsd:restriction base="dms:Note"/>
      </xsd:simpleType>
    </xsd:element>
    <xsd:element name="MediaServiceFastMetadata" ma:index="5" nillable="true" ma:displayName="MediaServiceFastMetadata" ma:hidden="true" ma:internalName="MediaServiceFastMetadata" ma:readOnly="true">
      <xsd:simpleType>
        <xsd:restriction base="dms:Note"/>
      </xsd:simpleType>
    </xsd:element>
    <xsd:element name="MediaServiceDateTaken" ma:index="9" nillable="true" ma:displayName="MediaServiceDateTaken" ma:description="" ma:hidden="true" ma:internalName="MediaServiceDateTaken" ma:readOnly="true">
      <xsd:simpleType>
        <xsd:restriction base="dms:Text"/>
      </xsd:simpleType>
    </xsd:element>
    <xsd:element name="MediaLengthInSeconds" ma:index="10" nillable="true" ma:displayName="MediaLengthInSeconds" ma:hidden="true" ma:internalName="MediaLengthInSeconds" ma:readOnly="true">
      <xsd:simpleType>
        <xsd:restriction base="dms:Unknown"/>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30864e64-97c5-4912-91f4-bafc9340e2a7" ma:termSetId="09814cd3-568e-fe90-9814-8d621ff8fb84" ma:anchorId="fba54fb3-c3e1-fe81-a776-ca4b69148c4d" ma:open="true" ma:isKeyword="false">
      <xsd:complexType>
        <xsd:sequence>
          <xsd:element ref="pc:Terms" minOccurs="0" maxOccurs="1"/>
        </xsd:sequence>
      </xsd:complexType>
    </xsd:element>
    <xsd:element name="MediaServiceLocation" ma:index="17" nillable="true" ma:displayName="Location" ma:indexed="true" ma:internalName="MediaServiceLocation"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5bb44fe-5c7c-403b-ae85-61cc723a86d3" elementFormDefault="qualified">
    <xsd:import namespace="http://schemas.microsoft.com/office/2006/documentManagement/types"/>
    <xsd:import namespace="http://schemas.microsoft.com/office/infopath/2007/PartnerControls"/>
    <xsd:element name="SharedWithUsers" ma:index="7"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8"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ed408f2d-1645-4c12-8afe-e7f735bdb9d7}" ma:internalName="TaxCatchAll" ma:showField="CatchAllData" ma:web="d5bb44fe-5c7c-403b-ae85-61cc723a86d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1E4B866-3963-435A-98E6-72B22C6A86A4}">
  <ds:schemaRefs>
    <ds:schemaRef ds:uri="http://schemas.microsoft.com/sharepoint/v3/contenttype/forms"/>
  </ds:schemaRefs>
</ds:datastoreItem>
</file>

<file path=customXml/itemProps2.xml><?xml version="1.0" encoding="utf-8"?>
<ds:datastoreItem xmlns:ds="http://schemas.openxmlformats.org/officeDocument/2006/customXml" ds:itemID="{6C238F92-D426-4BEE-805A-F80178872645}">
  <ds:schemaRefs>
    <ds:schemaRef ds:uri="http://www.w3.org/XML/1998/namespace"/>
    <ds:schemaRef ds:uri="bd144688-6247-4621-b542-e085c4240526"/>
    <ds:schemaRef ds:uri="http://schemas.microsoft.com/office/2006/metadata/properties"/>
    <ds:schemaRef ds:uri="http://schemas.openxmlformats.org/package/2006/metadata/core-properties"/>
    <ds:schemaRef ds:uri="http://purl.org/dc/terms/"/>
    <ds:schemaRef ds:uri="http://schemas.microsoft.com/office/2006/documentManagement/types"/>
    <ds:schemaRef ds:uri="http://schemas.microsoft.com/office/infopath/2007/PartnerControls"/>
    <ds:schemaRef ds:uri="http://purl.org/dc/elements/1.1/"/>
    <ds:schemaRef ds:uri="addbd1f7-a2a8-49dd-abab-7ee8146c6af2"/>
    <ds:schemaRef ds:uri="http://purl.org/dc/dcmitype/"/>
    <ds:schemaRef ds:uri="d5bb44fe-5c7c-403b-ae85-61cc723a86d3"/>
    <ds:schemaRef ds:uri="819b564a-406a-4671-a7fb-3e647e140d03"/>
  </ds:schemaRefs>
</ds:datastoreItem>
</file>

<file path=customXml/itemProps3.xml><?xml version="1.0" encoding="utf-8"?>
<ds:datastoreItem xmlns:ds="http://schemas.openxmlformats.org/officeDocument/2006/customXml" ds:itemID="{14B82A25-FA2E-498F-BE54-77C3AA6823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9b564a-406a-4671-a7fb-3e647e140d03"/>
    <ds:schemaRef ds:uri="d5bb44fe-5c7c-403b-ae85-61cc723a86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417</TotalTime>
  <Words>775</Words>
  <Application>Microsoft Office PowerPoint</Application>
  <PresentationFormat>Widescreen</PresentationFormat>
  <Paragraphs>63</Paragraphs>
  <Slides>14</Slides>
  <Notes>14</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14</vt:i4>
      </vt:variant>
    </vt:vector>
  </HeadingPairs>
  <TitlesOfParts>
    <vt:vector size="22" baseType="lpstr">
      <vt:lpstr>Arial</vt:lpstr>
      <vt:lpstr>Calibri</vt:lpstr>
      <vt:lpstr>Calibri Light</vt:lpstr>
      <vt:lpstr>Franklin Gothic Book</vt:lpstr>
      <vt:lpstr>Franklin Gothic Medium</vt:lpstr>
      <vt:lpstr>Office Theme</vt:lpstr>
      <vt:lpstr>Custom Design</vt:lpstr>
      <vt:lpstr>1_Custom Design</vt:lpstr>
      <vt:lpstr>Introduction to Avatar</vt:lpstr>
      <vt:lpstr>Checking Assumptions of Regression</vt:lpstr>
      <vt:lpstr>Assumption of Linearity</vt:lpstr>
      <vt:lpstr>Assumption of Linearity</vt:lpstr>
      <vt:lpstr>Assumption: Independence of Residuals </vt:lpstr>
      <vt:lpstr>Assumption: Independence of Residuals </vt:lpstr>
      <vt:lpstr>Assumption: Independence of Residuals </vt:lpstr>
      <vt:lpstr>Assumption: Constant Variance of Residuals </vt:lpstr>
      <vt:lpstr>Assumption: Constant Variance of Residuals </vt:lpstr>
      <vt:lpstr>Assumption: Normal Distribution of Residuals </vt:lpstr>
      <vt:lpstr>Assumption: Normal Distribution of Residuals </vt:lpstr>
      <vt:lpstr>Assumption: Detect Outliers </vt:lpstr>
      <vt:lpstr>Assumptions are not always perfectly met</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 Brandt</dc:creator>
  <cp:lastModifiedBy>Farrokh Alemi</cp:lastModifiedBy>
  <cp:revision>32</cp:revision>
  <dcterms:created xsi:type="dcterms:W3CDTF">2024-04-18T20:24:44Z</dcterms:created>
  <dcterms:modified xsi:type="dcterms:W3CDTF">2024-09-02T16:00:05Z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0x010100F3753B5518D6994BA5C18187B92DAE48</vt:lpwstr>
  </property>
</Properties>
</file>