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8" r:id="rId6"/>
  </p:sldMasterIdLst>
  <p:notesMasterIdLst>
    <p:notesMasterId r:id="rId32"/>
  </p:notesMasterIdLst>
  <p:sldIdLst>
    <p:sldId id="260" r:id="rId7"/>
    <p:sldId id="272" r:id="rId8"/>
    <p:sldId id="277" r:id="rId9"/>
    <p:sldId id="296" r:id="rId10"/>
    <p:sldId id="295" r:id="rId11"/>
    <p:sldId id="274" r:id="rId12"/>
    <p:sldId id="297" r:id="rId13"/>
    <p:sldId id="279" r:id="rId14"/>
    <p:sldId id="298" r:id="rId15"/>
    <p:sldId id="299" r:id="rId16"/>
    <p:sldId id="280" r:id="rId17"/>
    <p:sldId id="306" r:id="rId18"/>
    <p:sldId id="328" r:id="rId19"/>
    <p:sldId id="308" r:id="rId20"/>
    <p:sldId id="309" r:id="rId21"/>
    <p:sldId id="310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16" r:id="rId30"/>
    <p:sldId id="2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CDDB2-E829-4866-8E27-1D7ED75EAC50}" v="82" dt="2024-09-09T01:07:55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1"/>
    <p:restoredTop sz="96405"/>
  </p:normalViewPr>
  <p:slideViewPr>
    <p:cSldViewPr snapToGrid="0">
      <p:cViewPr varScale="1">
        <p:scale>
          <a:sx n="74" d="100"/>
          <a:sy n="74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li Lin" userId="4f5ea914-e9ae-44cc-983b-ec5bd1f2dd00" providerId="ADAL" clId="{757CDDB2-E829-4866-8E27-1D7ED75EAC50}"/>
    <pc:docChg chg="undo redo custSel addSld delSld modSld">
      <pc:chgData name="Yili Lin" userId="4f5ea914-e9ae-44cc-983b-ec5bd1f2dd00" providerId="ADAL" clId="{757CDDB2-E829-4866-8E27-1D7ED75EAC50}" dt="2024-09-09T01:57:17.299" v="690"/>
      <pc:docMkLst>
        <pc:docMk/>
      </pc:docMkLst>
      <pc:sldChg chg="modSp mod">
        <pc:chgData name="Yili Lin" userId="4f5ea914-e9ae-44cc-983b-ec5bd1f2dd00" providerId="ADAL" clId="{757CDDB2-E829-4866-8E27-1D7ED75EAC50}" dt="2024-09-09T00:37:29.203" v="423" actId="113"/>
        <pc:sldMkLst>
          <pc:docMk/>
          <pc:sldMk cId="1573825497" sldId="259"/>
        </pc:sldMkLst>
        <pc:spChg chg="mod">
          <ac:chgData name="Yili Lin" userId="4f5ea914-e9ae-44cc-983b-ec5bd1f2dd00" providerId="ADAL" clId="{757CDDB2-E829-4866-8E27-1D7ED75EAC50}" dt="2024-09-09T00:37:29.203" v="423" actId="113"/>
          <ac:spMkLst>
            <pc:docMk/>
            <pc:sldMk cId="1573825497" sldId="259"/>
            <ac:spMk id="4" creationId="{A40E44AA-6E69-92B0-DEA9-60EE47C595D5}"/>
          </ac:spMkLst>
        </pc:spChg>
      </pc:sldChg>
      <pc:sldChg chg="modSp mod">
        <pc:chgData name="Yili Lin" userId="4f5ea914-e9ae-44cc-983b-ec5bd1f2dd00" providerId="ADAL" clId="{757CDDB2-E829-4866-8E27-1D7ED75EAC50}" dt="2024-09-09T00:37:19.935" v="422" actId="113"/>
        <pc:sldMkLst>
          <pc:docMk/>
          <pc:sldMk cId="2968628858" sldId="260"/>
        </pc:sldMkLst>
        <pc:spChg chg="mod">
          <ac:chgData name="Yili Lin" userId="4f5ea914-e9ae-44cc-983b-ec5bd1f2dd00" providerId="ADAL" clId="{757CDDB2-E829-4866-8E27-1D7ED75EAC50}" dt="2024-09-08T00:48:27.910" v="2" actId="1036"/>
          <ac:spMkLst>
            <pc:docMk/>
            <pc:sldMk cId="2968628858" sldId="260"/>
            <ac:spMk id="5" creationId="{F6DBE204-75C9-6F86-317E-5CFC06FC46FF}"/>
          </ac:spMkLst>
        </pc:spChg>
        <pc:spChg chg="mod">
          <ac:chgData name="Yili Lin" userId="4f5ea914-e9ae-44cc-983b-ec5bd1f2dd00" providerId="ADAL" clId="{757CDDB2-E829-4866-8E27-1D7ED75EAC50}" dt="2024-09-09T00:37:19.935" v="422" actId="113"/>
          <ac:spMkLst>
            <pc:docMk/>
            <pc:sldMk cId="2968628858" sldId="260"/>
            <ac:spMk id="7" creationId="{A9199008-FA7F-E626-60CB-AC2CECA62B96}"/>
          </ac:spMkLst>
        </pc:spChg>
      </pc:sldChg>
      <pc:sldChg chg="modSp mod">
        <pc:chgData name="Yili Lin" userId="4f5ea914-e9ae-44cc-983b-ec5bd1f2dd00" providerId="ADAL" clId="{757CDDB2-E829-4866-8E27-1D7ED75EAC50}" dt="2024-09-09T00:39:09.070" v="427" actId="255"/>
        <pc:sldMkLst>
          <pc:docMk/>
          <pc:sldMk cId="671603149" sldId="272"/>
        </pc:sldMkLst>
        <pc:spChg chg="mod">
          <ac:chgData name="Yili Lin" userId="4f5ea914-e9ae-44cc-983b-ec5bd1f2dd00" providerId="ADAL" clId="{757CDDB2-E829-4866-8E27-1D7ED75EAC50}" dt="2024-09-09T00:39:09.070" v="427" actId="255"/>
          <ac:spMkLst>
            <pc:docMk/>
            <pc:sldMk cId="671603149" sldId="272"/>
            <ac:spMk id="2" creationId="{67ADE210-04F2-C333-E82F-063748B5B191}"/>
          </ac:spMkLst>
        </pc:spChg>
        <pc:spChg chg="mod">
          <ac:chgData name="Yili Lin" userId="4f5ea914-e9ae-44cc-983b-ec5bd1f2dd00" providerId="ADAL" clId="{757CDDB2-E829-4866-8E27-1D7ED75EAC50}" dt="2024-09-08T00:58:04.651" v="22" actId="14100"/>
          <ac:spMkLst>
            <pc:docMk/>
            <pc:sldMk cId="671603149" sldId="272"/>
            <ac:spMk id="6" creationId="{3D974A2E-994F-8D68-129A-B3BF7CB8541F}"/>
          </ac:spMkLst>
        </pc:spChg>
        <pc:spChg chg="mod">
          <ac:chgData name="Yili Lin" userId="4f5ea914-e9ae-44cc-983b-ec5bd1f2dd00" providerId="ADAL" clId="{757CDDB2-E829-4866-8E27-1D7ED75EAC50}" dt="2024-09-08T00:57:43.535" v="19" actId="14100"/>
          <ac:spMkLst>
            <pc:docMk/>
            <pc:sldMk cId="671603149" sldId="272"/>
            <ac:spMk id="13" creationId="{89C35928-5F53-148D-7CEF-21F0820A267B}"/>
          </ac:spMkLst>
        </pc:spChg>
        <pc:spChg chg="mod">
          <ac:chgData name="Yili Lin" userId="4f5ea914-e9ae-44cc-983b-ec5bd1f2dd00" providerId="ADAL" clId="{757CDDB2-E829-4866-8E27-1D7ED75EAC50}" dt="2024-09-08T00:57:54.351" v="21" actId="14100"/>
          <ac:spMkLst>
            <pc:docMk/>
            <pc:sldMk cId="671603149" sldId="272"/>
            <ac:spMk id="14" creationId="{3D65D1F7-16B9-8A22-1328-BCEE12CBBC60}"/>
          </ac:spMkLst>
        </pc:spChg>
        <pc:spChg chg="mod">
          <ac:chgData name="Yili Lin" userId="4f5ea914-e9ae-44cc-983b-ec5bd1f2dd00" providerId="ADAL" clId="{757CDDB2-E829-4866-8E27-1D7ED75EAC50}" dt="2024-09-08T00:58:19.612" v="24" actId="14100"/>
          <ac:spMkLst>
            <pc:docMk/>
            <pc:sldMk cId="671603149" sldId="272"/>
            <ac:spMk id="15" creationId="{AD402A7C-74F9-1A77-63DA-F17E25E68974}"/>
          </ac:spMkLst>
        </pc:spChg>
        <pc:picChg chg="mod">
          <ac:chgData name="Yili Lin" userId="4f5ea914-e9ae-44cc-983b-ec5bd1f2dd00" providerId="ADAL" clId="{757CDDB2-E829-4866-8E27-1D7ED75EAC50}" dt="2024-09-08T00:57:11.938" v="11" actId="14100"/>
          <ac:picMkLst>
            <pc:docMk/>
            <pc:sldMk cId="671603149" sldId="272"/>
            <ac:picMk id="5" creationId="{07ABF9E0-BE1C-E183-CFFA-CE65A6F4343F}"/>
          </ac:picMkLst>
        </pc:picChg>
      </pc:sldChg>
      <pc:sldChg chg="addSp delSp modSp mod">
        <pc:chgData name="Yili Lin" userId="4f5ea914-e9ae-44cc-983b-ec5bd1f2dd00" providerId="ADAL" clId="{757CDDB2-E829-4866-8E27-1D7ED75EAC50}" dt="2024-09-09T00:45:56.079" v="486" actId="1076"/>
        <pc:sldMkLst>
          <pc:docMk/>
          <pc:sldMk cId="2276760691" sldId="274"/>
        </pc:sldMkLst>
        <pc:spChg chg="mod">
          <ac:chgData name="Yili Lin" userId="4f5ea914-e9ae-44cc-983b-ec5bd1f2dd00" providerId="ADAL" clId="{757CDDB2-E829-4866-8E27-1D7ED75EAC50}" dt="2024-09-09T00:44:17.275" v="467"/>
          <ac:spMkLst>
            <pc:docMk/>
            <pc:sldMk cId="2276760691" sldId="274"/>
            <ac:spMk id="2" creationId="{67ADE210-04F2-C333-E82F-063748B5B191}"/>
          </ac:spMkLst>
        </pc:spChg>
        <pc:spChg chg="add del mod">
          <ac:chgData name="Yili Lin" userId="4f5ea914-e9ae-44cc-983b-ec5bd1f2dd00" providerId="ADAL" clId="{757CDDB2-E829-4866-8E27-1D7ED75EAC50}" dt="2024-09-09T00:45:30.305" v="479" actId="478"/>
          <ac:spMkLst>
            <pc:docMk/>
            <pc:sldMk cId="2276760691" sldId="274"/>
            <ac:spMk id="3" creationId="{0E7BB21F-E392-6775-F4AB-0EE5C27C6944}"/>
          </ac:spMkLst>
        </pc:spChg>
        <pc:spChg chg="add mod">
          <ac:chgData name="Yili Lin" userId="4f5ea914-e9ae-44cc-983b-ec5bd1f2dd00" providerId="ADAL" clId="{757CDDB2-E829-4866-8E27-1D7ED75EAC50}" dt="2024-09-09T00:45:56.079" v="486" actId="1076"/>
          <ac:spMkLst>
            <pc:docMk/>
            <pc:sldMk cId="2276760691" sldId="274"/>
            <ac:spMk id="4" creationId="{5CB325E4-18EF-2DC4-7474-45DBD9D49518}"/>
          </ac:spMkLst>
        </pc:spChg>
        <pc:spChg chg="add mod">
          <ac:chgData name="Yili Lin" userId="4f5ea914-e9ae-44cc-983b-ec5bd1f2dd00" providerId="ADAL" clId="{757CDDB2-E829-4866-8E27-1D7ED75EAC50}" dt="2024-09-09T00:45:51.799" v="485" actId="14100"/>
          <ac:spMkLst>
            <pc:docMk/>
            <pc:sldMk cId="2276760691" sldId="274"/>
            <ac:spMk id="5" creationId="{858CF253-22B4-1F7E-8BB9-FCF6C1DCDA0F}"/>
          </ac:spMkLst>
        </pc:spChg>
        <pc:spChg chg="del">
          <ac:chgData name="Yili Lin" userId="4f5ea914-e9ae-44cc-983b-ec5bd1f2dd00" providerId="ADAL" clId="{757CDDB2-E829-4866-8E27-1D7ED75EAC50}" dt="2024-09-08T01:59:33.837" v="402" actId="478"/>
          <ac:spMkLst>
            <pc:docMk/>
            <pc:sldMk cId="2276760691" sldId="274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03:00.389" v="69" actId="478"/>
          <ac:spMkLst>
            <pc:docMk/>
            <pc:sldMk cId="2276760691" sldId="274"/>
            <ac:spMk id="30" creationId="{922E67F0-72F9-4DD1-9947-59DDD467E98D}"/>
          </ac:spMkLst>
        </pc:spChg>
        <pc:picChg chg="add del mod">
          <ac:chgData name="Yili Lin" userId="4f5ea914-e9ae-44cc-983b-ec5bd1f2dd00" providerId="ADAL" clId="{757CDDB2-E829-4866-8E27-1D7ED75EAC50}" dt="2024-09-08T01:02:42.289" v="67" actId="478"/>
          <ac:picMkLst>
            <pc:docMk/>
            <pc:sldMk cId="2276760691" sldId="274"/>
            <ac:picMk id="3" creationId="{5B4E95AA-2DCA-6676-6A8F-39253F9C4A55}"/>
          </ac:picMkLst>
        </pc:picChg>
        <pc:picChg chg="mod">
          <ac:chgData name="Yili Lin" userId="4f5ea914-e9ae-44cc-983b-ec5bd1f2dd00" providerId="ADAL" clId="{757CDDB2-E829-4866-8E27-1D7ED75EAC50}" dt="2024-09-09T00:45:39.004" v="482" actId="1076"/>
          <ac:picMkLst>
            <pc:docMk/>
            <pc:sldMk cId="2276760691" sldId="274"/>
            <ac:picMk id="32" creationId="{D122C8C0-CE32-29C5-3203-BFC65E34B48E}"/>
          </ac:picMkLst>
        </pc:picChg>
      </pc:sldChg>
      <pc:sldChg chg="addSp delSp modSp mod">
        <pc:chgData name="Yili Lin" userId="4f5ea914-e9ae-44cc-983b-ec5bd1f2dd00" providerId="ADAL" clId="{757CDDB2-E829-4866-8E27-1D7ED75EAC50}" dt="2024-09-09T00:47:17.563" v="508" actId="1076"/>
        <pc:sldMkLst>
          <pc:docMk/>
          <pc:sldMk cId="4199161934" sldId="277"/>
        </pc:sldMkLst>
        <pc:spChg chg="mod">
          <ac:chgData name="Yili Lin" userId="4f5ea914-e9ae-44cc-983b-ec5bd1f2dd00" providerId="ADAL" clId="{757CDDB2-E829-4866-8E27-1D7ED75EAC50}" dt="2024-09-09T00:44:35.050" v="471"/>
          <ac:spMkLst>
            <pc:docMk/>
            <pc:sldMk cId="4199161934" sldId="277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0:47:17.563" v="508" actId="1076"/>
          <ac:spMkLst>
            <pc:docMk/>
            <pc:sldMk cId="4199161934" sldId="277"/>
            <ac:spMk id="3" creationId="{820B8AC9-094C-1091-EDB8-AF722C5C827B}"/>
          </ac:spMkLst>
        </pc:spChg>
        <pc:spChg chg="add del mod">
          <ac:chgData name="Yili Lin" userId="4f5ea914-e9ae-44cc-983b-ec5bd1f2dd00" providerId="ADAL" clId="{757CDDB2-E829-4866-8E27-1D7ED75EAC50}" dt="2024-09-09T00:46:55.933" v="499" actId="478"/>
          <ac:spMkLst>
            <pc:docMk/>
            <pc:sldMk cId="4199161934" sldId="277"/>
            <ac:spMk id="4" creationId="{B08E4D53-D26F-18B5-CEAB-8E9973128171}"/>
          </ac:spMkLst>
        </pc:spChg>
        <pc:spChg chg="del mod">
          <ac:chgData name="Yili Lin" userId="4f5ea914-e9ae-44cc-983b-ec5bd1f2dd00" providerId="ADAL" clId="{757CDDB2-E829-4866-8E27-1D7ED75EAC50}" dt="2024-09-08T02:00:27.278" v="415" actId="478"/>
          <ac:spMkLst>
            <pc:docMk/>
            <pc:sldMk cId="4199161934" sldId="277"/>
            <ac:spMk id="5" creationId="{E99A9CF9-3FF1-99B4-9B7C-912E67393CBF}"/>
          </ac:spMkLst>
        </pc:spChg>
        <pc:spChg chg="add mod">
          <ac:chgData name="Yili Lin" userId="4f5ea914-e9ae-44cc-983b-ec5bd1f2dd00" providerId="ADAL" clId="{757CDDB2-E829-4866-8E27-1D7ED75EAC50}" dt="2024-09-09T00:46:56.809" v="500"/>
          <ac:spMkLst>
            <pc:docMk/>
            <pc:sldMk cId="4199161934" sldId="277"/>
            <ac:spMk id="5" creationId="{FC5B6786-3EFB-25DC-F936-10F5D56CD563}"/>
          </ac:spMkLst>
        </pc:spChg>
        <pc:spChg chg="del">
          <ac:chgData name="Yili Lin" userId="4f5ea914-e9ae-44cc-983b-ec5bd1f2dd00" providerId="ADAL" clId="{757CDDB2-E829-4866-8E27-1D7ED75EAC50}" dt="2024-09-08T00:48:45.550" v="3" actId="478"/>
          <ac:spMkLst>
            <pc:docMk/>
            <pc:sldMk cId="4199161934" sldId="277"/>
            <ac:spMk id="14" creationId="{E74A9B38-DEF4-EAD6-E244-6291FE9751DF}"/>
          </ac:spMkLst>
        </pc:spChg>
        <pc:picChg chg="mod">
          <ac:chgData name="Yili Lin" userId="4f5ea914-e9ae-44cc-983b-ec5bd1f2dd00" providerId="ADAL" clId="{757CDDB2-E829-4866-8E27-1D7ED75EAC50}" dt="2024-09-09T00:47:13.605" v="507" actId="1076"/>
          <ac:picMkLst>
            <pc:docMk/>
            <pc:sldMk cId="4199161934" sldId="277"/>
            <ac:picMk id="18" creationId="{93640BD6-5A70-8752-2B86-6700FA4E95FE}"/>
          </ac:picMkLst>
        </pc:picChg>
      </pc:sldChg>
      <pc:sldChg chg="addSp delSp modSp del mod">
        <pc:chgData name="Yili Lin" userId="4f5ea914-e9ae-44cc-983b-ec5bd1f2dd00" providerId="ADAL" clId="{757CDDB2-E829-4866-8E27-1D7ED75EAC50}" dt="2024-09-09T00:58:15.479" v="592" actId="47"/>
        <pc:sldMkLst>
          <pc:docMk/>
          <pc:sldMk cId="3941853861" sldId="278"/>
        </pc:sldMkLst>
        <pc:spChg chg="mod">
          <ac:chgData name="Yili Lin" userId="4f5ea914-e9ae-44cc-983b-ec5bd1f2dd00" providerId="ADAL" clId="{757CDDB2-E829-4866-8E27-1D7ED75EAC50}" dt="2024-09-09T00:44:22.351" v="468"/>
          <ac:spMkLst>
            <pc:docMk/>
            <pc:sldMk cId="3941853861" sldId="278"/>
            <ac:spMk id="2" creationId="{67ADE210-04F2-C333-E82F-063748B5B191}"/>
          </ac:spMkLst>
        </pc:spChg>
        <pc:spChg chg="add del mod">
          <ac:chgData name="Yili Lin" userId="4f5ea914-e9ae-44cc-983b-ec5bd1f2dd00" providerId="ADAL" clId="{757CDDB2-E829-4866-8E27-1D7ED75EAC50}" dt="2024-09-09T00:46:08.314" v="487" actId="478"/>
          <ac:spMkLst>
            <pc:docMk/>
            <pc:sldMk cId="3941853861" sldId="278"/>
            <ac:spMk id="3" creationId="{38EDA03E-3AA3-EFCA-F4D4-6876B5C8BA5B}"/>
          </ac:spMkLst>
        </pc:spChg>
        <pc:spChg chg="add mod">
          <ac:chgData name="Yili Lin" userId="4f5ea914-e9ae-44cc-983b-ec5bd1f2dd00" providerId="ADAL" clId="{757CDDB2-E829-4866-8E27-1D7ED75EAC50}" dt="2024-09-09T00:46:08.784" v="488"/>
          <ac:spMkLst>
            <pc:docMk/>
            <pc:sldMk cId="3941853861" sldId="278"/>
            <ac:spMk id="4" creationId="{76791BAF-519A-453D-971C-73990FC598DF}"/>
          </ac:spMkLst>
        </pc:spChg>
        <pc:spChg chg="del">
          <ac:chgData name="Yili Lin" userId="4f5ea914-e9ae-44cc-983b-ec5bd1f2dd00" providerId="ADAL" clId="{757CDDB2-E829-4866-8E27-1D7ED75EAC50}" dt="2024-09-08T01:59:43.029" v="405" actId="478"/>
          <ac:spMkLst>
            <pc:docMk/>
            <pc:sldMk cId="3941853861" sldId="278"/>
            <ac:spMk id="5" creationId="{E99A9CF9-3FF1-99B4-9B7C-912E67393CBF}"/>
          </ac:spMkLst>
        </pc:spChg>
      </pc:sldChg>
      <pc:sldChg chg="addSp delSp modSp mod">
        <pc:chgData name="Yili Lin" userId="4f5ea914-e9ae-44cc-983b-ec5bd1f2dd00" providerId="ADAL" clId="{757CDDB2-E829-4866-8E27-1D7ED75EAC50}" dt="2024-09-09T00:43:54.177" v="465" actId="1076"/>
        <pc:sldMkLst>
          <pc:docMk/>
          <pc:sldMk cId="1738237017" sldId="279"/>
        </pc:sldMkLst>
        <pc:spChg chg="mod">
          <ac:chgData name="Yili Lin" userId="4f5ea914-e9ae-44cc-983b-ec5bd1f2dd00" providerId="ADAL" clId="{757CDDB2-E829-4866-8E27-1D7ED75EAC50}" dt="2024-09-09T00:43:37.675" v="461"/>
          <ac:spMkLst>
            <pc:docMk/>
            <pc:sldMk cId="1738237017" sldId="279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0:43:54.177" v="465" actId="1076"/>
          <ac:spMkLst>
            <pc:docMk/>
            <pc:sldMk cId="1738237017" sldId="279"/>
            <ac:spMk id="3" creationId="{8B017AAF-9FB6-9BA2-66E9-F4AF45FE0A0A}"/>
          </ac:spMkLst>
        </pc:spChg>
        <pc:spChg chg="add del mod">
          <ac:chgData name="Yili Lin" userId="4f5ea914-e9ae-44cc-983b-ec5bd1f2dd00" providerId="ADAL" clId="{757CDDB2-E829-4866-8E27-1D7ED75EAC50}" dt="2024-09-09T00:43:25.779" v="459" actId="478"/>
          <ac:spMkLst>
            <pc:docMk/>
            <pc:sldMk cId="1738237017" sldId="279"/>
            <ac:spMk id="4" creationId="{BDB71878-306E-B707-BC4B-ADCFB85E0B7A}"/>
          </ac:spMkLst>
        </pc:spChg>
        <pc:spChg chg="add mod">
          <ac:chgData name="Yili Lin" userId="4f5ea914-e9ae-44cc-983b-ec5bd1f2dd00" providerId="ADAL" clId="{757CDDB2-E829-4866-8E27-1D7ED75EAC50}" dt="2024-09-09T00:43:45.842" v="464" actId="1076"/>
          <ac:spMkLst>
            <pc:docMk/>
            <pc:sldMk cId="1738237017" sldId="279"/>
            <ac:spMk id="5" creationId="{2A14CC51-7108-E9EE-0DF8-4380D5A7ACB6}"/>
          </ac:spMkLst>
        </pc:spChg>
        <pc:spChg chg="del">
          <ac:chgData name="Yili Lin" userId="4f5ea914-e9ae-44cc-983b-ec5bd1f2dd00" providerId="ADAL" clId="{757CDDB2-E829-4866-8E27-1D7ED75EAC50}" dt="2024-09-08T01:58:46.444" v="395" actId="478"/>
          <ac:spMkLst>
            <pc:docMk/>
            <pc:sldMk cId="1738237017" sldId="279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05:19.153" v="94" actId="478"/>
          <ac:spMkLst>
            <pc:docMk/>
            <pc:sldMk cId="1738237017" sldId="279"/>
            <ac:spMk id="12" creationId="{0204EC14-2063-7B3A-A82E-FDC9E1B4562C}"/>
          </ac:spMkLst>
        </pc:spChg>
        <pc:picChg chg="add del mod">
          <ac:chgData name="Yili Lin" userId="4f5ea914-e9ae-44cc-983b-ec5bd1f2dd00" providerId="ADAL" clId="{757CDDB2-E829-4866-8E27-1D7ED75EAC50}" dt="2024-09-08T01:05:07.709" v="91" actId="478"/>
          <ac:picMkLst>
            <pc:docMk/>
            <pc:sldMk cId="1738237017" sldId="279"/>
            <ac:picMk id="4" creationId="{E58EE13A-789F-3144-172B-8B6D89F5C6F2}"/>
          </ac:picMkLst>
        </pc:picChg>
        <pc:picChg chg="mod">
          <ac:chgData name="Yili Lin" userId="4f5ea914-e9ae-44cc-983b-ec5bd1f2dd00" providerId="ADAL" clId="{757CDDB2-E829-4866-8E27-1D7ED75EAC50}" dt="2024-09-09T00:43:42.949" v="462" actId="1076"/>
          <ac:picMkLst>
            <pc:docMk/>
            <pc:sldMk cId="1738237017" sldId="279"/>
            <ac:picMk id="17" creationId="{1419F461-3743-CE9A-4457-491E32FB99C7}"/>
          </ac:picMkLst>
        </pc:picChg>
      </pc:sldChg>
      <pc:sldChg chg="addSp delSp modSp mod">
        <pc:chgData name="Yili Lin" userId="4f5ea914-e9ae-44cc-983b-ec5bd1f2dd00" providerId="ADAL" clId="{757CDDB2-E829-4866-8E27-1D7ED75EAC50}" dt="2024-09-09T01:07:58.636" v="683" actId="20577"/>
        <pc:sldMkLst>
          <pc:docMk/>
          <pc:sldMk cId="180461388" sldId="280"/>
        </pc:sldMkLst>
        <pc:spChg chg="mod">
          <ac:chgData name="Yili Lin" userId="4f5ea914-e9ae-44cc-983b-ec5bd1f2dd00" providerId="ADAL" clId="{757CDDB2-E829-4866-8E27-1D7ED75EAC50}" dt="2024-09-09T00:48:02.483" v="516"/>
          <ac:spMkLst>
            <pc:docMk/>
            <pc:sldMk cId="180461388" sldId="280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0:55:35.099" v="589" actId="1076"/>
          <ac:spMkLst>
            <pc:docMk/>
            <pc:sldMk cId="180461388" sldId="280"/>
            <ac:spMk id="3" creationId="{8320B9F5-4EFE-FD41-98AF-F4CE37FCA0FF}"/>
          </ac:spMkLst>
        </pc:spChg>
        <pc:spChg chg="add del mod">
          <ac:chgData name="Yili Lin" userId="4f5ea914-e9ae-44cc-983b-ec5bd1f2dd00" providerId="ADAL" clId="{757CDDB2-E829-4866-8E27-1D7ED75EAC50}" dt="2024-09-09T01:07:55.280" v="681" actId="478"/>
          <ac:spMkLst>
            <pc:docMk/>
            <pc:sldMk cId="180461388" sldId="280"/>
            <ac:spMk id="4" creationId="{7A2F2E80-1AD7-B07A-0E69-1A555C34125A}"/>
          </ac:spMkLst>
        </pc:spChg>
        <pc:spChg chg="del mod">
          <ac:chgData name="Yili Lin" userId="4f5ea914-e9ae-44cc-983b-ec5bd1f2dd00" providerId="ADAL" clId="{757CDDB2-E829-4866-8E27-1D7ED75EAC50}" dt="2024-09-09T00:55:23.553" v="585" actId="478"/>
          <ac:spMkLst>
            <pc:docMk/>
            <pc:sldMk cId="180461388" sldId="280"/>
            <ac:spMk id="5" creationId="{E99A9CF9-3FF1-99B4-9B7C-912E67393CBF}"/>
          </ac:spMkLst>
        </pc:spChg>
        <pc:spChg chg="add mod">
          <ac:chgData name="Yili Lin" userId="4f5ea914-e9ae-44cc-983b-ec5bd1f2dd00" providerId="ADAL" clId="{757CDDB2-E829-4866-8E27-1D7ED75EAC50}" dt="2024-09-09T01:07:58.636" v="683" actId="20577"/>
          <ac:spMkLst>
            <pc:docMk/>
            <pc:sldMk cId="180461388" sldId="280"/>
            <ac:spMk id="6" creationId="{AC2412B8-DF7A-BB9A-79EF-20371B56AEC5}"/>
          </ac:spMkLst>
        </pc:spChg>
        <pc:spChg chg="add del">
          <ac:chgData name="Yili Lin" userId="4f5ea914-e9ae-44cc-983b-ec5bd1f2dd00" providerId="ADAL" clId="{757CDDB2-E829-4866-8E27-1D7ED75EAC50}" dt="2024-09-08T01:07:44.056" v="129" actId="478"/>
          <ac:spMkLst>
            <pc:docMk/>
            <pc:sldMk cId="180461388" sldId="280"/>
            <ac:spMk id="18" creationId="{8BF1753D-ED29-42AB-E9E6-6402A64C0EED}"/>
          </ac:spMkLst>
        </pc:spChg>
        <pc:picChg chg="mod">
          <ac:chgData name="Yili Lin" userId="4f5ea914-e9ae-44cc-983b-ec5bd1f2dd00" providerId="ADAL" clId="{757CDDB2-E829-4866-8E27-1D7ED75EAC50}" dt="2024-09-09T00:55:32.645" v="588" actId="1076"/>
          <ac:picMkLst>
            <pc:docMk/>
            <pc:sldMk cId="180461388" sldId="280"/>
            <ac:picMk id="17" creationId="{AFAD937B-8D0F-16B1-2A67-663CF5652E39}"/>
          </ac:picMkLst>
        </pc:picChg>
      </pc:sldChg>
      <pc:sldChg chg="addSp delSp modSp del mod">
        <pc:chgData name="Yili Lin" userId="4f5ea914-e9ae-44cc-983b-ec5bd1f2dd00" providerId="ADAL" clId="{757CDDB2-E829-4866-8E27-1D7ED75EAC50}" dt="2024-09-09T00:57:38.974" v="591" actId="47"/>
        <pc:sldMkLst>
          <pc:docMk/>
          <pc:sldMk cId="4182313163" sldId="288"/>
        </pc:sldMkLst>
        <pc:spChg chg="mod">
          <ac:chgData name="Yili Lin" userId="4f5ea914-e9ae-44cc-983b-ec5bd1f2dd00" providerId="ADAL" clId="{757CDDB2-E829-4866-8E27-1D7ED75EAC50}" dt="2024-09-09T00:44:39.104" v="472"/>
          <ac:spMkLst>
            <pc:docMk/>
            <pc:sldMk cId="4182313163" sldId="288"/>
            <ac:spMk id="2" creationId="{67ADE210-04F2-C333-E82F-063748B5B191}"/>
          </ac:spMkLst>
        </pc:spChg>
        <pc:spChg chg="add del mod">
          <ac:chgData name="Yili Lin" userId="4f5ea914-e9ae-44cc-983b-ec5bd1f2dd00" providerId="ADAL" clId="{757CDDB2-E829-4866-8E27-1D7ED75EAC50}" dt="2024-09-09T00:47:25.552" v="509" actId="478"/>
          <ac:spMkLst>
            <pc:docMk/>
            <pc:sldMk cId="4182313163" sldId="288"/>
            <ac:spMk id="3" creationId="{0F142DED-8A63-C37D-0FCD-384026D8D2C7}"/>
          </ac:spMkLst>
        </pc:spChg>
        <pc:spChg chg="add mod">
          <ac:chgData name="Yili Lin" userId="4f5ea914-e9ae-44cc-983b-ec5bd1f2dd00" providerId="ADAL" clId="{757CDDB2-E829-4866-8E27-1D7ED75EAC50}" dt="2024-09-09T00:47:26.081" v="510"/>
          <ac:spMkLst>
            <pc:docMk/>
            <pc:sldMk cId="4182313163" sldId="288"/>
            <ac:spMk id="4" creationId="{56B19565-FBC9-E94D-3B8E-B4C98C31BC53}"/>
          </ac:spMkLst>
        </pc:spChg>
        <pc:spChg chg="del">
          <ac:chgData name="Yili Lin" userId="4f5ea914-e9ae-44cc-983b-ec5bd1f2dd00" providerId="ADAL" clId="{757CDDB2-E829-4866-8E27-1D7ED75EAC50}" dt="2024-09-08T02:00:37.187" v="418" actId="478"/>
          <ac:spMkLst>
            <pc:docMk/>
            <pc:sldMk cId="4182313163" sldId="288"/>
            <ac:spMk id="5" creationId="{E99A9CF9-3FF1-99B4-9B7C-912E67393CBF}"/>
          </ac:spMkLst>
        </pc:spChg>
      </pc:sldChg>
      <pc:sldChg chg="addSp delSp modSp mod">
        <pc:chgData name="Yili Lin" userId="4f5ea914-e9ae-44cc-983b-ec5bd1f2dd00" providerId="ADAL" clId="{757CDDB2-E829-4866-8E27-1D7ED75EAC50}" dt="2024-09-09T00:46:31.246" v="493" actId="1076"/>
        <pc:sldMkLst>
          <pc:docMk/>
          <pc:sldMk cId="3795319501" sldId="295"/>
        </pc:sldMkLst>
        <pc:spChg chg="mod">
          <ac:chgData name="Yili Lin" userId="4f5ea914-e9ae-44cc-983b-ec5bd1f2dd00" providerId="ADAL" clId="{757CDDB2-E829-4866-8E27-1D7ED75EAC50}" dt="2024-09-09T00:44:26.550" v="469"/>
          <ac:spMkLst>
            <pc:docMk/>
            <pc:sldMk cId="3795319501" sldId="295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0:46:31.246" v="493" actId="1076"/>
          <ac:spMkLst>
            <pc:docMk/>
            <pc:sldMk cId="3795319501" sldId="295"/>
            <ac:spMk id="3" creationId="{7EDA4157-2AB5-61A0-05D2-2B5A32A48119}"/>
          </ac:spMkLst>
        </pc:spChg>
        <pc:spChg chg="add mod">
          <ac:chgData name="Yili Lin" userId="4f5ea914-e9ae-44cc-983b-ec5bd1f2dd00" providerId="ADAL" clId="{757CDDB2-E829-4866-8E27-1D7ED75EAC50}" dt="2024-09-09T00:46:24.002" v="491" actId="20577"/>
          <ac:spMkLst>
            <pc:docMk/>
            <pc:sldMk cId="3795319501" sldId="295"/>
            <ac:spMk id="5" creationId="{E4E5F973-0967-B693-17A7-08224E71B92A}"/>
          </ac:spMkLst>
        </pc:spChg>
        <pc:spChg chg="del">
          <ac:chgData name="Yili Lin" userId="4f5ea914-e9ae-44cc-983b-ec5bd1f2dd00" providerId="ADAL" clId="{757CDDB2-E829-4866-8E27-1D7ED75EAC50}" dt="2024-09-08T01:59:53.552" v="408" actId="478"/>
          <ac:spMkLst>
            <pc:docMk/>
            <pc:sldMk cId="3795319501" sldId="295"/>
            <ac:spMk id="5" creationId="{E99A9CF9-3FF1-99B4-9B7C-912E67393CBF}"/>
          </ac:spMkLst>
        </pc:spChg>
        <pc:spChg chg="add del mod">
          <ac:chgData name="Yili Lin" userId="4f5ea914-e9ae-44cc-983b-ec5bd1f2dd00" providerId="ADAL" clId="{757CDDB2-E829-4866-8E27-1D7ED75EAC50}" dt="2024-09-09T00:46:18.723" v="489" actId="478"/>
          <ac:spMkLst>
            <pc:docMk/>
            <pc:sldMk cId="3795319501" sldId="295"/>
            <ac:spMk id="6" creationId="{39DB5316-624F-3DBF-2F95-DD4FCB99447C}"/>
          </ac:spMkLst>
        </pc:spChg>
        <pc:spChg chg="del">
          <ac:chgData name="Yili Lin" userId="4f5ea914-e9ae-44cc-983b-ec5bd1f2dd00" providerId="ADAL" clId="{757CDDB2-E829-4866-8E27-1D7ED75EAC50}" dt="2024-09-08T01:01:29.754" v="59" actId="478"/>
          <ac:spMkLst>
            <pc:docMk/>
            <pc:sldMk cId="3795319501" sldId="295"/>
            <ac:spMk id="14" creationId="{E74A9B38-DEF4-EAD6-E244-6291FE9751DF}"/>
          </ac:spMkLst>
        </pc:spChg>
        <pc:picChg chg="add mod ord">
          <ac:chgData name="Yili Lin" userId="4f5ea914-e9ae-44cc-983b-ec5bd1f2dd00" providerId="ADAL" clId="{757CDDB2-E829-4866-8E27-1D7ED75EAC50}" dt="2024-09-09T00:46:27.985" v="492" actId="1076"/>
          <ac:picMkLst>
            <pc:docMk/>
            <pc:sldMk cId="3795319501" sldId="295"/>
            <ac:picMk id="4" creationId="{2DCAC6FC-6AAD-8AC4-F616-0AF57DBA8939}"/>
          </ac:picMkLst>
        </pc:picChg>
        <pc:picChg chg="del">
          <ac:chgData name="Yili Lin" userId="4f5ea914-e9ae-44cc-983b-ec5bd1f2dd00" providerId="ADAL" clId="{757CDDB2-E829-4866-8E27-1D7ED75EAC50}" dt="2024-09-08T01:01:27.520" v="58" actId="478"/>
          <ac:picMkLst>
            <pc:docMk/>
            <pc:sldMk cId="3795319501" sldId="295"/>
            <ac:picMk id="18" creationId="{93640BD6-5A70-8752-2B86-6700FA4E95FE}"/>
          </ac:picMkLst>
        </pc:picChg>
      </pc:sldChg>
      <pc:sldChg chg="addSp delSp modSp mod">
        <pc:chgData name="Yili Lin" userId="4f5ea914-e9ae-44cc-983b-ec5bd1f2dd00" providerId="ADAL" clId="{757CDDB2-E829-4866-8E27-1D7ED75EAC50}" dt="2024-09-09T00:46:51.415" v="497" actId="1076"/>
        <pc:sldMkLst>
          <pc:docMk/>
          <pc:sldMk cId="3008589261" sldId="296"/>
        </pc:sldMkLst>
        <pc:spChg chg="mod">
          <ac:chgData name="Yili Lin" userId="4f5ea914-e9ae-44cc-983b-ec5bd1f2dd00" providerId="ADAL" clId="{757CDDB2-E829-4866-8E27-1D7ED75EAC50}" dt="2024-09-09T00:44:31.362" v="470"/>
          <ac:spMkLst>
            <pc:docMk/>
            <pc:sldMk cId="3008589261" sldId="296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0:46:51.415" v="497" actId="1076"/>
          <ac:spMkLst>
            <pc:docMk/>
            <pc:sldMk cId="3008589261" sldId="296"/>
            <ac:spMk id="4" creationId="{A70C912B-43FF-396F-B5F0-E8C402565E30}"/>
          </ac:spMkLst>
        </pc:spChg>
        <pc:spChg chg="add mod">
          <ac:chgData name="Yili Lin" userId="4f5ea914-e9ae-44cc-983b-ec5bd1f2dd00" providerId="ADAL" clId="{757CDDB2-E829-4866-8E27-1D7ED75EAC50}" dt="2024-09-09T00:46:42.964" v="495"/>
          <ac:spMkLst>
            <pc:docMk/>
            <pc:sldMk cId="3008589261" sldId="296"/>
            <ac:spMk id="5" creationId="{4DA6F6F4-0935-6D47-2C29-5072E8E3BB44}"/>
          </ac:spMkLst>
        </pc:spChg>
        <pc:spChg chg="del">
          <ac:chgData name="Yili Lin" userId="4f5ea914-e9ae-44cc-983b-ec5bd1f2dd00" providerId="ADAL" clId="{757CDDB2-E829-4866-8E27-1D7ED75EAC50}" dt="2024-09-08T02:00:16.064" v="412" actId="478"/>
          <ac:spMkLst>
            <pc:docMk/>
            <pc:sldMk cId="3008589261" sldId="296"/>
            <ac:spMk id="5" creationId="{E99A9CF9-3FF1-99B4-9B7C-912E67393CBF}"/>
          </ac:spMkLst>
        </pc:spChg>
        <pc:spChg chg="add del mod">
          <ac:chgData name="Yili Lin" userId="4f5ea914-e9ae-44cc-983b-ec5bd1f2dd00" providerId="ADAL" clId="{757CDDB2-E829-4866-8E27-1D7ED75EAC50}" dt="2024-09-09T00:46:42.555" v="494" actId="478"/>
          <ac:spMkLst>
            <pc:docMk/>
            <pc:sldMk cId="3008589261" sldId="296"/>
            <ac:spMk id="6" creationId="{B78507FE-93DC-4A1F-B14E-89692FF975EB}"/>
          </ac:spMkLst>
        </pc:spChg>
        <pc:spChg chg="del">
          <ac:chgData name="Yili Lin" userId="4f5ea914-e9ae-44cc-983b-ec5bd1f2dd00" providerId="ADAL" clId="{757CDDB2-E829-4866-8E27-1D7ED75EAC50}" dt="2024-09-08T01:01:02.430" v="53" actId="478"/>
          <ac:spMkLst>
            <pc:docMk/>
            <pc:sldMk cId="3008589261" sldId="296"/>
            <ac:spMk id="14" creationId="{E74A9B38-DEF4-EAD6-E244-6291FE9751DF}"/>
          </ac:spMkLst>
        </pc:spChg>
        <pc:picChg chg="add mod">
          <ac:chgData name="Yili Lin" userId="4f5ea914-e9ae-44cc-983b-ec5bd1f2dd00" providerId="ADAL" clId="{757CDDB2-E829-4866-8E27-1D7ED75EAC50}" dt="2024-09-09T00:46:48.980" v="496" actId="1076"/>
          <ac:picMkLst>
            <pc:docMk/>
            <pc:sldMk cId="3008589261" sldId="296"/>
            <ac:picMk id="3" creationId="{DD7C4432-BFB3-1125-0244-AE278EC0AD8C}"/>
          </ac:picMkLst>
        </pc:picChg>
        <pc:picChg chg="del">
          <ac:chgData name="Yili Lin" userId="4f5ea914-e9ae-44cc-983b-ec5bd1f2dd00" providerId="ADAL" clId="{757CDDB2-E829-4866-8E27-1D7ED75EAC50}" dt="2024-09-08T01:00:59.257" v="51" actId="478"/>
          <ac:picMkLst>
            <pc:docMk/>
            <pc:sldMk cId="3008589261" sldId="296"/>
            <ac:picMk id="18" creationId="{93640BD6-5A70-8752-2B86-6700FA4E95FE}"/>
          </ac:picMkLst>
        </pc:picChg>
      </pc:sldChg>
      <pc:sldChg chg="addSp delSp modSp mod">
        <pc:chgData name="Yili Lin" userId="4f5ea914-e9ae-44cc-983b-ec5bd1f2dd00" providerId="ADAL" clId="{757CDDB2-E829-4866-8E27-1D7ED75EAC50}" dt="2024-09-09T00:45:21.842" v="478" actId="1076"/>
        <pc:sldMkLst>
          <pc:docMk/>
          <pc:sldMk cId="1627811834" sldId="297"/>
        </pc:sldMkLst>
        <pc:spChg chg="mod">
          <ac:chgData name="Yili Lin" userId="4f5ea914-e9ae-44cc-983b-ec5bd1f2dd00" providerId="ADAL" clId="{757CDDB2-E829-4866-8E27-1D7ED75EAC50}" dt="2024-09-09T00:44:13.533" v="466"/>
          <ac:spMkLst>
            <pc:docMk/>
            <pc:sldMk cId="1627811834" sldId="297"/>
            <ac:spMk id="2" creationId="{67ADE210-04F2-C333-E82F-063748B5B191}"/>
          </ac:spMkLst>
        </pc:spChg>
        <pc:spChg chg="del">
          <ac:chgData name="Yili Lin" userId="4f5ea914-e9ae-44cc-983b-ec5bd1f2dd00" providerId="ADAL" clId="{757CDDB2-E829-4866-8E27-1D7ED75EAC50}" dt="2024-09-08T01:03:45.436" v="76" actId="478"/>
          <ac:spMkLst>
            <pc:docMk/>
            <pc:sldMk cId="1627811834" sldId="297"/>
            <ac:spMk id="3" creationId="{3BE479C8-8A82-A5D6-46DA-B295CD1A1A28}"/>
          </ac:spMkLst>
        </pc:spChg>
        <pc:spChg chg="add del mod">
          <ac:chgData name="Yili Lin" userId="4f5ea914-e9ae-44cc-983b-ec5bd1f2dd00" providerId="ADAL" clId="{757CDDB2-E829-4866-8E27-1D7ED75EAC50}" dt="2024-09-09T00:45:05.875" v="473" actId="478"/>
          <ac:spMkLst>
            <pc:docMk/>
            <pc:sldMk cId="1627811834" sldId="297"/>
            <ac:spMk id="3" creationId="{8A1A1919-23FD-A83B-D18B-EC6E9252D719}"/>
          </ac:spMkLst>
        </pc:spChg>
        <pc:spChg chg="add mod">
          <ac:chgData name="Yili Lin" userId="4f5ea914-e9ae-44cc-983b-ec5bd1f2dd00" providerId="ADAL" clId="{757CDDB2-E829-4866-8E27-1D7ED75EAC50}" dt="2024-09-09T00:45:18.900" v="477" actId="1076"/>
          <ac:spMkLst>
            <pc:docMk/>
            <pc:sldMk cId="1627811834" sldId="297"/>
            <ac:spMk id="4" creationId="{48B20F39-B4C5-8370-D31C-8396D3801532}"/>
          </ac:spMkLst>
        </pc:spChg>
        <pc:spChg chg="add mod">
          <ac:chgData name="Yili Lin" userId="4f5ea914-e9ae-44cc-983b-ec5bd1f2dd00" providerId="ADAL" clId="{757CDDB2-E829-4866-8E27-1D7ED75EAC50}" dt="2024-09-09T00:45:10.144" v="475" actId="20577"/>
          <ac:spMkLst>
            <pc:docMk/>
            <pc:sldMk cId="1627811834" sldId="297"/>
            <ac:spMk id="5" creationId="{4A962D24-1C9E-E75B-D883-02926DB1098F}"/>
          </ac:spMkLst>
        </pc:spChg>
        <pc:spChg chg="del">
          <ac:chgData name="Yili Lin" userId="4f5ea914-e9ae-44cc-983b-ec5bd1f2dd00" providerId="ADAL" clId="{757CDDB2-E829-4866-8E27-1D7ED75EAC50}" dt="2024-09-08T01:59:09.767" v="398" actId="478"/>
          <ac:spMkLst>
            <pc:docMk/>
            <pc:sldMk cId="1627811834" sldId="297"/>
            <ac:spMk id="5" creationId="{E99A9CF9-3FF1-99B4-9B7C-912E67393CBF}"/>
          </ac:spMkLst>
        </pc:spChg>
        <pc:spChg chg="add mod">
          <ac:chgData name="Yili Lin" userId="4f5ea914-e9ae-44cc-983b-ec5bd1f2dd00" providerId="ADAL" clId="{757CDDB2-E829-4866-8E27-1D7ED75EAC50}" dt="2024-09-09T00:45:21.842" v="478" actId="1076"/>
          <ac:spMkLst>
            <pc:docMk/>
            <pc:sldMk cId="1627811834" sldId="297"/>
            <ac:spMk id="10" creationId="{049A02E0-BE42-3085-A024-8DCF2C961679}"/>
          </ac:spMkLst>
        </pc:spChg>
        <pc:spChg chg="del">
          <ac:chgData name="Yili Lin" userId="4f5ea914-e9ae-44cc-983b-ec5bd1f2dd00" providerId="ADAL" clId="{757CDDB2-E829-4866-8E27-1D7ED75EAC50}" dt="2024-09-08T01:03:43.477" v="75" actId="478"/>
          <ac:spMkLst>
            <pc:docMk/>
            <pc:sldMk cId="1627811834" sldId="297"/>
            <ac:spMk id="30" creationId="{922E67F0-72F9-4DD1-9947-59DDD467E98D}"/>
          </ac:spMkLst>
        </pc:spChg>
        <pc:picChg chg="add mod ord">
          <ac:chgData name="Yili Lin" userId="4f5ea914-e9ae-44cc-983b-ec5bd1f2dd00" providerId="ADAL" clId="{757CDDB2-E829-4866-8E27-1D7ED75EAC50}" dt="2024-09-09T00:45:15.847" v="476" actId="1076"/>
          <ac:picMkLst>
            <pc:docMk/>
            <pc:sldMk cId="1627811834" sldId="297"/>
            <ac:picMk id="6" creationId="{B3A774CA-DBEC-490D-E019-9E739835F45B}"/>
          </ac:picMkLst>
        </pc:picChg>
        <pc:picChg chg="del">
          <ac:chgData name="Yili Lin" userId="4f5ea914-e9ae-44cc-983b-ec5bd1f2dd00" providerId="ADAL" clId="{757CDDB2-E829-4866-8E27-1D7ED75EAC50}" dt="2024-09-08T01:03:46.947" v="77" actId="478"/>
          <ac:picMkLst>
            <pc:docMk/>
            <pc:sldMk cId="1627811834" sldId="297"/>
            <ac:picMk id="32" creationId="{D122C8C0-CE32-29C5-3203-BFC65E34B48E}"/>
          </ac:picMkLst>
        </pc:picChg>
      </pc:sldChg>
      <pc:sldChg chg="addSp delSp modSp mod">
        <pc:chgData name="Yili Lin" userId="4f5ea914-e9ae-44cc-983b-ec5bd1f2dd00" providerId="ADAL" clId="{757CDDB2-E829-4866-8E27-1D7ED75EAC50}" dt="2024-09-09T00:43:16.854" v="458" actId="1076"/>
        <pc:sldMkLst>
          <pc:docMk/>
          <pc:sldMk cId="1873939384" sldId="298"/>
        </pc:sldMkLst>
        <pc:spChg chg="mod">
          <ac:chgData name="Yili Lin" userId="4f5ea914-e9ae-44cc-983b-ec5bd1f2dd00" providerId="ADAL" clId="{757CDDB2-E829-4866-8E27-1D7ED75EAC50}" dt="2024-09-09T00:42:46.911" v="452"/>
          <ac:spMkLst>
            <pc:docMk/>
            <pc:sldMk cId="1873939384" sldId="298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0:43:16.854" v="458" actId="1076"/>
          <ac:spMkLst>
            <pc:docMk/>
            <pc:sldMk cId="1873939384" sldId="298"/>
            <ac:spMk id="4" creationId="{52408185-4C86-E820-FE06-C6B67C3CD0C0}"/>
          </ac:spMkLst>
        </pc:spChg>
        <pc:spChg chg="del mod">
          <ac:chgData name="Yili Lin" userId="4f5ea914-e9ae-44cc-983b-ec5bd1f2dd00" providerId="ADAL" clId="{757CDDB2-E829-4866-8E27-1D7ED75EAC50}" dt="2024-09-09T00:43:00.771" v="453" actId="478"/>
          <ac:spMkLst>
            <pc:docMk/>
            <pc:sldMk cId="1873939384" sldId="298"/>
            <ac:spMk id="5" creationId="{E99A9CF9-3FF1-99B4-9B7C-912E67393CBF}"/>
          </ac:spMkLst>
        </pc:spChg>
        <pc:spChg chg="add mod">
          <ac:chgData name="Yili Lin" userId="4f5ea914-e9ae-44cc-983b-ec5bd1f2dd00" providerId="ADAL" clId="{757CDDB2-E829-4866-8E27-1D7ED75EAC50}" dt="2024-09-09T00:43:09.705" v="456" actId="1076"/>
          <ac:spMkLst>
            <pc:docMk/>
            <pc:sldMk cId="1873939384" sldId="298"/>
            <ac:spMk id="6" creationId="{E380ACD8-E161-6360-520E-EFEB9B22438B}"/>
          </ac:spMkLst>
        </pc:spChg>
        <pc:spChg chg="del">
          <ac:chgData name="Yili Lin" userId="4f5ea914-e9ae-44cc-983b-ec5bd1f2dd00" providerId="ADAL" clId="{757CDDB2-E829-4866-8E27-1D7ED75EAC50}" dt="2024-09-08T01:05:50.991" v="103" actId="478"/>
          <ac:spMkLst>
            <pc:docMk/>
            <pc:sldMk cId="1873939384" sldId="298"/>
            <ac:spMk id="12" creationId="{0204EC14-2063-7B3A-A82E-FDC9E1B4562C}"/>
          </ac:spMkLst>
        </pc:spChg>
        <pc:picChg chg="add mod">
          <ac:chgData name="Yili Lin" userId="4f5ea914-e9ae-44cc-983b-ec5bd1f2dd00" providerId="ADAL" clId="{757CDDB2-E829-4866-8E27-1D7ED75EAC50}" dt="2024-09-09T00:43:13.459" v="457" actId="1076"/>
          <ac:picMkLst>
            <pc:docMk/>
            <pc:sldMk cId="1873939384" sldId="298"/>
            <ac:picMk id="3" creationId="{227220FE-28A8-5F96-9083-42CB59F27C7B}"/>
          </ac:picMkLst>
        </pc:picChg>
        <pc:picChg chg="del">
          <ac:chgData name="Yili Lin" userId="4f5ea914-e9ae-44cc-983b-ec5bd1f2dd00" providerId="ADAL" clId="{757CDDB2-E829-4866-8E27-1D7ED75EAC50}" dt="2024-09-08T01:05:47.566" v="101" actId="478"/>
          <ac:picMkLst>
            <pc:docMk/>
            <pc:sldMk cId="1873939384" sldId="298"/>
            <ac:picMk id="17" creationId="{1419F461-3743-CE9A-4457-491E32FB99C7}"/>
          </ac:picMkLst>
        </pc:picChg>
      </pc:sldChg>
      <pc:sldChg chg="addSp delSp modSp mod">
        <pc:chgData name="Yili Lin" userId="4f5ea914-e9ae-44cc-983b-ec5bd1f2dd00" providerId="ADAL" clId="{757CDDB2-E829-4866-8E27-1D7ED75EAC50}" dt="2024-09-09T00:42:23.104" v="450" actId="255"/>
        <pc:sldMkLst>
          <pc:docMk/>
          <pc:sldMk cId="271967982" sldId="299"/>
        </pc:sldMkLst>
        <pc:spChg chg="mod">
          <ac:chgData name="Yili Lin" userId="4f5ea914-e9ae-44cc-983b-ec5bd1f2dd00" providerId="ADAL" clId="{757CDDB2-E829-4866-8E27-1D7ED75EAC50}" dt="2024-09-09T00:41:26.412" v="441"/>
          <ac:spMkLst>
            <pc:docMk/>
            <pc:sldMk cId="271967982" sldId="299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0:42:12.291" v="449" actId="14100"/>
          <ac:spMkLst>
            <pc:docMk/>
            <pc:sldMk cId="271967982" sldId="299"/>
            <ac:spMk id="3" creationId="{84B34775-183C-E5AF-B0AE-F22AF56A71D4}"/>
          </ac:spMkLst>
        </pc:spChg>
        <pc:spChg chg="mod">
          <ac:chgData name="Yili Lin" userId="4f5ea914-e9ae-44cc-983b-ec5bd1f2dd00" providerId="ADAL" clId="{757CDDB2-E829-4866-8E27-1D7ED75EAC50}" dt="2024-09-09T00:42:23.104" v="450" actId="255"/>
          <ac:spMkLst>
            <pc:docMk/>
            <pc:sldMk cId="271967982" sldId="299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06:10.843" v="108" actId="478"/>
          <ac:spMkLst>
            <pc:docMk/>
            <pc:sldMk cId="271967982" sldId="299"/>
            <ac:spMk id="12" creationId="{0204EC14-2063-7B3A-A82E-FDC9E1B4562C}"/>
          </ac:spMkLst>
        </pc:spChg>
        <pc:picChg chg="add mod ord">
          <ac:chgData name="Yili Lin" userId="4f5ea914-e9ae-44cc-983b-ec5bd1f2dd00" providerId="ADAL" clId="{757CDDB2-E829-4866-8E27-1D7ED75EAC50}" dt="2024-09-09T00:41:58.890" v="446" actId="1076"/>
          <ac:picMkLst>
            <pc:docMk/>
            <pc:sldMk cId="271967982" sldId="299"/>
            <ac:picMk id="4" creationId="{5EE13675-4FD8-AE50-05D2-67F8114FD4EA}"/>
          </ac:picMkLst>
        </pc:picChg>
        <pc:picChg chg="del">
          <ac:chgData name="Yili Lin" userId="4f5ea914-e9ae-44cc-983b-ec5bd1f2dd00" providerId="ADAL" clId="{757CDDB2-E829-4866-8E27-1D7ED75EAC50}" dt="2024-09-08T01:06:07.885" v="106" actId="478"/>
          <ac:picMkLst>
            <pc:docMk/>
            <pc:sldMk cId="271967982" sldId="299"/>
            <ac:picMk id="17" creationId="{1419F461-3743-CE9A-4457-491E32FB99C7}"/>
          </ac:picMkLst>
        </pc:picChg>
      </pc:sldChg>
      <pc:sldChg chg="del">
        <pc:chgData name="Yili Lin" userId="4f5ea914-e9ae-44cc-983b-ec5bd1f2dd00" providerId="ADAL" clId="{757CDDB2-E829-4866-8E27-1D7ED75EAC50}" dt="2024-09-08T01:57:40.014" v="388" actId="47"/>
        <pc:sldMkLst>
          <pc:docMk/>
          <pc:sldMk cId="2883124913" sldId="300"/>
        </pc:sldMkLst>
      </pc:sldChg>
      <pc:sldChg chg="del">
        <pc:chgData name="Yili Lin" userId="4f5ea914-e9ae-44cc-983b-ec5bd1f2dd00" providerId="ADAL" clId="{757CDDB2-E829-4866-8E27-1D7ED75EAC50}" dt="2024-09-08T01:56:24.962" v="372" actId="47"/>
        <pc:sldMkLst>
          <pc:docMk/>
          <pc:sldMk cId="2606284462" sldId="302"/>
        </pc:sldMkLst>
      </pc:sldChg>
      <pc:sldChg chg="del">
        <pc:chgData name="Yili Lin" userId="4f5ea914-e9ae-44cc-983b-ec5bd1f2dd00" providerId="ADAL" clId="{757CDDB2-E829-4866-8E27-1D7ED75EAC50}" dt="2024-09-08T01:56:04.729" v="368" actId="47"/>
        <pc:sldMkLst>
          <pc:docMk/>
          <pc:sldMk cId="2130994643" sldId="303"/>
        </pc:sldMkLst>
      </pc:sldChg>
      <pc:sldChg chg="del">
        <pc:chgData name="Yili Lin" userId="4f5ea914-e9ae-44cc-983b-ec5bd1f2dd00" providerId="ADAL" clId="{757CDDB2-E829-4866-8E27-1D7ED75EAC50}" dt="2024-09-08T01:55:26.510" v="359" actId="47"/>
        <pc:sldMkLst>
          <pc:docMk/>
          <pc:sldMk cId="4013544873" sldId="304"/>
        </pc:sldMkLst>
      </pc:sldChg>
      <pc:sldChg chg="del">
        <pc:chgData name="Yili Lin" userId="4f5ea914-e9ae-44cc-983b-ec5bd1f2dd00" providerId="ADAL" clId="{757CDDB2-E829-4866-8E27-1D7ED75EAC50}" dt="2024-09-08T01:54:51.150" v="351" actId="47"/>
        <pc:sldMkLst>
          <pc:docMk/>
          <pc:sldMk cId="3370416214" sldId="305"/>
        </pc:sldMkLst>
      </pc:sldChg>
      <pc:sldChg chg="addSp delSp modSp mod">
        <pc:chgData name="Yili Lin" userId="4f5ea914-e9ae-44cc-983b-ec5bd1f2dd00" providerId="ADAL" clId="{757CDDB2-E829-4866-8E27-1D7ED75EAC50}" dt="2024-09-09T01:07:46.510" v="680" actId="20577"/>
        <pc:sldMkLst>
          <pc:docMk/>
          <pc:sldMk cId="1076499762" sldId="306"/>
        </pc:sldMkLst>
        <pc:spChg chg="mod">
          <ac:chgData name="Yili Lin" userId="4f5ea914-e9ae-44cc-983b-ec5bd1f2dd00" providerId="ADAL" clId="{757CDDB2-E829-4866-8E27-1D7ED75EAC50}" dt="2024-09-09T00:48:07.143" v="517"/>
          <ac:spMkLst>
            <pc:docMk/>
            <pc:sldMk cId="1076499762" sldId="306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0:55:17.213" v="584" actId="1076"/>
          <ac:spMkLst>
            <pc:docMk/>
            <pc:sldMk cId="1076499762" sldId="306"/>
            <ac:spMk id="3" creationId="{54E72AEC-7CBD-AE24-C4A8-DAD1DD2B0C83}"/>
          </ac:spMkLst>
        </pc:spChg>
        <pc:spChg chg="add mod">
          <ac:chgData name="Yili Lin" userId="4f5ea914-e9ae-44cc-983b-ec5bd1f2dd00" providerId="ADAL" clId="{757CDDB2-E829-4866-8E27-1D7ED75EAC50}" dt="2024-09-09T00:55:08.903" v="583" actId="14100"/>
          <ac:spMkLst>
            <pc:docMk/>
            <pc:sldMk cId="1076499762" sldId="306"/>
            <ac:spMk id="4" creationId="{42CD7AF4-F6DD-214D-4C17-20D58DA76568}"/>
          </ac:spMkLst>
        </pc:spChg>
        <pc:spChg chg="del mod">
          <ac:chgData name="Yili Lin" userId="4f5ea914-e9ae-44cc-983b-ec5bd1f2dd00" providerId="ADAL" clId="{757CDDB2-E829-4866-8E27-1D7ED75EAC50}" dt="2024-09-09T00:54:35.784" v="573" actId="478"/>
          <ac:spMkLst>
            <pc:docMk/>
            <pc:sldMk cId="1076499762" sldId="306"/>
            <ac:spMk id="5" creationId="{E99A9CF9-3FF1-99B4-9B7C-912E67393CBF}"/>
          </ac:spMkLst>
        </pc:spChg>
        <pc:spChg chg="add del mod">
          <ac:chgData name="Yili Lin" userId="4f5ea914-e9ae-44cc-983b-ec5bd1f2dd00" providerId="ADAL" clId="{757CDDB2-E829-4866-8E27-1D7ED75EAC50}" dt="2024-09-09T01:07:43.609" v="678" actId="478"/>
          <ac:spMkLst>
            <pc:docMk/>
            <pc:sldMk cId="1076499762" sldId="306"/>
            <ac:spMk id="6" creationId="{5B9D5AAE-E012-441C-4BEE-D9F9751135E2}"/>
          </ac:spMkLst>
        </pc:spChg>
        <pc:spChg chg="add mod">
          <ac:chgData name="Yili Lin" userId="4f5ea914-e9ae-44cc-983b-ec5bd1f2dd00" providerId="ADAL" clId="{757CDDB2-E829-4866-8E27-1D7ED75EAC50}" dt="2024-09-09T01:07:46.510" v="680" actId="20577"/>
          <ac:spMkLst>
            <pc:docMk/>
            <pc:sldMk cId="1076499762" sldId="306"/>
            <ac:spMk id="10" creationId="{EA313E2C-5E86-484B-FEC7-4F825129F4D5}"/>
          </ac:spMkLst>
        </pc:spChg>
        <pc:spChg chg="del">
          <ac:chgData name="Yili Lin" userId="4f5ea914-e9ae-44cc-983b-ec5bd1f2dd00" providerId="ADAL" clId="{757CDDB2-E829-4866-8E27-1D7ED75EAC50}" dt="2024-09-08T01:08:23.158" v="137" actId="478"/>
          <ac:spMkLst>
            <pc:docMk/>
            <pc:sldMk cId="1076499762" sldId="306"/>
            <ac:spMk id="12" creationId="{A909C53F-1D07-4880-FC94-74AFE7C68049}"/>
          </ac:spMkLst>
        </pc:spChg>
        <pc:spChg chg="del">
          <ac:chgData name="Yili Lin" userId="4f5ea914-e9ae-44cc-983b-ec5bd1f2dd00" providerId="ADAL" clId="{757CDDB2-E829-4866-8E27-1D7ED75EAC50}" dt="2024-09-08T01:08:24.955" v="138" actId="478"/>
          <ac:spMkLst>
            <pc:docMk/>
            <pc:sldMk cId="1076499762" sldId="306"/>
            <ac:spMk id="13" creationId="{7C50C781-A2A4-91EE-9610-954F2DC546AE}"/>
          </ac:spMkLst>
        </pc:spChg>
        <pc:picChg chg="mod">
          <ac:chgData name="Yili Lin" userId="4f5ea914-e9ae-44cc-983b-ec5bd1f2dd00" providerId="ADAL" clId="{757CDDB2-E829-4866-8E27-1D7ED75EAC50}" dt="2024-09-09T00:54:46.591" v="576" actId="1076"/>
          <ac:picMkLst>
            <pc:docMk/>
            <pc:sldMk cId="1076499762" sldId="306"/>
            <ac:picMk id="11" creationId="{DD5F80EF-235F-6A7F-DA26-616CAB1B631E}"/>
          </ac:picMkLst>
        </pc:picChg>
      </pc:sldChg>
      <pc:sldChg chg="addSp delSp modSp del mod">
        <pc:chgData name="Yili Lin" userId="4f5ea914-e9ae-44cc-983b-ec5bd1f2dd00" providerId="ADAL" clId="{757CDDB2-E829-4866-8E27-1D7ED75EAC50}" dt="2024-09-09T00:54:27.537" v="572" actId="47"/>
        <pc:sldMkLst>
          <pc:docMk/>
          <pc:sldMk cId="678434918" sldId="307"/>
        </pc:sldMkLst>
        <pc:spChg chg="mod">
          <ac:chgData name="Yili Lin" userId="4f5ea914-e9ae-44cc-983b-ec5bd1f2dd00" providerId="ADAL" clId="{757CDDB2-E829-4866-8E27-1D7ED75EAC50}" dt="2024-09-09T00:48:10.973" v="518"/>
          <ac:spMkLst>
            <pc:docMk/>
            <pc:sldMk cId="678434918" sldId="307"/>
            <ac:spMk id="2" creationId="{67ADE210-04F2-C333-E82F-063748B5B191}"/>
          </ac:spMkLst>
        </pc:spChg>
        <pc:spChg chg="add del mod">
          <ac:chgData name="Yili Lin" userId="4f5ea914-e9ae-44cc-983b-ec5bd1f2dd00" providerId="ADAL" clId="{757CDDB2-E829-4866-8E27-1D7ED75EAC50}" dt="2024-09-08T01:56:38.792" v="376" actId="478"/>
          <ac:spMkLst>
            <pc:docMk/>
            <pc:sldMk cId="678434918" sldId="307"/>
            <ac:spMk id="3" creationId="{FBB10388-363B-C46E-0C75-31B051D591DE}"/>
          </ac:spMkLst>
        </pc:spChg>
        <pc:spChg chg="mod">
          <ac:chgData name="Yili Lin" userId="4f5ea914-e9ae-44cc-983b-ec5bd1f2dd00" providerId="ADAL" clId="{757CDDB2-E829-4866-8E27-1D7ED75EAC50}" dt="2024-09-08T01:56:19.674" v="371" actId="255"/>
          <ac:spMkLst>
            <pc:docMk/>
            <pc:sldMk cId="678434918" sldId="307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09:51.813" v="155" actId="478"/>
          <ac:spMkLst>
            <pc:docMk/>
            <pc:sldMk cId="678434918" sldId="307"/>
            <ac:spMk id="6" creationId="{E1F8006E-7147-92ED-90DD-B1317328C75A}"/>
          </ac:spMkLst>
        </pc:spChg>
        <pc:spChg chg="del">
          <ac:chgData name="Yili Lin" userId="4f5ea914-e9ae-44cc-983b-ec5bd1f2dd00" providerId="ADAL" clId="{757CDDB2-E829-4866-8E27-1D7ED75EAC50}" dt="2024-09-08T01:09:53.873" v="156" actId="478"/>
          <ac:spMkLst>
            <pc:docMk/>
            <pc:sldMk cId="678434918" sldId="307"/>
            <ac:spMk id="10" creationId="{C11FAD34-1FC9-4F14-C925-C81E78621FFC}"/>
          </ac:spMkLst>
        </pc:spChg>
        <pc:spChg chg="add del mod">
          <ac:chgData name="Yili Lin" userId="4f5ea914-e9ae-44cc-983b-ec5bd1f2dd00" providerId="ADAL" clId="{757CDDB2-E829-4866-8E27-1D7ED75EAC50}" dt="2024-09-08T01:56:36.890" v="375" actId="478"/>
          <ac:spMkLst>
            <pc:docMk/>
            <pc:sldMk cId="678434918" sldId="307"/>
            <ac:spMk id="11" creationId="{0B443166-553F-61E9-3264-186B514C02BE}"/>
          </ac:spMkLst>
        </pc:spChg>
        <pc:picChg chg="del mod">
          <ac:chgData name="Yili Lin" userId="4f5ea914-e9ae-44cc-983b-ec5bd1f2dd00" providerId="ADAL" clId="{757CDDB2-E829-4866-8E27-1D7ED75EAC50}" dt="2024-09-08T01:56:34.829" v="374" actId="478"/>
          <ac:picMkLst>
            <pc:docMk/>
            <pc:sldMk cId="678434918" sldId="307"/>
            <ac:picMk id="4" creationId="{897829E5-328F-318C-2FAC-BEF1C6CE9742}"/>
          </ac:picMkLst>
        </pc:picChg>
      </pc:sldChg>
      <pc:sldChg chg="addSp delSp modSp mod">
        <pc:chgData name="Yili Lin" userId="4f5ea914-e9ae-44cc-983b-ec5bd1f2dd00" providerId="ADAL" clId="{757CDDB2-E829-4866-8E27-1D7ED75EAC50}" dt="2024-09-09T01:07:30.330" v="674" actId="20577"/>
        <pc:sldMkLst>
          <pc:docMk/>
          <pc:sldMk cId="2424654165" sldId="308"/>
        </pc:sldMkLst>
        <pc:spChg chg="mod">
          <ac:chgData name="Yili Lin" userId="4f5ea914-e9ae-44cc-983b-ec5bd1f2dd00" providerId="ADAL" clId="{757CDDB2-E829-4866-8E27-1D7ED75EAC50}" dt="2024-09-09T00:48:22.729" v="521"/>
          <ac:spMkLst>
            <pc:docMk/>
            <pc:sldMk cId="2424654165" sldId="308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0:53:06.876" v="560" actId="1076"/>
          <ac:spMkLst>
            <pc:docMk/>
            <pc:sldMk cId="2424654165" sldId="308"/>
            <ac:spMk id="3" creationId="{47C2FED8-984F-A838-86E5-070D3449F867}"/>
          </ac:spMkLst>
        </pc:spChg>
        <pc:spChg chg="del mod">
          <ac:chgData name="Yili Lin" userId="4f5ea914-e9ae-44cc-983b-ec5bd1f2dd00" providerId="ADAL" clId="{757CDDB2-E829-4866-8E27-1D7ED75EAC50}" dt="2024-09-09T00:52:45.980" v="555" actId="478"/>
          <ac:spMkLst>
            <pc:docMk/>
            <pc:sldMk cId="2424654165" sldId="308"/>
            <ac:spMk id="5" creationId="{E99A9CF9-3FF1-99B4-9B7C-912E67393CBF}"/>
          </ac:spMkLst>
        </pc:spChg>
        <pc:spChg chg="add del mod">
          <ac:chgData name="Yili Lin" userId="4f5ea914-e9ae-44cc-983b-ec5bd1f2dd00" providerId="ADAL" clId="{757CDDB2-E829-4866-8E27-1D7ED75EAC50}" dt="2024-09-09T01:07:27.282" v="672" actId="478"/>
          <ac:spMkLst>
            <pc:docMk/>
            <pc:sldMk cId="2424654165" sldId="308"/>
            <ac:spMk id="6" creationId="{146C1208-F128-CCD9-AFE8-6CA5C4CB3C70}"/>
          </ac:spMkLst>
        </pc:spChg>
        <pc:spChg chg="del">
          <ac:chgData name="Yili Lin" userId="4f5ea914-e9ae-44cc-983b-ec5bd1f2dd00" providerId="ADAL" clId="{757CDDB2-E829-4866-8E27-1D7ED75EAC50}" dt="2024-09-08T01:10:48.453" v="169" actId="478"/>
          <ac:spMkLst>
            <pc:docMk/>
            <pc:sldMk cId="2424654165" sldId="308"/>
            <ac:spMk id="6" creationId="{AA057F3D-BBB9-E333-2454-188478C3B5C2}"/>
          </ac:spMkLst>
        </pc:spChg>
        <pc:spChg chg="del">
          <ac:chgData name="Yili Lin" userId="4f5ea914-e9ae-44cc-983b-ec5bd1f2dd00" providerId="ADAL" clId="{757CDDB2-E829-4866-8E27-1D7ED75EAC50}" dt="2024-09-08T01:10:50.350" v="170" actId="478"/>
          <ac:spMkLst>
            <pc:docMk/>
            <pc:sldMk cId="2424654165" sldId="308"/>
            <ac:spMk id="10" creationId="{28A79A52-FBC2-CFE3-F9B3-AD84AF412B41}"/>
          </ac:spMkLst>
        </pc:spChg>
        <pc:spChg chg="add mod">
          <ac:chgData name="Yili Lin" userId="4f5ea914-e9ae-44cc-983b-ec5bd1f2dd00" providerId="ADAL" clId="{757CDDB2-E829-4866-8E27-1D7ED75EAC50}" dt="2024-09-09T01:07:30.330" v="674" actId="20577"/>
          <ac:spMkLst>
            <pc:docMk/>
            <pc:sldMk cId="2424654165" sldId="308"/>
            <ac:spMk id="10" creationId="{7A2B91EB-B53A-B262-26FF-48CF96D5DAEB}"/>
          </ac:spMkLst>
        </pc:spChg>
        <pc:spChg chg="add mod">
          <ac:chgData name="Yili Lin" userId="4f5ea914-e9ae-44cc-983b-ec5bd1f2dd00" providerId="ADAL" clId="{757CDDB2-E829-4866-8E27-1D7ED75EAC50}" dt="2024-09-09T00:53:02.264" v="559" actId="1076"/>
          <ac:spMkLst>
            <pc:docMk/>
            <pc:sldMk cId="2424654165" sldId="308"/>
            <ac:spMk id="11" creationId="{1DFBC891-C691-01FE-DD08-7EFF64CE076C}"/>
          </ac:spMkLst>
        </pc:spChg>
        <pc:picChg chg="mod">
          <ac:chgData name="Yili Lin" userId="4f5ea914-e9ae-44cc-983b-ec5bd1f2dd00" providerId="ADAL" clId="{757CDDB2-E829-4866-8E27-1D7ED75EAC50}" dt="2024-09-09T00:52:58.870" v="558" actId="1076"/>
          <ac:picMkLst>
            <pc:docMk/>
            <pc:sldMk cId="2424654165" sldId="308"/>
            <ac:picMk id="4" creationId="{3F8C8BCE-F387-77AD-E600-7266CC028223}"/>
          </ac:picMkLst>
        </pc:picChg>
      </pc:sldChg>
      <pc:sldChg chg="addSp delSp modSp mod">
        <pc:chgData name="Yili Lin" userId="4f5ea914-e9ae-44cc-983b-ec5bd1f2dd00" providerId="ADAL" clId="{757CDDB2-E829-4866-8E27-1D7ED75EAC50}" dt="2024-09-09T01:07:20.110" v="671" actId="20577"/>
        <pc:sldMkLst>
          <pc:docMk/>
          <pc:sldMk cId="924958638" sldId="309"/>
        </pc:sldMkLst>
        <pc:spChg chg="mod">
          <ac:chgData name="Yili Lin" userId="4f5ea914-e9ae-44cc-983b-ec5bd1f2dd00" providerId="ADAL" clId="{757CDDB2-E829-4866-8E27-1D7ED75EAC50}" dt="2024-09-09T00:48:31.746" v="523"/>
          <ac:spMkLst>
            <pc:docMk/>
            <pc:sldMk cId="924958638" sldId="309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0:51:59.357" v="552" actId="14100"/>
          <ac:spMkLst>
            <pc:docMk/>
            <pc:sldMk cId="924958638" sldId="309"/>
            <ac:spMk id="3" creationId="{55E6F0F6-DAFF-2023-FF64-763178ACC859}"/>
          </ac:spMkLst>
        </pc:spChg>
        <pc:spChg chg="del mod">
          <ac:chgData name="Yili Lin" userId="4f5ea914-e9ae-44cc-983b-ec5bd1f2dd00" providerId="ADAL" clId="{757CDDB2-E829-4866-8E27-1D7ED75EAC50}" dt="2024-09-09T00:51:23.948" v="540" actId="478"/>
          <ac:spMkLst>
            <pc:docMk/>
            <pc:sldMk cId="924958638" sldId="309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11:30.140" v="181" actId="478"/>
          <ac:spMkLst>
            <pc:docMk/>
            <pc:sldMk cId="924958638" sldId="309"/>
            <ac:spMk id="6" creationId="{ADF9A899-7150-4A88-4AF2-A935D5624E85}"/>
          </ac:spMkLst>
        </pc:spChg>
        <pc:spChg chg="add del mod">
          <ac:chgData name="Yili Lin" userId="4f5ea914-e9ae-44cc-983b-ec5bd1f2dd00" providerId="ADAL" clId="{757CDDB2-E829-4866-8E27-1D7ED75EAC50}" dt="2024-09-09T01:07:17.154" v="669" actId="478"/>
          <ac:spMkLst>
            <pc:docMk/>
            <pc:sldMk cId="924958638" sldId="309"/>
            <ac:spMk id="6" creationId="{B70C8741-D3B7-1E83-DB94-0EFE78851E1B}"/>
          </ac:spMkLst>
        </pc:spChg>
        <pc:spChg chg="add mod">
          <ac:chgData name="Yili Lin" userId="4f5ea914-e9ae-44cc-983b-ec5bd1f2dd00" providerId="ADAL" clId="{757CDDB2-E829-4866-8E27-1D7ED75EAC50}" dt="2024-09-09T01:07:20.110" v="671" actId="20577"/>
          <ac:spMkLst>
            <pc:docMk/>
            <pc:sldMk cId="924958638" sldId="309"/>
            <ac:spMk id="10" creationId="{D8E24D37-7845-BC29-867D-63BB41B16260}"/>
          </ac:spMkLst>
        </pc:spChg>
        <pc:spChg chg="del">
          <ac:chgData name="Yili Lin" userId="4f5ea914-e9ae-44cc-983b-ec5bd1f2dd00" providerId="ADAL" clId="{757CDDB2-E829-4866-8E27-1D7ED75EAC50}" dt="2024-09-08T01:11:32.001" v="182" actId="478"/>
          <ac:spMkLst>
            <pc:docMk/>
            <pc:sldMk cId="924958638" sldId="309"/>
            <ac:spMk id="10" creationId="{F9CB10FA-F275-1894-823A-1D42A0EAF5B7}"/>
          </ac:spMkLst>
        </pc:spChg>
        <pc:spChg chg="add mod">
          <ac:chgData name="Yili Lin" userId="4f5ea914-e9ae-44cc-983b-ec5bd1f2dd00" providerId="ADAL" clId="{757CDDB2-E829-4866-8E27-1D7ED75EAC50}" dt="2024-09-09T00:51:51.803" v="549" actId="14100"/>
          <ac:spMkLst>
            <pc:docMk/>
            <pc:sldMk cId="924958638" sldId="309"/>
            <ac:spMk id="11" creationId="{E0655C69-9DAE-B21D-0A80-5EB712870D45}"/>
          </ac:spMkLst>
        </pc:spChg>
        <pc:picChg chg="mod">
          <ac:chgData name="Yili Lin" userId="4f5ea914-e9ae-44cc-983b-ec5bd1f2dd00" providerId="ADAL" clId="{757CDDB2-E829-4866-8E27-1D7ED75EAC50}" dt="2024-09-09T00:51:32.360" v="543" actId="1076"/>
          <ac:picMkLst>
            <pc:docMk/>
            <pc:sldMk cId="924958638" sldId="309"/>
            <ac:picMk id="4" creationId="{DDBA7753-65DD-0C94-C826-87E6ADC53A33}"/>
          </ac:picMkLst>
        </pc:picChg>
      </pc:sldChg>
      <pc:sldChg chg="addSp delSp modSp mod">
        <pc:chgData name="Yili Lin" userId="4f5ea914-e9ae-44cc-983b-ec5bd1f2dd00" providerId="ADAL" clId="{757CDDB2-E829-4866-8E27-1D7ED75EAC50}" dt="2024-09-09T01:07:07.173" v="668" actId="948"/>
        <pc:sldMkLst>
          <pc:docMk/>
          <pc:sldMk cId="133928922" sldId="310"/>
        </pc:sldMkLst>
        <pc:spChg chg="mod">
          <ac:chgData name="Yili Lin" userId="4f5ea914-e9ae-44cc-983b-ec5bd1f2dd00" providerId="ADAL" clId="{757CDDB2-E829-4866-8E27-1D7ED75EAC50}" dt="2024-09-09T00:48:42.550" v="525"/>
          <ac:spMkLst>
            <pc:docMk/>
            <pc:sldMk cId="133928922" sldId="310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0:50:11.856" v="533" actId="1076"/>
          <ac:spMkLst>
            <pc:docMk/>
            <pc:sldMk cId="133928922" sldId="310"/>
            <ac:spMk id="3" creationId="{9D8AA842-B00C-E8BF-017C-60EDB447101C}"/>
          </ac:spMkLst>
        </pc:spChg>
        <pc:spChg chg="mod">
          <ac:chgData name="Yili Lin" userId="4f5ea914-e9ae-44cc-983b-ec5bd1f2dd00" providerId="ADAL" clId="{757CDDB2-E829-4866-8E27-1D7ED75EAC50}" dt="2024-09-09T01:07:07.173" v="668" actId="948"/>
          <ac:spMkLst>
            <pc:docMk/>
            <pc:sldMk cId="133928922" sldId="310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41:19.449" v="189" actId="478"/>
          <ac:spMkLst>
            <pc:docMk/>
            <pc:sldMk cId="133928922" sldId="310"/>
            <ac:spMk id="6" creationId="{DF65F57B-BB75-15D3-B954-BFA9110DE04E}"/>
          </ac:spMkLst>
        </pc:spChg>
        <pc:spChg chg="del">
          <ac:chgData name="Yili Lin" userId="4f5ea914-e9ae-44cc-983b-ec5bd1f2dd00" providerId="ADAL" clId="{757CDDB2-E829-4866-8E27-1D7ED75EAC50}" dt="2024-09-08T01:41:21.330" v="190" actId="478"/>
          <ac:spMkLst>
            <pc:docMk/>
            <pc:sldMk cId="133928922" sldId="310"/>
            <ac:spMk id="10" creationId="{FBD4E31F-0DB1-3243-FACC-467C35345BBB}"/>
          </ac:spMkLst>
        </pc:spChg>
        <pc:spChg chg="add mod">
          <ac:chgData name="Yili Lin" userId="4f5ea914-e9ae-44cc-983b-ec5bd1f2dd00" providerId="ADAL" clId="{757CDDB2-E829-4866-8E27-1D7ED75EAC50}" dt="2024-09-09T00:50:22.688" v="536" actId="1076"/>
          <ac:spMkLst>
            <pc:docMk/>
            <pc:sldMk cId="133928922" sldId="310"/>
            <ac:spMk id="11" creationId="{40F2C5FC-9EED-D204-9D1B-DED55D8FDFF6}"/>
          </ac:spMkLst>
        </pc:spChg>
        <pc:picChg chg="mod">
          <ac:chgData name="Yili Lin" userId="4f5ea914-e9ae-44cc-983b-ec5bd1f2dd00" providerId="ADAL" clId="{757CDDB2-E829-4866-8E27-1D7ED75EAC50}" dt="2024-09-09T00:50:07.051" v="532" actId="1076"/>
          <ac:picMkLst>
            <pc:docMk/>
            <pc:sldMk cId="133928922" sldId="310"/>
            <ac:picMk id="4" creationId="{9445BAF1-B370-C1A2-5687-09A893C2A314}"/>
          </ac:picMkLst>
        </pc:picChg>
      </pc:sldChg>
      <pc:sldChg chg="del">
        <pc:chgData name="Yili Lin" userId="4f5ea914-e9ae-44cc-983b-ec5bd1f2dd00" providerId="ADAL" clId="{757CDDB2-E829-4866-8E27-1D7ED75EAC50}" dt="2024-09-08T01:53:57.357" v="343" actId="47"/>
        <pc:sldMkLst>
          <pc:docMk/>
          <pc:sldMk cId="588763899" sldId="311"/>
        </pc:sldMkLst>
      </pc:sldChg>
      <pc:sldChg chg="modSp del mod">
        <pc:chgData name="Yili Lin" userId="4f5ea914-e9ae-44cc-983b-ec5bd1f2dd00" providerId="ADAL" clId="{757CDDB2-E829-4866-8E27-1D7ED75EAC50}" dt="2024-09-09T01:05:35.019" v="655" actId="47"/>
        <pc:sldMkLst>
          <pc:docMk/>
          <pc:sldMk cId="273199068" sldId="312"/>
        </pc:sldMkLst>
        <pc:spChg chg="mod">
          <ac:chgData name="Yili Lin" userId="4f5ea914-e9ae-44cc-983b-ec5bd1f2dd00" providerId="ADAL" clId="{757CDDB2-E829-4866-8E27-1D7ED75EAC50}" dt="2024-09-08T01:53:08.903" v="334" actId="255"/>
          <ac:spMkLst>
            <pc:docMk/>
            <pc:sldMk cId="273199068" sldId="312"/>
            <ac:spMk id="2" creationId="{67ADE210-04F2-C333-E82F-063748B5B191}"/>
          </ac:spMkLst>
        </pc:spChg>
        <pc:spChg chg="mod">
          <ac:chgData name="Yili Lin" userId="4f5ea914-e9ae-44cc-983b-ec5bd1f2dd00" providerId="ADAL" clId="{757CDDB2-E829-4866-8E27-1D7ED75EAC50}" dt="2024-09-08T01:53:20.025" v="336" actId="255"/>
          <ac:spMkLst>
            <pc:docMk/>
            <pc:sldMk cId="273199068" sldId="312"/>
            <ac:spMk id="5" creationId="{E99A9CF9-3FF1-99B4-9B7C-912E67393CBF}"/>
          </ac:spMkLst>
        </pc:spChg>
      </pc:sldChg>
      <pc:sldChg chg="modSp del mod">
        <pc:chgData name="Yili Lin" userId="4f5ea914-e9ae-44cc-983b-ec5bd1f2dd00" providerId="ADAL" clId="{757CDDB2-E829-4866-8E27-1D7ED75EAC50}" dt="2024-09-09T01:05:05.244" v="648" actId="47"/>
        <pc:sldMkLst>
          <pc:docMk/>
          <pc:sldMk cId="4171581425" sldId="313"/>
        </pc:sldMkLst>
        <pc:spChg chg="mod">
          <ac:chgData name="Yili Lin" userId="4f5ea914-e9ae-44cc-983b-ec5bd1f2dd00" providerId="ADAL" clId="{757CDDB2-E829-4866-8E27-1D7ED75EAC50}" dt="2024-09-08T01:52:31.594" v="328" actId="255"/>
          <ac:spMkLst>
            <pc:docMk/>
            <pc:sldMk cId="4171581425" sldId="313"/>
            <ac:spMk id="2" creationId="{67ADE210-04F2-C333-E82F-063748B5B191}"/>
          </ac:spMkLst>
        </pc:spChg>
        <pc:spChg chg="mod">
          <ac:chgData name="Yili Lin" userId="4f5ea914-e9ae-44cc-983b-ec5bd1f2dd00" providerId="ADAL" clId="{757CDDB2-E829-4866-8E27-1D7ED75EAC50}" dt="2024-09-08T01:52:39.120" v="330" actId="255"/>
          <ac:spMkLst>
            <pc:docMk/>
            <pc:sldMk cId="4171581425" sldId="313"/>
            <ac:spMk id="5" creationId="{E99A9CF9-3FF1-99B4-9B7C-912E67393CBF}"/>
          </ac:spMkLst>
        </pc:spChg>
      </pc:sldChg>
      <pc:sldChg chg="modSp del mod">
        <pc:chgData name="Yili Lin" userId="4f5ea914-e9ae-44cc-983b-ec5bd1f2dd00" providerId="ADAL" clId="{757CDDB2-E829-4866-8E27-1D7ED75EAC50}" dt="2024-09-09T01:04:44.774" v="641" actId="47"/>
        <pc:sldMkLst>
          <pc:docMk/>
          <pc:sldMk cId="3891994786" sldId="314"/>
        </pc:sldMkLst>
        <pc:spChg chg="mod">
          <ac:chgData name="Yili Lin" userId="4f5ea914-e9ae-44cc-983b-ec5bd1f2dd00" providerId="ADAL" clId="{757CDDB2-E829-4866-8E27-1D7ED75EAC50}" dt="2024-09-08T01:51:56.033" v="322" actId="255"/>
          <ac:spMkLst>
            <pc:docMk/>
            <pc:sldMk cId="3891994786" sldId="314"/>
            <ac:spMk id="2" creationId="{67ADE210-04F2-C333-E82F-063748B5B191}"/>
          </ac:spMkLst>
        </pc:spChg>
        <pc:spChg chg="mod">
          <ac:chgData name="Yili Lin" userId="4f5ea914-e9ae-44cc-983b-ec5bd1f2dd00" providerId="ADAL" clId="{757CDDB2-E829-4866-8E27-1D7ED75EAC50}" dt="2024-09-08T01:52:04.165" v="324" actId="255"/>
          <ac:spMkLst>
            <pc:docMk/>
            <pc:sldMk cId="3891994786" sldId="314"/>
            <ac:spMk id="5" creationId="{E99A9CF9-3FF1-99B4-9B7C-912E67393CBF}"/>
          </ac:spMkLst>
        </pc:spChg>
      </pc:sldChg>
      <pc:sldChg chg="modSp del mod">
        <pc:chgData name="Yili Lin" userId="4f5ea914-e9ae-44cc-983b-ec5bd1f2dd00" providerId="ADAL" clId="{757CDDB2-E829-4866-8E27-1D7ED75EAC50}" dt="2024-09-09T01:03:45.302" v="632" actId="47"/>
        <pc:sldMkLst>
          <pc:docMk/>
          <pc:sldMk cId="1469080301" sldId="315"/>
        </pc:sldMkLst>
        <pc:spChg chg="mod">
          <ac:chgData name="Yili Lin" userId="4f5ea914-e9ae-44cc-983b-ec5bd1f2dd00" providerId="ADAL" clId="{757CDDB2-E829-4866-8E27-1D7ED75EAC50}" dt="2024-09-08T01:51:15.175" v="316" actId="255"/>
          <ac:spMkLst>
            <pc:docMk/>
            <pc:sldMk cId="1469080301" sldId="315"/>
            <ac:spMk id="2" creationId="{67ADE210-04F2-C333-E82F-063748B5B191}"/>
          </ac:spMkLst>
        </pc:spChg>
        <pc:spChg chg="mod">
          <ac:chgData name="Yili Lin" userId="4f5ea914-e9ae-44cc-983b-ec5bd1f2dd00" providerId="ADAL" clId="{757CDDB2-E829-4866-8E27-1D7ED75EAC50}" dt="2024-09-08T01:51:25.572" v="318" actId="255"/>
          <ac:spMkLst>
            <pc:docMk/>
            <pc:sldMk cId="1469080301" sldId="315"/>
            <ac:spMk id="5" creationId="{E99A9CF9-3FF1-99B4-9B7C-912E67393CBF}"/>
          </ac:spMkLst>
        </pc:spChg>
      </pc:sldChg>
      <pc:sldChg chg="modSp mod">
        <pc:chgData name="Yili Lin" userId="4f5ea914-e9ae-44cc-983b-ec5bd1f2dd00" providerId="ADAL" clId="{757CDDB2-E829-4866-8E27-1D7ED75EAC50}" dt="2024-09-09T01:57:17.299" v="690"/>
        <pc:sldMkLst>
          <pc:docMk/>
          <pc:sldMk cId="2493508157" sldId="316"/>
        </pc:sldMkLst>
        <pc:spChg chg="mod">
          <ac:chgData name="Yili Lin" userId="4f5ea914-e9ae-44cc-983b-ec5bd1f2dd00" providerId="ADAL" clId="{757CDDB2-E829-4866-8E27-1D7ED75EAC50}" dt="2024-09-09T01:57:17.299" v="690"/>
          <ac:spMkLst>
            <pc:docMk/>
            <pc:sldMk cId="2493508157" sldId="316"/>
            <ac:spMk id="2" creationId="{67ADE210-04F2-C333-E82F-063748B5B191}"/>
          </ac:spMkLst>
        </pc:spChg>
        <pc:spChg chg="mod">
          <ac:chgData name="Yili Lin" userId="4f5ea914-e9ae-44cc-983b-ec5bd1f2dd00" providerId="ADAL" clId="{757CDDB2-E829-4866-8E27-1D7ED75EAC50}" dt="2024-09-09T01:01:08.635" v="600" actId="14100"/>
          <ac:spMkLst>
            <pc:docMk/>
            <pc:sldMk cId="2493508157" sldId="316"/>
            <ac:spMk id="5" creationId="{E99A9CF9-3FF1-99B4-9B7C-912E67393CBF}"/>
          </ac:spMkLst>
        </pc:spChg>
      </pc:sldChg>
      <pc:sldChg chg="addSp delSp modSp mod">
        <pc:chgData name="Yili Lin" userId="4f5ea914-e9ae-44cc-983b-ec5bd1f2dd00" providerId="ADAL" clId="{757CDDB2-E829-4866-8E27-1D7ED75EAC50}" dt="2024-09-09T01:06:35.252" v="666"/>
        <pc:sldMkLst>
          <pc:docMk/>
          <pc:sldMk cId="2726773076" sldId="317"/>
        </pc:sldMkLst>
        <pc:spChg chg="mod">
          <ac:chgData name="Yili Lin" userId="4f5ea914-e9ae-44cc-983b-ec5bd1f2dd00" providerId="ADAL" clId="{757CDDB2-E829-4866-8E27-1D7ED75EAC50}" dt="2024-09-09T01:06:35.252" v="666"/>
          <ac:spMkLst>
            <pc:docMk/>
            <pc:sldMk cId="2726773076" sldId="317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1:06:05.292" v="662" actId="1076"/>
          <ac:spMkLst>
            <pc:docMk/>
            <pc:sldMk cId="2726773076" sldId="317"/>
            <ac:spMk id="3" creationId="{DA358F14-7085-60BD-10D8-64D4C2EFB604}"/>
          </ac:spMkLst>
        </pc:spChg>
        <pc:spChg chg="add mod">
          <ac:chgData name="Yili Lin" userId="4f5ea914-e9ae-44cc-983b-ec5bd1f2dd00" providerId="ADAL" clId="{757CDDB2-E829-4866-8E27-1D7ED75EAC50}" dt="2024-09-09T01:05:51.856" v="659" actId="5793"/>
          <ac:spMkLst>
            <pc:docMk/>
            <pc:sldMk cId="2726773076" sldId="317"/>
            <ac:spMk id="4" creationId="{3FA4E222-B14D-E079-8582-C9469FC20343}"/>
          </ac:spMkLst>
        </pc:spChg>
        <pc:spChg chg="del mod">
          <ac:chgData name="Yili Lin" userId="4f5ea914-e9ae-44cc-983b-ec5bd1f2dd00" providerId="ADAL" clId="{757CDDB2-E829-4866-8E27-1D7ED75EAC50}" dt="2024-09-09T01:05:46.345" v="656" actId="478"/>
          <ac:spMkLst>
            <pc:docMk/>
            <pc:sldMk cId="2726773076" sldId="317"/>
            <ac:spMk id="5" creationId="{E99A9CF9-3FF1-99B4-9B7C-912E67393CBF}"/>
          </ac:spMkLst>
        </pc:spChg>
        <pc:spChg chg="add mod">
          <ac:chgData name="Yili Lin" userId="4f5ea914-e9ae-44cc-983b-ec5bd1f2dd00" providerId="ADAL" clId="{757CDDB2-E829-4866-8E27-1D7ED75EAC50}" dt="2024-09-09T01:06:19.389" v="665" actId="14100"/>
          <ac:spMkLst>
            <pc:docMk/>
            <pc:sldMk cId="2726773076" sldId="317"/>
            <ac:spMk id="6" creationId="{0BB97F45-0533-0E5E-6A2A-47738013D768}"/>
          </ac:spMkLst>
        </pc:spChg>
        <pc:spChg chg="del">
          <ac:chgData name="Yili Lin" userId="4f5ea914-e9ae-44cc-983b-ec5bd1f2dd00" providerId="ADAL" clId="{757CDDB2-E829-4866-8E27-1D7ED75EAC50}" dt="2024-09-08T01:41:58.910" v="199" actId="478"/>
          <ac:spMkLst>
            <pc:docMk/>
            <pc:sldMk cId="2726773076" sldId="317"/>
            <ac:spMk id="6" creationId="{247C5068-9297-4DAE-10C9-7BB182F477F8}"/>
          </ac:spMkLst>
        </pc:spChg>
        <pc:picChg chg="mod">
          <ac:chgData name="Yili Lin" userId="4f5ea914-e9ae-44cc-983b-ec5bd1f2dd00" providerId="ADAL" clId="{757CDDB2-E829-4866-8E27-1D7ED75EAC50}" dt="2024-09-09T01:05:57.319" v="660" actId="1076"/>
          <ac:picMkLst>
            <pc:docMk/>
            <pc:sldMk cId="2726773076" sldId="317"/>
            <ac:picMk id="11" creationId="{396512EE-06EC-B5BE-373E-0055E0EBBE2F}"/>
          </ac:picMkLst>
        </pc:picChg>
      </pc:sldChg>
      <pc:sldChg chg="addSp delSp modSp mod">
        <pc:chgData name="Yili Lin" userId="4f5ea914-e9ae-44cc-983b-ec5bd1f2dd00" providerId="ADAL" clId="{757CDDB2-E829-4866-8E27-1D7ED75EAC50}" dt="2024-09-09T01:56:52.080" v="684"/>
        <pc:sldMkLst>
          <pc:docMk/>
          <pc:sldMk cId="1995516109" sldId="318"/>
        </pc:sldMkLst>
        <pc:spChg chg="mod">
          <ac:chgData name="Yili Lin" userId="4f5ea914-e9ae-44cc-983b-ec5bd1f2dd00" providerId="ADAL" clId="{757CDDB2-E829-4866-8E27-1D7ED75EAC50}" dt="2024-09-09T01:56:52.080" v="684"/>
          <ac:spMkLst>
            <pc:docMk/>
            <pc:sldMk cId="1995516109" sldId="318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1:05:32.096" v="654" actId="1076"/>
          <ac:spMkLst>
            <pc:docMk/>
            <pc:sldMk cId="1995516109" sldId="318"/>
            <ac:spMk id="3" creationId="{B02DF30C-6CFC-396F-14F8-9001371B2CED}"/>
          </ac:spMkLst>
        </pc:spChg>
        <pc:spChg chg="del mod">
          <ac:chgData name="Yili Lin" userId="4f5ea914-e9ae-44cc-983b-ec5bd1f2dd00" providerId="ADAL" clId="{757CDDB2-E829-4866-8E27-1D7ED75EAC50}" dt="2024-09-09T01:05:15.679" v="649" actId="478"/>
          <ac:spMkLst>
            <pc:docMk/>
            <pc:sldMk cId="1995516109" sldId="318"/>
            <ac:spMk id="5" creationId="{E99A9CF9-3FF1-99B4-9B7C-912E67393CBF}"/>
          </ac:spMkLst>
        </pc:spChg>
        <pc:spChg chg="add mod">
          <ac:chgData name="Yili Lin" userId="4f5ea914-e9ae-44cc-983b-ec5bd1f2dd00" providerId="ADAL" clId="{757CDDB2-E829-4866-8E27-1D7ED75EAC50}" dt="2024-09-09T01:05:21.023" v="652" actId="5793"/>
          <ac:spMkLst>
            <pc:docMk/>
            <pc:sldMk cId="1995516109" sldId="318"/>
            <ac:spMk id="6" creationId="{00E7D481-86A0-2ED5-588E-884871EF0A0A}"/>
          </ac:spMkLst>
        </pc:spChg>
        <pc:spChg chg="del">
          <ac:chgData name="Yili Lin" userId="4f5ea914-e9ae-44cc-983b-ec5bd1f2dd00" providerId="ADAL" clId="{757CDDB2-E829-4866-8E27-1D7ED75EAC50}" dt="2024-09-08T01:42:45.456" v="210" actId="478"/>
          <ac:spMkLst>
            <pc:docMk/>
            <pc:sldMk cId="1995516109" sldId="318"/>
            <ac:spMk id="6" creationId="{8780014C-ACBE-A4FD-A61F-E60E4774F592}"/>
          </ac:spMkLst>
        </pc:spChg>
        <pc:picChg chg="mod">
          <ac:chgData name="Yili Lin" userId="4f5ea914-e9ae-44cc-983b-ec5bd1f2dd00" providerId="ADAL" clId="{757CDDB2-E829-4866-8E27-1D7ED75EAC50}" dt="2024-09-09T01:05:28.476" v="653" actId="1076"/>
          <ac:picMkLst>
            <pc:docMk/>
            <pc:sldMk cId="1995516109" sldId="318"/>
            <ac:picMk id="4" creationId="{656D9CC7-99CE-5642-BF80-57134088CA51}"/>
          </ac:picMkLst>
        </pc:picChg>
      </pc:sldChg>
      <pc:sldChg chg="addSp delSp modSp mod">
        <pc:chgData name="Yili Lin" userId="4f5ea914-e9ae-44cc-983b-ec5bd1f2dd00" providerId="ADAL" clId="{757CDDB2-E829-4866-8E27-1D7ED75EAC50}" dt="2024-09-09T01:56:56.854" v="685"/>
        <pc:sldMkLst>
          <pc:docMk/>
          <pc:sldMk cId="793771878" sldId="319"/>
        </pc:sldMkLst>
        <pc:spChg chg="mod">
          <ac:chgData name="Yili Lin" userId="4f5ea914-e9ae-44cc-983b-ec5bd1f2dd00" providerId="ADAL" clId="{757CDDB2-E829-4866-8E27-1D7ED75EAC50}" dt="2024-09-09T01:56:56.854" v="685"/>
          <ac:spMkLst>
            <pc:docMk/>
            <pc:sldMk cId="793771878" sldId="319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1:05:01.737" v="647" actId="1076"/>
          <ac:spMkLst>
            <pc:docMk/>
            <pc:sldMk cId="793771878" sldId="319"/>
            <ac:spMk id="3" creationId="{464AEA6C-C25B-7C66-74C6-FE9B7B944DD5}"/>
          </ac:spMkLst>
        </pc:spChg>
        <pc:spChg chg="del mod">
          <ac:chgData name="Yili Lin" userId="4f5ea914-e9ae-44cc-983b-ec5bd1f2dd00" providerId="ADAL" clId="{757CDDB2-E829-4866-8E27-1D7ED75EAC50}" dt="2024-09-09T01:04:48.700" v="642" actId="478"/>
          <ac:spMkLst>
            <pc:docMk/>
            <pc:sldMk cId="793771878" sldId="319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43:19.765" v="220" actId="478"/>
          <ac:spMkLst>
            <pc:docMk/>
            <pc:sldMk cId="793771878" sldId="319"/>
            <ac:spMk id="6" creationId="{247CB226-1D04-543D-866B-3F18EF36253E}"/>
          </ac:spMkLst>
        </pc:spChg>
        <pc:spChg chg="add mod">
          <ac:chgData name="Yili Lin" userId="4f5ea914-e9ae-44cc-983b-ec5bd1f2dd00" providerId="ADAL" clId="{757CDDB2-E829-4866-8E27-1D7ED75EAC50}" dt="2024-09-09T01:04:53.077" v="645" actId="5793"/>
          <ac:spMkLst>
            <pc:docMk/>
            <pc:sldMk cId="793771878" sldId="319"/>
            <ac:spMk id="6" creationId="{5058CBF8-F1AD-0728-61B2-7DB46C32FD3D}"/>
          </ac:spMkLst>
        </pc:spChg>
        <pc:picChg chg="mod">
          <ac:chgData name="Yili Lin" userId="4f5ea914-e9ae-44cc-983b-ec5bd1f2dd00" providerId="ADAL" clId="{757CDDB2-E829-4866-8E27-1D7ED75EAC50}" dt="2024-09-09T01:04:57.821" v="646" actId="1076"/>
          <ac:picMkLst>
            <pc:docMk/>
            <pc:sldMk cId="793771878" sldId="319"/>
            <ac:picMk id="4" creationId="{1C7FEA41-0D48-538F-E072-33FA0C97B275}"/>
          </ac:picMkLst>
        </pc:picChg>
      </pc:sldChg>
      <pc:sldChg chg="addSp delSp modSp mod">
        <pc:chgData name="Yili Lin" userId="4f5ea914-e9ae-44cc-983b-ec5bd1f2dd00" providerId="ADAL" clId="{757CDDB2-E829-4866-8E27-1D7ED75EAC50}" dt="2024-09-09T01:57:00.430" v="686"/>
        <pc:sldMkLst>
          <pc:docMk/>
          <pc:sldMk cId="1985059980" sldId="320"/>
        </pc:sldMkLst>
        <pc:spChg chg="mod">
          <ac:chgData name="Yili Lin" userId="4f5ea914-e9ae-44cc-983b-ec5bd1f2dd00" providerId="ADAL" clId="{757CDDB2-E829-4866-8E27-1D7ED75EAC50}" dt="2024-09-09T01:57:00.430" v="686"/>
          <ac:spMkLst>
            <pc:docMk/>
            <pc:sldMk cId="1985059980" sldId="320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1:04:31.838" v="640" actId="1076"/>
          <ac:spMkLst>
            <pc:docMk/>
            <pc:sldMk cId="1985059980" sldId="320"/>
            <ac:spMk id="3" creationId="{3CD0926C-9445-F226-C120-92D809578674}"/>
          </ac:spMkLst>
        </pc:spChg>
        <pc:spChg chg="add mod">
          <ac:chgData name="Yili Lin" userId="4f5ea914-e9ae-44cc-983b-ec5bd1f2dd00" providerId="ADAL" clId="{757CDDB2-E829-4866-8E27-1D7ED75EAC50}" dt="2024-09-09T01:04:28.379" v="639" actId="1076"/>
          <ac:spMkLst>
            <pc:docMk/>
            <pc:sldMk cId="1985059980" sldId="320"/>
            <ac:spMk id="4" creationId="{047A8695-FE41-A160-3106-BF98998F1EA4}"/>
          </ac:spMkLst>
        </pc:spChg>
        <pc:spChg chg="del mod">
          <ac:chgData name="Yili Lin" userId="4f5ea914-e9ae-44cc-983b-ec5bd1f2dd00" providerId="ADAL" clId="{757CDDB2-E829-4866-8E27-1D7ED75EAC50}" dt="2024-09-09T01:04:12.498" v="633" actId="478"/>
          <ac:spMkLst>
            <pc:docMk/>
            <pc:sldMk cId="1985059980" sldId="320"/>
            <ac:spMk id="5" creationId="{E99A9CF9-3FF1-99B4-9B7C-912E67393CBF}"/>
          </ac:spMkLst>
        </pc:spChg>
        <pc:spChg chg="add mod">
          <ac:chgData name="Yili Lin" userId="4f5ea914-e9ae-44cc-983b-ec5bd1f2dd00" providerId="ADAL" clId="{757CDDB2-E829-4866-8E27-1D7ED75EAC50}" dt="2024-09-09T01:04:20.759" v="637" actId="14100"/>
          <ac:spMkLst>
            <pc:docMk/>
            <pc:sldMk cId="1985059980" sldId="320"/>
            <ac:spMk id="6" creationId="{C9E32C4B-605B-8AF2-0692-425E49680B77}"/>
          </ac:spMkLst>
        </pc:spChg>
        <pc:spChg chg="del">
          <ac:chgData name="Yili Lin" userId="4f5ea914-e9ae-44cc-983b-ec5bd1f2dd00" providerId="ADAL" clId="{757CDDB2-E829-4866-8E27-1D7ED75EAC50}" dt="2024-09-08T01:43:50.811" v="227" actId="478"/>
          <ac:spMkLst>
            <pc:docMk/>
            <pc:sldMk cId="1985059980" sldId="320"/>
            <ac:spMk id="6" creationId="{F9EE6D4C-6195-AB1A-132D-0D4DA2213065}"/>
          </ac:spMkLst>
        </pc:spChg>
        <pc:spChg chg="del">
          <ac:chgData name="Yili Lin" userId="4f5ea914-e9ae-44cc-983b-ec5bd1f2dd00" providerId="ADAL" clId="{757CDDB2-E829-4866-8E27-1D7ED75EAC50}" dt="2024-09-08T01:43:48.802" v="226" actId="478"/>
          <ac:spMkLst>
            <pc:docMk/>
            <pc:sldMk cId="1985059980" sldId="320"/>
            <ac:spMk id="11" creationId="{12B9A7E3-E021-D3CC-7106-945D29A4E141}"/>
          </ac:spMkLst>
        </pc:spChg>
        <pc:picChg chg="mod">
          <ac:chgData name="Yili Lin" userId="4f5ea914-e9ae-44cc-983b-ec5bd1f2dd00" providerId="ADAL" clId="{757CDDB2-E829-4866-8E27-1D7ED75EAC50}" dt="2024-09-09T01:04:25.898" v="638" actId="1076"/>
          <ac:picMkLst>
            <pc:docMk/>
            <pc:sldMk cId="1985059980" sldId="320"/>
            <ac:picMk id="10" creationId="{F9568FF5-D49C-4989-DDDB-59D8F938D87B}"/>
          </ac:picMkLst>
        </pc:picChg>
      </pc:sldChg>
      <pc:sldChg chg="addSp delSp modSp mod">
        <pc:chgData name="Yili Lin" userId="4f5ea914-e9ae-44cc-983b-ec5bd1f2dd00" providerId="ADAL" clId="{757CDDB2-E829-4866-8E27-1D7ED75EAC50}" dt="2024-09-09T01:57:04.411" v="687"/>
        <pc:sldMkLst>
          <pc:docMk/>
          <pc:sldMk cId="3665670183" sldId="321"/>
        </pc:sldMkLst>
        <pc:spChg chg="mod">
          <ac:chgData name="Yili Lin" userId="4f5ea914-e9ae-44cc-983b-ec5bd1f2dd00" providerId="ADAL" clId="{757CDDB2-E829-4866-8E27-1D7ED75EAC50}" dt="2024-09-09T01:57:04.411" v="687"/>
          <ac:spMkLst>
            <pc:docMk/>
            <pc:sldMk cId="3665670183" sldId="321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1:03:02.457" v="629" actId="1076"/>
          <ac:spMkLst>
            <pc:docMk/>
            <pc:sldMk cId="3665670183" sldId="321"/>
            <ac:spMk id="3" creationId="{D65CF21A-16D6-2301-2A3D-5E93E466BF11}"/>
          </ac:spMkLst>
        </pc:spChg>
        <pc:spChg chg="add mod">
          <ac:chgData name="Yili Lin" userId="4f5ea914-e9ae-44cc-983b-ec5bd1f2dd00" providerId="ADAL" clId="{757CDDB2-E829-4866-8E27-1D7ED75EAC50}" dt="2024-09-09T01:03:08.477" v="631" actId="1076"/>
          <ac:spMkLst>
            <pc:docMk/>
            <pc:sldMk cId="3665670183" sldId="321"/>
            <ac:spMk id="4" creationId="{B75C3509-6658-D1A1-5915-01C980E66292}"/>
          </ac:spMkLst>
        </pc:spChg>
        <pc:spChg chg="del mod">
          <ac:chgData name="Yili Lin" userId="4f5ea914-e9ae-44cc-983b-ec5bd1f2dd00" providerId="ADAL" clId="{757CDDB2-E829-4866-8E27-1D7ED75EAC50}" dt="2024-09-09T01:02:47.032" v="623" actId="478"/>
          <ac:spMkLst>
            <pc:docMk/>
            <pc:sldMk cId="3665670183" sldId="321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44:49.385" v="239" actId="478"/>
          <ac:spMkLst>
            <pc:docMk/>
            <pc:sldMk cId="3665670183" sldId="321"/>
            <ac:spMk id="6" creationId="{84070ED9-36D3-26A9-62D7-E093447F0AAF}"/>
          </ac:spMkLst>
        </pc:spChg>
        <pc:spChg chg="add mod">
          <ac:chgData name="Yili Lin" userId="4f5ea914-e9ae-44cc-983b-ec5bd1f2dd00" providerId="ADAL" clId="{757CDDB2-E829-4866-8E27-1D7ED75EAC50}" dt="2024-09-09T01:02:54.442" v="627" actId="14100"/>
          <ac:spMkLst>
            <pc:docMk/>
            <pc:sldMk cId="3665670183" sldId="321"/>
            <ac:spMk id="6" creationId="{B8BDE0C5-C34B-93EE-A680-BC63CE9F5CBD}"/>
          </ac:spMkLst>
        </pc:spChg>
        <pc:spChg chg="del">
          <ac:chgData name="Yili Lin" userId="4f5ea914-e9ae-44cc-983b-ec5bd1f2dd00" providerId="ADAL" clId="{757CDDB2-E829-4866-8E27-1D7ED75EAC50}" dt="2024-09-08T01:44:51.111" v="240" actId="478"/>
          <ac:spMkLst>
            <pc:docMk/>
            <pc:sldMk cId="3665670183" sldId="321"/>
            <ac:spMk id="10" creationId="{1DC4FCCF-F41C-5EBA-6F14-22EA1E716E23}"/>
          </ac:spMkLst>
        </pc:spChg>
        <pc:picChg chg="mod">
          <ac:chgData name="Yili Lin" userId="4f5ea914-e9ae-44cc-983b-ec5bd1f2dd00" providerId="ADAL" clId="{757CDDB2-E829-4866-8E27-1D7ED75EAC50}" dt="2024-09-09T01:02:58.290" v="628" actId="1076"/>
          <ac:picMkLst>
            <pc:docMk/>
            <pc:sldMk cId="3665670183" sldId="321"/>
            <ac:picMk id="12" creationId="{1CDEED5B-BFF2-815B-4A18-11744F940C60}"/>
          </ac:picMkLst>
        </pc:picChg>
      </pc:sldChg>
      <pc:sldChg chg="addSp delSp modSp mod">
        <pc:chgData name="Yili Lin" userId="4f5ea914-e9ae-44cc-983b-ec5bd1f2dd00" providerId="ADAL" clId="{757CDDB2-E829-4866-8E27-1D7ED75EAC50}" dt="2024-09-09T01:57:08.080" v="688"/>
        <pc:sldMkLst>
          <pc:docMk/>
          <pc:sldMk cId="695022017" sldId="322"/>
        </pc:sldMkLst>
        <pc:spChg chg="mod">
          <ac:chgData name="Yili Lin" userId="4f5ea914-e9ae-44cc-983b-ec5bd1f2dd00" providerId="ADAL" clId="{757CDDB2-E829-4866-8E27-1D7ED75EAC50}" dt="2024-09-09T01:57:08.080" v="688"/>
          <ac:spMkLst>
            <pc:docMk/>
            <pc:sldMk cId="695022017" sldId="322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1:02:21.595" v="618" actId="1076"/>
          <ac:spMkLst>
            <pc:docMk/>
            <pc:sldMk cId="695022017" sldId="322"/>
            <ac:spMk id="3" creationId="{31BAF032-5907-AB5F-9351-D35E9D2D8DE0}"/>
          </ac:spMkLst>
        </pc:spChg>
        <pc:spChg chg="del mod">
          <ac:chgData name="Yili Lin" userId="4f5ea914-e9ae-44cc-983b-ec5bd1f2dd00" providerId="ADAL" clId="{757CDDB2-E829-4866-8E27-1D7ED75EAC50}" dt="2024-09-09T01:02:02.442" v="612" actId="478"/>
          <ac:spMkLst>
            <pc:docMk/>
            <pc:sldMk cId="695022017" sldId="322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45:53.263" v="253" actId="478"/>
          <ac:spMkLst>
            <pc:docMk/>
            <pc:sldMk cId="695022017" sldId="322"/>
            <ac:spMk id="6" creationId="{84070ED9-36D3-26A9-62D7-E093447F0AAF}"/>
          </ac:spMkLst>
        </pc:spChg>
        <pc:spChg chg="add mod">
          <ac:chgData name="Yili Lin" userId="4f5ea914-e9ae-44cc-983b-ec5bd1f2dd00" providerId="ADAL" clId="{757CDDB2-E829-4866-8E27-1D7ED75EAC50}" dt="2024-09-09T01:02:24.958" v="620" actId="1076"/>
          <ac:spMkLst>
            <pc:docMk/>
            <pc:sldMk cId="695022017" sldId="322"/>
            <ac:spMk id="6" creationId="{85DF9772-6278-3757-831F-C141B014F35A}"/>
          </ac:spMkLst>
        </pc:spChg>
        <pc:spChg chg="del mod">
          <ac:chgData name="Yili Lin" userId="4f5ea914-e9ae-44cc-983b-ec5bd1f2dd00" providerId="ADAL" clId="{757CDDB2-E829-4866-8E27-1D7ED75EAC50}" dt="2024-09-08T01:45:51.029" v="252" actId="478"/>
          <ac:spMkLst>
            <pc:docMk/>
            <pc:sldMk cId="695022017" sldId="322"/>
            <ac:spMk id="10" creationId="{1DC4FCCF-F41C-5EBA-6F14-22EA1E716E23}"/>
          </ac:spMkLst>
        </pc:spChg>
        <pc:spChg chg="add mod">
          <ac:chgData name="Yili Lin" userId="4f5ea914-e9ae-44cc-983b-ec5bd1f2dd00" providerId="ADAL" clId="{757CDDB2-E829-4866-8E27-1D7ED75EAC50}" dt="2024-09-09T01:02:34.790" v="622" actId="14100"/>
          <ac:spMkLst>
            <pc:docMk/>
            <pc:sldMk cId="695022017" sldId="322"/>
            <ac:spMk id="11" creationId="{1ADD4285-D2D2-75EF-56F2-BB06AA6064BB}"/>
          </ac:spMkLst>
        </pc:spChg>
        <pc:picChg chg="mod">
          <ac:chgData name="Yili Lin" userId="4f5ea914-e9ae-44cc-983b-ec5bd1f2dd00" providerId="ADAL" clId="{757CDDB2-E829-4866-8E27-1D7ED75EAC50}" dt="2024-09-09T01:02:17.859" v="617" actId="1076"/>
          <ac:picMkLst>
            <pc:docMk/>
            <pc:sldMk cId="695022017" sldId="322"/>
            <ac:picMk id="4" creationId="{AF8295F4-3F95-8204-4B69-EEC8AF929542}"/>
          </ac:picMkLst>
        </pc:picChg>
      </pc:sldChg>
      <pc:sldChg chg="addSp delSp modSp mod">
        <pc:chgData name="Yili Lin" userId="4f5ea914-e9ae-44cc-983b-ec5bd1f2dd00" providerId="ADAL" clId="{757CDDB2-E829-4866-8E27-1D7ED75EAC50}" dt="2024-09-09T01:57:12.362" v="689"/>
        <pc:sldMkLst>
          <pc:docMk/>
          <pc:sldMk cId="869424095" sldId="323"/>
        </pc:sldMkLst>
        <pc:spChg chg="mod">
          <ac:chgData name="Yili Lin" userId="4f5ea914-e9ae-44cc-983b-ec5bd1f2dd00" providerId="ADAL" clId="{757CDDB2-E829-4866-8E27-1D7ED75EAC50}" dt="2024-09-09T01:57:12.362" v="689"/>
          <ac:spMkLst>
            <pc:docMk/>
            <pc:sldMk cId="869424095" sldId="323"/>
            <ac:spMk id="2" creationId="{67ADE210-04F2-C333-E82F-063748B5B191}"/>
          </ac:spMkLst>
        </pc:spChg>
        <pc:spChg chg="add mod">
          <ac:chgData name="Yili Lin" userId="4f5ea914-e9ae-44cc-983b-ec5bd1f2dd00" providerId="ADAL" clId="{757CDDB2-E829-4866-8E27-1D7ED75EAC50}" dt="2024-09-09T01:01:41.422" v="609" actId="1076"/>
          <ac:spMkLst>
            <pc:docMk/>
            <pc:sldMk cId="869424095" sldId="323"/>
            <ac:spMk id="3" creationId="{2FEFFCC7-AE3C-188C-6389-7073B357A393}"/>
          </ac:spMkLst>
        </pc:spChg>
        <pc:spChg chg="add mod">
          <ac:chgData name="Yili Lin" userId="4f5ea914-e9ae-44cc-983b-ec5bd1f2dd00" providerId="ADAL" clId="{757CDDB2-E829-4866-8E27-1D7ED75EAC50}" dt="2024-09-09T01:01:52.237" v="611" actId="14100"/>
          <ac:spMkLst>
            <pc:docMk/>
            <pc:sldMk cId="869424095" sldId="323"/>
            <ac:spMk id="4" creationId="{52F9F8B1-BFD9-3094-F62A-EF3731301DC8}"/>
          </ac:spMkLst>
        </pc:spChg>
        <pc:spChg chg="del mod">
          <ac:chgData name="Yili Lin" userId="4f5ea914-e9ae-44cc-983b-ec5bd1f2dd00" providerId="ADAL" clId="{757CDDB2-E829-4866-8E27-1D7ED75EAC50}" dt="2024-09-09T01:01:18.269" v="601" actId="478"/>
          <ac:spMkLst>
            <pc:docMk/>
            <pc:sldMk cId="869424095" sldId="323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48:39.014" v="293" actId="478"/>
          <ac:spMkLst>
            <pc:docMk/>
            <pc:sldMk cId="869424095" sldId="323"/>
            <ac:spMk id="6" creationId="{84070ED9-36D3-26A9-62D7-E093447F0AAF}"/>
          </ac:spMkLst>
        </pc:spChg>
        <pc:spChg chg="add mod">
          <ac:chgData name="Yili Lin" userId="4f5ea914-e9ae-44cc-983b-ec5bd1f2dd00" providerId="ADAL" clId="{757CDDB2-E829-4866-8E27-1D7ED75EAC50}" dt="2024-09-09T01:01:34.529" v="608" actId="14100"/>
          <ac:spMkLst>
            <pc:docMk/>
            <pc:sldMk cId="869424095" sldId="323"/>
            <ac:spMk id="6" creationId="{F95A975D-782E-68D9-A080-6B35B48DCE34}"/>
          </ac:spMkLst>
        </pc:spChg>
        <pc:spChg chg="del">
          <ac:chgData name="Yili Lin" userId="4f5ea914-e9ae-44cc-983b-ec5bd1f2dd00" providerId="ADAL" clId="{757CDDB2-E829-4866-8E27-1D7ED75EAC50}" dt="2024-09-08T01:48:37.189" v="292" actId="478"/>
          <ac:spMkLst>
            <pc:docMk/>
            <pc:sldMk cId="869424095" sldId="323"/>
            <ac:spMk id="10" creationId="{1DC4FCCF-F41C-5EBA-6F14-22EA1E716E23}"/>
          </ac:spMkLst>
        </pc:spChg>
        <pc:picChg chg="mod">
          <ac:chgData name="Yili Lin" userId="4f5ea914-e9ae-44cc-983b-ec5bd1f2dd00" providerId="ADAL" clId="{757CDDB2-E829-4866-8E27-1D7ED75EAC50}" dt="2024-09-09T01:01:27.998" v="605" actId="1076"/>
          <ac:picMkLst>
            <pc:docMk/>
            <pc:sldMk cId="869424095" sldId="323"/>
            <ac:picMk id="11" creationId="{9CC48A66-52B1-6ACE-BBD3-18BEAF744CD4}"/>
          </ac:picMkLst>
        </pc:picChg>
      </pc:sldChg>
      <pc:sldChg chg="delSp modSp add del mod">
        <pc:chgData name="Yili Lin" userId="4f5ea914-e9ae-44cc-983b-ec5bd1f2dd00" providerId="ADAL" clId="{757CDDB2-E829-4866-8E27-1D7ED75EAC50}" dt="2024-09-09T01:06:37.571" v="667" actId="47"/>
        <pc:sldMkLst>
          <pc:docMk/>
          <pc:sldMk cId="2025158687" sldId="324"/>
        </pc:sldMkLst>
        <pc:spChg chg="mod">
          <ac:chgData name="Yili Lin" userId="4f5ea914-e9ae-44cc-983b-ec5bd1f2dd00" providerId="ADAL" clId="{757CDDB2-E829-4866-8E27-1D7ED75EAC50}" dt="2024-09-09T00:59:46.013" v="593"/>
          <ac:spMkLst>
            <pc:docMk/>
            <pc:sldMk cId="2025158687" sldId="324"/>
            <ac:spMk id="2" creationId="{67ADE210-04F2-C333-E82F-063748B5B191}"/>
          </ac:spMkLst>
        </pc:spChg>
        <pc:spChg chg="del">
          <ac:chgData name="Yili Lin" userId="4f5ea914-e9ae-44cc-983b-ec5bd1f2dd00" providerId="ADAL" clId="{757CDDB2-E829-4866-8E27-1D7ED75EAC50}" dt="2024-09-08T01:53:54.394" v="342" actId="478"/>
          <ac:spMkLst>
            <pc:docMk/>
            <pc:sldMk cId="2025158687" sldId="324"/>
            <ac:spMk id="3" creationId="{DA358F14-7085-60BD-10D8-64D4C2EFB604}"/>
          </ac:spMkLst>
        </pc:spChg>
        <pc:picChg chg="del">
          <ac:chgData name="Yili Lin" userId="4f5ea914-e9ae-44cc-983b-ec5bd1f2dd00" providerId="ADAL" clId="{757CDDB2-E829-4866-8E27-1D7ED75EAC50}" dt="2024-09-08T01:53:52.010" v="341" actId="478"/>
          <ac:picMkLst>
            <pc:docMk/>
            <pc:sldMk cId="2025158687" sldId="324"/>
            <ac:picMk id="11" creationId="{396512EE-06EC-B5BE-373E-0055E0EBBE2F}"/>
          </ac:picMkLst>
        </pc:picChg>
      </pc:sldChg>
      <pc:sldChg chg="addSp delSp modSp add del mod">
        <pc:chgData name="Yili Lin" userId="4f5ea914-e9ae-44cc-983b-ec5bd1f2dd00" providerId="ADAL" clId="{757CDDB2-E829-4866-8E27-1D7ED75EAC50}" dt="2024-09-09T00:51:14.740" v="539" actId="47"/>
        <pc:sldMkLst>
          <pc:docMk/>
          <pc:sldMk cId="843481447" sldId="325"/>
        </pc:sldMkLst>
        <pc:spChg chg="mod">
          <ac:chgData name="Yili Lin" userId="4f5ea914-e9ae-44cc-983b-ec5bd1f2dd00" providerId="ADAL" clId="{757CDDB2-E829-4866-8E27-1D7ED75EAC50}" dt="2024-09-09T00:48:36.197" v="524"/>
          <ac:spMkLst>
            <pc:docMk/>
            <pc:sldMk cId="843481447" sldId="325"/>
            <ac:spMk id="2" creationId="{67ADE210-04F2-C333-E82F-063748B5B191}"/>
          </ac:spMkLst>
        </pc:spChg>
        <pc:spChg chg="del">
          <ac:chgData name="Yili Lin" userId="4f5ea914-e9ae-44cc-983b-ec5bd1f2dd00" providerId="ADAL" clId="{757CDDB2-E829-4866-8E27-1D7ED75EAC50}" dt="2024-09-08T01:54:42.465" v="350" actId="478"/>
          <ac:spMkLst>
            <pc:docMk/>
            <pc:sldMk cId="843481447" sldId="325"/>
            <ac:spMk id="3" creationId="{9D8AA842-B00C-E8BF-017C-60EDB447101C}"/>
          </ac:spMkLst>
        </pc:spChg>
        <pc:spChg chg="add mod">
          <ac:chgData name="Yili Lin" userId="4f5ea914-e9ae-44cc-983b-ec5bd1f2dd00" providerId="ADAL" clId="{757CDDB2-E829-4866-8E27-1D7ED75EAC50}" dt="2024-09-09T00:50:33.310" v="538"/>
          <ac:spMkLst>
            <pc:docMk/>
            <pc:sldMk cId="843481447" sldId="325"/>
            <ac:spMk id="3" creationId="{EAE0E01A-51B9-CE62-3D29-F42218C552A2}"/>
          </ac:spMkLst>
        </pc:spChg>
        <pc:spChg chg="del">
          <ac:chgData name="Yili Lin" userId="4f5ea914-e9ae-44cc-983b-ec5bd1f2dd00" providerId="ADAL" clId="{757CDDB2-E829-4866-8E27-1D7ED75EAC50}" dt="2024-09-09T00:50:32.824" v="537" actId="478"/>
          <ac:spMkLst>
            <pc:docMk/>
            <pc:sldMk cId="843481447" sldId="325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54:40.810" v="349" actId="478"/>
          <ac:spMkLst>
            <pc:docMk/>
            <pc:sldMk cId="843481447" sldId="325"/>
            <ac:spMk id="11" creationId="{40F2C5FC-9EED-D204-9D1B-DED55D8FDFF6}"/>
          </ac:spMkLst>
        </pc:spChg>
        <pc:picChg chg="del">
          <ac:chgData name="Yili Lin" userId="4f5ea914-e9ae-44cc-983b-ec5bd1f2dd00" providerId="ADAL" clId="{757CDDB2-E829-4866-8E27-1D7ED75EAC50}" dt="2024-09-08T01:54:39.039" v="348" actId="478"/>
          <ac:picMkLst>
            <pc:docMk/>
            <pc:sldMk cId="843481447" sldId="325"/>
            <ac:picMk id="4" creationId="{9445BAF1-B370-C1A2-5687-09A893C2A314}"/>
          </ac:picMkLst>
        </pc:picChg>
      </pc:sldChg>
      <pc:sldChg chg="delSp modSp add del mod">
        <pc:chgData name="Yili Lin" userId="4f5ea914-e9ae-44cc-983b-ec5bd1f2dd00" providerId="ADAL" clId="{757CDDB2-E829-4866-8E27-1D7ED75EAC50}" dt="2024-09-09T00:52:39.219" v="554" actId="47"/>
        <pc:sldMkLst>
          <pc:docMk/>
          <pc:sldMk cId="2690209320" sldId="326"/>
        </pc:sldMkLst>
        <pc:spChg chg="mod">
          <ac:chgData name="Yili Lin" userId="4f5ea914-e9ae-44cc-983b-ec5bd1f2dd00" providerId="ADAL" clId="{757CDDB2-E829-4866-8E27-1D7ED75EAC50}" dt="2024-09-09T00:48:26.903" v="522"/>
          <ac:spMkLst>
            <pc:docMk/>
            <pc:sldMk cId="2690209320" sldId="326"/>
            <ac:spMk id="2" creationId="{67ADE210-04F2-C333-E82F-063748B5B191}"/>
          </ac:spMkLst>
        </pc:spChg>
        <pc:spChg chg="del">
          <ac:chgData name="Yili Lin" userId="4f5ea914-e9ae-44cc-983b-ec5bd1f2dd00" providerId="ADAL" clId="{757CDDB2-E829-4866-8E27-1D7ED75EAC50}" dt="2024-09-08T01:55:20.908" v="357" actId="478"/>
          <ac:spMkLst>
            <pc:docMk/>
            <pc:sldMk cId="2690209320" sldId="326"/>
            <ac:spMk id="3" creationId="{55E6F0F6-DAFF-2023-FF64-763178ACC859}"/>
          </ac:spMkLst>
        </pc:spChg>
        <pc:spChg chg="del">
          <ac:chgData name="Yili Lin" userId="4f5ea914-e9ae-44cc-983b-ec5bd1f2dd00" providerId="ADAL" clId="{757CDDB2-E829-4866-8E27-1D7ED75EAC50}" dt="2024-09-09T00:52:35.757" v="553" actId="478"/>
          <ac:spMkLst>
            <pc:docMk/>
            <pc:sldMk cId="2690209320" sldId="326"/>
            <ac:spMk id="5" creationId="{E99A9CF9-3FF1-99B4-9B7C-912E67393CBF}"/>
          </ac:spMkLst>
        </pc:spChg>
        <pc:spChg chg="del">
          <ac:chgData name="Yili Lin" userId="4f5ea914-e9ae-44cc-983b-ec5bd1f2dd00" providerId="ADAL" clId="{757CDDB2-E829-4866-8E27-1D7ED75EAC50}" dt="2024-09-08T01:55:23.011" v="358" actId="478"/>
          <ac:spMkLst>
            <pc:docMk/>
            <pc:sldMk cId="2690209320" sldId="326"/>
            <ac:spMk id="11" creationId="{E0655C69-9DAE-B21D-0A80-5EB712870D45}"/>
          </ac:spMkLst>
        </pc:spChg>
        <pc:picChg chg="del">
          <ac:chgData name="Yili Lin" userId="4f5ea914-e9ae-44cc-983b-ec5bd1f2dd00" providerId="ADAL" clId="{757CDDB2-E829-4866-8E27-1D7ED75EAC50}" dt="2024-09-08T01:55:16.709" v="356" actId="478"/>
          <ac:picMkLst>
            <pc:docMk/>
            <pc:sldMk cId="2690209320" sldId="326"/>
            <ac:picMk id="4" creationId="{DDBA7753-65DD-0C94-C826-87E6ADC53A33}"/>
          </ac:picMkLst>
        </pc:picChg>
      </pc:sldChg>
      <pc:sldChg chg="delSp modSp add del mod">
        <pc:chgData name="Yili Lin" userId="4f5ea914-e9ae-44cc-983b-ec5bd1f2dd00" providerId="ADAL" clId="{757CDDB2-E829-4866-8E27-1D7ED75EAC50}" dt="2024-09-09T00:53:19.556" v="561" actId="47"/>
        <pc:sldMkLst>
          <pc:docMk/>
          <pc:sldMk cId="854551744" sldId="327"/>
        </pc:sldMkLst>
        <pc:spChg chg="mod">
          <ac:chgData name="Yili Lin" userId="4f5ea914-e9ae-44cc-983b-ec5bd1f2dd00" providerId="ADAL" clId="{757CDDB2-E829-4866-8E27-1D7ED75EAC50}" dt="2024-09-09T00:48:18.999" v="520"/>
          <ac:spMkLst>
            <pc:docMk/>
            <pc:sldMk cId="854551744" sldId="327"/>
            <ac:spMk id="2" creationId="{67ADE210-04F2-C333-E82F-063748B5B191}"/>
          </ac:spMkLst>
        </pc:spChg>
        <pc:spChg chg="del">
          <ac:chgData name="Yili Lin" userId="4f5ea914-e9ae-44cc-983b-ec5bd1f2dd00" providerId="ADAL" clId="{757CDDB2-E829-4866-8E27-1D7ED75EAC50}" dt="2024-09-08T01:56:01.204" v="367" actId="478"/>
          <ac:spMkLst>
            <pc:docMk/>
            <pc:sldMk cId="854551744" sldId="327"/>
            <ac:spMk id="3" creationId="{47C2FED8-984F-A838-86E5-070D3449F867}"/>
          </ac:spMkLst>
        </pc:spChg>
        <pc:spChg chg="del mod">
          <ac:chgData name="Yili Lin" userId="4f5ea914-e9ae-44cc-983b-ec5bd1f2dd00" providerId="ADAL" clId="{757CDDB2-E829-4866-8E27-1D7ED75EAC50}" dt="2024-09-08T01:55:59.198" v="366" actId="478"/>
          <ac:spMkLst>
            <pc:docMk/>
            <pc:sldMk cId="854551744" sldId="327"/>
            <ac:spMk id="11" creationId="{1DFBC891-C691-01FE-DD08-7EFF64CE076C}"/>
          </ac:spMkLst>
        </pc:spChg>
        <pc:picChg chg="del">
          <ac:chgData name="Yili Lin" userId="4f5ea914-e9ae-44cc-983b-ec5bd1f2dd00" providerId="ADAL" clId="{757CDDB2-E829-4866-8E27-1D7ED75EAC50}" dt="2024-09-08T01:55:57.396" v="364" actId="478"/>
          <ac:picMkLst>
            <pc:docMk/>
            <pc:sldMk cId="854551744" sldId="327"/>
            <ac:picMk id="4" creationId="{3F8C8BCE-F387-77AD-E600-7266CC028223}"/>
          </ac:picMkLst>
        </pc:picChg>
      </pc:sldChg>
      <pc:sldChg chg="addSp delSp modSp add mod">
        <pc:chgData name="Yili Lin" userId="4f5ea914-e9ae-44cc-983b-ec5bd1f2dd00" providerId="ADAL" clId="{757CDDB2-E829-4866-8E27-1D7ED75EAC50}" dt="2024-09-09T01:07:38.262" v="677" actId="20577"/>
        <pc:sldMkLst>
          <pc:docMk/>
          <pc:sldMk cId="1537512618" sldId="328"/>
        </pc:sldMkLst>
        <pc:spChg chg="mod">
          <ac:chgData name="Yili Lin" userId="4f5ea914-e9ae-44cc-983b-ec5bd1f2dd00" providerId="ADAL" clId="{757CDDB2-E829-4866-8E27-1D7ED75EAC50}" dt="2024-09-09T00:48:14.704" v="519"/>
          <ac:spMkLst>
            <pc:docMk/>
            <pc:sldMk cId="1537512618" sldId="328"/>
            <ac:spMk id="2" creationId="{67ADE210-04F2-C333-E82F-063748B5B191}"/>
          </ac:spMkLst>
        </pc:spChg>
        <pc:spChg chg="mod">
          <ac:chgData name="Yili Lin" userId="4f5ea914-e9ae-44cc-983b-ec5bd1f2dd00" providerId="ADAL" clId="{757CDDB2-E829-4866-8E27-1D7ED75EAC50}" dt="2024-09-09T00:53:51.099" v="570" actId="14100"/>
          <ac:spMkLst>
            <pc:docMk/>
            <pc:sldMk cId="1537512618" sldId="328"/>
            <ac:spMk id="3" creationId="{FBB10388-363B-C46E-0C75-31B051D591DE}"/>
          </ac:spMkLst>
        </pc:spChg>
        <pc:spChg chg="del">
          <ac:chgData name="Yili Lin" userId="4f5ea914-e9ae-44cc-983b-ec5bd1f2dd00" providerId="ADAL" clId="{757CDDB2-E829-4866-8E27-1D7ED75EAC50}" dt="2024-09-09T00:53:26.658" v="562" actId="478"/>
          <ac:spMkLst>
            <pc:docMk/>
            <pc:sldMk cId="1537512618" sldId="328"/>
            <ac:spMk id="5" creationId="{E99A9CF9-3FF1-99B4-9B7C-912E67393CBF}"/>
          </ac:spMkLst>
        </pc:spChg>
        <pc:spChg chg="add del mod">
          <ac:chgData name="Yili Lin" userId="4f5ea914-e9ae-44cc-983b-ec5bd1f2dd00" providerId="ADAL" clId="{757CDDB2-E829-4866-8E27-1D7ED75EAC50}" dt="2024-09-09T01:07:35.389" v="675" actId="478"/>
          <ac:spMkLst>
            <pc:docMk/>
            <pc:sldMk cId="1537512618" sldId="328"/>
            <ac:spMk id="6" creationId="{6D94235B-4776-C255-8971-66DBD3405E28}"/>
          </ac:spMkLst>
        </pc:spChg>
        <pc:spChg chg="add mod">
          <ac:chgData name="Yili Lin" userId="4f5ea914-e9ae-44cc-983b-ec5bd1f2dd00" providerId="ADAL" clId="{757CDDB2-E829-4866-8E27-1D7ED75EAC50}" dt="2024-09-09T01:07:38.262" v="677" actId="20577"/>
          <ac:spMkLst>
            <pc:docMk/>
            <pc:sldMk cId="1537512618" sldId="328"/>
            <ac:spMk id="10" creationId="{B9ED647D-C110-2BE1-67AF-CF8112FD6973}"/>
          </ac:spMkLst>
        </pc:spChg>
        <pc:spChg chg="mod">
          <ac:chgData name="Yili Lin" userId="4f5ea914-e9ae-44cc-983b-ec5bd1f2dd00" providerId="ADAL" clId="{757CDDB2-E829-4866-8E27-1D7ED75EAC50}" dt="2024-09-09T00:53:55.930" v="571" actId="14100"/>
          <ac:spMkLst>
            <pc:docMk/>
            <pc:sldMk cId="1537512618" sldId="328"/>
            <ac:spMk id="11" creationId="{0B443166-553F-61E9-3264-186B514C02BE}"/>
          </ac:spMkLst>
        </pc:spChg>
        <pc:picChg chg="mod">
          <ac:chgData name="Yili Lin" userId="4f5ea914-e9ae-44cc-983b-ec5bd1f2dd00" providerId="ADAL" clId="{757CDDB2-E829-4866-8E27-1D7ED75EAC50}" dt="2024-09-09T00:53:34.727" v="565" actId="1076"/>
          <ac:picMkLst>
            <pc:docMk/>
            <pc:sldMk cId="1537512618" sldId="328"/>
            <ac:picMk id="4" creationId="{897829E5-328F-318C-2FAC-BEF1C6CE9742}"/>
          </ac:picMkLst>
        </pc:picChg>
      </pc:sldChg>
      <pc:sldChg chg="delSp modSp add del mod">
        <pc:chgData name="Yili Lin" userId="4f5ea914-e9ae-44cc-983b-ec5bd1f2dd00" providerId="ADAL" clId="{757CDDB2-E829-4866-8E27-1D7ED75EAC50}" dt="2024-09-09T00:55:38.271" v="590" actId="47"/>
        <pc:sldMkLst>
          <pc:docMk/>
          <pc:sldMk cId="558185093" sldId="329"/>
        </pc:sldMkLst>
        <pc:spChg chg="mod">
          <ac:chgData name="Yili Lin" userId="4f5ea914-e9ae-44cc-983b-ec5bd1f2dd00" providerId="ADAL" clId="{757CDDB2-E829-4866-8E27-1D7ED75EAC50}" dt="2024-09-09T00:47:47" v="512"/>
          <ac:spMkLst>
            <pc:docMk/>
            <pc:sldMk cId="558185093" sldId="329"/>
            <ac:spMk id="2" creationId="{67ADE210-04F2-C333-E82F-063748B5B191}"/>
          </ac:spMkLst>
        </pc:spChg>
        <pc:spChg chg="del">
          <ac:chgData name="Yili Lin" userId="4f5ea914-e9ae-44cc-983b-ec5bd1f2dd00" providerId="ADAL" clId="{757CDDB2-E829-4866-8E27-1D7ED75EAC50}" dt="2024-09-08T01:57:37.340" v="387" actId="478"/>
          <ac:spMkLst>
            <pc:docMk/>
            <pc:sldMk cId="558185093" sldId="329"/>
            <ac:spMk id="3" creationId="{8320B9F5-4EFE-FD41-98AF-F4CE37FCA0FF}"/>
          </ac:spMkLst>
        </pc:spChg>
        <pc:spChg chg="mod">
          <ac:chgData name="Yili Lin" userId="4f5ea914-e9ae-44cc-983b-ec5bd1f2dd00" providerId="ADAL" clId="{757CDDB2-E829-4866-8E27-1D7ED75EAC50}" dt="2024-09-09T00:47:51.182" v="515" actId="20577"/>
          <ac:spMkLst>
            <pc:docMk/>
            <pc:sldMk cId="558185093" sldId="329"/>
            <ac:spMk id="5" creationId="{E99A9CF9-3FF1-99B4-9B7C-912E67393CBF}"/>
          </ac:spMkLst>
        </pc:spChg>
        <pc:picChg chg="del">
          <ac:chgData name="Yili Lin" userId="4f5ea914-e9ae-44cc-983b-ec5bd1f2dd00" providerId="ADAL" clId="{757CDDB2-E829-4866-8E27-1D7ED75EAC50}" dt="2024-09-08T01:57:35.661" v="386" actId="478"/>
          <ac:picMkLst>
            <pc:docMk/>
            <pc:sldMk cId="558185093" sldId="329"/>
            <ac:picMk id="17" creationId="{AFAD937B-8D0F-16B1-2A67-663CF5652E39}"/>
          </ac:picMkLst>
        </pc:picChg>
      </pc:sldChg>
    </pc:docChg>
  </pc:docChgLst>
  <pc:docChgLst>
    <pc:chgData name="Yili Lin" userId="4f5ea914-e9ae-44cc-983b-ec5bd1f2dd00" providerId="ADAL" clId="{EDF00DD6-D42B-4A96-A245-9431F9AD3504}"/>
    <pc:docChg chg="undo custSel addSld delSld modSld sldOrd">
      <pc:chgData name="Yili Lin" userId="4f5ea914-e9ae-44cc-983b-ec5bd1f2dd00" providerId="ADAL" clId="{EDF00DD6-D42B-4A96-A245-9431F9AD3504}" dt="2024-08-23T16:51:42.124" v="145" actId="255"/>
      <pc:docMkLst>
        <pc:docMk/>
      </pc:docMkLst>
      <pc:sldChg chg="modSp del mod">
        <pc:chgData name="Yili Lin" userId="4f5ea914-e9ae-44cc-983b-ec5bd1f2dd00" providerId="ADAL" clId="{EDF00DD6-D42B-4A96-A245-9431F9AD3504}" dt="2024-08-23T16:06:42.752" v="4" actId="2696"/>
        <pc:sldMkLst>
          <pc:docMk/>
          <pc:sldMk cId="1765512352" sldId="256"/>
        </pc:sldMkLst>
        <pc:spChg chg="mod">
          <ac:chgData name="Yili Lin" userId="4f5ea914-e9ae-44cc-983b-ec5bd1f2dd00" providerId="ADAL" clId="{EDF00DD6-D42B-4A96-A245-9431F9AD3504}" dt="2024-08-23T16:06:01.338" v="0"/>
          <ac:spMkLst>
            <pc:docMk/>
            <pc:sldMk cId="1765512352" sldId="256"/>
            <ac:spMk id="7" creationId="{A9199008-FA7F-E626-60CB-AC2CECA62B96}"/>
          </ac:spMkLst>
        </pc:spChg>
      </pc:sldChg>
      <pc:sldChg chg="addSp modSp mod ord modTransition">
        <pc:chgData name="Yili Lin" userId="4f5ea914-e9ae-44cc-983b-ec5bd1f2dd00" providerId="ADAL" clId="{EDF00DD6-D42B-4A96-A245-9431F9AD3504}" dt="2024-08-23T16:37:20.852" v="128"/>
        <pc:sldMkLst>
          <pc:docMk/>
          <pc:sldMk cId="3258622965" sldId="257"/>
        </pc:sldMkLst>
        <pc:spChg chg="mod">
          <ac:chgData name="Yili Lin" userId="4f5ea914-e9ae-44cc-983b-ec5bd1f2dd00" providerId="ADAL" clId="{EDF00DD6-D42B-4A96-A245-9431F9AD3504}" dt="2024-08-23T16:30:10.770" v="75"/>
          <ac:spMkLst>
            <pc:docMk/>
            <pc:sldMk cId="3258622965" sldId="257"/>
            <ac:spMk id="2" creationId="{67ADE210-04F2-C333-E82F-063748B5B191}"/>
          </ac:spMkLst>
        </pc:spChg>
        <pc:spChg chg="add mod">
          <ac:chgData name="Yili Lin" userId="4f5ea914-e9ae-44cc-983b-ec5bd1f2dd00" providerId="ADAL" clId="{EDF00DD6-D42B-4A96-A245-9431F9AD3504}" dt="2024-08-23T16:34:59.051" v="98" actId="1076"/>
          <ac:spMkLst>
            <pc:docMk/>
            <pc:sldMk cId="3258622965" sldId="257"/>
            <ac:spMk id="4" creationId="{547FB902-6FD1-1673-FBBC-40AF2642E3D5}"/>
          </ac:spMkLst>
        </pc:spChg>
      </pc:sldChg>
      <pc:sldChg chg="del">
        <pc:chgData name="Yili Lin" userId="4f5ea914-e9ae-44cc-983b-ec5bd1f2dd00" providerId="ADAL" clId="{EDF00DD6-D42B-4A96-A245-9431F9AD3504}" dt="2024-08-23T16:50:05.094" v="129" actId="47"/>
        <pc:sldMkLst>
          <pc:docMk/>
          <pc:sldMk cId="2501647310" sldId="258"/>
        </pc:sldMkLst>
      </pc:sldChg>
      <pc:sldChg chg="delSp modSp mod">
        <pc:chgData name="Yili Lin" userId="4f5ea914-e9ae-44cc-983b-ec5bd1f2dd00" providerId="ADAL" clId="{EDF00DD6-D42B-4A96-A245-9431F9AD3504}" dt="2024-08-23T16:51:42.124" v="145" actId="255"/>
        <pc:sldMkLst>
          <pc:docMk/>
          <pc:sldMk cId="1573825497" sldId="259"/>
        </pc:sldMkLst>
        <pc:spChg chg="mod">
          <ac:chgData name="Yili Lin" userId="4f5ea914-e9ae-44cc-983b-ec5bd1f2dd00" providerId="ADAL" clId="{EDF00DD6-D42B-4A96-A245-9431F9AD3504}" dt="2024-08-23T16:51:42.124" v="145" actId="255"/>
          <ac:spMkLst>
            <pc:docMk/>
            <pc:sldMk cId="1573825497" sldId="259"/>
            <ac:spMk id="4" creationId="{A40E44AA-6E69-92B0-DEA9-60EE47C595D5}"/>
          </ac:spMkLst>
        </pc:spChg>
        <pc:spChg chg="del">
          <ac:chgData name="Yili Lin" userId="4f5ea914-e9ae-44cc-983b-ec5bd1f2dd00" providerId="ADAL" clId="{EDF00DD6-D42B-4A96-A245-9431F9AD3504}" dt="2024-08-23T16:51:11.220" v="142" actId="478"/>
          <ac:spMkLst>
            <pc:docMk/>
            <pc:sldMk cId="1573825497" sldId="259"/>
            <ac:spMk id="5" creationId="{92865D72-EECA-418A-2089-8F55CD0A9E50}"/>
          </ac:spMkLst>
        </pc:spChg>
      </pc:sldChg>
      <pc:sldChg chg="modSp add mod">
        <pc:chgData name="Yili Lin" userId="4f5ea914-e9ae-44cc-983b-ec5bd1f2dd00" providerId="ADAL" clId="{EDF00DD6-D42B-4A96-A245-9431F9AD3504}" dt="2024-08-23T16:06:33.861" v="3" actId="20577"/>
        <pc:sldMkLst>
          <pc:docMk/>
          <pc:sldMk cId="2968628858" sldId="260"/>
        </pc:sldMkLst>
        <pc:spChg chg="mod">
          <ac:chgData name="Yili Lin" userId="4f5ea914-e9ae-44cc-983b-ec5bd1f2dd00" providerId="ADAL" clId="{EDF00DD6-D42B-4A96-A245-9431F9AD3504}" dt="2024-08-23T16:06:33.861" v="3" actId="20577"/>
          <ac:spMkLst>
            <pc:docMk/>
            <pc:sldMk cId="2968628858" sldId="260"/>
            <ac:spMk id="7" creationId="{A9199008-FA7F-E626-60CB-AC2CECA62B96}"/>
          </ac:spMkLst>
        </pc:spChg>
      </pc:sldChg>
      <pc:sldChg chg="addSp modSp add mod modTransition">
        <pc:chgData name="Yili Lin" userId="4f5ea914-e9ae-44cc-983b-ec5bd1f2dd00" providerId="ADAL" clId="{EDF00DD6-D42B-4A96-A245-9431F9AD3504}" dt="2024-08-23T16:19:19.467" v="16"/>
        <pc:sldMkLst>
          <pc:docMk/>
          <pc:sldMk cId="3037974947" sldId="261"/>
        </pc:sldMkLst>
        <pc:spChg chg="add mod">
          <ac:chgData name="Yili Lin" userId="4f5ea914-e9ae-44cc-983b-ec5bd1f2dd00" providerId="ADAL" clId="{EDF00DD6-D42B-4A96-A245-9431F9AD3504}" dt="2024-08-23T16:18:53.316" v="15" actId="1076"/>
          <ac:spMkLst>
            <pc:docMk/>
            <pc:sldMk cId="3037974947" sldId="261"/>
            <ac:spMk id="3" creationId="{0C34CE0A-E535-CB46-BE24-2AAA7B07FAF3}"/>
          </ac:spMkLst>
        </pc:spChg>
        <pc:spChg chg="mod">
          <ac:chgData name="Yili Lin" userId="4f5ea914-e9ae-44cc-983b-ec5bd1f2dd00" providerId="ADAL" clId="{EDF00DD6-D42B-4A96-A245-9431F9AD3504}" dt="2024-08-23T16:18:43.278" v="13" actId="3062"/>
          <ac:spMkLst>
            <pc:docMk/>
            <pc:sldMk cId="3037974947" sldId="261"/>
            <ac:spMk id="4" creationId="{AA0E1D39-8AD1-AF04-D2AB-88B72FE43920}"/>
          </ac:spMkLst>
        </pc:spChg>
      </pc:sldChg>
      <pc:sldChg chg="modSp add mod">
        <pc:chgData name="Yili Lin" userId="4f5ea914-e9ae-44cc-983b-ec5bd1f2dd00" providerId="ADAL" clId="{EDF00DD6-D42B-4A96-A245-9431F9AD3504}" dt="2024-08-23T16:19:43.019" v="18" actId="1076"/>
        <pc:sldMkLst>
          <pc:docMk/>
          <pc:sldMk cId="2032868356" sldId="262"/>
        </pc:sldMkLst>
        <pc:spChg chg="mod">
          <ac:chgData name="Yili Lin" userId="4f5ea914-e9ae-44cc-983b-ec5bd1f2dd00" providerId="ADAL" clId="{EDF00DD6-D42B-4A96-A245-9431F9AD3504}" dt="2024-08-23T16:19:43.019" v="18" actId="1076"/>
          <ac:spMkLst>
            <pc:docMk/>
            <pc:sldMk cId="2032868356" sldId="262"/>
            <ac:spMk id="3" creationId="{0C34CE0A-E535-CB46-BE24-2AAA7B07FAF3}"/>
          </ac:spMkLst>
        </pc:spChg>
      </pc:sldChg>
      <pc:sldChg chg="addSp delSp modSp add mod modTransition">
        <pc:chgData name="Yili Lin" userId="4f5ea914-e9ae-44cc-983b-ec5bd1f2dd00" providerId="ADAL" clId="{EDF00DD6-D42B-4A96-A245-9431F9AD3504}" dt="2024-08-23T16:25:23.004" v="62"/>
        <pc:sldMkLst>
          <pc:docMk/>
          <pc:sldMk cId="2900742439" sldId="263"/>
        </pc:sldMkLst>
        <pc:spChg chg="add del mod ord">
          <ac:chgData name="Yili Lin" userId="4f5ea914-e9ae-44cc-983b-ec5bd1f2dd00" providerId="ADAL" clId="{EDF00DD6-D42B-4A96-A245-9431F9AD3504}" dt="2024-08-23T16:21:50.866" v="33" actId="11529"/>
          <ac:spMkLst>
            <pc:docMk/>
            <pc:sldMk cId="2900742439" sldId="263"/>
            <ac:spMk id="4" creationId="{147D099C-3BDC-00B4-FAA8-989F25BCE3BF}"/>
          </ac:spMkLst>
        </pc:spChg>
        <pc:spChg chg="add del mod ord">
          <ac:chgData name="Yili Lin" userId="4f5ea914-e9ae-44cc-983b-ec5bd1f2dd00" providerId="ADAL" clId="{EDF00DD6-D42B-4A96-A245-9431F9AD3504}" dt="2024-08-23T16:22:58.334" v="41" actId="11529"/>
          <ac:spMkLst>
            <pc:docMk/>
            <pc:sldMk cId="2900742439" sldId="263"/>
            <ac:spMk id="5" creationId="{8B9009E8-D7E7-5E77-2449-7B53AC77AF19}"/>
          </ac:spMkLst>
        </pc:spChg>
        <pc:spChg chg="add mod">
          <ac:chgData name="Yili Lin" userId="4f5ea914-e9ae-44cc-983b-ec5bd1f2dd00" providerId="ADAL" clId="{EDF00DD6-D42B-4A96-A245-9431F9AD3504}" dt="2024-08-23T16:25:10.450" v="60" actId="1076"/>
          <ac:spMkLst>
            <pc:docMk/>
            <pc:sldMk cId="2900742439" sldId="263"/>
            <ac:spMk id="17" creationId="{8B824566-B93E-AD21-DF1F-A91C98C53957}"/>
          </ac:spMkLst>
        </pc:spChg>
        <pc:grpChg chg="mod">
          <ac:chgData name="Yili Lin" userId="4f5ea914-e9ae-44cc-983b-ec5bd1f2dd00" providerId="ADAL" clId="{EDF00DD6-D42B-4A96-A245-9431F9AD3504}" dt="2024-08-23T16:24:30.736" v="53"/>
          <ac:grpSpMkLst>
            <pc:docMk/>
            <pc:sldMk cId="2900742439" sldId="263"/>
            <ac:grpSpMk id="14" creationId="{F559E700-BB56-DEA7-9634-D0DF9B0A062F}"/>
          </ac:grpSpMkLst>
        </pc:grpChg>
        <pc:inkChg chg="add del">
          <ac:chgData name="Yili Lin" userId="4f5ea914-e9ae-44cc-983b-ec5bd1f2dd00" providerId="ADAL" clId="{EDF00DD6-D42B-4A96-A245-9431F9AD3504}" dt="2024-08-23T16:23:34.691" v="43" actId="9405"/>
          <ac:inkMkLst>
            <pc:docMk/>
            <pc:sldMk cId="2900742439" sldId="263"/>
            <ac:inkMk id="6" creationId="{6100BDD0-8DE2-075A-10AF-B464CDA2F6C7}"/>
          </ac:inkMkLst>
        </pc:inkChg>
        <pc:inkChg chg="add del">
          <ac:chgData name="Yili Lin" userId="4f5ea914-e9ae-44cc-983b-ec5bd1f2dd00" providerId="ADAL" clId="{EDF00DD6-D42B-4A96-A245-9431F9AD3504}" dt="2024-08-23T16:24:31.708" v="55" actId="9405"/>
          <ac:inkMkLst>
            <pc:docMk/>
            <pc:sldMk cId="2900742439" sldId="263"/>
            <ac:inkMk id="11" creationId="{91B41DFA-8A5B-654F-8186-0C80622FCE20}"/>
          </ac:inkMkLst>
        </pc:inkChg>
        <pc:inkChg chg="add del mod">
          <ac:chgData name="Yili Lin" userId="4f5ea914-e9ae-44cc-983b-ec5bd1f2dd00" providerId="ADAL" clId="{EDF00DD6-D42B-4A96-A245-9431F9AD3504}" dt="2024-08-23T16:24:31.194" v="54" actId="9405"/>
          <ac:inkMkLst>
            <pc:docMk/>
            <pc:sldMk cId="2900742439" sldId="263"/>
            <ac:inkMk id="12" creationId="{23898A36-2E0F-8EA9-A305-6EC60EAFFD98}"/>
          </ac:inkMkLst>
        </pc:inkChg>
        <pc:inkChg chg="add del mod">
          <ac:chgData name="Yili Lin" userId="4f5ea914-e9ae-44cc-983b-ec5bd1f2dd00" providerId="ADAL" clId="{EDF00DD6-D42B-4A96-A245-9431F9AD3504}" dt="2024-08-23T16:24:30.736" v="53"/>
          <ac:inkMkLst>
            <pc:docMk/>
            <pc:sldMk cId="2900742439" sldId="263"/>
            <ac:inkMk id="13" creationId="{2BEB4C8B-6E76-9CBB-383E-14BC23E64DE5}"/>
          </ac:inkMkLst>
        </pc:inkChg>
        <pc:inkChg chg="add del">
          <ac:chgData name="Yili Lin" userId="4f5ea914-e9ae-44cc-983b-ec5bd1f2dd00" providerId="ADAL" clId="{EDF00DD6-D42B-4A96-A245-9431F9AD3504}" dt="2024-08-23T16:24:30.467" v="51" actId="9405"/>
          <ac:inkMkLst>
            <pc:docMk/>
            <pc:sldMk cId="2900742439" sldId="263"/>
            <ac:inkMk id="15" creationId="{3F71383B-C60E-7F10-E08B-356511165A9A}"/>
          </ac:inkMkLst>
        </pc:inkChg>
        <pc:inkChg chg="add del">
          <ac:chgData name="Yili Lin" userId="4f5ea914-e9ae-44cc-983b-ec5bd1f2dd00" providerId="ADAL" clId="{EDF00DD6-D42B-4A96-A245-9431F9AD3504}" dt="2024-08-23T16:24:30.246" v="50" actId="9405"/>
          <ac:inkMkLst>
            <pc:docMk/>
            <pc:sldMk cId="2900742439" sldId="263"/>
            <ac:inkMk id="16" creationId="{C76DE509-AC33-5CD0-C439-6B052AE06DDC}"/>
          </ac:inkMkLst>
        </pc:inkChg>
      </pc:sldChg>
      <pc:sldChg chg="addSp delSp modSp add mod modTransition">
        <pc:chgData name="Yili Lin" userId="4f5ea914-e9ae-44cc-983b-ec5bd1f2dd00" providerId="ADAL" clId="{EDF00DD6-D42B-4A96-A245-9431F9AD3504}" dt="2024-08-23T16:26:21.385" v="74"/>
        <pc:sldMkLst>
          <pc:docMk/>
          <pc:sldMk cId="628269983" sldId="264"/>
        </pc:sldMkLst>
        <pc:spChg chg="add del mod">
          <ac:chgData name="Yili Lin" userId="4f5ea914-e9ae-44cc-983b-ec5bd1f2dd00" providerId="ADAL" clId="{EDF00DD6-D42B-4A96-A245-9431F9AD3504}" dt="2024-08-23T16:25:56.733" v="69" actId="478"/>
          <ac:spMkLst>
            <pc:docMk/>
            <pc:sldMk cId="628269983" sldId="264"/>
            <ac:spMk id="4" creationId="{8B824566-B93E-AD21-DF1F-A91C98C53957}"/>
          </ac:spMkLst>
        </pc:spChg>
        <pc:spChg chg="add mod">
          <ac:chgData name="Yili Lin" userId="4f5ea914-e9ae-44cc-983b-ec5bd1f2dd00" providerId="ADAL" clId="{EDF00DD6-D42B-4A96-A245-9431F9AD3504}" dt="2024-08-23T16:26:13.675" v="73" actId="1076"/>
          <ac:spMkLst>
            <pc:docMk/>
            <pc:sldMk cId="628269983" sldId="264"/>
            <ac:spMk id="5" creationId="{716FB777-0361-78BF-47A8-D474979303E4}"/>
          </ac:spMkLst>
        </pc:spChg>
        <pc:spChg chg="del">
          <ac:chgData name="Yili Lin" userId="4f5ea914-e9ae-44cc-983b-ec5bd1f2dd00" providerId="ADAL" clId="{EDF00DD6-D42B-4A96-A245-9431F9AD3504}" dt="2024-08-23T16:25:37.656" v="64" actId="21"/>
          <ac:spMkLst>
            <pc:docMk/>
            <pc:sldMk cId="628269983" sldId="264"/>
            <ac:spMk id="17" creationId="{8B824566-B93E-AD21-DF1F-A91C98C53957}"/>
          </ac:spMkLst>
        </pc:spChg>
      </pc:sldChg>
      <pc:sldChg chg="modSp add mod modTransition">
        <pc:chgData name="Yili Lin" userId="4f5ea914-e9ae-44cc-983b-ec5bd1f2dd00" providerId="ADAL" clId="{EDF00DD6-D42B-4A96-A245-9431F9AD3504}" dt="2024-08-23T16:36:36.009" v="114"/>
        <pc:sldMkLst>
          <pc:docMk/>
          <pc:sldMk cId="1252652743" sldId="265"/>
        </pc:sldMkLst>
        <pc:spChg chg="mod">
          <ac:chgData name="Yili Lin" userId="4f5ea914-e9ae-44cc-983b-ec5bd1f2dd00" providerId="ADAL" clId="{EDF00DD6-D42B-4A96-A245-9431F9AD3504}" dt="2024-08-23T16:35:20.056" v="100" actId="20577"/>
          <ac:spMkLst>
            <pc:docMk/>
            <pc:sldMk cId="1252652743" sldId="265"/>
            <ac:spMk id="4" creationId="{547FB902-6FD1-1673-FBBC-40AF2642E3D5}"/>
          </ac:spMkLst>
        </pc:spChg>
      </pc:sldChg>
      <pc:sldChg chg="modSp add mod modTransition">
        <pc:chgData name="Yili Lin" userId="4f5ea914-e9ae-44cc-983b-ec5bd1f2dd00" providerId="ADAL" clId="{EDF00DD6-D42B-4A96-A245-9431F9AD3504}" dt="2024-08-23T16:36:45.040" v="116"/>
        <pc:sldMkLst>
          <pc:docMk/>
          <pc:sldMk cId="3964447517" sldId="266"/>
        </pc:sldMkLst>
        <pc:spChg chg="mod">
          <ac:chgData name="Yili Lin" userId="4f5ea914-e9ae-44cc-983b-ec5bd1f2dd00" providerId="ADAL" clId="{EDF00DD6-D42B-4A96-A245-9431F9AD3504}" dt="2024-08-23T16:35:27.797" v="102" actId="20577"/>
          <ac:spMkLst>
            <pc:docMk/>
            <pc:sldMk cId="3964447517" sldId="266"/>
            <ac:spMk id="4" creationId="{547FB902-6FD1-1673-FBBC-40AF2642E3D5}"/>
          </ac:spMkLst>
        </pc:spChg>
      </pc:sldChg>
      <pc:sldChg chg="modSp add mod modTransition">
        <pc:chgData name="Yili Lin" userId="4f5ea914-e9ae-44cc-983b-ec5bd1f2dd00" providerId="ADAL" clId="{EDF00DD6-D42B-4A96-A245-9431F9AD3504}" dt="2024-08-23T16:36:50.464" v="118"/>
        <pc:sldMkLst>
          <pc:docMk/>
          <pc:sldMk cId="2223791459" sldId="267"/>
        </pc:sldMkLst>
        <pc:spChg chg="mod">
          <ac:chgData name="Yili Lin" userId="4f5ea914-e9ae-44cc-983b-ec5bd1f2dd00" providerId="ADAL" clId="{EDF00DD6-D42B-4A96-A245-9431F9AD3504}" dt="2024-08-23T16:35:37.266" v="104" actId="20577"/>
          <ac:spMkLst>
            <pc:docMk/>
            <pc:sldMk cId="2223791459" sldId="267"/>
            <ac:spMk id="4" creationId="{547FB902-6FD1-1673-FBBC-40AF2642E3D5}"/>
          </ac:spMkLst>
        </pc:spChg>
      </pc:sldChg>
      <pc:sldChg chg="modSp add mod modTransition">
        <pc:chgData name="Yili Lin" userId="4f5ea914-e9ae-44cc-983b-ec5bd1f2dd00" providerId="ADAL" clId="{EDF00DD6-D42B-4A96-A245-9431F9AD3504}" dt="2024-08-23T16:36:56.179" v="120"/>
        <pc:sldMkLst>
          <pc:docMk/>
          <pc:sldMk cId="662350209" sldId="268"/>
        </pc:sldMkLst>
        <pc:spChg chg="mod">
          <ac:chgData name="Yili Lin" userId="4f5ea914-e9ae-44cc-983b-ec5bd1f2dd00" providerId="ADAL" clId="{EDF00DD6-D42B-4A96-A245-9431F9AD3504}" dt="2024-08-23T16:35:46.156" v="106" actId="20577"/>
          <ac:spMkLst>
            <pc:docMk/>
            <pc:sldMk cId="662350209" sldId="268"/>
            <ac:spMk id="4" creationId="{547FB902-6FD1-1673-FBBC-40AF2642E3D5}"/>
          </ac:spMkLst>
        </pc:spChg>
      </pc:sldChg>
      <pc:sldChg chg="modSp add mod modTransition">
        <pc:chgData name="Yili Lin" userId="4f5ea914-e9ae-44cc-983b-ec5bd1f2dd00" providerId="ADAL" clId="{EDF00DD6-D42B-4A96-A245-9431F9AD3504}" dt="2024-08-23T16:37:02.114" v="122"/>
        <pc:sldMkLst>
          <pc:docMk/>
          <pc:sldMk cId="1176362000" sldId="269"/>
        </pc:sldMkLst>
        <pc:spChg chg="mod">
          <ac:chgData name="Yili Lin" userId="4f5ea914-e9ae-44cc-983b-ec5bd1f2dd00" providerId="ADAL" clId="{EDF00DD6-D42B-4A96-A245-9431F9AD3504}" dt="2024-08-23T16:35:52.863" v="108" actId="20577"/>
          <ac:spMkLst>
            <pc:docMk/>
            <pc:sldMk cId="1176362000" sldId="269"/>
            <ac:spMk id="4" creationId="{547FB902-6FD1-1673-FBBC-40AF2642E3D5}"/>
          </ac:spMkLst>
        </pc:spChg>
      </pc:sldChg>
      <pc:sldChg chg="modSp add mod modTransition">
        <pc:chgData name="Yili Lin" userId="4f5ea914-e9ae-44cc-983b-ec5bd1f2dd00" providerId="ADAL" clId="{EDF00DD6-D42B-4A96-A245-9431F9AD3504}" dt="2024-08-23T16:37:08.143" v="124"/>
        <pc:sldMkLst>
          <pc:docMk/>
          <pc:sldMk cId="1532814308" sldId="270"/>
        </pc:sldMkLst>
        <pc:spChg chg="mod">
          <ac:chgData name="Yili Lin" userId="4f5ea914-e9ae-44cc-983b-ec5bd1f2dd00" providerId="ADAL" clId="{EDF00DD6-D42B-4A96-A245-9431F9AD3504}" dt="2024-08-23T16:35:59.049" v="110" actId="20577"/>
          <ac:spMkLst>
            <pc:docMk/>
            <pc:sldMk cId="1532814308" sldId="270"/>
            <ac:spMk id="4" creationId="{547FB902-6FD1-1673-FBBC-40AF2642E3D5}"/>
          </ac:spMkLst>
        </pc:spChg>
      </pc:sldChg>
      <pc:sldChg chg="modSp add mod modTransition">
        <pc:chgData name="Yili Lin" userId="4f5ea914-e9ae-44cc-983b-ec5bd1f2dd00" providerId="ADAL" clId="{EDF00DD6-D42B-4A96-A245-9431F9AD3504}" dt="2024-08-23T16:37:15.805" v="126"/>
        <pc:sldMkLst>
          <pc:docMk/>
          <pc:sldMk cId="3431450625" sldId="271"/>
        </pc:sldMkLst>
        <pc:spChg chg="mod">
          <ac:chgData name="Yili Lin" userId="4f5ea914-e9ae-44cc-983b-ec5bd1f2dd00" providerId="ADAL" clId="{EDF00DD6-D42B-4A96-A245-9431F9AD3504}" dt="2024-08-23T16:36:05.898" v="112" actId="20577"/>
          <ac:spMkLst>
            <pc:docMk/>
            <pc:sldMk cId="3431450625" sldId="271"/>
            <ac:spMk id="4" creationId="{547FB902-6FD1-1673-FBBC-40AF2642E3D5}"/>
          </ac:spMkLst>
        </pc:spChg>
      </pc:sldChg>
    </pc:docChg>
  </pc:docChgLst>
  <pc:docChgLst>
    <pc:chgData name="Yili Lin" userId="4f5ea914-e9ae-44cc-983b-ec5bd1f2dd00" providerId="ADAL" clId="{4DC693FA-57AA-4F3E-93B6-CC1D29A2EBB8}"/>
    <pc:docChg chg="undo custSel addSld delSld modSld sldOrd">
      <pc:chgData name="Yili Lin" userId="4f5ea914-e9ae-44cc-983b-ec5bd1f2dd00" providerId="ADAL" clId="{4DC693FA-57AA-4F3E-93B6-CC1D29A2EBB8}" dt="2024-08-24T18:24:38.871" v="715" actId="47"/>
      <pc:docMkLst>
        <pc:docMk/>
      </pc:docMkLst>
      <pc:sldChg chg="del">
        <pc:chgData name="Yili Lin" userId="4f5ea914-e9ae-44cc-983b-ec5bd1f2dd00" providerId="ADAL" clId="{4DC693FA-57AA-4F3E-93B6-CC1D29A2EBB8}" dt="2024-08-24T17:15:52.873" v="692" actId="47"/>
        <pc:sldMkLst>
          <pc:docMk/>
          <pc:sldMk cId="3258622965" sldId="257"/>
        </pc:sldMkLst>
      </pc:sldChg>
      <pc:sldChg chg="modSp mod">
        <pc:chgData name="Yili Lin" userId="4f5ea914-e9ae-44cc-983b-ec5bd1f2dd00" providerId="ADAL" clId="{4DC693FA-57AA-4F3E-93B6-CC1D29A2EBB8}" dt="2024-08-24T17:22:27.894" v="705" actId="27636"/>
        <pc:sldMkLst>
          <pc:docMk/>
          <pc:sldMk cId="2968628858" sldId="260"/>
        </pc:sldMkLst>
        <pc:spChg chg="mod">
          <ac:chgData name="Yili Lin" userId="4f5ea914-e9ae-44cc-983b-ec5bd1f2dd00" providerId="ADAL" clId="{4DC693FA-57AA-4F3E-93B6-CC1D29A2EBB8}" dt="2024-08-24T17:22:27.894" v="705" actId="27636"/>
          <ac:spMkLst>
            <pc:docMk/>
            <pc:sldMk cId="2968628858" sldId="260"/>
            <ac:spMk id="7" creationId="{A9199008-FA7F-E626-60CB-AC2CECA62B96}"/>
          </ac:spMkLst>
        </pc:spChg>
      </pc:sldChg>
      <pc:sldChg chg="modSp del mod">
        <pc:chgData name="Yili Lin" userId="4f5ea914-e9ae-44cc-983b-ec5bd1f2dd00" providerId="ADAL" clId="{4DC693FA-57AA-4F3E-93B6-CC1D29A2EBB8}" dt="2024-08-24T17:15:59.412" v="693" actId="47"/>
        <pc:sldMkLst>
          <pc:docMk/>
          <pc:sldMk cId="3037974947" sldId="261"/>
        </pc:sldMkLst>
        <pc:spChg chg="mod">
          <ac:chgData name="Yili Lin" userId="4f5ea914-e9ae-44cc-983b-ec5bd1f2dd00" providerId="ADAL" clId="{4DC693FA-57AA-4F3E-93B6-CC1D29A2EBB8}" dt="2024-08-23T20:04:22.464" v="5"/>
          <ac:spMkLst>
            <pc:docMk/>
            <pc:sldMk cId="3037974947" sldId="261"/>
            <ac:spMk id="2" creationId="{67ADE210-04F2-C333-E82F-063748B5B191}"/>
          </ac:spMkLst>
        </pc:spChg>
        <pc:spChg chg="mod">
          <ac:chgData name="Yili Lin" userId="4f5ea914-e9ae-44cc-983b-ec5bd1f2dd00" providerId="ADAL" clId="{4DC693FA-57AA-4F3E-93B6-CC1D29A2EBB8}" dt="2024-08-23T20:04:55.883" v="11" actId="5793"/>
          <ac:spMkLst>
            <pc:docMk/>
            <pc:sldMk cId="3037974947" sldId="261"/>
            <ac:spMk id="4" creationId="{AA0E1D39-8AD1-AF04-D2AB-88B72FE43920}"/>
          </ac:spMkLst>
        </pc:spChg>
      </pc:sldChg>
      <pc:sldChg chg="modSp del mod">
        <pc:chgData name="Yili Lin" userId="4f5ea914-e9ae-44cc-983b-ec5bd1f2dd00" providerId="ADAL" clId="{4DC693FA-57AA-4F3E-93B6-CC1D29A2EBB8}" dt="2024-08-24T17:16:02.220" v="694" actId="47"/>
        <pc:sldMkLst>
          <pc:docMk/>
          <pc:sldMk cId="2032868356" sldId="262"/>
        </pc:sldMkLst>
        <pc:spChg chg="mod">
          <ac:chgData name="Yili Lin" userId="4f5ea914-e9ae-44cc-983b-ec5bd1f2dd00" providerId="ADAL" clId="{4DC693FA-57AA-4F3E-93B6-CC1D29A2EBB8}" dt="2024-08-23T20:09:25.180" v="27"/>
          <ac:spMkLst>
            <pc:docMk/>
            <pc:sldMk cId="2032868356" sldId="262"/>
            <ac:spMk id="2" creationId="{67ADE210-04F2-C333-E82F-063748B5B191}"/>
          </ac:spMkLst>
        </pc:spChg>
        <pc:spChg chg="mod">
          <ac:chgData name="Yili Lin" userId="4f5ea914-e9ae-44cc-983b-ec5bd1f2dd00" providerId="ADAL" clId="{4DC693FA-57AA-4F3E-93B6-CC1D29A2EBB8}" dt="2024-08-23T20:05:16.961" v="25" actId="1076"/>
          <ac:spMkLst>
            <pc:docMk/>
            <pc:sldMk cId="2032868356" sldId="262"/>
            <ac:spMk id="3" creationId="{0C34CE0A-E535-CB46-BE24-2AAA7B07FAF3}"/>
          </ac:spMkLst>
        </pc:spChg>
        <pc:spChg chg="mod">
          <ac:chgData name="Yili Lin" userId="4f5ea914-e9ae-44cc-983b-ec5bd1f2dd00" providerId="ADAL" clId="{4DC693FA-57AA-4F3E-93B6-CC1D29A2EBB8}" dt="2024-08-23T20:05:12.326" v="24"/>
          <ac:spMkLst>
            <pc:docMk/>
            <pc:sldMk cId="2032868356" sldId="262"/>
            <ac:spMk id="4" creationId="{AA0E1D39-8AD1-AF04-D2AB-88B72FE43920}"/>
          </ac:spMkLst>
        </pc:spChg>
      </pc:sldChg>
      <pc:sldChg chg="del">
        <pc:chgData name="Yili Lin" userId="4f5ea914-e9ae-44cc-983b-ec5bd1f2dd00" providerId="ADAL" clId="{4DC693FA-57AA-4F3E-93B6-CC1D29A2EBB8}" dt="2024-08-24T17:16:03.247" v="695" actId="47"/>
        <pc:sldMkLst>
          <pc:docMk/>
          <pc:sldMk cId="2900742439" sldId="263"/>
        </pc:sldMkLst>
      </pc:sldChg>
      <pc:sldChg chg="del">
        <pc:chgData name="Yili Lin" userId="4f5ea914-e9ae-44cc-983b-ec5bd1f2dd00" providerId="ADAL" clId="{4DC693FA-57AA-4F3E-93B6-CC1D29A2EBB8}" dt="2024-08-24T17:16:03.959" v="696" actId="47"/>
        <pc:sldMkLst>
          <pc:docMk/>
          <pc:sldMk cId="628269983" sldId="264"/>
        </pc:sldMkLst>
      </pc:sldChg>
      <pc:sldChg chg="del">
        <pc:chgData name="Yili Lin" userId="4f5ea914-e9ae-44cc-983b-ec5bd1f2dd00" providerId="ADAL" clId="{4DC693FA-57AA-4F3E-93B6-CC1D29A2EBB8}" dt="2024-08-24T17:16:04.724" v="697" actId="47"/>
        <pc:sldMkLst>
          <pc:docMk/>
          <pc:sldMk cId="1252652743" sldId="265"/>
        </pc:sldMkLst>
      </pc:sldChg>
      <pc:sldChg chg="del">
        <pc:chgData name="Yili Lin" userId="4f5ea914-e9ae-44cc-983b-ec5bd1f2dd00" providerId="ADAL" clId="{4DC693FA-57AA-4F3E-93B6-CC1D29A2EBB8}" dt="2024-08-24T17:16:05.390" v="698" actId="47"/>
        <pc:sldMkLst>
          <pc:docMk/>
          <pc:sldMk cId="3964447517" sldId="266"/>
        </pc:sldMkLst>
      </pc:sldChg>
      <pc:sldChg chg="del">
        <pc:chgData name="Yili Lin" userId="4f5ea914-e9ae-44cc-983b-ec5bd1f2dd00" providerId="ADAL" clId="{4DC693FA-57AA-4F3E-93B6-CC1D29A2EBB8}" dt="2024-08-24T17:16:05.928" v="699" actId="47"/>
        <pc:sldMkLst>
          <pc:docMk/>
          <pc:sldMk cId="2223791459" sldId="267"/>
        </pc:sldMkLst>
      </pc:sldChg>
      <pc:sldChg chg="del">
        <pc:chgData name="Yili Lin" userId="4f5ea914-e9ae-44cc-983b-ec5bd1f2dd00" providerId="ADAL" clId="{4DC693FA-57AA-4F3E-93B6-CC1D29A2EBB8}" dt="2024-08-24T17:16:06.316" v="700" actId="47"/>
        <pc:sldMkLst>
          <pc:docMk/>
          <pc:sldMk cId="662350209" sldId="268"/>
        </pc:sldMkLst>
      </pc:sldChg>
      <pc:sldChg chg="del">
        <pc:chgData name="Yili Lin" userId="4f5ea914-e9ae-44cc-983b-ec5bd1f2dd00" providerId="ADAL" clId="{4DC693FA-57AA-4F3E-93B6-CC1D29A2EBB8}" dt="2024-08-24T17:16:06.666" v="701" actId="47"/>
        <pc:sldMkLst>
          <pc:docMk/>
          <pc:sldMk cId="1176362000" sldId="269"/>
        </pc:sldMkLst>
      </pc:sldChg>
      <pc:sldChg chg="del">
        <pc:chgData name="Yili Lin" userId="4f5ea914-e9ae-44cc-983b-ec5bd1f2dd00" providerId="ADAL" clId="{4DC693FA-57AA-4F3E-93B6-CC1D29A2EBB8}" dt="2024-08-24T17:16:06.996" v="702" actId="47"/>
        <pc:sldMkLst>
          <pc:docMk/>
          <pc:sldMk cId="1532814308" sldId="270"/>
        </pc:sldMkLst>
      </pc:sldChg>
      <pc:sldChg chg="delSp modSp add del mod">
        <pc:chgData name="Yili Lin" userId="4f5ea914-e9ae-44cc-983b-ec5bd1f2dd00" providerId="ADAL" clId="{4DC693FA-57AA-4F3E-93B6-CC1D29A2EBB8}" dt="2024-08-24T18:24:38.871" v="715" actId="47"/>
        <pc:sldMkLst>
          <pc:docMk/>
          <pc:sldMk cId="3973576064" sldId="270"/>
        </pc:sldMkLst>
        <pc:spChg chg="mod">
          <ac:chgData name="Yili Lin" userId="4f5ea914-e9ae-44cc-983b-ec5bd1f2dd00" providerId="ADAL" clId="{4DC693FA-57AA-4F3E-93B6-CC1D29A2EBB8}" dt="2024-08-24T18:18:24.908" v="709"/>
          <ac:spMkLst>
            <pc:docMk/>
            <pc:sldMk cId="3973576064" sldId="270"/>
            <ac:spMk id="2" creationId="{67ADE210-04F2-C333-E82F-063748B5B191}"/>
          </ac:spMkLst>
        </pc:spChg>
        <pc:spChg chg="del mod">
          <ac:chgData name="Yili Lin" userId="4f5ea914-e9ae-44cc-983b-ec5bd1f2dd00" providerId="ADAL" clId="{4DC693FA-57AA-4F3E-93B6-CC1D29A2EBB8}" dt="2024-08-24T18:24:36.743" v="714" actId="478"/>
          <ac:spMkLst>
            <pc:docMk/>
            <pc:sldMk cId="3973576064" sldId="270"/>
            <ac:spMk id="6" creationId="{62D1813C-03F9-3DE2-8E2C-448DD0A70018}"/>
          </ac:spMkLst>
        </pc:spChg>
      </pc:sldChg>
      <pc:sldChg chg="del">
        <pc:chgData name="Yili Lin" userId="4f5ea914-e9ae-44cc-983b-ec5bd1f2dd00" providerId="ADAL" clId="{4DC693FA-57AA-4F3E-93B6-CC1D29A2EBB8}" dt="2024-08-24T17:16:07.314" v="703" actId="47"/>
        <pc:sldMkLst>
          <pc:docMk/>
          <pc:sldMk cId="3431450625" sldId="271"/>
        </pc:sldMkLst>
      </pc:sldChg>
      <pc:sldChg chg="add ord">
        <pc:chgData name="Yili Lin" userId="4f5ea914-e9ae-44cc-983b-ec5bd1f2dd00" providerId="ADAL" clId="{4DC693FA-57AA-4F3E-93B6-CC1D29A2EBB8}" dt="2024-08-23T20:09:33.045" v="29"/>
        <pc:sldMkLst>
          <pc:docMk/>
          <pc:sldMk cId="671603149" sldId="272"/>
        </pc:sldMkLst>
      </pc:sldChg>
      <pc:sldChg chg="delSp modSp add del mod">
        <pc:chgData name="Yili Lin" userId="4f5ea914-e9ae-44cc-983b-ec5bd1f2dd00" providerId="ADAL" clId="{4DC693FA-57AA-4F3E-93B6-CC1D29A2EBB8}" dt="2024-08-24T00:17:59.386" v="226" actId="47"/>
        <pc:sldMkLst>
          <pc:docMk/>
          <pc:sldMk cId="4243688402" sldId="273"/>
        </pc:sldMkLst>
        <pc:spChg chg="mod">
          <ac:chgData name="Yili Lin" userId="4f5ea914-e9ae-44cc-983b-ec5bd1f2dd00" providerId="ADAL" clId="{4DC693FA-57AA-4F3E-93B6-CC1D29A2EBB8}" dt="2024-08-23T20:25:35.944" v="100" actId="255"/>
          <ac:spMkLst>
            <pc:docMk/>
            <pc:sldMk cId="4243688402" sldId="273"/>
            <ac:spMk id="5" creationId="{E99A9CF9-3FF1-99B4-9B7C-912E67393CBF}"/>
          </ac:spMkLst>
        </pc:spChg>
        <pc:spChg chg="del">
          <ac:chgData name="Yili Lin" userId="4f5ea914-e9ae-44cc-983b-ec5bd1f2dd00" providerId="ADAL" clId="{4DC693FA-57AA-4F3E-93B6-CC1D29A2EBB8}" dt="2024-08-23T20:13:19.698" v="38" actId="478"/>
          <ac:spMkLst>
            <pc:docMk/>
            <pc:sldMk cId="4243688402" sldId="273"/>
            <ac:spMk id="14" creationId="{36442A3D-9E5C-F59D-E684-0E4D73F1F6FE}"/>
          </ac:spMkLst>
        </pc:spChg>
        <pc:picChg chg="del">
          <ac:chgData name="Yili Lin" userId="4f5ea914-e9ae-44cc-983b-ec5bd1f2dd00" providerId="ADAL" clId="{4DC693FA-57AA-4F3E-93B6-CC1D29A2EBB8}" dt="2024-08-23T20:13:16.183" v="36" actId="478"/>
          <ac:picMkLst>
            <pc:docMk/>
            <pc:sldMk cId="4243688402" sldId="273"/>
            <ac:picMk id="11" creationId="{2F855796-E85B-02E1-9289-9D552DE94F16}"/>
          </ac:picMkLst>
        </pc:picChg>
        <pc:picChg chg="del">
          <ac:chgData name="Yili Lin" userId="4f5ea914-e9ae-44cc-983b-ec5bd1f2dd00" providerId="ADAL" clId="{4DC693FA-57AA-4F3E-93B6-CC1D29A2EBB8}" dt="2024-08-23T20:13:17.830" v="37" actId="478"/>
          <ac:picMkLst>
            <pc:docMk/>
            <pc:sldMk cId="4243688402" sldId="273"/>
            <ac:picMk id="13" creationId="{7A7463DD-823C-EB5A-9378-C380BB6AFE19}"/>
          </ac:picMkLst>
        </pc:picChg>
      </pc:sldChg>
      <pc:sldChg chg="addSp delSp modSp add mod">
        <pc:chgData name="Yili Lin" userId="4f5ea914-e9ae-44cc-983b-ec5bd1f2dd00" providerId="ADAL" clId="{4DC693FA-57AA-4F3E-93B6-CC1D29A2EBB8}" dt="2024-08-24T00:57:58.288" v="388" actId="1076"/>
        <pc:sldMkLst>
          <pc:docMk/>
          <pc:sldMk cId="2276760691" sldId="274"/>
        </pc:sldMkLst>
        <pc:spChg chg="add del mod">
          <ac:chgData name="Yili Lin" userId="4f5ea914-e9ae-44cc-983b-ec5bd1f2dd00" providerId="ADAL" clId="{4DC693FA-57AA-4F3E-93B6-CC1D29A2EBB8}" dt="2024-08-24T00:26:06.473" v="272" actId="478"/>
          <ac:spMkLst>
            <pc:docMk/>
            <pc:sldMk cId="2276760691" sldId="274"/>
            <ac:spMk id="3" creationId="{EC8DBD31-2851-A241-2737-0EFECAABFE09}"/>
          </ac:spMkLst>
        </pc:spChg>
        <pc:spChg chg="mod">
          <ac:chgData name="Yili Lin" userId="4f5ea914-e9ae-44cc-983b-ec5bd1f2dd00" providerId="ADAL" clId="{4DC693FA-57AA-4F3E-93B6-CC1D29A2EBB8}" dt="2024-08-23T20:27:02.869" v="120" actId="255"/>
          <ac:spMkLst>
            <pc:docMk/>
            <pc:sldMk cId="2276760691" sldId="274"/>
            <ac:spMk id="5" creationId="{E99A9CF9-3FF1-99B4-9B7C-912E67393CBF}"/>
          </ac:spMkLst>
        </pc:spChg>
        <pc:spChg chg="del">
          <ac:chgData name="Yili Lin" userId="4f5ea914-e9ae-44cc-983b-ec5bd1f2dd00" providerId="ADAL" clId="{4DC693FA-57AA-4F3E-93B6-CC1D29A2EBB8}" dt="2024-08-23T20:18:23.782" v="59" actId="478"/>
          <ac:spMkLst>
            <pc:docMk/>
            <pc:sldMk cId="2276760691" sldId="274"/>
            <ac:spMk id="14" creationId="{36442A3D-9E5C-F59D-E684-0E4D73F1F6FE}"/>
          </ac:spMkLst>
        </pc:spChg>
        <pc:spChg chg="add del mod">
          <ac:chgData name="Yili Lin" userId="4f5ea914-e9ae-44cc-983b-ec5bd1f2dd00" providerId="ADAL" clId="{4DC693FA-57AA-4F3E-93B6-CC1D29A2EBB8}" dt="2024-08-24T00:28:46.173" v="293" actId="478"/>
          <ac:spMkLst>
            <pc:docMk/>
            <pc:sldMk cId="2276760691" sldId="274"/>
            <ac:spMk id="19" creationId="{3230E1F7-B8E5-CED5-4024-5CC9069D8A26}"/>
          </ac:spMkLst>
        </pc:spChg>
        <pc:spChg chg="add del mod">
          <ac:chgData name="Yili Lin" userId="4f5ea914-e9ae-44cc-983b-ec5bd1f2dd00" providerId="ADAL" clId="{4DC693FA-57AA-4F3E-93B6-CC1D29A2EBB8}" dt="2024-08-24T00:27:46.445" v="281" actId="11529"/>
          <ac:spMkLst>
            <pc:docMk/>
            <pc:sldMk cId="2276760691" sldId="274"/>
            <ac:spMk id="20" creationId="{A436E33B-1D18-1F28-E462-75186290D14E}"/>
          </ac:spMkLst>
        </pc:spChg>
        <pc:spChg chg="add del mod">
          <ac:chgData name="Yili Lin" userId="4f5ea914-e9ae-44cc-983b-ec5bd1f2dd00" providerId="ADAL" clId="{4DC693FA-57AA-4F3E-93B6-CC1D29A2EBB8}" dt="2024-08-24T00:38:49.702" v="309" actId="478"/>
          <ac:spMkLst>
            <pc:docMk/>
            <pc:sldMk cId="2276760691" sldId="274"/>
            <ac:spMk id="21" creationId="{076252E4-000E-69B5-8AAB-5F3B9C455999}"/>
          </ac:spMkLst>
        </pc:spChg>
        <pc:spChg chg="add del mod">
          <ac:chgData name="Yili Lin" userId="4f5ea914-e9ae-44cc-983b-ec5bd1f2dd00" providerId="ADAL" clId="{4DC693FA-57AA-4F3E-93B6-CC1D29A2EBB8}" dt="2024-08-24T00:38:52.466" v="310" actId="478"/>
          <ac:spMkLst>
            <pc:docMk/>
            <pc:sldMk cId="2276760691" sldId="274"/>
            <ac:spMk id="22" creationId="{82FADFFE-1524-D226-5686-1026E27A4598}"/>
          </ac:spMkLst>
        </pc:spChg>
        <pc:spChg chg="add del mod">
          <ac:chgData name="Yili Lin" userId="4f5ea914-e9ae-44cc-983b-ec5bd1f2dd00" providerId="ADAL" clId="{4DC693FA-57AA-4F3E-93B6-CC1D29A2EBB8}" dt="2024-08-24T00:29:04.576" v="297" actId="11529"/>
          <ac:spMkLst>
            <pc:docMk/>
            <pc:sldMk cId="2276760691" sldId="274"/>
            <ac:spMk id="23" creationId="{5280072F-B3FF-0254-3141-6D314BE0634F}"/>
          </ac:spMkLst>
        </pc:spChg>
        <pc:spChg chg="add del">
          <ac:chgData name="Yili Lin" userId="4f5ea914-e9ae-44cc-983b-ec5bd1f2dd00" providerId="ADAL" clId="{4DC693FA-57AA-4F3E-93B6-CC1D29A2EBB8}" dt="2024-08-24T00:29:17.485" v="299" actId="478"/>
          <ac:spMkLst>
            <pc:docMk/>
            <pc:sldMk cId="2276760691" sldId="274"/>
            <ac:spMk id="24" creationId="{B83032C7-A9DB-6F37-8415-7001827FDD01}"/>
          </ac:spMkLst>
        </pc:spChg>
        <pc:spChg chg="add del mod">
          <ac:chgData name="Yili Lin" userId="4f5ea914-e9ae-44cc-983b-ec5bd1f2dd00" providerId="ADAL" clId="{4DC693FA-57AA-4F3E-93B6-CC1D29A2EBB8}" dt="2024-08-24T00:39:42.151" v="321" actId="478"/>
          <ac:spMkLst>
            <pc:docMk/>
            <pc:sldMk cId="2276760691" sldId="274"/>
            <ac:spMk id="25" creationId="{4D5BA637-884E-4DFB-12F0-7897D9486462}"/>
          </ac:spMkLst>
        </pc:spChg>
        <pc:spChg chg="add del mod">
          <ac:chgData name="Yili Lin" userId="4f5ea914-e9ae-44cc-983b-ec5bd1f2dd00" providerId="ADAL" clId="{4DC693FA-57AA-4F3E-93B6-CC1D29A2EBB8}" dt="2024-08-24T00:29:56.331" v="304" actId="478"/>
          <ac:spMkLst>
            <pc:docMk/>
            <pc:sldMk cId="2276760691" sldId="274"/>
            <ac:spMk id="26" creationId="{3CF7A229-CEF1-F2BE-7CF9-FBD12C5B384D}"/>
          </ac:spMkLst>
        </pc:spChg>
        <pc:spChg chg="add del mod">
          <ac:chgData name="Yili Lin" userId="4f5ea914-e9ae-44cc-983b-ec5bd1f2dd00" providerId="ADAL" clId="{4DC693FA-57AA-4F3E-93B6-CC1D29A2EBB8}" dt="2024-08-24T00:39:40.188" v="320" actId="478"/>
          <ac:spMkLst>
            <pc:docMk/>
            <pc:sldMk cId="2276760691" sldId="274"/>
            <ac:spMk id="27" creationId="{D52BEBED-BC10-A332-EFB9-F07F57D3CC6E}"/>
          </ac:spMkLst>
        </pc:spChg>
        <pc:spChg chg="add mod">
          <ac:chgData name="Yili Lin" userId="4f5ea914-e9ae-44cc-983b-ec5bd1f2dd00" providerId="ADAL" clId="{4DC693FA-57AA-4F3E-93B6-CC1D29A2EBB8}" dt="2024-08-24T00:57:58.288" v="388" actId="1076"/>
          <ac:spMkLst>
            <pc:docMk/>
            <pc:sldMk cId="2276760691" sldId="274"/>
            <ac:spMk id="30" creationId="{922E67F0-72F9-4DD1-9947-59DDD467E98D}"/>
          </ac:spMkLst>
        </pc:spChg>
        <pc:picChg chg="add del mod">
          <ac:chgData name="Yili Lin" userId="4f5ea914-e9ae-44cc-983b-ec5bd1f2dd00" providerId="ADAL" clId="{4DC693FA-57AA-4F3E-93B6-CC1D29A2EBB8}" dt="2024-08-23T20:22:26.184" v="80" actId="478"/>
          <ac:picMkLst>
            <pc:docMk/>
            <pc:sldMk cId="2276760691" sldId="274"/>
            <ac:picMk id="6" creationId="{CF3AE9DD-BA09-86B7-050B-2E05C58F7EEF}"/>
          </ac:picMkLst>
        </pc:picChg>
        <pc:picChg chg="del">
          <ac:chgData name="Yili Lin" userId="4f5ea914-e9ae-44cc-983b-ec5bd1f2dd00" providerId="ADAL" clId="{4DC693FA-57AA-4F3E-93B6-CC1D29A2EBB8}" dt="2024-08-23T20:18:21.658" v="58" actId="478"/>
          <ac:picMkLst>
            <pc:docMk/>
            <pc:sldMk cId="2276760691" sldId="274"/>
            <ac:picMk id="11" creationId="{2F855796-E85B-02E1-9289-9D552DE94F16}"/>
          </ac:picMkLst>
        </pc:picChg>
        <pc:picChg chg="add del mod">
          <ac:chgData name="Yili Lin" userId="4f5ea914-e9ae-44cc-983b-ec5bd1f2dd00" providerId="ADAL" clId="{4DC693FA-57AA-4F3E-93B6-CC1D29A2EBB8}" dt="2024-08-23T20:22:42.293" v="84" actId="478"/>
          <ac:picMkLst>
            <pc:docMk/>
            <pc:sldMk cId="2276760691" sldId="274"/>
            <ac:picMk id="12" creationId="{35B0A6FA-2552-15DB-F42C-8EFABB218995}"/>
          </ac:picMkLst>
        </pc:picChg>
        <pc:picChg chg="del">
          <ac:chgData name="Yili Lin" userId="4f5ea914-e9ae-44cc-983b-ec5bd1f2dd00" providerId="ADAL" clId="{4DC693FA-57AA-4F3E-93B6-CC1D29A2EBB8}" dt="2024-08-23T20:18:25.441" v="60" actId="478"/>
          <ac:picMkLst>
            <pc:docMk/>
            <pc:sldMk cId="2276760691" sldId="274"/>
            <ac:picMk id="13" creationId="{7A7463DD-823C-EB5A-9378-C380BB6AFE19}"/>
          </ac:picMkLst>
        </pc:picChg>
        <pc:picChg chg="add del mod">
          <ac:chgData name="Yili Lin" userId="4f5ea914-e9ae-44cc-983b-ec5bd1f2dd00" providerId="ADAL" clId="{4DC693FA-57AA-4F3E-93B6-CC1D29A2EBB8}" dt="2024-08-24T00:26:08.408" v="273" actId="478"/>
          <ac:picMkLst>
            <pc:docMk/>
            <pc:sldMk cId="2276760691" sldId="274"/>
            <ac:picMk id="16" creationId="{2DEA18BE-7181-CC1B-4081-43FFFB79A4E1}"/>
          </ac:picMkLst>
        </pc:picChg>
        <pc:picChg chg="add del mod">
          <ac:chgData name="Yili Lin" userId="4f5ea914-e9ae-44cc-983b-ec5bd1f2dd00" providerId="ADAL" clId="{4DC693FA-57AA-4F3E-93B6-CC1D29A2EBB8}" dt="2024-08-24T00:39:23.684" v="314" actId="478"/>
          <ac:picMkLst>
            <pc:docMk/>
            <pc:sldMk cId="2276760691" sldId="274"/>
            <ac:picMk id="18" creationId="{133F720F-1AE7-722A-86F1-98F5D6082733}"/>
          </ac:picMkLst>
        </pc:picChg>
        <pc:picChg chg="add del mod">
          <ac:chgData name="Yili Lin" userId="4f5ea914-e9ae-44cc-983b-ec5bd1f2dd00" providerId="ADAL" clId="{4DC693FA-57AA-4F3E-93B6-CC1D29A2EBB8}" dt="2024-08-24T00:57:41.706" v="381" actId="478"/>
          <ac:picMkLst>
            <pc:docMk/>
            <pc:sldMk cId="2276760691" sldId="274"/>
            <ac:picMk id="29" creationId="{BBD232E7-E017-34B8-A5EA-338D92429965}"/>
          </ac:picMkLst>
        </pc:picChg>
        <pc:picChg chg="add mod ord">
          <ac:chgData name="Yili Lin" userId="4f5ea914-e9ae-44cc-983b-ec5bd1f2dd00" providerId="ADAL" clId="{4DC693FA-57AA-4F3E-93B6-CC1D29A2EBB8}" dt="2024-08-24T00:57:55.291" v="387" actId="167"/>
          <ac:picMkLst>
            <pc:docMk/>
            <pc:sldMk cId="2276760691" sldId="274"/>
            <ac:picMk id="32" creationId="{D122C8C0-CE32-29C5-3203-BFC65E34B48E}"/>
          </ac:picMkLst>
        </pc:picChg>
      </pc:sldChg>
      <pc:sldChg chg="delSp modSp add del mod">
        <pc:chgData name="Yili Lin" userId="4f5ea914-e9ae-44cc-983b-ec5bd1f2dd00" providerId="ADAL" clId="{4DC693FA-57AA-4F3E-93B6-CC1D29A2EBB8}" dt="2024-08-23T20:29:49.710" v="161" actId="47"/>
        <pc:sldMkLst>
          <pc:docMk/>
          <pc:sldMk cId="730217862" sldId="275"/>
        </pc:sldMkLst>
        <pc:spChg chg="mod">
          <ac:chgData name="Yili Lin" userId="4f5ea914-e9ae-44cc-983b-ec5bd1f2dd00" providerId="ADAL" clId="{4DC693FA-57AA-4F3E-93B6-CC1D29A2EBB8}" dt="2024-08-23T20:28:45.734" v="153" actId="255"/>
          <ac:spMkLst>
            <pc:docMk/>
            <pc:sldMk cId="730217862" sldId="275"/>
            <ac:spMk id="5" creationId="{E99A9CF9-3FF1-99B4-9B7C-912E67393CBF}"/>
          </ac:spMkLst>
        </pc:spChg>
        <pc:spChg chg="del">
          <ac:chgData name="Yili Lin" userId="4f5ea914-e9ae-44cc-983b-ec5bd1f2dd00" providerId="ADAL" clId="{4DC693FA-57AA-4F3E-93B6-CC1D29A2EBB8}" dt="2024-08-23T20:25:01.184" v="94" actId="478"/>
          <ac:spMkLst>
            <pc:docMk/>
            <pc:sldMk cId="730217862" sldId="275"/>
            <ac:spMk id="14" creationId="{36442A3D-9E5C-F59D-E684-0E4D73F1F6FE}"/>
          </ac:spMkLst>
        </pc:spChg>
        <pc:picChg chg="del">
          <ac:chgData name="Yili Lin" userId="4f5ea914-e9ae-44cc-983b-ec5bd1f2dd00" providerId="ADAL" clId="{4DC693FA-57AA-4F3E-93B6-CC1D29A2EBB8}" dt="2024-08-23T20:24:59.454" v="93" actId="478"/>
          <ac:picMkLst>
            <pc:docMk/>
            <pc:sldMk cId="730217862" sldId="275"/>
            <ac:picMk id="11" creationId="{2F855796-E85B-02E1-9289-9D552DE94F16}"/>
          </ac:picMkLst>
        </pc:picChg>
        <pc:picChg chg="del">
          <ac:chgData name="Yili Lin" userId="4f5ea914-e9ae-44cc-983b-ec5bd1f2dd00" providerId="ADAL" clId="{4DC693FA-57AA-4F3E-93B6-CC1D29A2EBB8}" dt="2024-08-23T20:25:02.611" v="95" actId="478"/>
          <ac:picMkLst>
            <pc:docMk/>
            <pc:sldMk cId="730217862" sldId="275"/>
            <ac:picMk id="13" creationId="{7A7463DD-823C-EB5A-9378-C380BB6AFE19}"/>
          </ac:picMkLst>
        </pc:picChg>
      </pc:sldChg>
      <pc:sldChg chg="add del">
        <pc:chgData name="Yili Lin" userId="4f5ea914-e9ae-44cc-983b-ec5bd1f2dd00" providerId="ADAL" clId="{4DC693FA-57AA-4F3E-93B6-CC1D29A2EBB8}" dt="2024-08-23T20:29:04.282" v="155" actId="47"/>
        <pc:sldMkLst>
          <pc:docMk/>
          <pc:sldMk cId="522282220" sldId="276"/>
        </pc:sldMkLst>
      </pc:sldChg>
      <pc:sldChg chg="addSp delSp modSp add mod">
        <pc:chgData name="Yili Lin" userId="4f5ea914-e9ae-44cc-983b-ec5bd1f2dd00" providerId="ADAL" clId="{4DC693FA-57AA-4F3E-93B6-CC1D29A2EBB8}" dt="2024-08-24T00:55:33.464" v="374" actId="1076"/>
        <pc:sldMkLst>
          <pc:docMk/>
          <pc:sldMk cId="4199161934" sldId="277"/>
        </pc:sldMkLst>
        <pc:spChg chg="mod">
          <ac:chgData name="Yili Lin" userId="4f5ea914-e9ae-44cc-983b-ec5bd1f2dd00" providerId="ADAL" clId="{4DC693FA-57AA-4F3E-93B6-CC1D29A2EBB8}" dt="2024-08-24T00:08:20.206" v="224" actId="20577"/>
          <ac:spMkLst>
            <pc:docMk/>
            <pc:sldMk cId="4199161934" sldId="277"/>
            <ac:spMk id="5" creationId="{E99A9CF9-3FF1-99B4-9B7C-912E67393CBF}"/>
          </ac:spMkLst>
        </pc:spChg>
        <pc:spChg chg="add del mod">
          <ac:chgData name="Yili Lin" userId="4f5ea914-e9ae-44cc-983b-ec5bd1f2dd00" providerId="ADAL" clId="{4DC693FA-57AA-4F3E-93B6-CC1D29A2EBB8}" dt="2024-08-24T00:20:03.410" v="257" actId="478"/>
          <ac:spMkLst>
            <pc:docMk/>
            <pc:sldMk cId="4199161934" sldId="277"/>
            <ac:spMk id="6" creationId="{2636FA8D-A617-1BE7-624D-D8018B16D530}"/>
          </ac:spMkLst>
        </pc:spChg>
        <pc:spChg chg="add mod">
          <ac:chgData name="Yili Lin" userId="4f5ea914-e9ae-44cc-983b-ec5bd1f2dd00" providerId="ADAL" clId="{4DC693FA-57AA-4F3E-93B6-CC1D29A2EBB8}" dt="2024-08-24T00:55:33.464" v="374" actId="1076"/>
          <ac:spMkLst>
            <pc:docMk/>
            <pc:sldMk cId="4199161934" sldId="277"/>
            <ac:spMk id="14" creationId="{E74A9B38-DEF4-EAD6-E244-6291FE9751DF}"/>
          </ac:spMkLst>
        </pc:spChg>
        <pc:picChg chg="add del mod">
          <ac:chgData name="Yili Lin" userId="4f5ea914-e9ae-44cc-983b-ec5bd1f2dd00" providerId="ADAL" clId="{4DC693FA-57AA-4F3E-93B6-CC1D29A2EBB8}" dt="2024-08-23T20:17:01.332" v="44" actId="478"/>
          <ac:picMkLst>
            <pc:docMk/>
            <pc:sldMk cId="4199161934" sldId="277"/>
            <ac:picMk id="4" creationId="{82B587C1-2B20-B1A5-0413-3ABB3859F1A5}"/>
          </ac:picMkLst>
        </pc:picChg>
        <pc:picChg chg="add del mod">
          <ac:chgData name="Yili Lin" userId="4f5ea914-e9ae-44cc-983b-ec5bd1f2dd00" providerId="ADAL" clId="{4DC693FA-57AA-4F3E-93B6-CC1D29A2EBB8}" dt="2024-08-24T00:20:05.466" v="258" actId="478"/>
          <ac:picMkLst>
            <pc:docMk/>
            <pc:sldMk cId="4199161934" sldId="277"/>
            <ac:picMk id="11" creationId="{BB374ACD-11D8-6FF3-B7CE-7069323FC1A0}"/>
          </ac:picMkLst>
        </pc:picChg>
        <pc:picChg chg="add del mod">
          <ac:chgData name="Yili Lin" userId="4f5ea914-e9ae-44cc-983b-ec5bd1f2dd00" providerId="ADAL" clId="{4DC693FA-57AA-4F3E-93B6-CC1D29A2EBB8}" dt="2024-08-24T00:55:13.613" v="368" actId="478"/>
          <ac:picMkLst>
            <pc:docMk/>
            <pc:sldMk cId="4199161934" sldId="277"/>
            <ac:picMk id="13" creationId="{8C59B1B9-C755-6869-72D6-997B0EE9FDE7}"/>
          </ac:picMkLst>
        </pc:picChg>
        <pc:picChg chg="add del">
          <ac:chgData name="Yili Lin" userId="4f5ea914-e9ae-44cc-983b-ec5bd1f2dd00" providerId="ADAL" clId="{4DC693FA-57AA-4F3E-93B6-CC1D29A2EBB8}" dt="2024-08-24T00:20:50.948" v="267" actId="22"/>
          <ac:picMkLst>
            <pc:docMk/>
            <pc:sldMk cId="4199161934" sldId="277"/>
            <ac:picMk id="16" creationId="{7A683230-3C34-FA9E-3DF0-5669F447EBA8}"/>
          </ac:picMkLst>
        </pc:picChg>
        <pc:picChg chg="add mod ord">
          <ac:chgData name="Yili Lin" userId="4f5ea914-e9ae-44cc-983b-ec5bd1f2dd00" providerId="ADAL" clId="{4DC693FA-57AA-4F3E-93B6-CC1D29A2EBB8}" dt="2024-08-24T00:55:29.687" v="373" actId="167"/>
          <ac:picMkLst>
            <pc:docMk/>
            <pc:sldMk cId="4199161934" sldId="277"/>
            <ac:picMk id="18" creationId="{93640BD6-5A70-8752-2B86-6700FA4E95FE}"/>
          </ac:picMkLst>
        </pc:picChg>
      </pc:sldChg>
      <pc:sldChg chg="delSp modSp add mod">
        <pc:chgData name="Yili Lin" userId="4f5ea914-e9ae-44cc-983b-ec5bd1f2dd00" providerId="ADAL" clId="{4DC693FA-57AA-4F3E-93B6-CC1D29A2EBB8}" dt="2024-08-23T20:26:37.505" v="113" actId="255"/>
        <pc:sldMkLst>
          <pc:docMk/>
          <pc:sldMk cId="3941853861" sldId="278"/>
        </pc:sldMkLst>
        <pc:spChg chg="del">
          <ac:chgData name="Yili Lin" userId="4f5ea914-e9ae-44cc-983b-ec5bd1f2dd00" providerId="ADAL" clId="{4DC693FA-57AA-4F3E-93B6-CC1D29A2EBB8}" dt="2024-08-23T20:23:30.596" v="92" actId="478"/>
          <ac:spMkLst>
            <pc:docMk/>
            <pc:sldMk cId="3941853861" sldId="278"/>
            <ac:spMk id="3" creationId="{EC8DBD31-2851-A241-2737-0EFECAABFE09}"/>
          </ac:spMkLst>
        </pc:spChg>
        <pc:spChg chg="mod">
          <ac:chgData name="Yili Lin" userId="4f5ea914-e9ae-44cc-983b-ec5bd1f2dd00" providerId="ADAL" clId="{4DC693FA-57AA-4F3E-93B6-CC1D29A2EBB8}" dt="2024-08-23T20:26:37.505" v="113" actId="255"/>
          <ac:spMkLst>
            <pc:docMk/>
            <pc:sldMk cId="3941853861" sldId="278"/>
            <ac:spMk id="5" creationId="{E99A9CF9-3FF1-99B4-9B7C-912E67393CBF}"/>
          </ac:spMkLst>
        </pc:spChg>
        <pc:picChg chg="del">
          <ac:chgData name="Yili Lin" userId="4f5ea914-e9ae-44cc-983b-ec5bd1f2dd00" providerId="ADAL" clId="{4DC693FA-57AA-4F3E-93B6-CC1D29A2EBB8}" dt="2024-08-23T20:23:29.423" v="91" actId="478"/>
          <ac:picMkLst>
            <pc:docMk/>
            <pc:sldMk cId="3941853861" sldId="278"/>
            <ac:picMk id="16" creationId="{2DEA18BE-7181-CC1B-4081-43FFFB79A4E1}"/>
          </ac:picMkLst>
        </pc:picChg>
      </pc:sldChg>
      <pc:sldChg chg="addSp delSp modSp add mod">
        <pc:chgData name="Yili Lin" userId="4f5ea914-e9ae-44cc-983b-ec5bd1f2dd00" providerId="ADAL" clId="{4DC693FA-57AA-4F3E-93B6-CC1D29A2EBB8}" dt="2024-08-24T00:59:47.720" v="401" actId="1076"/>
        <pc:sldMkLst>
          <pc:docMk/>
          <pc:sldMk cId="1738237017" sldId="279"/>
        </pc:sldMkLst>
        <pc:spChg chg="add del mod">
          <ac:chgData name="Yili Lin" userId="4f5ea914-e9ae-44cc-983b-ec5bd1f2dd00" providerId="ADAL" clId="{4DC693FA-57AA-4F3E-93B6-CC1D29A2EBB8}" dt="2024-08-24T00:47:34.695" v="347" actId="478"/>
          <ac:spMkLst>
            <pc:docMk/>
            <pc:sldMk cId="1738237017" sldId="279"/>
            <ac:spMk id="3" creationId="{93FED4B9-88F5-CE04-6418-A9AA7D5CA59D}"/>
          </ac:spMkLst>
        </pc:spChg>
        <pc:spChg chg="mod">
          <ac:chgData name="Yili Lin" userId="4f5ea914-e9ae-44cc-983b-ec5bd1f2dd00" providerId="ADAL" clId="{4DC693FA-57AA-4F3E-93B6-CC1D29A2EBB8}" dt="2024-08-24T00:58:58.816" v="395" actId="1076"/>
          <ac:spMkLst>
            <pc:docMk/>
            <pc:sldMk cId="1738237017" sldId="279"/>
            <ac:spMk id="5" creationId="{E99A9CF9-3FF1-99B4-9B7C-912E67393CBF}"/>
          </ac:spMkLst>
        </pc:spChg>
        <pc:spChg chg="add mod">
          <ac:chgData name="Yili Lin" userId="4f5ea914-e9ae-44cc-983b-ec5bd1f2dd00" providerId="ADAL" clId="{4DC693FA-57AA-4F3E-93B6-CC1D29A2EBB8}" dt="2024-08-24T00:59:47.720" v="401" actId="1076"/>
          <ac:spMkLst>
            <pc:docMk/>
            <pc:sldMk cId="1738237017" sldId="279"/>
            <ac:spMk id="12" creationId="{0204EC14-2063-7B3A-A82E-FDC9E1B4562C}"/>
          </ac:spMkLst>
        </pc:spChg>
        <pc:spChg chg="add del mod">
          <ac:chgData name="Yili Lin" userId="4f5ea914-e9ae-44cc-983b-ec5bd1f2dd00" providerId="ADAL" clId="{4DC693FA-57AA-4F3E-93B6-CC1D29A2EBB8}" dt="2024-08-24T00:50:41.093" v="365" actId="478"/>
          <ac:spMkLst>
            <pc:docMk/>
            <pc:sldMk cId="1738237017" sldId="279"/>
            <ac:spMk id="13" creationId="{829F8EEB-EC7C-58BE-2409-87B830C43096}"/>
          </ac:spMkLst>
        </pc:spChg>
        <pc:picChg chg="add del mod">
          <ac:chgData name="Yili Lin" userId="4f5ea914-e9ae-44cc-983b-ec5bd1f2dd00" providerId="ADAL" clId="{4DC693FA-57AA-4F3E-93B6-CC1D29A2EBB8}" dt="2024-08-24T00:47:36.347" v="348" actId="478"/>
          <ac:picMkLst>
            <pc:docMk/>
            <pc:sldMk cId="1738237017" sldId="279"/>
            <ac:picMk id="6" creationId="{9E323413-0675-B0A7-07B6-3C3A7032E10A}"/>
          </ac:picMkLst>
        </pc:picChg>
        <pc:picChg chg="add del mod ord">
          <ac:chgData name="Yili Lin" userId="4f5ea914-e9ae-44cc-983b-ec5bd1f2dd00" providerId="ADAL" clId="{4DC693FA-57AA-4F3E-93B6-CC1D29A2EBB8}" dt="2024-08-24T00:59:34.465" v="396" actId="478"/>
          <ac:picMkLst>
            <pc:docMk/>
            <pc:sldMk cId="1738237017" sldId="279"/>
            <ac:picMk id="11" creationId="{3DFE0583-F7FC-0422-01F1-DC0E97442B0E}"/>
          </ac:picMkLst>
        </pc:picChg>
        <pc:picChg chg="add mod ord">
          <ac:chgData name="Yili Lin" userId="4f5ea914-e9ae-44cc-983b-ec5bd1f2dd00" providerId="ADAL" clId="{4DC693FA-57AA-4F3E-93B6-CC1D29A2EBB8}" dt="2024-08-24T00:59:44.163" v="400" actId="167"/>
          <ac:picMkLst>
            <pc:docMk/>
            <pc:sldMk cId="1738237017" sldId="279"/>
            <ac:picMk id="17" creationId="{1419F461-3743-CE9A-4457-491E32FB99C7}"/>
          </ac:picMkLst>
        </pc:picChg>
        <pc:cxnChg chg="add del">
          <ac:chgData name="Yili Lin" userId="4f5ea914-e9ae-44cc-983b-ec5bd1f2dd00" providerId="ADAL" clId="{4DC693FA-57AA-4F3E-93B6-CC1D29A2EBB8}" dt="2024-08-24T00:50:57.858" v="367" actId="478"/>
          <ac:cxnSpMkLst>
            <pc:docMk/>
            <pc:sldMk cId="1738237017" sldId="279"/>
            <ac:cxnSpMk id="15" creationId="{5CC8CD50-E3BE-CE60-BCDB-48A62DBB365F}"/>
          </ac:cxnSpMkLst>
        </pc:cxnChg>
      </pc:sldChg>
      <pc:sldChg chg="addSp delSp modSp add mod ord">
        <pc:chgData name="Yili Lin" userId="4f5ea914-e9ae-44cc-983b-ec5bd1f2dd00" providerId="ADAL" clId="{4DC693FA-57AA-4F3E-93B6-CC1D29A2EBB8}" dt="2024-08-24T15:40:29.727" v="459" actId="20577"/>
        <pc:sldMkLst>
          <pc:docMk/>
          <pc:sldMk cId="180461388" sldId="280"/>
        </pc:sldMkLst>
        <pc:spChg chg="add del mod">
          <ac:chgData name="Yili Lin" userId="4f5ea914-e9ae-44cc-983b-ec5bd1f2dd00" providerId="ADAL" clId="{4DC693FA-57AA-4F3E-93B6-CC1D29A2EBB8}" dt="2024-08-23T20:34:32.519" v="198" actId="478"/>
          <ac:spMkLst>
            <pc:docMk/>
            <pc:sldMk cId="180461388" sldId="280"/>
            <ac:spMk id="3" creationId="{DDBB83DF-2533-9C4F-0C0C-137E11612CC9}"/>
          </ac:spMkLst>
        </pc:spChg>
        <pc:spChg chg="add del mod">
          <ac:chgData name="Yili Lin" userId="4f5ea914-e9ae-44cc-983b-ec5bd1f2dd00" providerId="ADAL" clId="{4DC693FA-57AA-4F3E-93B6-CC1D29A2EBB8}" dt="2024-08-23T20:36:24.912" v="217" actId="478"/>
          <ac:spMkLst>
            <pc:docMk/>
            <pc:sldMk cId="180461388" sldId="280"/>
            <ac:spMk id="4" creationId="{2A1B24A9-5E37-5F2C-4F8C-82390AFA11E6}"/>
          </ac:spMkLst>
        </pc:spChg>
        <pc:spChg chg="mod">
          <ac:chgData name="Yili Lin" userId="4f5ea914-e9ae-44cc-983b-ec5bd1f2dd00" providerId="ADAL" clId="{4DC693FA-57AA-4F3E-93B6-CC1D29A2EBB8}" dt="2024-08-24T15:40:29.727" v="459" actId="20577"/>
          <ac:spMkLst>
            <pc:docMk/>
            <pc:sldMk cId="180461388" sldId="280"/>
            <ac:spMk id="5" creationId="{E99A9CF9-3FF1-99B4-9B7C-912E67393CBF}"/>
          </ac:spMkLst>
        </pc:spChg>
        <pc:spChg chg="add mod">
          <ac:chgData name="Yili Lin" userId="4f5ea914-e9ae-44cc-983b-ec5bd1f2dd00" providerId="ADAL" clId="{4DC693FA-57AA-4F3E-93B6-CC1D29A2EBB8}" dt="2024-08-24T15:37:13.489" v="422" actId="14100"/>
          <ac:spMkLst>
            <pc:docMk/>
            <pc:sldMk cId="180461388" sldId="280"/>
            <ac:spMk id="18" creationId="{8BF1753D-ED29-42AB-E9E6-6402A64C0EED}"/>
          </ac:spMkLst>
        </pc:spChg>
        <pc:picChg chg="del">
          <ac:chgData name="Yili Lin" userId="4f5ea914-e9ae-44cc-983b-ec5bd1f2dd00" providerId="ADAL" clId="{4DC693FA-57AA-4F3E-93B6-CC1D29A2EBB8}" dt="2024-08-23T20:32:00.542" v="170" actId="478"/>
          <ac:picMkLst>
            <pc:docMk/>
            <pc:sldMk cId="180461388" sldId="280"/>
            <ac:picMk id="10" creationId="{5F21F2B3-E21F-E6AF-B7E5-CFAD4E00FF03}"/>
          </ac:picMkLst>
        </pc:picChg>
        <pc:picChg chg="add del mod">
          <ac:chgData name="Yili Lin" userId="4f5ea914-e9ae-44cc-983b-ec5bd1f2dd00" providerId="ADAL" clId="{4DC693FA-57AA-4F3E-93B6-CC1D29A2EBB8}" dt="2024-08-23T20:36:26.694" v="218" actId="478"/>
          <ac:picMkLst>
            <pc:docMk/>
            <pc:sldMk cId="180461388" sldId="280"/>
            <ac:picMk id="11" creationId="{5AA2E9B7-94F1-0AA2-457E-F4C3DA1D3754}"/>
          </ac:picMkLst>
        </pc:picChg>
        <pc:picChg chg="add del">
          <ac:chgData name="Yili Lin" userId="4f5ea914-e9ae-44cc-983b-ec5bd1f2dd00" providerId="ADAL" clId="{4DC693FA-57AA-4F3E-93B6-CC1D29A2EBB8}" dt="2024-08-23T20:36:17.999" v="215" actId="22"/>
          <ac:picMkLst>
            <pc:docMk/>
            <pc:sldMk cId="180461388" sldId="280"/>
            <ac:picMk id="13" creationId="{C6B4D91D-6916-8A10-0BC2-2777BE982F84}"/>
          </ac:picMkLst>
        </pc:picChg>
        <pc:picChg chg="add del">
          <ac:chgData name="Yili Lin" userId="4f5ea914-e9ae-44cc-983b-ec5bd1f2dd00" providerId="ADAL" clId="{4DC693FA-57AA-4F3E-93B6-CC1D29A2EBB8}" dt="2024-08-23T20:36:16.631" v="214" actId="22"/>
          <ac:picMkLst>
            <pc:docMk/>
            <pc:sldMk cId="180461388" sldId="280"/>
            <ac:picMk id="15" creationId="{A21AF9D1-A0A8-DB8B-C7A6-C33320F3F18E}"/>
          </ac:picMkLst>
        </pc:picChg>
        <pc:picChg chg="add mod">
          <ac:chgData name="Yili Lin" userId="4f5ea914-e9ae-44cc-983b-ec5bd1f2dd00" providerId="ADAL" clId="{4DC693FA-57AA-4F3E-93B6-CC1D29A2EBB8}" dt="2024-08-24T15:33:25.171" v="413" actId="14100"/>
          <ac:picMkLst>
            <pc:docMk/>
            <pc:sldMk cId="180461388" sldId="280"/>
            <ac:picMk id="17" creationId="{AFAD937B-8D0F-16B1-2A67-663CF5652E39}"/>
          </ac:picMkLst>
        </pc:picChg>
      </pc:sldChg>
      <pc:sldChg chg="modSp add del mod">
        <pc:chgData name="Yili Lin" userId="4f5ea914-e9ae-44cc-983b-ec5bd1f2dd00" providerId="ADAL" clId="{4DC693FA-57AA-4F3E-93B6-CC1D29A2EBB8}" dt="2024-08-24T15:37:59.498" v="424" actId="47"/>
        <pc:sldMkLst>
          <pc:docMk/>
          <pc:sldMk cId="1076046966" sldId="281"/>
        </pc:sldMkLst>
        <pc:spChg chg="mod">
          <ac:chgData name="Yili Lin" userId="4f5ea914-e9ae-44cc-983b-ec5bd1f2dd00" providerId="ADAL" clId="{4DC693FA-57AA-4F3E-93B6-CC1D29A2EBB8}" dt="2024-08-23T20:37:38.765" v="219" actId="20577"/>
          <ac:spMkLst>
            <pc:docMk/>
            <pc:sldMk cId="1076046966" sldId="281"/>
            <ac:spMk id="5" creationId="{E99A9CF9-3FF1-99B4-9B7C-912E67393CBF}"/>
          </ac:spMkLst>
        </pc:spChg>
      </pc:sldChg>
      <pc:sldChg chg="add del">
        <pc:chgData name="Yili Lin" userId="4f5ea914-e9ae-44cc-983b-ec5bd1f2dd00" providerId="ADAL" clId="{4DC693FA-57AA-4F3E-93B6-CC1D29A2EBB8}" dt="2024-08-24T15:38:02.798" v="426" actId="47"/>
        <pc:sldMkLst>
          <pc:docMk/>
          <pc:sldMk cId="4094616083" sldId="282"/>
        </pc:sldMkLst>
      </pc:sldChg>
      <pc:sldChg chg="add del">
        <pc:chgData name="Yili Lin" userId="4f5ea914-e9ae-44cc-983b-ec5bd1f2dd00" providerId="ADAL" clId="{4DC693FA-57AA-4F3E-93B6-CC1D29A2EBB8}" dt="2024-08-24T15:38:07.072" v="429" actId="47"/>
        <pc:sldMkLst>
          <pc:docMk/>
          <pc:sldMk cId="3692464147" sldId="283"/>
        </pc:sldMkLst>
      </pc:sldChg>
      <pc:sldChg chg="add del">
        <pc:chgData name="Yili Lin" userId="4f5ea914-e9ae-44cc-983b-ec5bd1f2dd00" providerId="ADAL" clId="{4DC693FA-57AA-4F3E-93B6-CC1D29A2EBB8}" dt="2024-08-24T15:38:05.753" v="428" actId="47"/>
        <pc:sldMkLst>
          <pc:docMk/>
          <pc:sldMk cId="2543402838" sldId="284"/>
        </pc:sldMkLst>
      </pc:sldChg>
      <pc:sldChg chg="add del">
        <pc:chgData name="Yili Lin" userId="4f5ea914-e9ae-44cc-983b-ec5bd1f2dd00" providerId="ADAL" clId="{4DC693FA-57AA-4F3E-93B6-CC1D29A2EBB8}" dt="2024-08-24T15:38:03.789" v="427" actId="47"/>
        <pc:sldMkLst>
          <pc:docMk/>
          <pc:sldMk cId="3514546789" sldId="285"/>
        </pc:sldMkLst>
      </pc:sldChg>
      <pc:sldChg chg="add del">
        <pc:chgData name="Yili Lin" userId="4f5ea914-e9ae-44cc-983b-ec5bd1f2dd00" providerId="ADAL" clId="{4DC693FA-57AA-4F3E-93B6-CC1D29A2EBB8}" dt="2024-08-24T15:37:54.417" v="423" actId="47"/>
        <pc:sldMkLst>
          <pc:docMk/>
          <pc:sldMk cId="2034477927" sldId="286"/>
        </pc:sldMkLst>
      </pc:sldChg>
      <pc:sldChg chg="addSp add del mod">
        <pc:chgData name="Yili Lin" userId="4f5ea914-e9ae-44cc-983b-ec5bd1f2dd00" providerId="ADAL" clId="{4DC693FA-57AA-4F3E-93B6-CC1D29A2EBB8}" dt="2024-08-24T15:38:01.540" v="425" actId="47"/>
        <pc:sldMkLst>
          <pc:docMk/>
          <pc:sldMk cId="3941962145" sldId="287"/>
        </pc:sldMkLst>
        <pc:spChg chg="add">
          <ac:chgData name="Yili Lin" userId="4f5ea914-e9ae-44cc-983b-ec5bd1f2dd00" providerId="ADAL" clId="{4DC693FA-57AA-4F3E-93B6-CC1D29A2EBB8}" dt="2024-08-23T20:37:49.255" v="221" actId="11529"/>
          <ac:spMkLst>
            <pc:docMk/>
            <pc:sldMk cId="3941962145" sldId="287"/>
            <ac:spMk id="3" creationId="{34E97D64-F51E-F02D-718C-EF792F5280A5}"/>
          </ac:spMkLst>
        </pc:spChg>
      </pc:sldChg>
      <pc:sldChg chg="addSp delSp modSp add mod">
        <pc:chgData name="Yili Lin" userId="4f5ea914-e9ae-44cc-983b-ec5bd1f2dd00" providerId="ADAL" clId="{4DC693FA-57AA-4F3E-93B6-CC1D29A2EBB8}" dt="2024-08-24T00:19:59.987" v="256" actId="22"/>
        <pc:sldMkLst>
          <pc:docMk/>
          <pc:sldMk cId="4182313163" sldId="288"/>
        </pc:sldMkLst>
        <pc:spChg chg="del">
          <ac:chgData name="Yili Lin" userId="4f5ea914-e9ae-44cc-983b-ec5bd1f2dd00" providerId="ADAL" clId="{4DC693FA-57AA-4F3E-93B6-CC1D29A2EBB8}" dt="2024-08-24T00:18:01.474" v="227" actId="478"/>
          <ac:spMkLst>
            <pc:docMk/>
            <pc:sldMk cId="4182313163" sldId="288"/>
            <ac:spMk id="6" creationId="{2636FA8D-A617-1BE7-624D-D8018B16D530}"/>
          </ac:spMkLst>
        </pc:spChg>
        <pc:picChg chg="add del mod">
          <ac:chgData name="Yili Lin" userId="4f5ea914-e9ae-44cc-983b-ec5bd1f2dd00" providerId="ADAL" clId="{4DC693FA-57AA-4F3E-93B6-CC1D29A2EBB8}" dt="2024-08-24T00:19:59.987" v="256" actId="22"/>
          <ac:picMkLst>
            <pc:docMk/>
            <pc:sldMk cId="4182313163" sldId="288"/>
            <ac:picMk id="4" creationId="{EDE59F70-EF08-C4A9-211C-675CCAB712E6}"/>
          </ac:picMkLst>
        </pc:picChg>
        <pc:picChg chg="del">
          <ac:chgData name="Yili Lin" userId="4f5ea914-e9ae-44cc-983b-ec5bd1f2dd00" providerId="ADAL" clId="{4DC693FA-57AA-4F3E-93B6-CC1D29A2EBB8}" dt="2024-08-24T00:18:03.482" v="228" actId="478"/>
          <ac:picMkLst>
            <pc:docMk/>
            <pc:sldMk cId="4182313163" sldId="288"/>
            <ac:picMk id="11" creationId="{BB374ACD-11D8-6FF3-B7CE-7069323FC1A0}"/>
          </ac:picMkLst>
        </pc:picChg>
        <pc:cxnChg chg="add del mod">
          <ac:chgData name="Yili Lin" userId="4f5ea914-e9ae-44cc-983b-ec5bd1f2dd00" providerId="ADAL" clId="{4DC693FA-57AA-4F3E-93B6-CC1D29A2EBB8}" dt="2024-08-24T00:19:55.914" v="248" actId="11529"/>
          <ac:cxnSpMkLst>
            <pc:docMk/>
            <pc:sldMk cId="4182313163" sldId="288"/>
            <ac:cxnSpMk id="12" creationId="{3A9113FE-B093-8855-F02B-D06043FBCD65}"/>
          </ac:cxnSpMkLst>
        </pc:cxnChg>
      </pc:sldChg>
      <pc:sldChg chg="modSp add del mod">
        <pc:chgData name="Yili Lin" userId="4f5ea914-e9ae-44cc-983b-ec5bd1f2dd00" providerId="ADAL" clId="{4DC693FA-57AA-4F3E-93B6-CC1D29A2EBB8}" dt="2024-08-24T00:40:38.917" v="329" actId="2696"/>
        <pc:sldMkLst>
          <pc:docMk/>
          <pc:sldMk cId="523369009" sldId="289"/>
        </pc:sldMkLst>
        <pc:spChg chg="mod">
          <ac:chgData name="Yili Lin" userId="4f5ea914-e9ae-44cc-983b-ec5bd1f2dd00" providerId="ADAL" clId="{4DC693FA-57AA-4F3E-93B6-CC1D29A2EBB8}" dt="2024-08-24T00:21:06.327" v="270" actId="1076"/>
          <ac:spMkLst>
            <pc:docMk/>
            <pc:sldMk cId="523369009" sldId="289"/>
            <ac:spMk id="14" creationId="{E74A9B38-DEF4-EAD6-E244-6291FE9751DF}"/>
          </ac:spMkLst>
        </pc:spChg>
      </pc:sldChg>
      <pc:sldChg chg="modSp add del mod">
        <pc:chgData name="Yili Lin" userId="4f5ea914-e9ae-44cc-983b-ec5bd1f2dd00" providerId="ADAL" clId="{4DC693FA-57AA-4F3E-93B6-CC1D29A2EBB8}" dt="2024-08-24T00:40:42.877" v="330" actId="2696"/>
        <pc:sldMkLst>
          <pc:docMk/>
          <pc:sldMk cId="1855833810" sldId="290"/>
        </pc:sldMkLst>
        <pc:spChg chg="mod">
          <ac:chgData name="Yili Lin" userId="4f5ea914-e9ae-44cc-983b-ec5bd1f2dd00" providerId="ADAL" clId="{4DC693FA-57AA-4F3E-93B6-CC1D29A2EBB8}" dt="2024-08-24T00:21:16.887" v="271" actId="1076"/>
          <ac:spMkLst>
            <pc:docMk/>
            <pc:sldMk cId="1855833810" sldId="290"/>
            <ac:spMk id="14" creationId="{E74A9B38-DEF4-EAD6-E244-6291FE9751DF}"/>
          </ac:spMkLst>
        </pc:spChg>
      </pc:sldChg>
      <pc:sldChg chg="modSp add del mod">
        <pc:chgData name="Yili Lin" userId="4f5ea914-e9ae-44cc-983b-ec5bd1f2dd00" providerId="ADAL" clId="{4DC693FA-57AA-4F3E-93B6-CC1D29A2EBB8}" dt="2024-08-24T00:41:43.775" v="340" actId="47"/>
        <pc:sldMkLst>
          <pc:docMk/>
          <pc:sldMk cId="79895058" sldId="291"/>
        </pc:sldMkLst>
        <pc:spChg chg="mod">
          <ac:chgData name="Yili Lin" userId="4f5ea914-e9ae-44cc-983b-ec5bd1f2dd00" providerId="ADAL" clId="{4DC693FA-57AA-4F3E-93B6-CC1D29A2EBB8}" dt="2024-08-24T00:39:01.670" v="311" actId="1076"/>
          <ac:spMkLst>
            <pc:docMk/>
            <pc:sldMk cId="79895058" sldId="291"/>
            <ac:spMk id="27" creationId="{D52BEBED-BC10-A332-EFB9-F07F57D3CC6E}"/>
          </ac:spMkLst>
        </pc:spChg>
      </pc:sldChg>
      <pc:sldChg chg="modSp add del mod">
        <pc:chgData name="Yili Lin" userId="4f5ea914-e9ae-44cc-983b-ec5bd1f2dd00" providerId="ADAL" clId="{4DC693FA-57AA-4F3E-93B6-CC1D29A2EBB8}" dt="2024-08-24T00:55:44.572" v="375" actId="2696"/>
        <pc:sldMkLst>
          <pc:docMk/>
          <pc:sldMk cId="1243950346" sldId="292"/>
        </pc:sldMkLst>
        <pc:spChg chg="mod">
          <ac:chgData name="Yili Lin" userId="4f5ea914-e9ae-44cc-983b-ec5bd1f2dd00" providerId="ADAL" clId="{4DC693FA-57AA-4F3E-93B6-CC1D29A2EBB8}" dt="2024-08-24T00:40:53.934" v="333" actId="1076"/>
          <ac:spMkLst>
            <pc:docMk/>
            <pc:sldMk cId="1243950346" sldId="292"/>
            <ac:spMk id="14" creationId="{E74A9B38-DEF4-EAD6-E244-6291FE9751DF}"/>
          </ac:spMkLst>
        </pc:spChg>
      </pc:sldChg>
      <pc:sldChg chg="modSp add del mod">
        <pc:chgData name="Yili Lin" userId="4f5ea914-e9ae-44cc-983b-ec5bd1f2dd00" providerId="ADAL" clId="{4DC693FA-57AA-4F3E-93B6-CC1D29A2EBB8}" dt="2024-08-24T00:55:48.549" v="376" actId="2696"/>
        <pc:sldMkLst>
          <pc:docMk/>
          <pc:sldMk cId="3864851266" sldId="293"/>
        </pc:sldMkLst>
        <pc:spChg chg="mod">
          <ac:chgData name="Yili Lin" userId="4f5ea914-e9ae-44cc-983b-ec5bd1f2dd00" providerId="ADAL" clId="{4DC693FA-57AA-4F3E-93B6-CC1D29A2EBB8}" dt="2024-08-24T00:41:00.164" v="334" actId="1076"/>
          <ac:spMkLst>
            <pc:docMk/>
            <pc:sldMk cId="3864851266" sldId="293"/>
            <ac:spMk id="14" creationId="{E74A9B38-DEF4-EAD6-E244-6291FE9751DF}"/>
          </ac:spMkLst>
        </pc:spChg>
      </pc:sldChg>
      <pc:sldChg chg="addSp modSp add del mod">
        <pc:chgData name="Yili Lin" userId="4f5ea914-e9ae-44cc-983b-ec5bd1f2dd00" providerId="ADAL" clId="{4DC693FA-57AA-4F3E-93B6-CC1D29A2EBB8}" dt="2024-08-24T00:58:04.025" v="389" actId="2696"/>
        <pc:sldMkLst>
          <pc:docMk/>
          <pc:sldMk cId="2872612629" sldId="294"/>
        </pc:sldMkLst>
        <pc:spChg chg="add mod">
          <ac:chgData name="Yili Lin" userId="4f5ea914-e9ae-44cc-983b-ec5bd1f2dd00" providerId="ADAL" clId="{4DC693FA-57AA-4F3E-93B6-CC1D29A2EBB8}" dt="2024-08-24T00:42:19.785" v="346" actId="1076"/>
          <ac:spMkLst>
            <pc:docMk/>
            <pc:sldMk cId="2872612629" sldId="294"/>
            <ac:spMk id="3" creationId="{B7F07779-8F86-1E24-841B-A16757B85513}"/>
          </ac:spMkLst>
        </pc:spChg>
        <pc:spChg chg="mod">
          <ac:chgData name="Yili Lin" userId="4f5ea914-e9ae-44cc-983b-ec5bd1f2dd00" providerId="ADAL" clId="{4DC693FA-57AA-4F3E-93B6-CC1D29A2EBB8}" dt="2024-08-24T00:42:00.633" v="344" actId="1076"/>
          <ac:spMkLst>
            <pc:docMk/>
            <pc:sldMk cId="2872612629" sldId="294"/>
            <ac:spMk id="30" creationId="{922E67F0-72F9-4DD1-9947-59DDD467E98D}"/>
          </ac:spMkLst>
        </pc:spChg>
      </pc:sldChg>
      <pc:sldChg chg="modSp add mod ord">
        <pc:chgData name="Yili Lin" userId="4f5ea914-e9ae-44cc-983b-ec5bd1f2dd00" providerId="ADAL" clId="{4DC693FA-57AA-4F3E-93B6-CC1D29A2EBB8}" dt="2024-08-24T17:29:50.397" v="707"/>
        <pc:sldMkLst>
          <pc:docMk/>
          <pc:sldMk cId="3795319501" sldId="295"/>
        </pc:sldMkLst>
        <pc:spChg chg="mod">
          <ac:chgData name="Yili Lin" userId="4f5ea914-e9ae-44cc-983b-ec5bd1f2dd00" providerId="ADAL" clId="{4DC693FA-57AA-4F3E-93B6-CC1D29A2EBB8}" dt="2024-08-24T00:56:01.815" v="379" actId="1076"/>
          <ac:spMkLst>
            <pc:docMk/>
            <pc:sldMk cId="3795319501" sldId="295"/>
            <ac:spMk id="14" creationId="{E74A9B38-DEF4-EAD6-E244-6291FE9751DF}"/>
          </ac:spMkLst>
        </pc:spChg>
      </pc:sldChg>
      <pc:sldChg chg="modSp add mod">
        <pc:chgData name="Yili Lin" userId="4f5ea914-e9ae-44cc-983b-ec5bd1f2dd00" providerId="ADAL" clId="{4DC693FA-57AA-4F3E-93B6-CC1D29A2EBB8}" dt="2024-08-24T00:56:06.603" v="380" actId="1076"/>
        <pc:sldMkLst>
          <pc:docMk/>
          <pc:sldMk cId="3008589261" sldId="296"/>
        </pc:sldMkLst>
        <pc:spChg chg="mod">
          <ac:chgData name="Yili Lin" userId="4f5ea914-e9ae-44cc-983b-ec5bd1f2dd00" providerId="ADAL" clId="{4DC693FA-57AA-4F3E-93B6-CC1D29A2EBB8}" dt="2024-08-24T00:56:06.603" v="380" actId="1076"/>
          <ac:spMkLst>
            <pc:docMk/>
            <pc:sldMk cId="3008589261" sldId="296"/>
            <ac:spMk id="14" creationId="{E74A9B38-DEF4-EAD6-E244-6291FE9751DF}"/>
          </ac:spMkLst>
        </pc:spChg>
      </pc:sldChg>
      <pc:sldChg chg="addSp modSp add mod">
        <pc:chgData name="Yili Lin" userId="4f5ea914-e9ae-44cc-983b-ec5bd1f2dd00" providerId="ADAL" clId="{4DC693FA-57AA-4F3E-93B6-CC1D29A2EBB8}" dt="2024-08-24T00:58:48.380" v="393" actId="1076"/>
        <pc:sldMkLst>
          <pc:docMk/>
          <pc:sldMk cId="1627811834" sldId="297"/>
        </pc:sldMkLst>
        <pc:spChg chg="add mod">
          <ac:chgData name="Yili Lin" userId="4f5ea914-e9ae-44cc-983b-ec5bd1f2dd00" providerId="ADAL" clId="{4DC693FA-57AA-4F3E-93B6-CC1D29A2EBB8}" dt="2024-08-24T00:58:48.380" v="393" actId="1076"/>
          <ac:spMkLst>
            <pc:docMk/>
            <pc:sldMk cId="1627811834" sldId="297"/>
            <ac:spMk id="3" creationId="{3BE479C8-8A82-A5D6-46DA-B295CD1A1A28}"/>
          </ac:spMkLst>
        </pc:spChg>
        <pc:spChg chg="mod">
          <ac:chgData name="Yili Lin" userId="4f5ea914-e9ae-44cc-983b-ec5bd1f2dd00" providerId="ADAL" clId="{4DC693FA-57AA-4F3E-93B6-CC1D29A2EBB8}" dt="2024-08-24T00:58:37.556" v="391" actId="1076"/>
          <ac:spMkLst>
            <pc:docMk/>
            <pc:sldMk cId="1627811834" sldId="297"/>
            <ac:spMk id="30" creationId="{922E67F0-72F9-4DD1-9947-59DDD467E98D}"/>
          </ac:spMkLst>
        </pc:spChg>
      </pc:sldChg>
      <pc:sldChg chg="modSp add mod">
        <pc:chgData name="Yili Lin" userId="4f5ea914-e9ae-44cc-983b-ec5bd1f2dd00" providerId="ADAL" clId="{4DC693FA-57AA-4F3E-93B6-CC1D29A2EBB8}" dt="2024-08-24T01:01:01.031" v="404" actId="1076"/>
        <pc:sldMkLst>
          <pc:docMk/>
          <pc:sldMk cId="1873939384" sldId="298"/>
        </pc:sldMkLst>
        <pc:spChg chg="mod">
          <ac:chgData name="Yili Lin" userId="4f5ea914-e9ae-44cc-983b-ec5bd1f2dd00" providerId="ADAL" clId="{4DC693FA-57AA-4F3E-93B6-CC1D29A2EBB8}" dt="2024-08-24T01:01:01.031" v="404" actId="1076"/>
          <ac:spMkLst>
            <pc:docMk/>
            <pc:sldMk cId="1873939384" sldId="298"/>
            <ac:spMk id="12" creationId="{0204EC14-2063-7B3A-A82E-FDC9E1B4562C}"/>
          </ac:spMkLst>
        </pc:spChg>
      </pc:sldChg>
      <pc:sldChg chg="modSp add mod">
        <pc:chgData name="Yili Lin" userId="4f5ea914-e9ae-44cc-983b-ec5bd1f2dd00" providerId="ADAL" clId="{4DC693FA-57AA-4F3E-93B6-CC1D29A2EBB8}" dt="2024-08-24T01:01:05.261" v="405" actId="1076"/>
        <pc:sldMkLst>
          <pc:docMk/>
          <pc:sldMk cId="271967982" sldId="299"/>
        </pc:sldMkLst>
        <pc:spChg chg="mod">
          <ac:chgData name="Yili Lin" userId="4f5ea914-e9ae-44cc-983b-ec5bd1f2dd00" providerId="ADAL" clId="{4DC693FA-57AA-4F3E-93B6-CC1D29A2EBB8}" dt="2024-08-24T01:01:05.261" v="405" actId="1076"/>
          <ac:spMkLst>
            <pc:docMk/>
            <pc:sldMk cId="271967982" sldId="299"/>
            <ac:spMk id="12" creationId="{0204EC14-2063-7B3A-A82E-FDC9E1B4562C}"/>
          </ac:spMkLst>
        </pc:spChg>
      </pc:sldChg>
      <pc:sldChg chg="delSp modSp add mod">
        <pc:chgData name="Yili Lin" userId="4f5ea914-e9ae-44cc-983b-ec5bd1f2dd00" providerId="ADAL" clId="{4DC693FA-57AA-4F3E-93B6-CC1D29A2EBB8}" dt="2024-08-24T15:40:20.814" v="458" actId="5793"/>
        <pc:sldMkLst>
          <pc:docMk/>
          <pc:sldMk cId="2883124913" sldId="300"/>
        </pc:sldMkLst>
        <pc:spChg chg="mod">
          <ac:chgData name="Yili Lin" userId="4f5ea914-e9ae-44cc-983b-ec5bd1f2dd00" providerId="ADAL" clId="{4DC693FA-57AA-4F3E-93B6-CC1D29A2EBB8}" dt="2024-08-24T15:40:20.814" v="458" actId="5793"/>
          <ac:spMkLst>
            <pc:docMk/>
            <pc:sldMk cId="2883124913" sldId="300"/>
            <ac:spMk id="5" creationId="{E99A9CF9-3FF1-99B4-9B7C-912E67393CBF}"/>
          </ac:spMkLst>
        </pc:spChg>
        <pc:picChg chg="del">
          <ac:chgData name="Yili Lin" userId="4f5ea914-e9ae-44cc-983b-ec5bd1f2dd00" providerId="ADAL" clId="{4DC693FA-57AA-4F3E-93B6-CC1D29A2EBB8}" dt="2024-08-24T15:33:34.594" v="415" actId="478"/>
          <ac:picMkLst>
            <pc:docMk/>
            <pc:sldMk cId="2883124913" sldId="300"/>
            <ac:picMk id="17" creationId="{AFAD937B-8D0F-16B1-2A67-663CF5652E39}"/>
          </ac:picMkLst>
        </pc:picChg>
      </pc:sldChg>
      <pc:sldChg chg="modSp add del mod">
        <pc:chgData name="Yili Lin" userId="4f5ea914-e9ae-44cc-983b-ec5bd1f2dd00" providerId="ADAL" clId="{4DC693FA-57AA-4F3E-93B6-CC1D29A2EBB8}" dt="2024-08-24T15:47:12.078" v="480" actId="47"/>
        <pc:sldMkLst>
          <pc:docMk/>
          <pc:sldMk cId="1459726649" sldId="301"/>
        </pc:sldMkLst>
        <pc:spChg chg="mod">
          <ac:chgData name="Yili Lin" userId="4f5ea914-e9ae-44cc-983b-ec5bd1f2dd00" providerId="ADAL" clId="{4DC693FA-57AA-4F3E-93B6-CC1D29A2EBB8}" dt="2024-08-24T15:40:39.447" v="461" actId="5793"/>
          <ac:spMkLst>
            <pc:docMk/>
            <pc:sldMk cId="1459726649" sldId="301"/>
            <ac:spMk id="5" creationId="{E99A9CF9-3FF1-99B4-9B7C-912E67393CBF}"/>
          </ac:spMkLst>
        </pc:spChg>
      </pc:sldChg>
      <pc:sldChg chg="addSp delSp modSp add mod">
        <pc:chgData name="Yili Lin" userId="4f5ea914-e9ae-44cc-983b-ec5bd1f2dd00" providerId="ADAL" clId="{4DC693FA-57AA-4F3E-93B6-CC1D29A2EBB8}" dt="2024-08-24T15:49:49.330" v="488" actId="478"/>
        <pc:sldMkLst>
          <pc:docMk/>
          <pc:sldMk cId="2606284462" sldId="302"/>
        </pc:sldMkLst>
        <pc:spChg chg="mod">
          <ac:chgData name="Yili Lin" userId="4f5ea914-e9ae-44cc-983b-ec5bd1f2dd00" providerId="ADAL" clId="{4DC693FA-57AA-4F3E-93B6-CC1D29A2EBB8}" dt="2024-08-24T15:47:26.623" v="482" actId="5793"/>
          <ac:spMkLst>
            <pc:docMk/>
            <pc:sldMk cId="2606284462" sldId="302"/>
            <ac:spMk id="5" creationId="{E99A9CF9-3FF1-99B4-9B7C-912E67393CBF}"/>
          </ac:spMkLst>
        </pc:spChg>
        <pc:picChg chg="add del mod">
          <ac:chgData name="Yili Lin" userId="4f5ea914-e9ae-44cc-983b-ec5bd1f2dd00" providerId="ADAL" clId="{4DC693FA-57AA-4F3E-93B6-CC1D29A2EBB8}" dt="2024-08-24T15:49:49.330" v="488" actId="478"/>
          <ac:picMkLst>
            <pc:docMk/>
            <pc:sldMk cId="2606284462" sldId="302"/>
            <ac:picMk id="4" creationId="{897829E5-328F-318C-2FAC-BEF1C6CE9742}"/>
          </ac:picMkLst>
        </pc:picChg>
      </pc:sldChg>
      <pc:sldChg chg="modSp add mod">
        <pc:chgData name="Yili Lin" userId="4f5ea914-e9ae-44cc-983b-ec5bd1f2dd00" providerId="ADAL" clId="{4DC693FA-57AA-4F3E-93B6-CC1D29A2EBB8}" dt="2024-08-24T15:51:14.697" v="498" actId="5793"/>
        <pc:sldMkLst>
          <pc:docMk/>
          <pc:sldMk cId="2130994643" sldId="303"/>
        </pc:sldMkLst>
        <pc:spChg chg="mod">
          <ac:chgData name="Yili Lin" userId="4f5ea914-e9ae-44cc-983b-ec5bd1f2dd00" providerId="ADAL" clId="{4DC693FA-57AA-4F3E-93B6-CC1D29A2EBB8}" dt="2024-08-24T15:51:14.697" v="498" actId="5793"/>
          <ac:spMkLst>
            <pc:docMk/>
            <pc:sldMk cId="2130994643" sldId="303"/>
            <ac:spMk id="5" creationId="{E99A9CF9-3FF1-99B4-9B7C-912E67393CBF}"/>
          </ac:spMkLst>
        </pc:spChg>
      </pc:sldChg>
      <pc:sldChg chg="modSp add mod">
        <pc:chgData name="Yili Lin" userId="4f5ea914-e9ae-44cc-983b-ec5bd1f2dd00" providerId="ADAL" clId="{4DC693FA-57AA-4F3E-93B6-CC1D29A2EBB8}" dt="2024-08-24T15:54:12.503" v="508" actId="5793"/>
        <pc:sldMkLst>
          <pc:docMk/>
          <pc:sldMk cId="4013544873" sldId="304"/>
        </pc:sldMkLst>
        <pc:spChg chg="mod">
          <ac:chgData name="Yili Lin" userId="4f5ea914-e9ae-44cc-983b-ec5bd1f2dd00" providerId="ADAL" clId="{4DC693FA-57AA-4F3E-93B6-CC1D29A2EBB8}" dt="2024-08-24T15:54:12.503" v="508" actId="5793"/>
          <ac:spMkLst>
            <pc:docMk/>
            <pc:sldMk cId="4013544873" sldId="304"/>
            <ac:spMk id="5" creationId="{E99A9CF9-3FF1-99B4-9B7C-912E67393CBF}"/>
          </ac:spMkLst>
        </pc:spChg>
      </pc:sldChg>
      <pc:sldChg chg="add">
        <pc:chgData name="Yili Lin" userId="4f5ea914-e9ae-44cc-983b-ec5bd1f2dd00" providerId="ADAL" clId="{4DC693FA-57AA-4F3E-93B6-CC1D29A2EBB8}" dt="2024-08-24T15:40:03.437" v="454"/>
        <pc:sldMkLst>
          <pc:docMk/>
          <pc:sldMk cId="3370416214" sldId="305"/>
        </pc:sldMkLst>
      </pc:sldChg>
      <pc:sldChg chg="addSp delSp modSp add mod">
        <pc:chgData name="Yili Lin" userId="4f5ea914-e9ae-44cc-983b-ec5bd1f2dd00" providerId="ADAL" clId="{4DC693FA-57AA-4F3E-93B6-CC1D29A2EBB8}" dt="2024-08-24T15:46:22.345" v="479" actId="1076"/>
        <pc:sldMkLst>
          <pc:docMk/>
          <pc:sldMk cId="1076499762" sldId="306"/>
        </pc:sldMkLst>
        <pc:spChg chg="add del">
          <ac:chgData name="Yili Lin" userId="4f5ea914-e9ae-44cc-983b-ec5bd1f2dd00" providerId="ADAL" clId="{4DC693FA-57AA-4F3E-93B6-CC1D29A2EBB8}" dt="2024-08-24T15:43:50.994" v="469" actId="478"/>
          <ac:spMkLst>
            <pc:docMk/>
            <pc:sldMk cId="1076499762" sldId="306"/>
            <ac:spMk id="6" creationId="{C3D6D076-7065-B997-AE3F-35EA95EF362C}"/>
          </ac:spMkLst>
        </pc:spChg>
        <pc:spChg chg="add mod">
          <ac:chgData name="Yili Lin" userId="4f5ea914-e9ae-44cc-983b-ec5bd1f2dd00" providerId="ADAL" clId="{4DC693FA-57AA-4F3E-93B6-CC1D29A2EBB8}" dt="2024-08-24T15:44:18.141" v="475" actId="1076"/>
          <ac:spMkLst>
            <pc:docMk/>
            <pc:sldMk cId="1076499762" sldId="306"/>
            <ac:spMk id="12" creationId="{A909C53F-1D07-4880-FC94-74AFE7C68049}"/>
          </ac:spMkLst>
        </pc:spChg>
        <pc:spChg chg="add mod">
          <ac:chgData name="Yili Lin" userId="4f5ea914-e9ae-44cc-983b-ec5bd1f2dd00" providerId="ADAL" clId="{4DC693FA-57AA-4F3E-93B6-CC1D29A2EBB8}" dt="2024-08-24T15:46:22.345" v="479" actId="1076"/>
          <ac:spMkLst>
            <pc:docMk/>
            <pc:sldMk cId="1076499762" sldId="306"/>
            <ac:spMk id="13" creationId="{7C50C781-A2A4-91EE-9610-954F2DC546AE}"/>
          </ac:spMkLst>
        </pc:spChg>
        <pc:picChg chg="add del mod">
          <ac:chgData name="Yili Lin" userId="4f5ea914-e9ae-44cc-983b-ec5bd1f2dd00" providerId="ADAL" clId="{4DC693FA-57AA-4F3E-93B6-CC1D29A2EBB8}" dt="2024-08-24T15:43:49.075" v="468" actId="478"/>
          <ac:picMkLst>
            <pc:docMk/>
            <pc:sldMk cId="1076499762" sldId="306"/>
            <ac:picMk id="4" creationId="{1E991957-8E28-8CF8-8AE4-E0E3FAEAD341}"/>
          </ac:picMkLst>
        </pc:picChg>
        <pc:picChg chg="add mod">
          <ac:chgData name="Yili Lin" userId="4f5ea914-e9ae-44cc-983b-ec5bd1f2dd00" providerId="ADAL" clId="{4DC693FA-57AA-4F3E-93B6-CC1D29A2EBB8}" dt="2024-08-24T15:43:59.565" v="472" actId="14100"/>
          <ac:picMkLst>
            <pc:docMk/>
            <pc:sldMk cId="1076499762" sldId="306"/>
            <ac:picMk id="11" creationId="{DD5F80EF-235F-6A7F-DA26-616CAB1B631E}"/>
          </ac:picMkLst>
        </pc:picChg>
      </pc:sldChg>
      <pc:sldChg chg="addSp delSp modSp add mod">
        <pc:chgData name="Yili Lin" userId="4f5ea914-e9ae-44cc-983b-ec5bd1f2dd00" providerId="ADAL" clId="{4DC693FA-57AA-4F3E-93B6-CC1D29A2EBB8}" dt="2024-08-24T15:50:33.792" v="496" actId="1076"/>
        <pc:sldMkLst>
          <pc:docMk/>
          <pc:sldMk cId="678434918" sldId="307"/>
        </pc:sldMkLst>
        <pc:spChg chg="add del mod">
          <ac:chgData name="Yili Lin" userId="4f5ea914-e9ae-44cc-983b-ec5bd1f2dd00" providerId="ADAL" clId="{4DC693FA-57AA-4F3E-93B6-CC1D29A2EBB8}" dt="2024-08-24T15:50:11.124" v="491" actId="478"/>
          <ac:spMkLst>
            <pc:docMk/>
            <pc:sldMk cId="678434918" sldId="307"/>
            <ac:spMk id="3" creationId="{FFA04D5B-C1C1-3392-CB63-94EDE1D0EED7}"/>
          </ac:spMkLst>
        </pc:spChg>
        <pc:spChg chg="add mod">
          <ac:chgData name="Yili Lin" userId="4f5ea914-e9ae-44cc-983b-ec5bd1f2dd00" providerId="ADAL" clId="{4DC693FA-57AA-4F3E-93B6-CC1D29A2EBB8}" dt="2024-08-24T15:50:22.874" v="493" actId="1076"/>
          <ac:spMkLst>
            <pc:docMk/>
            <pc:sldMk cId="678434918" sldId="307"/>
            <ac:spMk id="6" creationId="{E1F8006E-7147-92ED-90DD-B1317328C75A}"/>
          </ac:spMkLst>
        </pc:spChg>
        <pc:spChg chg="add mod">
          <ac:chgData name="Yili Lin" userId="4f5ea914-e9ae-44cc-983b-ec5bd1f2dd00" providerId="ADAL" clId="{4DC693FA-57AA-4F3E-93B6-CC1D29A2EBB8}" dt="2024-08-24T15:50:33.792" v="496" actId="1076"/>
          <ac:spMkLst>
            <pc:docMk/>
            <pc:sldMk cId="678434918" sldId="307"/>
            <ac:spMk id="10" creationId="{C11FAD34-1FC9-4F14-C925-C81E78621FFC}"/>
          </ac:spMkLst>
        </pc:spChg>
      </pc:sldChg>
      <pc:sldChg chg="addSp modSp add mod">
        <pc:chgData name="Yili Lin" userId="4f5ea914-e9ae-44cc-983b-ec5bd1f2dd00" providerId="ADAL" clId="{4DC693FA-57AA-4F3E-93B6-CC1D29A2EBB8}" dt="2024-08-24T15:53:16.852" v="506" actId="1076"/>
        <pc:sldMkLst>
          <pc:docMk/>
          <pc:sldMk cId="2424654165" sldId="308"/>
        </pc:sldMkLst>
        <pc:spChg chg="add mod">
          <ac:chgData name="Yili Lin" userId="4f5ea914-e9ae-44cc-983b-ec5bd1f2dd00" providerId="ADAL" clId="{4DC693FA-57AA-4F3E-93B6-CC1D29A2EBB8}" dt="2024-08-24T15:53:08.653" v="504" actId="1076"/>
          <ac:spMkLst>
            <pc:docMk/>
            <pc:sldMk cId="2424654165" sldId="308"/>
            <ac:spMk id="6" creationId="{AA057F3D-BBB9-E333-2454-188478C3B5C2}"/>
          </ac:spMkLst>
        </pc:spChg>
        <pc:spChg chg="add mod">
          <ac:chgData name="Yili Lin" userId="4f5ea914-e9ae-44cc-983b-ec5bd1f2dd00" providerId="ADAL" clId="{4DC693FA-57AA-4F3E-93B6-CC1D29A2EBB8}" dt="2024-08-24T15:53:16.852" v="506" actId="1076"/>
          <ac:spMkLst>
            <pc:docMk/>
            <pc:sldMk cId="2424654165" sldId="308"/>
            <ac:spMk id="10" creationId="{28A79A52-FBC2-CFE3-F9B3-AD84AF412B41}"/>
          </ac:spMkLst>
        </pc:spChg>
        <pc:picChg chg="add mod">
          <ac:chgData name="Yili Lin" userId="4f5ea914-e9ae-44cc-983b-ec5bd1f2dd00" providerId="ADAL" clId="{4DC693FA-57AA-4F3E-93B6-CC1D29A2EBB8}" dt="2024-08-24T15:52:53.892" v="502" actId="14100"/>
          <ac:picMkLst>
            <pc:docMk/>
            <pc:sldMk cId="2424654165" sldId="308"/>
            <ac:picMk id="4" creationId="{3F8C8BCE-F387-77AD-E600-7266CC028223}"/>
          </ac:picMkLst>
        </pc:picChg>
      </pc:sldChg>
      <pc:sldChg chg="addSp modSp add mod">
        <pc:chgData name="Yili Lin" userId="4f5ea914-e9ae-44cc-983b-ec5bd1f2dd00" providerId="ADAL" clId="{4DC693FA-57AA-4F3E-93B6-CC1D29A2EBB8}" dt="2024-08-24T15:57:05.416" v="516" actId="1076"/>
        <pc:sldMkLst>
          <pc:docMk/>
          <pc:sldMk cId="924958638" sldId="309"/>
        </pc:sldMkLst>
        <pc:spChg chg="add mod">
          <ac:chgData name="Yili Lin" userId="4f5ea914-e9ae-44cc-983b-ec5bd1f2dd00" providerId="ADAL" clId="{4DC693FA-57AA-4F3E-93B6-CC1D29A2EBB8}" dt="2024-08-24T15:57:01.334" v="514" actId="1076"/>
          <ac:spMkLst>
            <pc:docMk/>
            <pc:sldMk cId="924958638" sldId="309"/>
            <ac:spMk id="6" creationId="{ADF9A899-7150-4A88-4AF2-A935D5624E85}"/>
          </ac:spMkLst>
        </pc:spChg>
        <pc:spChg chg="add mod">
          <ac:chgData name="Yili Lin" userId="4f5ea914-e9ae-44cc-983b-ec5bd1f2dd00" providerId="ADAL" clId="{4DC693FA-57AA-4F3E-93B6-CC1D29A2EBB8}" dt="2024-08-24T15:57:05.416" v="516" actId="1076"/>
          <ac:spMkLst>
            <pc:docMk/>
            <pc:sldMk cId="924958638" sldId="309"/>
            <ac:spMk id="10" creationId="{F9CB10FA-F275-1894-823A-1D42A0EAF5B7}"/>
          </ac:spMkLst>
        </pc:spChg>
        <pc:picChg chg="add mod">
          <ac:chgData name="Yili Lin" userId="4f5ea914-e9ae-44cc-983b-ec5bd1f2dd00" providerId="ADAL" clId="{4DC693FA-57AA-4F3E-93B6-CC1D29A2EBB8}" dt="2024-08-24T15:56:51.013" v="512" actId="14100"/>
          <ac:picMkLst>
            <pc:docMk/>
            <pc:sldMk cId="924958638" sldId="309"/>
            <ac:picMk id="4" creationId="{DDBA7753-65DD-0C94-C826-87E6ADC53A33}"/>
          </ac:picMkLst>
        </pc:picChg>
      </pc:sldChg>
      <pc:sldChg chg="addSp modSp add mod">
        <pc:chgData name="Yili Lin" userId="4f5ea914-e9ae-44cc-983b-ec5bd1f2dd00" providerId="ADAL" clId="{4DC693FA-57AA-4F3E-93B6-CC1D29A2EBB8}" dt="2024-08-24T16:02:28.733" v="525" actId="1076"/>
        <pc:sldMkLst>
          <pc:docMk/>
          <pc:sldMk cId="133928922" sldId="310"/>
        </pc:sldMkLst>
        <pc:spChg chg="add mod">
          <ac:chgData name="Yili Lin" userId="4f5ea914-e9ae-44cc-983b-ec5bd1f2dd00" providerId="ADAL" clId="{4DC693FA-57AA-4F3E-93B6-CC1D29A2EBB8}" dt="2024-08-24T16:02:28.733" v="525" actId="1076"/>
          <ac:spMkLst>
            <pc:docMk/>
            <pc:sldMk cId="133928922" sldId="310"/>
            <ac:spMk id="6" creationId="{DF65F57B-BB75-15D3-B954-BFA9110DE04E}"/>
          </ac:spMkLst>
        </pc:spChg>
        <pc:spChg chg="add mod">
          <ac:chgData name="Yili Lin" userId="4f5ea914-e9ae-44cc-983b-ec5bd1f2dd00" providerId="ADAL" clId="{4DC693FA-57AA-4F3E-93B6-CC1D29A2EBB8}" dt="2024-08-24T16:02:20.593" v="523" actId="1076"/>
          <ac:spMkLst>
            <pc:docMk/>
            <pc:sldMk cId="133928922" sldId="310"/>
            <ac:spMk id="10" creationId="{FBD4E31F-0DB1-3243-FACC-467C35345BBB}"/>
          </ac:spMkLst>
        </pc:spChg>
        <pc:picChg chg="add mod">
          <ac:chgData name="Yili Lin" userId="4f5ea914-e9ae-44cc-983b-ec5bd1f2dd00" providerId="ADAL" clId="{4DC693FA-57AA-4F3E-93B6-CC1D29A2EBB8}" dt="2024-08-24T16:02:05.040" v="520" actId="14100"/>
          <ac:picMkLst>
            <pc:docMk/>
            <pc:sldMk cId="133928922" sldId="310"/>
            <ac:picMk id="4" creationId="{9445BAF1-B370-C1A2-5687-09A893C2A314}"/>
          </ac:picMkLst>
        </pc:picChg>
      </pc:sldChg>
      <pc:sldChg chg="modSp add mod">
        <pc:chgData name="Yili Lin" userId="4f5ea914-e9ae-44cc-983b-ec5bd1f2dd00" providerId="ADAL" clId="{4DC693FA-57AA-4F3E-93B6-CC1D29A2EBB8}" dt="2024-08-24T16:11:16.944" v="566" actId="5793"/>
        <pc:sldMkLst>
          <pc:docMk/>
          <pc:sldMk cId="588763899" sldId="311"/>
        </pc:sldMkLst>
        <pc:spChg chg="mod">
          <ac:chgData name="Yili Lin" userId="4f5ea914-e9ae-44cc-983b-ec5bd1f2dd00" providerId="ADAL" clId="{4DC693FA-57AA-4F3E-93B6-CC1D29A2EBB8}" dt="2024-08-24T16:11:16.944" v="566" actId="5793"/>
          <ac:spMkLst>
            <pc:docMk/>
            <pc:sldMk cId="588763899" sldId="311"/>
            <ac:spMk id="5" creationId="{E99A9CF9-3FF1-99B4-9B7C-912E67393CBF}"/>
          </ac:spMkLst>
        </pc:spChg>
      </pc:sldChg>
      <pc:sldChg chg="modSp add mod">
        <pc:chgData name="Yili Lin" userId="4f5ea914-e9ae-44cc-983b-ec5bd1f2dd00" providerId="ADAL" clId="{4DC693FA-57AA-4F3E-93B6-CC1D29A2EBB8}" dt="2024-08-24T16:14:51.091" v="574" actId="5793"/>
        <pc:sldMkLst>
          <pc:docMk/>
          <pc:sldMk cId="273199068" sldId="312"/>
        </pc:sldMkLst>
        <pc:spChg chg="mod">
          <ac:chgData name="Yili Lin" userId="4f5ea914-e9ae-44cc-983b-ec5bd1f2dd00" providerId="ADAL" clId="{4DC693FA-57AA-4F3E-93B6-CC1D29A2EBB8}" dt="2024-08-24T16:14:51.091" v="574" actId="5793"/>
          <ac:spMkLst>
            <pc:docMk/>
            <pc:sldMk cId="273199068" sldId="312"/>
            <ac:spMk id="5" creationId="{E99A9CF9-3FF1-99B4-9B7C-912E67393CBF}"/>
          </ac:spMkLst>
        </pc:spChg>
      </pc:sldChg>
      <pc:sldChg chg="modSp add mod">
        <pc:chgData name="Yili Lin" userId="4f5ea914-e9ae-44cc-983b-ec5bd1f2dd00" providerId="ADAL" clId="{4DC693FA-57AA-4F3E-93B6-CC1D29A2EBB8}" dt="2024-08-24T16:23:20.505" v="588" actId="5793"/>
        <pc:sldMkLst>
          <pc:docMk/>
          <pc:sldMk cId="4171581425" sldId="313"/>
        </pc:sldMkLst>
        <pc:spChg chg="mod">
          <ac:chgData name="Yili Lin" userId="4f5ea914-e9ae-44cc-983b-ec5bd1f2dd00" providerId="ADAL" clId="{4DC693FA-57AA-4F3E-93B6-CC1D29A2EBB8}" dt="2024-08-24T16:23:20.505" v="588" actId="5793"/>
          <ac:spMkLst>
            <pc:docMk/>
            <pc:sldMk cId="4171581425" sldId="313"/>
            <ac:spMk id="5" creationId="{E99A9CF9-3FF1-99B4-9B7C-912E67393CBF}"/>
          </ac:spMkLst>
        </pc:spChg>
      </pc:sldChg>
      <pc:sldChg chg="modSp add mod">
        <pc:chgData name="Yili Lin" userId="4f5ea914-e9ae-44cc-983b-ec5bd1f2dd00" providerId="ADAL" clId="{4DC693FA-57AA-4F3E-93B6-CC1D29A2EBB8}" dt="2024-08-24T16:53:30.009" v="640" actId="113"/>
        <pc:sldMkLst>
          <pc:docMk/>
          <pc:sldMk cId="3891994786" sldId="314"/>
        </pc:sldMkLst>
        <pc:spChg chg="mod">
          <ac:chgData name="Yili Lin" userId="4f5ea914-e9ae-44cc-983b-ec5bd1f2dd00" providerId="ADAL" clId="{4DC693FA-57AA-4F3E-93B6-CC1D29A2EBB8}" dt="2024-08-24T16:53:30.009" v="640" actId="113"/>
          <ac:spMkLst>
            <pc:docMk/>
            <pc:sldMk cId="3891994786" sldId="314"/>
            <ac:spMk id="5" creationId="{E99A9CF9-3FF1-99B4-9B7C-912E67393CBF}"/>
          </ac:spMkLst>
        </pc:spChg>
      </pc:sldChg>
      <pc:sldChg chg="modSp add mod">
        <pc:chgData name="Yili Lin" userId="4f5ea914-e9ae-44cc-983b-ec5bd1f2dd00" providerId="ADAL" clId="{4DC693FA-57AA-4F3E-93B6-CC1D29A2EBB8}" dt="2024-08-24T16:55:13.204" v="652" actId="20577"/>
        <pc:sldMkLst>
          <pc:docMk/>
          <pc:sldMk cId="1469080301" sldId="315"/>
        </pc:sldMkLst>
        <pc:spChg chg="mod">
          <ac:chgData name="Yili Lin" userId="4f5ea914-e9ae-44cc-983b-ec5bd1f2dd00" providerId="ADAL" clId="{4DC693FA-57AA-4F3E-93B6-CC1D29A2EBB8}" dt="2024-08-24T16:55:13.204" v="652" actId="20577"/>
          <ac:spMkLst>
            <pc:docMk/>
            <pc:sldMk cId="1469080301" sldId="315"/>
            <ac:spMk id="5" creationId="{E99A9CF9-3FF1-99B4-9B7C-912E67393CBF}"/>
          </ac:spMkLst>
        </pc:spChg>
      </pc:sldChg>
      <pc:sldChg chg="modSp add mod">
        <pc:chgData name="Yili Lin" userId="4f5ea914-e9ae-44cc-983b-ec5bd1f2dd00" providerId="ADAL" clId="{4DC693FA-57AA-4F3E-93B6-CC1D29A2EBB8}" dt="2024-08-24T16:58:12.187" v="671" actId="20577"/>
        <pc:sldMkLst>
          <pc:docMk/>
          <pc:sldMk cId="2493508157" sldId="316"/>
        </pc:sldMkLst>
        <pc:spChg chg="mod">
          <ac:chgData name="Yili Lin" userId="4f5ea914-e9ae-44cc-983b-ec5bd1f2dd00" providerId="ADAL" clId="{4DC693FA-57AA-4F3E-93B6-CC1D29A2EBB8}" dt="2024-08-24T16:58:12.187" v="671" actId="20577"/>
          <ac:spMkLst>
            <pc:docMk/>
            <pc:sldMk cId="2493508157" sldId="316"/>
            <ac:spMk id="5" creationId="{E99A9CF9-3FF1-99B4-9B7C-912E67393CBF}"/>
          </ac:spMkLst>
        </pc:spChg>
      </pc:sldChg>
      <pc:sldChg chg="addSp delSp modSp add mod">
        <pc:chgData name="Yili Lin" userId="4f5ea914-e9ae-44cc-983b-ec5bd1f2dd00" providerId="ADAL" clId="{4DC693FA-57AA-4F3E-93B6-CC1D29A2EBB8}" dt="2024-08-24T16:19:24.429" v="580" actId="167"/>
        <pc:sldMkLst>
          <pc:docMk/>
          <pc:sldMk cId="2726773076" sldId="317"/>
        </pc:sldMkLst>
        <pc:spChg chg="add mod">
          <ac:chgData name="Yili Lin" userId="4f5ea914-e9ae-44cc-983b-ec5bd1f2dd00" providerId="ADAL" clId="{4DC693FA-57AA-4F3E-93B6-CC1D29A2EBB8}" dt="2024-08-24T16:14:34.540" v="572" actId="1076"/>
          <ac:spMkLst>
            <pc:docMk/>
            <pc:sldMk cId="2726773076" sldId="317"/>
            <ac:spMk id="6" creationId="{247C5068-9297-4DAE-10C9-7BB182F477F8}"/>
          </ac:spMkLst>
        </pc:spChg>
        <pc:picChg chg="add del mod">
          <ac:chgData name="Yili Lin" userId="4f5ea914-e9ae-44cc-983b-ec5bd1f2dd00" providerId="ADAL" clId="{4DC693FA-57AA-4F3E-93B6-CC1D29A2EBB8}" dt="2024-08-24T16:19:15.456" v="576" actId="478"/>
          <ac:picMkLst>
            <pc:docMk/>
            <pc:sldMk cId="2726773076" sldId="317"/>
            <ac:picMk id="4" creationId="{BE6646B6-6569-40C5-4C24-85E537E13AAD}"/>
          </ac:picMkLst>
        </pc:picChg>
        <pc:picChg chg="add mod ord">
          <ac:chgData name="Yili Lin" userId="4f5ea914-e9ae-44cc-983b-ec5bd1f2dd00" providerId="ADAL" clId="{4DC693FA-57AA-4F3E-93B6-CC1D29A2EBB8}" dt="2024-08-24T16:19:24.429" v="580" actId="167"/>
          <ac:picMkLst>
            <pc:docMk/>
            <pc:sldMk cId="2726773076" sldId="317"/>
            <ac:picMk id="11" creationId="{396512EE-06EC-B5BE-373E-0055E0EBBE2F}"/>
          </ac:picMkLst>
        </pc:picChg>
      </pc:sldChg>
      <pc:sldChg chg="addSp modSp add mod">
        <pc:chgData name="Yili Lin" userId="4f5ea914-e9ae-44cc-983b-ec5bd1f2dd00" providerId="ADAL" clId="{4DC693FA-57AA-4F3E-93B6-CC1D29A2EBB8}" dt="2024-08-24T16:21:09.680" v="586" actId="1076"/>
        <pc:sldMkLst>
          <pc:docMk/>
          <pc:sldMk cId="1995516109" sldId="318"/>
        </pc:sldMkLst>
        <pc:spChg chg="add mod">
          <ac:chgData name="Yili Lin" userId="4f5ea914-e9ae-44cc-983b-ec5bd1f2dd00" providerId="ADAL" clId="{4DC693FA-57AA-4F3E-93B6-CC1D29A2EBB8}" dt="2024-08-24T16:21:09.680" v="586" actId="1076"/>
          <ac:spMkLst>
            <pc:docMk/>
            <pc:sldMk cId="1995516109" sldId="318"/>
            <ac:spMk id="6" creationId="{8780014C-ACBE-A4FD-A61F-E60E4774F592}"/>
          </ac:spMkLst>
        </pc:spChg>
        <pc:picChg chg="add mod">
          <ac:chgData name="Yili Lin" userId="4f5ea914-e9ae-44cc-983b-ec5bd1f2dd00" providerId="ADAL" clId="{4DC693FA-57AA-4F3E-93B6-CC1D29A2EBB8}" dt="2024-08-24T16:20:54.726" v="584" actId="14100"/>
          <ac:picMkLst>
            <pc:docMk/>
            <pc:sldMk cId="1995516109" sldId="318"/>
            <ac:picMk id="4" creationId="{656D9CC7-99CE-5642-BF80-57134088CA51}"/>
          </ac:picMkLst>
        </pc:picChg>
      </pc:sldChg>
      <pc:sldChg chg="addSp modSp add mod">
        <pc:chgData name="Yili Lin" userId="4f5ea914-e9ae-44cc-983b-ec5bd1f2dd00" providerId="ADAL" clId="{4DC693FA-57AA-4F3E-93B6-CC1D29A2EBB8}" dt="2024-08-24T16:25:37.161" v="594" actId="1076"/>
        <pc:sldMkLst>
          <pc:docMk/>
          <pc:sldMk cId="793771878" sldId="319"/>
        </pc:sldMkLst>
        <pc:spChg chg="add mod">
          <ac:chgData name="Yili Lin" userId="4f5ea914-e9ae-44cc-983b-ec5bd1f2dd00" providerId="ADAL" clId="{4DC693FA-57AA-4F3E-93B6-CC1D29A2EBB8}" dt="2024-08-24T16:25:37.161" v="594" actId="1076"/>
          <ac:spMkLst>
            <pc:docMk/>
            <pc:sldMk cId="793771878" sldId="319"/>
            <ac:spMk id="6" creationId="{247CB226-1D04-543D-866B-3F18EF36253E}"/>
          </ac:spMkLst>
        </pc:spChg>
        <pc:picChg chg="add mod">
          <ac:chgData name="Yili Lin" userId="4f5ea914-e9ae-44cc-983b-ec5bd1f2dd00" providerId="ADAL" clId="{4DC693FA-57AA-4F3E-93B6-CC1D29A2EBB8}" dt="2024-08-24T16:25:23.928" v="592" actId="14100"/>
          <ac:picMkLst>
            <pc:docMk/>
            <pc:sldMk cId="793771878" sldId="319"/>
            <ac:picMk id="4" creationId="{1C7FEA41-0D48-538F-E072-33FA0C97B275}"/>
          </ac:picMkLst>
        </pc:picChg>
      </pc:sldChg>
      <pc:sldChg chg="addSp delSp modSp add mod">
        <pc:chgData name="Yili Lin" userId="4f5ea914-e9ae-44cc-983b-ec5bd1f2dd00" providerId="ADAL" clId="{4DC693FA-57AA-4F3E-93B6-CC1D29A2EBB8}" dt="2024-08-24T16:54:54.472" v="647" actId="1076"/>
        <pc:sldMkLst>
          <pc:docMk/>
          <pc:sldMk cId="1985059980" sldId="320"/>
        </pc:sldMkLst>
        <pc:spChg chg="mod">
          <ac:chgData name="Yili Lin" userId="4f5ea914-e9ae-44cc-983b-ec5bd1f2dd00" providerId="ADAL" clId="{4DC693FA-57AA-4F3E-93B6-CC1D29A2EBB8}" dt="2024-08-24T16:53:52.649" v="641"/>
          <ac:spMkLst>
            <pc:docMk/>
            <pc:sldMk cId="1985059980" sldId="320"/>
            <ac:spMk id="5" creationId="{E99A9CF9-3FF1-99B4-9B7C-912E67393CBF}"/>
          </ac:spMkLst>
        </pc:spChg>
        <pc:spChg chg="add mod">
          <ac:chgData name="Yili Lin" userId="4f5ea914-e9ae-44cc-983b-ec5bd1f2dd00" providerId="ADAL" clId="{4DC693FA-57AA-4F3E-93B6-CC1D29A2EBB8}" dt="2024-08-24T16:54:41.806" v="645" actId="1076"/>
          <ac:spMkLst>
            <pc:docMk/>
            <pc:sldMk cId="1985059980" sldId="320"/>
            <ac:spMk id="6" creationId="{F9EE6D4C-6195-AB1A-132D-0D4DA2213065}"/>
          </ac:spMkLst>
        </pc:spChg>
        <pc:spChg chg="add mod">
          <ac:chgData name="Yili Lin" userId="4f5ea914-e9ae-44cc-983b-ec5bd1f2dd00" providerId="ADAL" clId="{4DC693FA-57AA-4F3E-93B6-CC1D29A2EBB8}" dt="2024-08-24T16:54:54.472" v="647" actId="1076"/>
          <ac:spMkLst>
            <pc:docMk/>
            <pc:sldMk cId="1985059980" sldId="320"/>
            <ac:spMk id="11" creationId="{12B9A7E3-E021-D3CC-7106-945D29A4E141}"/>
          </ac:spMkLst>
        </pc:spChg>
        <pc:picChg chg="add del mod">
          <ac:chgData name="Yili Lin" userId="4f5ea914-e9ae-44cc-983b-ec5bd1f2dd00" providerId="ADAL" clId="{4DC693FA-57AA-4F3E-93B6-CC1D29A2EBB8}" dt="2024-08-24T16:54:34.721" v="642" actId="478"/>
          <ac:picMkLst>
            <pc:docMk/>
            <pc:sldMk cId="1985059980" sldId="320"/>
            <ac:picMk id="4" creationId="{06ED2C45-0A83-652F-F71E-FB91C92BDEE6}"/>
          </ac:picMkLst>
        </pc:picChg>
        <pc:picChg chg="add mod ord">
          <ac:chgData name="Yili Lin" userId="4f5ea914-e9ae-44cc-983b-ec5bd1f2dd00" providerId="ADAL" clId="{4DC693FA-57AA-4F3E-93B6-CC1D29A2EBB8}" dt="2024-08-24T16:54:38.953" v="644" actId="167"/>
          <ac:picMkLst>
            <pc:docMk/>
            <pc:sldMk cId="1985059980" sldId="320"/>
            <ac:picMk id="10" creationId="{F9568FF5-D49C-4989-DDDB-59D8F938D87B}"/>
          </ac:picMkLst>
        </pc:picChg>
      </pc:sldChg>
      <pc:sldChg chg="addSp delSp modSp add mod">
        <pc:chgData name="Yili Lin" userId="4f5ea914-e9ae-44cc-983b-ec5bd1f2dd00" providerId="ADAL" clId="{4DC693FA-57AA-4F3E-93B6-CC1D29A2EBB8}" dt="2024-08-24T16:56:27.703" v="666" actId="1076"/>
        <pc:sldMkLst>
          <pc:docMk/>
          <pc:sldMk cId="3665670183" sldId="321"/>
        </pc:sldMkLst>
        <pc:spChg chg="mod">
          <ac:chgData name="Yili Lin" userId="4f5ea914-e9ae-44cc-983b-ec5bd1f2dd00" providerId="ADAL" clId="{4DC693FA-57AA-4F3E-93B6-CC1D29A2EBB8}" dt="2024-08-24T16:55:24.515" v="657" actId="20577"/>
          <ac:spMkLst>
            <pc:docMk/>
            <pc:sldMk cId="3665670183" sldId="321"/>
            <ac:spMk id="5" creationId="{E99A9CF9-3FF1-99B4-9B7C-912E67393CBF}"/>
          </ac:spMkLst>
        </pc:spChg>
        <pc:spChg chg="add mod">
          <ac:chgData name="Yili Lin" userId="4f5ea914-e9ae-44cc-983b-ec5bd1f2dd00" providerId="ADAL" clId="{4DC693FA-57AA-4F3E-93B6-CC1D29A2EBB8}" dt="2024-08-24T16:56:27.703" v="666" actId="1076"/>
          <ac:spMkLst>
            <pc:docMk/>
            <pc:sldMk cId="3665670183" sldId="321"/>
            <ac:spMk id="6" creationId="{84070ED9-36D3-26A9-62D7-E093447F0AAF}"/>
          </ac:spMkLst>
        </pc:spChg>
        <pc:spChg chg="add mod">
          <ac:chgData name="Yili Lin" userId="4f5ea914-e9ae-44cc-983b-ec5bd1f2dd00" providerId="ADAL" clId="{4DC693FA-57AA-4F3E-93B6-CC1D29A2EBB8}" dt="2024-08-24T16:56:24.898" v="665" actId="1076"/>
          <ac:spMkLst>
            <pc:docMk/>
            <pc:sldMk cId="3665670183" sldId="321"/>
            <ac:spMk id="10" creationId="{1DC4FCCF-F41C-5EBA-6F14-22EA1E716E23}"/>
          </ac:spMkLst>
        </pc:spChg>
        <pc:picChg chg="add del mod">
          <ac:chgData name="Yili Lin" userId="4f5ea914-e9ae-44cc-983b-ec5bd1f2dd00" providerId="ADAL" clId="{4DC693FA-57AA-4F3E-93B6-CC1D29A2EBB8}" dt="2024-08-24T16:56:10.101" v="661" actId="478"/>
          <ac:picMkLst>
            <pc:docMk/>
            <pc:sldMk cId="3665670183" sldId="321"/>
            <ac:picMk id="4" creationId="{153A00F0-9E16-6269-C3B1-4FFD2BA505F7}"/>
          </ac:picMkLst>
        </pc:picChg>
        <pc:picChg chg="add mod ord">
          <ac:chgData name="Yili Lin" userId="4f5ea914-e9ae-44cc-983b-ec5bd1f2dd00" providerId="ADAL" clId="{4DC693FA-57AA-4F3E-93B6-CC1D29A2EBB8}" dt="2024-08-24T16:56:20.041" v="664" actId="167"/>
          <ac:picMkLst>
            <pc:docMk/>
            <pc:sldMk cId="3665670183" sldId="321"/>
            <ac:picMk id="12" creationId="{1CDEED5B-BFF2-815B-4A18-11744F940C60}"/>
          </ac:picMkLst>
        </pc:picChg>
      </pc:sldChg>
      <pc:sldChg chg="addSp delSp modSp add mod">
        <pc:chgData name="Yili Lin" userId="4f5ea914-e9ae-44cc-983b-ec5bd1f2dd00" providerId="ADAL" clId="{4DC693FA-57AA-4F3E-93B6-CC1D29A2EBB8}" dt="2024-08-24T17:02:50.008" v="682" actId="1076"/>
        <pc:sldMkLst>
          <pc:docMk/>
          <pc:sldMk cId="695022017" sldId="322"/>
        </pc:sldMkLst>
        <pc:spChg chg="mod">
          <ac:chgData name="Yili Lin" userId="4f5ea914-e9ae-44cc-983b-ec5bd1f2dd00" providerId="ADAL" clId="{4DC693FA-57AA-4F3E-93B6-CC1D29A2EBB8}" dt="2024-08-24T17:02:50.008" v="682" actId="1076"/>
          <ac:spMkLst>
            <pc:docMk/>
            <pc:sldMk cId="695022017" sldId="322"/>
            <ac:spMk id="6" creationId="{84070ED9-36D3-26A9-62D7-E093447F0AAF}"/>
          </ac:spMkLst>
        </pc:spChg>
        <pc:spChg chg="mod">
          <ac:chgData name="Yili Lin" userId="4f5ea914-e9ae-44cc-983b-ec5bd1f2dd00" providerId="ADAL" clId="{4DC693FA-57AA-4F3E-93B6-CC1D29A2EBB8}" dt="2024-08-24T17:02:48.288" v="681" actId="1076"/>
          <ac:spMkLst>
            <pc:docMk/>
            <pc:sldMk cId="695022017" sldId="322"/>
            <ac:spMk id="10" creationId="{1DC4FCCF-F41C-5EBA-6F14-22EA1E716E23}"/>
          </ac:spMkLst>
        </pc:spChg>
        <pc:picChg chg="add mod ord">
          <ac:chgData name="Yili Lin" userId="4f5ea914-e9ae-44cc-983b-ec5bd1f2dd00" providerId="ADAL" clId="{4DC693FA-57AA-4F3E-93B6-CC1D29A2EBB8}" dt="2024-08-24T17:02:43.257" v="680" actId="167"/>
          <ac:picMkLst>
            <pc:docMk/>
            <pc:sldMk cId="695022017" sldId="322"/>
            <ac:picMk id="4" creationId="{AF8295F4-3F95-8204-4B69-EEC8AF929542}"/>
          </ac:picMkLst>
        </pc:picChg>
        <pc:picChg chg="del">
          <ac:chgData name="Yili Lin" userId="4f5ea914-e9ae-44cc-983b-ec5bd1f2dd00" providerId="ADAL" clId="{4DC693FA-57AA-4F3E-93B6-CC1D29A2EBB8}" dt="2024-08-24T17:02:08.514" v="673" actId="478"/>
          <ac:picMkLst>
            <pc:docMk/>
            <pc:sldMk cId="695022017" sldId="322"/>
            <ac:picMk id="12" creationId="{1CDEED5B-BFF2-815B-4A18-11744F940C60}"/>
          </ac:picMkLst>
        </pc:picChg>
      </pc:sldChg>
      <pc:sldChg chg="addSp delSp modSp add mod">
        <pc:chgData name="Yili Lin" userId="4f5ea914-e9ae-44cc-983b-ec5bd1f2dd00" providerId="ADAL" clId="{4DC693FA-57AA-4F3E-93B6-CC1D29A2EBB8}" dt="2024-08-24T17:07:48.004" v="691" actId="1076"/>
        <pc:sldMkLst>
          <pc:docMk/>
          <pc:sldMk cId="869424095" sldId="323"/>
        </pc:sldMkLst>
        <pc:spChg chg="mod">
          <ac:chgData name="Yili Lin" userId="4f5ea914-e9ae-44cc-983b-ec5bd1f2dd00" providerId="ADAL" clId="{4DC693FA-57AA-4F3E-93B6-CC1D29A2EBB8}" dt="2024-08-24T17:07:48.004" v="691" actId="1076"/>
          <ac:spMkLst>
            <pc:docMk/>
            <pc:sldMk cId="869424095" sldId="323"/>
            <ac:spMk id="6" creationId="{84070ED9-36D3-26A9-62D7-E093447F0AAF}"/>
          </ac:spMkLst>
        </pc:spChg>
        <pc:spChg chg="mod">
          <ac:chgData name="Yili Lin" userId="4f5ea914-e9ae-44cc-983b-ec5bd1f2dd00" providerId="ADAL" clId="{4DC693FA-57AA-4F3E-93B6-CC1D29A2EBB8}" dt="2024-08-24T17:07:45.125" v="690" actId="1076"/>
          <ac:spMkLst>
            <pc:docMk/>
            <pc:sldMk cId="869424095" sldId="323"/>
            <ac:spMk id="10" creationId="{1DC4FCCF-F41C-5EBA-6F14-22EA1E716E23}"/>
          </ac:spMkLst>
        </pc:spChg>
        <pc:picChg chg="del">
          <ac:chgData name="Yili Lin" userId="4f5ea914-e9ae-44cc-983b-ec5bd1f2dd00" providerId="ADAL" clId="{4DC693FA-57AA-4F3E-93B6-CC1D29A2EBB8}" dt="2024-08-24T17:07:20.579" v="684" actId="478"/>
          <ac:picMkLst>
            <pc:docMk/>
            <pc:sldMk cId="869424095" sldId="323"/>
            <ac:picMk id="4" creationId="{AF8295F4-3F95-8204-4B69-EEC8AF929542}"/>
          </ac:picMkLst>
        </pc:picChg>
        <pc:picChg chg="add mod ord">
          <ac:chgData name="Yili Lin" userId="4f5ea914-e9ae-44cc-983b-ec5bd1f2dd00" providerId="ADAL" clId="{4DC693FA-57AA-4F3E-93B6-CC1D29A2EBB8}" dt="2024-08-24T17:07:41.005" v="689" actId="167"/>
          <ac:picMkLst>
            <pc:docMk/>
            <pc:sldMk cId="869424095" sldId="323"/>
            <ac:picMk id="11" creationId="{9CC48A66-52B1-6ACE-BBD3-18BEAF744CD4}"/>
          </ac:picMkLst>
        </pc:picChg>
      </pc:sldChg>
      <pc:sldChg chg="delSp add del mod">
        <pc:chgData name="Yili Lin" userId="4f5ea914-e9ae-44cc-983b-ec5bd1f2dd00" providerId="ADAL" clId="{4DC693FA-57AA-4F3E-93B6-CC1D29A2EBB8}" dt="2024-08-24T17:02:24.087" v="676" actId="47"/>
        <pc:sldMkLst>
          <pc:docMk/>
          <pc:sldMk cId="3595865632" sldId="323"/>
        </pc:sldMkLst>
        <pc:picChg chg="del">
          <ac:chgData name="Yili Lin" userId="4f5ea914-e9ae-44cc-983b-ec5bd1f2dd00" providerId="ADAL" clId="{4DC693FA-57AA-4F3E-93B6-CC1D29A2EBB8}" dt="2024-08-24T17:02:12.894" v="675" actId="478"/>
          <ac:picMkLst>
            <pc:docMk/>
            <pc:sldMk cId="3595865632" sldId="323"/>
            <ac:picMk id="12" creationId="{1CDEED5B-BFF2-815B-4A18-11744F940C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9EF1-A9A1-0142-A435-D6CF67BE6D8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7D8E3-4DED-884B-B60B-A5855D3C8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27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4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29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57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98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53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03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3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38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2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85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7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2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8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1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7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8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7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80765E-9E46-F923-4537-881F829F0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b="19027"/>
          <a:stretch/>
        </p:blipFill>
        <p:spPr>
          <a:xfrm>
            <a:off x="4902150" y="-674203"/>
            <a:ext cx="7694778" cy="8354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49688-59E7-1703-6239-C6E17422C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81" y="3697149"/>
            <a:ext cx="7604864" cy="13805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E2DF3-20B9-5FE4-78BC-2A84C112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6" y="5412912"/>
            <a:ext cx="3342354" cy="14645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87E38-3EC4-A044-D625-EEAF1E6EC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61" y="1197215"/>
            <a:ext cx="5899299" cy="1981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E1F77-3976-FC07-D6FA-5715ADAF14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3982" y="3502855"/>
            <a:ext cx="5932940" cy="7005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58EA4-EA94-F72F-4C37-A2D336BDE9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906" y="5412912"/>
            <a:ext cx="651267" cy="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8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F527-C9C4-3AE9-1AB6-0A92543C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292B-FD17-3482-0ADF-55B3DEA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4CFF4-32C3-E17B-C4D7-7A0CF58D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2BFF3-9C13-EF99-0729-5CAD7C9A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96DED-A25F-6860-FA29-8B5A8C88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0275C-7907-9F15-85B5-70FBD727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1B68D-9337-DF5E-FDE3-D260CF6E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3C2B-45CE-B511-13E2-9DAE79A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0148-A2A9-0799-F4F7-18017CE8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B31A-DA89-95E7-AB08-ECC256F19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7533F-7C4E-022F-1503-9303E85D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BDBA-F83C-B51D-3180-D13C4E3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3C8B5-4C34-EC01-EB6E-5BF3EB0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3A86-0B7B-9417-206C-8023301A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AB53F-53C6-9A50-564C-B9B09AEED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ADB9C-BE4B-90D1-43B5-0B304E9FB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02F0E-CB70-B6CB-0280-2E396AB8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C533A-08B0-58EA-9AD7-A3F8B324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6A372-BDCD-A7E2-5A4F-E62DC39F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EBD8-E926-E742-3B9A-FB7253CB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357F9-DC12-94D1-6A8F-A398E6061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E06DF-5858-0C46-6785-09124783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5DCB-E870-DEF5-349E-FB0C1700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2825-6709-2936-5F16-188693E2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90BBB-294E-EA0B-4584-034FA002C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2A05C-F0E4-B4A7-DC39-EB2E7568F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3312-CA81-4776-9938-67381027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C54-F5DE-248C-FC2C-5BB73F76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72711-175A-0A82-C452-816AAB8F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7F74-E65C-984E-FFFB-9873BF05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7072B-1A48-E8CC-BA32-C6C0F54A3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E196-C6A3-D45C-AE7F-358CCC01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0C394-B57F-0355-CCFD-984B2FE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E2EA4-D9C9-6654-B8BA-1C03388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867D-53A7-E375-1117-1A31A9D5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13F4-D2B2-F0E3-ECBA-F3DC31E94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344E-33BD-ECDF-B54C-D249559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BA72-D85A-09D5-0600-DA0ADB54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2EF3A-9F15-3C46-FFFB-022261A7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438D-15AB-1384-01DA-DBC84002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BF7F2-D1ED-7EA7-354A-565D52FF4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E1DCA-88C9-4457-D10B-A94EB9AD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4F4D0-A1CD-2FEC-7FE5-3EFEA82E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3ACB-3D51-C021-380A-422741CC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8A7-CA9A-1FEB-D37F-86B06EC6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77CC-EB3F-8190-5A4C-65AE4E397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5C47D-3BE5-48D2-EE39-FCF231842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493D8-52FD-639F-7179-FFC6FA0D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36B6A-9301-ABDB-03CF-23ADF7F0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4F21-C24C-D131-6D7F-52B8059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6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6" y="195223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38536" y="5052805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902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6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D842-A184-D34E-83A3-7939A51F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8A4F-A689-1A7A-CAA8-4068B47FD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3E650-B706-5DEB-EE7A-90F3218CF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9BED9-8399-658E-9C06-CE1A6A009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63B30-E962-04B2-019E-17B9C7A4E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B6CFA-AA84-B957-4789-8CE9BB15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2B9A4-0BCD-4078-27F1-CE03080C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652E3-0273-69D9-07C6-940891B9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E62D-DDB5-965C-61E2-C64BE73C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61465-2D74-BA61-3A96-9F2CCD6A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54FB0-75C8-BAB0-E08F-5597C745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BFBCC-94A9-E98E-22C3-CC386264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4318E-3FAE-E6CF-52C8-A5357EEE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0A48F-0238-53D6-2204-E5B225E2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8633-0444-E110-E633-38AC564D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1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3B09-7850-228A-25AC-33C768D9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4079-0291-2553-0325-367A1814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8713B-4F7B-73A8-AC88-08F4E4338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00650-DD85-EA5B-AC1C-BD0EA4C5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F2E68-5EFE-4521-37C9-0D2D2A5F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79F28-1FD0-F39C-054C-149BB573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2600-E7F7-0A7C-3F48-7DC43760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D641E-C182-AA2F-BDCE-515CDD073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BA398-7343-A78C-5E87-2861D8733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3B96A-4338-90F4-C630-4B1D3B91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99B5F-56F1-C929-633A-316982F9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0F7B3-C312-29B8-3DC6-506DD032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9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8239-20ED-83C2-5E94-937A1AD9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3D5DE-5127-38D3-6E89-B9D722EC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445D7-6DAD-B423-C661-09989B9F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203D-59EC-5FB7-5C4E-181DE2DC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49D-FD83-7F6C-FA44-FEFB6486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7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3154B-5C96-2E9F-D96C-FB3E0FD93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5D171-DBA8-3F47-FB05-D4B0DD2C7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BFC7-FA2F-62E6-4063-B8016AC9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8E5F-665E-DCDF-E602-9A5066D3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F30F-B402-482F-1090-52983BFF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95F78E-F4A5-005F-D143-98D0ABF95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7" t="73191" r="26779"/>
          <a:stretch/>
        </p:blipFill>
        <p:spPr>
          <a:xfrm>
            <a:off x="5956300" y="-2875"/>
            <a:ext cx="2400300" cy="757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6515-D6D6-585C-70C8-97944CAA7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100" t="-3420" r="27678" b="5864"/>
          <a:stretch/>
        </p:blipFill>
        <p:spPr>
          <a:xfrm>
            <a:off x="11019637" y="5562599"/>
            <a:ext cx="1172363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890886"/>
            <a:ext cx="46863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60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07B2B8-372A-822A-3B45-E45E06B6D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000" y="2489201"/>
            <a:ext cx="46863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3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B771-CD45-205F-806A-81678839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2503174"/>
            <a:ext cx="4819650" cy="1267453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9AFD-F871-6540-2115-DB916F64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800" y="3797615"/>
            <a:ext cx="481965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D1F781-F4CE-AC60-F115-80945A7AE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6365" r="1479"/>
          <a:stretch/>
        </p:blipFill>
        <p:spPr>
          <a:xfrm>
            <a:off x="-1435100" y="419100"/>
            <a:ext cx="8085811" cy="698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6F55E-839E-3694-5C2F-4668203B2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300" y="276893"/>
            <a:ext cx="3773552" cy="12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2701-4420-72DC-D9FF-898684F7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96297-FA0A-C43E-7108-817161C6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0C57-4A3B-2719-81CA-09B73DA6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C47A-F876-ED35-DAE5-3572E811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24CA-7BF3-D294-A28C-08A9A060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5C8A-0B8F-489F-EE46-BC751895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6E7A-928B-AFFC-58EB-DDF90F80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C910-FE19-34A9-89EC-61EEDA4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FA6F-EE9F-1222-61BB-6CA64CF7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3EB0-73EB-A669-40D8-A7BDD08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FFF6-7C3E-B82E-BAD3-3DE14A8E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0A6E4-035E-A278-7C29-F7C19E8B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13EDC-550D-793C-1A85-3455C9C4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58A0-98A6-F425-07F8-AD2416B3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9031-28CA-0A3A-FA4D-0C74C339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442C-E7A1-4B84-D829-7CCFAC8C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A649-0420-A710-F725-C76CCE0D6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D3817-238F-3DE7-81A5-734A9291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E521-970C-0A16-339D-01F543C2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00133-5DFD-4E8F-78F2-20C8E60D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ABD90-E5A5-8AFE-AF68-645F771A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E022-1263-0F86-3BCE-C134CAA1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018F2-F8CE-4B78-5B33-7B7C6A5C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CAB54-FA9D-256B-6B70-DB2FF3755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D39D-2C9E-8BEC-F41A-E542FDBE8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14F0C-49C8-852E-937E-1CED5882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6C534-DF33-C872-B51D-C6C81045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48419-26EC-1F6C-06ED-4FEDEEA9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E161C-F9A4-9A91-4F1C-96560568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DD871-3B5C-C6B1-86B7-BAD5C9E0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5E8F-94C3-DEA7-72D7-43D974A5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3BC0-FF84-DF07-2D03-812433C8C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68AE-1121-E34D-AB43-7EFA01D82E5E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4D14-8F6B-6828-E58B-9590E68C8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504E-6E70-6ECE-79C3-BCDDE83ED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7711" y="6356350"/>
            <a:ext cx="587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E883-4AC6-394B-8129-6E4BB686D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5914E-B12D-A7B0-5FD9-797382E1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6845E-D9F9-8BDF-C840-02AB94A4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E1BE-A7B7-ED17-1838-DBB3F4671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967F-2382-1D42-B474-ED4C6215D2E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5862-84FD-CE9D-9FE7-4D233944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53032-999A-FB0D-8D6A-9372F506D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29900-2ACA-4B92-0E1A-06DA734F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FEAE7-C0FC-3C7F-593D-72FA7D10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4F41-5353-39BA-3414-85A2A531C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D5C6-F7A1-5D44-B216-FA90FD5DD46C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6262-21EF-79AE-4E83-5A1E4D0B1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C12F-C386-8200-06E7-EF5A40CF0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6DBE204-75C9-6F86-317E-5CFC06FC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5" y="5421790"/>
            <a:ext cx="6909502" cy="1464519"/>
          </a:xfrm>
        </p:spPr>
        <p:txBody>
          <a:bodyPr/>
          <a:lstStyle/>
          <a:p>
            <a:r>
              <a:rPr lang="en-US" dirty="0"/>
              <a:t>HAP 719: Advanced Statistics I</a:t>
            </a:r>
          </a:p>
          <a:p>
            <a:r>
              <a:rPr lang="en-US" dirty="0"/>
              <a:t>Yili Lin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199008-FA7F-E626-60CB-AC2CECA62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79" y="3697149"/>
            <a:ext cx="8178089" cy="1229958"/>
          </a:xfrm>
        </p:spPr>
        <p:txBody>
          <a:bodyPr>
            <a:normAutofit/>
          </a:bodyPr>
          <a:lstStyle/>
          <a:p>
            <a:r>
              <a:rPr lang="en-US" b="1" dirty="0"/>
              <a:t>Data Types and Structures in 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2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E13675-4FD8-AE50-05D2-67F8114FD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893" y="2118797"/>
            <a:ext cx="6814107" cy="402453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Syntax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A9CF9-3FF1-99B4-9B7C-912E67393CBF}"/>
              </a:ext>
            </a:extLst>
          </p:cNvPr>
          <p:cNvSpPr txBox="1"/>
          <p:nvPr/>
        </p:nvSpPr>
        <p:spPr>
          <a:xfrm>
            <a:off x="1068166" y="1544779"/>
            <a:ext cx="737462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Assignment: </a:t>
            </a:r>
            <a:r>
              <a:rPr lang="en-US" sz="2800" b="1" dirty="0">
                <a:solidFill>
                  <a:srgbClr val="FF0000"/>
                </a:solidFill>
              </a:rPr>
              <a:t>&lt;-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Comments: </a:t>
            </a:r>
            <a:r>
              <a:rPr lang="en-US" sz="2800" b="1" dirty="0">
                <a:solidFill>
                  <a:srgbClr val="FF0000"/>
                </a:solidFill>
              </a:rPr>
              <a:t>#</a:t>
            </a:r>
          </a:p>
          <a:p>
            <a:r>
              <a:rPr lang="en-US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Basic Command:</a:t>
            </a:r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34775-183C-E5AF-B0AE-F22AF56A71D4}"/>
              </a:ext>
            </a:extLst>
          </p:cNvPr>
          <p:cNvSpPr txBox="1"/>
          <p:nvPr/>
        </p:nvSpPr>
        <p:spPr>
          <a:xfrm>
            <a:off x="5377893" y="5684809"/>
            <a:ext cx="1281699" cy="258792"/>
          </a:xfrm>
          <a:custGeom>
            <a:avLst/>
            <a:gdLst>
              <a:gd name="connsiteX0" fmla="*/ 0 w 1281699"/>
              <a:gd name="connsiteY0" fmla="*/ 0 h 258792"/>
              <a:gd name="connsiteX1" fmla="*/ 452867 w 1281699"/>
              <a:gd name="connsiteY1" fmla="*/ 0 h 258792"/>
              <a:gd name="connsiteX2" fmla="*/ 892917 w 1281699"/>
              <a:gd name="connsiteY2" fmla="*/ 0 h 258792"/>
              <a:gd name="connsiteX3" fmla="*/ 1281699 w 1281699"/>
              <a:gd name="connsiteY3" fmla="*/ 0 h 258792"/>
              <a:gd name="connsiteX4" fmla="*/ 1281699 w 1281699"/>
              <a:gd name="connsiteY4" fmla="*/ 258792 h 258792"/>
              <a:gd name="connsiteX5" fmla="*/ 854466 w 1281699"/>
              <a:gd name="connsiteY5" fmla="*/ 258792 h 258792"/>
              <a:gd name="connsiteX6" fmla="*/ 452867 w 1281699"/>
              <a:gd name="connsiteY6" fmla="*/ 258792 h 258792"/>
              <a:gd name="connsiteX7" fmla="*/ 0 w 1281699"/>
              <a:gd name="connsiteY7" fmla="*/ 258792 h 258792"/>
              <a:gd name="connsiteX8" fmla="*/ 0 w 1281699"/>
              <a:gd name="connsiteY8" fmla="*/ 0 h 25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699" h="258792" extrusionOk="0">
                <a:moveTo>
                  <a:pt x="0" y="0"/>
                </a:moveTo>
                <a:cubicBezTo>
                  <a:pt x="173649" y="-13693"/>
                  <a:pt x="242200" y="41132"/>
                  <a:pt x="452867" y="0"/>
                </a:cubicBezTo>
                <a:cubicBezTo>
                  <a:pt x="663534" y="-41132"/>
                  <a:pt x="680272" y="23192"/>
                  <a:pt x="892917" y="0"/>
                </a:cubicBezTo>
                <a:cubicBezTo>
                  <a:pt x="1105562" y="-23192"/>
                  <a:pt x="1150006" y="12157"/>
                  <a:pt x="1281699" y="0"/>
                </a:cubicBezTo>
                <a:cubicBezTo>
                  <a:pt x="1282897" y="115523"/>
                  <a:pt x="1279617" y="165976"/>
                  <a:pt x="1281699" y="258792"/>
                </a:cubicBezTo>
                <a:cubicBezTo>
                  <a:pt x="1093564" y="306688"/>
                  <a:pt x="964452" y="232488"/>
                  <a:pt x="854466" y="258792"/>
                </a:cubicBezTo>
                <a:cubicBezTo>
                  <a:pt x="744480" y="285096"/>
                  <a:pt x="589011" y="222906"/>
                  <a:pt x="452867" y="258792"/>
                </a:cubicBezTo>
                <a:cubicBezTo>
                  <a:pt x="316723" y="294678"/>
                  <a:pt x="133972" y="218630"/>
                  <a:pt x="0" y="258792"/>
                </a:cubicBezTo>
                <a:cubicBezTo>
                  <a:pt x="-18038" y="185532"/>
                  <a:pt x="29699" y="10678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Types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AD937B-8D0F-16B1-2A67-663CF5652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653" y="2258114"/>
            <a:ext cx="6688347" cy="3968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20B9F5-4EFE-FD41-98AF-F4CE37FCA0FF}"/>
              </a:ext>
            </a:extLst>
          </p:cNvPr>
          <p:cNvSpPr txBox="1"/>
          <p:nvPr/>
        </p:nvSpPr>
        <p:spPr>
          <a:xfrm>
            <a:off x="8985716" y="4131066"/>
            <a:ext cx="828135" cy="561704"/>
          </a:xfrm>
          <a:custGeom>
            <a:avLst/>
            <a:gdLst>
              <a:gd name="connsiteX0" fmla="*/ 0 w 828135"/>
              <a:gd name="connsiteY0" fmla="*/ 0 h 561704"/>
              <a:gd name="connsiteX1" fmla="*/ 430630 w 828135"/>
              <a:gd name="connsiteY1" fmla="*/ 0 h 561704"/>
              <a:gd name="connsiteX2" fmla="*/ 828135 w 828135"/>
              <a:gd name="connsiteY2" fmla="*/ 0 h 561704"/>
              <a:gd name="connsiteX3" fmla="*/ 828135 w 828135"/>
              <a:gd name="connsiteY3" fmla="*/ 561704 h 561704"/>
              <a:gd name="connsiteX4" fmla="*/ 422349 w 828135"/>
              <a:gd name="connsiteY4" fmla="*/ 561704 h 561704"/>
              <a:gd name="connsiteX5" fmla="*/ 0 w 828135"/>
              <a:gd name="connsiteY5" fmla="*/ 561704 h 561704"/>
              <a:gd name="connsiteX6" fmla="*/ 0 w 828135"/>
              <a:gd name="connsiteY6" fmla="*/ 0 h 56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135" h="561704" extrusionOk="0">
                <a:moveTo>
                  <a:pt x="0" y="0"/>
                </a:moveTo>
                <a:cubicBezTo>
                  <a:pt x="131293" y="-37429"/>
                  <a:pt x="266547" y="2277"/>
                  <a:pt x="430630" y="0"/>
                </a:cubicBezTo>
                <a:cubicBezTo>
                  <a:pt x="594713" y="-2277"/>
                  <a:pt x="739775" y="42235"/>
                  <a:pt x="828135" y="0"/>
                </a:cubicBezTo>
                <a:cubicBezTo>
                  <a:pt x="855380" y="174953"/>
                  <a:pt x="796434" y="432859"/>
                  <a:pt x="828135" y="561704"/>
                </a:cubicBezTo>
                <a:cubicBezTo>
                  <a:pt x="700884" y="580020"/>
                  <a:pt x="540565" y="542318"/>
                  <a:pt x="422349" y="561704"/>
                </a:cubicBezTo>
                <a:cubicBezTo>
                  <a:pt x="304133" y="581090"/>
                  <a:pt x="201705" y="559342"/>
                  <a:pt x="0" y="561704"/>
                </a:cubicBezTo>
                <a:cubicBezTo>
                  <a:pt x="-42668" y="311903"/>
                  <a:pt x="35859" y="11663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412B8-DF7A-BB9A-79EF-20371B56AEC5}"/>
              </a:ext>
            </a:extLst>
          </p:cNvPr>
          <p:cNvSpPr txBox="1"/>
          <p:nvPr/>
        </p:nvSpPr>
        <p:spPr>
          <a:xfrm>
            <a:off x="979619" y="1460406"/>
            <a:ext cx="539520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Numeric (Double)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46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Types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5F80EF-235F-6A7F-DA26-616CAB1B6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961" y="2195283"/>
            <a:ext cx="6787039" cy="4030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E72AEC-7CBD-AE24-C4A8-DAD1DD2B0C83}"/>
              </a:ext>
            </a:extLst>
          </p:cNvPr>
          <p:cNvSpPr txBox="1"/>
          <p:nvPr/>
        </p:nvSpPr>
        <p:spPr>
          <a:xfrm>
            <a:off x="8949858" y="4144286"/>
            <a:ext cx="741872" cy="484066"/>
          </a:xfrm>
          <a:custGeom>
            <a:avLst/>
            <a:gdLst>
              <a:gd name="connsiteX0" fmla="*/ 0 w 741872"/>
              <a:gd name="connsiteY0" fmla="*/ 0 h 484066"/>
              <a:gd name="connsiteX1" fmla="*/ 385773 w 741872"/>
              <a:gd name="connsiteY1" fmla="*/ 0 h 484066"/>
              <a:gd name="connsiteX2" fmla="*/ 741872 w 741872"/>
              <a:gd name="connsiteY2" fmla="*/ 0 h 484066"/>
              <a:gd name="connsiteX3" fmla="*/ 741872 w 741872"/>
              <a:gd name="connsiteY3" fmla="*/ 484066 h 484066"/>
              <a:gd name="connsiteX4" fmla="*/ 378355 w 741872"/>
              <a:gd name="connsiteY4" fmla="*/ 484066 h 484066"/>
              <a:gd name="connsiteX5" fmla="*/ 0 w 741872"/>
              <a:gd name="connsiteY5" fmla="*/ 484066 h 484066"/>
              <a:gd name="connsiteX6" fmla="*/ 0 w 741872"/>
              <a:gd name="connsiteY6" fmla="*/ 0 h 48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872" h="484066" extrusionOk="0">
                <a:moveTo>
                  <a:pt x="0" y="0"/>
                </a:moveTo>
                <a:cubicBezTo>
                  <a:pt x="107364" y="-3248"/>
                  <a:pt x="221684" y="32795"/>
                  <a:pt x="385773" y="0"/>
                </a:cubicBezTo>
                <a:cubicBezTo>
                  <a:pt x="549862" y="-32795"/>
                  <a:pt x="627455" y="4254"/>
                  <a:pt x="741872" y="0"/>
                </a:cubicBezTo>
                <a:cubicBezTo>
                  <a:pt x="741881" y="190051"/>
                  <a:pt x="734644" y="374576"/>
                  <a:pt x="741872" y="484066"/>
                </a:cubicBezTo>
                <a:cubicBezTo>
                  <a:pt x="616702" y="485213"/>
                  <a:pt x="484553" y="442161"/>
                  <a:pt x="378355" y="484066"/>
                </a:cubicBezTo>
                <a:cubicBezTo>
                  <a:pt x="272157" y="525971"/>
                  <a:pt x="139024" y="475106"/>
                  <a:pt x="0" y="484066"/>
                </a:cubicBezTo>
                <a:cubicBezTo>
                  <a:pt x="-43001" y="373257"/>
                  <a:pt x="7312" y="11642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D7AF4-F6DD-214D-4C17-20D58DA76568}"/>
              </a:ext>
            </a:extLst>
          </p:cNvPr>
          <p:cNvSpPr txBox="1"/>
          <p:nvPr/>
        </p:nvSpPr>
        <p:spPr>
          <a:xfrm>
            <a:off x="5693341" y="3830128"/>
            <a:ext cx="897240" cy="628317"/>
          </a:xfrm>
          <a:custGeom>
            <a:avLst/>
            <a:gdLst>
              <a:gd name="connsiteX0" fmla="*/ 0 w 897240"/>
              <a:gd name="connsiteY0" fmla="*/ 0 h 628317"/>
              <a:gd name="connsiteX1" fmla="*/ 466565 w 897240"/>
              <a:gd name="connsiteY1" fmla="*/ 0 h 628317"/>
              <a:gd name="connsiteX2" fmla="*/ 897240 w 897240"/>
              <a:gd name="connsiteY2" fmla="*/ 0 h 628317"/>
              <a:gd name="connsiteX3" fmla="*/ 897240 w 897240"/>
              <a:gd name="connsiteY3" fmla="*/ 320442 h 628317"/>
              <a:gd name="connsiteX4" fmla="*/ 897240 w 897240"/>
              <a:gd name="connsiteY4" fmla="*/ 628317 h 628317"/>
              <a:gd name="connsiteX5" fmla="*/ 448620 w 897240"/>
              <a:gd name="connsiteY5" fmla="*/ 628317 h 628317"/>
              <a:gd name="connsiteX6" fmla="*/ 0 w 897240"/>
              <a:gd name="connsiteY6" fmla="*/ 628317 h 628317"/>
              <a:gd name="connsiteX7" fmla="*/ 0 w 897240"/>
              <a:gd name="connsiteY7" fmla="*/ 326725 h 628317"/>
              <a:gd name="connsiteX8" fmla="*/ 0 w 897240"/>
              <a:gd name="connsiteY8" fmla="*/ 0 h 62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240" h="628317" extrusionOk="0">
                <a:moveTo>
                  <a:pt x="0" y="0"/>
                </a:moveTo>
                <a:cubicBezTo>
                  <a:pt x="155133" y="-40526"/>
                  <a:pt x="270437" y="16955"/>
                  <a:pt x="466565" y="0"/>
                </a:cubicBezTo>
                <a:cubicBezTo>
                  <a:pt x="662694" y="-16955"/>
                  <a:pt x="701770" y="698"/>
                  <a:pt x="897240" y="0"/>
                </a:cubicBezTo>
                <a:cubicBezTo>
                  <a:pt x="914496" y="105866"/>
                  <a:pt x="890978" y="177161"/>
                  <a:pt x="897240" y="320442"/>
                </a:cubicBezTo>
                <a:cubicBezTo>
                  <a:pt x="903502" y="463723"/>
                  <a:pt x="862383" y="497976"/>
                  <a:pt x="897240" y="628317"/>
                </a:cubicBezTo>
                <a:cubicBezTo>
                  <a:pt x="699303" y="673845"/>
                  <a:pt x="565601" y="617994"/>
                  <a:pt x="448620" y="628317"/>
                </a:cubicBezTo>
                <a:cubicBezTo>
                  <a:pt x="331639" y="638640"/>
                  <a:pt x="218529" y="582205"/>
                  <a:pt x="0" y="628317"/>
                </a:cubicBezTo>
                <a:cubicBezTo>
                  <a:pt x="-29878" y="501363"/>
                  <a:pt x="28044" y="407667"/>
                  <a:pt x="0" y="326725"/>
                </a:cubicBezTo>
                <a:cubicBezTo>
                  <a:pt x="-28044" y="245783"/>
                  <a:pt x="24353" y="7616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13E2C-5E86-484B-FEC7-4F825129F4D5}"/>
              </a:ext>
            </a:extLst>
          </p:cNvPr>
          <p:cNvSpPr txBox="1"/>
          <p:nvPr/>
        </p:nvSpPr>
        <p:spPr>
          <a:xfrm>
            <a:off x="979619" y="1460406"/>
            <a:ext cx="539520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Numeric (Double)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Integer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649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Types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829E5-328F-318C-2FAC-BEF1C6CE9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31" y="2161342"/>
            <a:ext cx="6826369" cy="4064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10388-363B-C46E-0C75-31B051D591DE}"/>
              </a:ext>
            </a:extLst>
          </p:cNvPr>
          <p:cNvSpPr txBox="1"/>
          <p:nvPr/>
        </p:nvSpPr>
        <p:spPr>
          <a:xfrm>
            <a:off x="8861064" y="4123426"/>
            <a:ext cx="1300853" cy="526212"/>
          </a:xfrm>
          <a:custGeom>
            <a:avLst/>
            <a:gdLst>
              <a:gd name="connsiteX0" fmla="*/ 0 w 1300853"/>
              <a:gd name="connsiteY0" fmla="*/ 0 h 526212"/>
              <a:gd name="connsiteX1" fmla="*/ 459635 w 1300853"/>
              <a:gd name="connsiteY1" fmla="*/ 0 h 526212"/>
              <a:gd name="connsiteX2" fmla="*/ 906261 w 1300853"/>
              <a:gd name="connsiteY2" fmla="*/ 0 h 526212"/>
              <a:gd name="connsiteX3" fmla="*/ 1300853 w 1300853"/>
              <a:gd name="connsiteY3" fmla="*/ 0 h 526212"/>
              <a:gd name="connsiteX4" fmla="*/ 1300853 w 1300853"/>
              <a:gd name="connsiteY4" fmla="*/ 526212 h 526212"/>
              <a:gd name="connsiteX5" fmla="*/ 867235 w 1300853"/>
              <a:gd name="connsiteY5" fmla="*/ 526212 h 526212"/>
              <a:gd name="connsiteX6" fmla="*/ 459635 w 1300853"/>
              <a:gd name="connsiteY6" fmla="*/ 526212 h 526212"/>
              <a:gd name="connsiteX7" fmla="*/ 0 w 1300853"/>
              <a:gd name="connsiteY7" fmla="*/ 526212 h 526212"/>
              <a:gd name="connsiteX8" fmla="*/ 0 w 1300853"/>
              <a:gd name="connsiteY8" fmla="*/ 0 h 52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853" h="526212" extrusionOk="0">
                <a:moveTo>
                  <a:pt x="0" y="0"/>
                </a:moveTo>
                <a:cubicBezTo>
                  <a:pt x="112181" y="-43219"/>
                  <a:pt x="231157" y="4230"/>
                  <a:pt x="459635" y="0"/>
                </a:cubicBezTo>
                <a:cubicBezTo>
                  <a:pt x="688113" y="-4230"/>
                  <a:pt x="693491" y="15690"/>
                  <a:pt x="906261" y="0"/>
                </a:cubicBezTo>
                <a:cubicBezTo>
                  <a:pt x="1119031" y="-15690"/>
                  <a:pt x="1170708" y="45312"/>
                  <a:pt x="1300853" y="0"/>
                </a:cubicBezTo>
                <a:cubicBezTo>
                  <a:pt x="1344208" y="113279"/>
                  <a:pt x="1266905" y="275987"/>
                  <a:pt x="1300853" y="526212"/>
                </a:cubicBezTo>
                <a:cubicBezTo>
                  <a:pt x="1187389" y="567592"/>
                  <a:pt x="986925" y="504046"/>
                  <a:pt x="867235" y="526212"/>
                </a:cubicBezTo>
                <a:cubicBezTo>
                  <a:pt x="747545" y="548378"/>
                  <a:pt x="622107" y="525088"/>
                  <a:pt x="459635" y="526212"/>
                </a:cubicBezTo>
                <a:cubicBezTo>
                  <a:pt x="297163" y="527336"/>
                  <a:pt x="140362" y="493890"/>
                  <a:pt x="0" y="526212"/>
                </a:cubicBezTo>
                <a:cubicBezTo>
                  <a:pt x="-58788" y="403607"/>
                  <a:pt x="16943" y="12526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43166-553F-61E9-3264-186B514C02BE}"/>
              </a:ext>
            </a:extLst>
          </p:cNvPr>
          <p:cNvSpPr txBox="1"/>
          <p:nvPr/>
        </p:nvSpPr>
        <p:spPr>
          <a:xfrm>
            <a:off x="5720360" y="3685207"/>
            <a:ext cx="1189398" cy="690789"/>
          </a:xfrm>
          <a:custGeom>
            <a:avLst/>
            <a:gdLst>
              <a:gd name="connsiteX0" fmla="*/ 0 w 1189398"/>
              <a:gd name="connsiteY0" fmla="*/ 0 h 690789"/>
              <a:gd name="connsiteX1" fmla="*/ 618487 w 1189398"/>
              <a:gd name="connsiteY1" fmla="*/ 0 h 690789"/>
              <a:gd name="connsiteX2" fmla="*/ 1189398 w 1189398"/>
              <a:gd name="connsiteY2" fmla="*/ 0 h 690789"/>
              <a:gd name="connsiteX3" fmla="*/ 1189398 w 1189398"/>
              <a:gd name="connsiteY3" fmla="*/ 352302 h 690789"/>
              <a:gd name="connsiteX4" fmla="*/ 1189398 w 1189398"/>
              <a:gd name="connsiteY4" fmla="*/ 690789 h 690789"/>
              <a:gd name="connsiteX5" fmla="*/ 594699 w 1189398"/>
              <a:gd name="connsiteY5" fmla="*/ 690789 h 690789"/>
              <a:gd name="connsiteX6" fmla="*/ 0 w 1189398"/>
              <a:gd name="connsiteY6" fmla="*/ 690789 h 690789"/>
              <a:gd name="connsiteX7" fmla="*/ 0 w 1189398"/>
              <a:gd name="connsiteY7" fmla="*/ 359210 h 690789"/>
              <a:gd name="connsiteX8" fmla="*/ 0 w 1189398"/>
              <a:gd name="connsiteY8" fmla="*/ 0 h 6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9398" h="690789" extrusionOk="0">
                <a:moveTo>
                  <a:pt x="0" y="0"/>
                </a:moveTo>
                <a:cubicBezTo>
                  <a:pt x="214504" y="-56897"/>
                  <a:pt x="348539" y="71614"/>
                  <a:pt x="618487" y="0"/>
                </a:cubicBezTo>
                <a:cubicBezTo>
                  <a:pt x="888435" y="-71614"/>
                  <a:pt x="912656" y="41770"/>
                  <a:pt x="1189398" y="0"/>
                </a:cubicBezTo>
                <a:cubicBezTo>
                  <a:pt x="1227747" y="73644"/>
                  <a:pt x="1187608" y="257908"/>
                  <a:pt x="1189398" y="352302"/>
                </a:cubicBezTo>
                <a:cubicBezTo>
                  <a:pt x="1191188" y="446696"/>
                  <a:pt x="1182755" y="544963"/>
                  <a:pt x="1189398" y="690789"/>
                </a:cubicBezTo>
                <a:cubicBezTo>
                  <a:pt x="1025092" y="741449"/>
                  <a:pt x="746640" y="620116"/>
                  <a:pt x="594699" y="690789"/>
                </a:cubicBezTo>
                <a:cubicBezTo>
                  <a:pt x="442758" y="761462"/>
                  <a:pt x="257210" y="690310"/>
                  <a:pt x="0" y="690789"/>
                </a:cubicBezTo>
                <a:cubicBezTo>
                  <a:pt x="-18492" y="574123"/>
                  <a:pt x="18270" y="487065"/>
                  <a:pt x="0" y="359210"/>
                </a:cubicBezTo>
                <a:cubicBezTo>
                  <a:pt x="-18270" y="231355"/>
                  <a:pt x="35540" y="7824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D647D-C110-2BE1-67AF-CF8112FD6973}"/>
              </a:ext>
            </a:extLst>
          </p:cNvPr>
          <p:cNvSpPr txBox="1"/>
          <p:nvPr/>
        </p:nvSpPr>
        <p:spPr>
          <a:xfrm>
            <a:off x="979619" y="1460406"/>
            <a:ext cx="5395208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Numeric (Double)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Integer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Character 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51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Types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C8BCE-F387-77AD-E600-7266CC028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493" y="2167060"/>
            <a:ext cx="6863507" cy="4059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C2FED8-984F-A838-86E5-070D3449F867}"/>
              </a:ext>
            </a:extLst>
          </p:cNvPr>
          <p:cNvSpPr txBox="1"/>
          <p:nvPr/>
        </p:nvSpPr>
        <p:spPr>
          <a:xfrm>
            <a:off x="8877694" y="4131066"/>
            <a:ext cx="1121433" cy="475440"/>
          </a:xfrm>
          <a:custGeom>
            <a:avLst/>
            <a:gdLst>
              <a:gd name="connsiteX0" fmla="*/ 0 w 1121433"/>
              <a:gd name="connsiteY0" fmla="*/ 0 h 475440"/>
              <a:gd name="connsiteX1" fmla="*/ 583145 w 1121433"/>
              <a:gd name="connsiteY1" fmla="*/ 0 h 475440"/>
              <a:gd name="connsiteX2" fmla="*/ 1121433 w 1121433"/>
              <a:gd name="connsiteY2" fmla="*/ 0 h 475440"/>
              <a:gd name="connsiteX3" fmla="*/ 1121433 w 1121433"/>
              <a:gd name="connsiteY3" fmla="*/ 475440 h 475440"/>
              <a:gd name="connsiteX4" fmla="*/ 571931 w 1121433"/>
              <a:gd name="connsiteY4" fmla="*/ 475440 h 475440"/>
              <a:gd name="connsiteX5" fmla="*/ 0 w 1121433"/>
              <a:gd name="connsiteY5" fmla="*/ 475440 h 475440"/>
              <a:gd name="connsiteX6" fmla="*/ 0 w 1121433"/>
              <a:gd name="connsiteY6" fmla="*/ 0 h 47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433" h="475440" extrusionOk="0">
                <a:moveTo>
                  <a:pt x="0" y="0"/>
                </a:moveTo>
                <a:cubicBezTo>
                  <a:pt x="131045" y="-59088"/>
                  <a:pt x="351788" y="54189"/>
                  <a:pt x="583145" y="0"/>
                </a:cubicBezTo>
                <a:cubicBezTo>
                  <a:pt x="814502" y="-54189"/>
                  <a:pt x="1009899" y="20448"/>
                  <a:pt x="1121433" y="0"/>
                </a:cubicBezTo>
                <a:cubicBezTo>
                  <a:pt x="1124366" y="125451"/>
                  <a:pt x="1080593" y="324158"/>
                  <a:pt x="1121433" y="475440"/>
                </a:cubicBezTo>
                <a:cubicBezTo>
                  <a:pt x="997214" y="477542"/>
                  <a:pt x="824037" y="472912"/>
                  <a:pt x="571931" y="475440"/>
                </a:cubicBezTo>
                <a:cubicBezTo>
                  <a:pt x="319825" y="477968"/>
                  <a:pt x="154714" y="432074"/>
                  <a:pt x="0" y="475440"/>
                </a:cubicBezTo>
                <a:cubicBezTo>
                  <a:pt x="-1602" y="351643"/>
                  <a:pt x="20619" y="10827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BC891-C691-01FE-DD08-7EFF64CE076C}"/>
              </a:ext>
            </a:extLst>
          </p:cNvPr>
          <p:cNvSpPr txBox="1"/>
          <p:nvPr/>
        </p:nvSpPr>
        <p:spPr>
          <a:xfrm>
            <a:off x="5664030" y="3813900"/>
            <a:ext cx="1020792" cy="580765"/>
          </a:xfrm>
          <a:custGeom>
            <a:avLst/>
            <a:gdLst>
              <a:gd name="connsiteX0" fmla="*/ 0 w 1020792"/>
              <a:gd name="connsiteY0" fmla="*/ 0 h 580765"/>
              <a:gd name="connsiteX1" fmla="*/ 530812 w 1020792"/>
              <a:gd name="connsiteY1" fmla="*/ 0 h 580765"/>
              <a:gd name="connsiteX2" fmla="*/ 1020792 w 1020792"/>
              <a:gd name="connsiteY2" fmla="*/ 0 h 580765"/>
              <a:gd name="connsiteX3" fmla="*/ 1020792 w 1020792"/>
              <a:gd name="connsiteY3" fmla="*/ 580765 h 580765"/>
              <a:gd name="connsiteX4" fmla="*/ 520604 w 1020792"/>
              <a:gd name="connsiteY4" fmla="*/ 580765 h 580765"/>
              <a:gd name="connsiteX5" fmla="*/ 0 w 1020792"/>
              <a:gd name="connsiteY5" fmla="*/ 580765 h 580765"/>
              <a:gd name="connsiteX6" fmla="*/ 0 w 1020792"/>
              <a:gd name="connsiteY6" fmla="*/ 0 h 58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792" h="580765" extrusionOk="0">
                <a:moveTo>
                  <a:pt x="0" y="0"/>
                </a:moveTo>
                <a:cubicBezTo>
                  <a:pt x="167949" y="-57646"/>
                  <a:pt x="374118" y="34812"/>
                  <a:pt x="530812" y="0"/>
                </a:cubicBezTo>
                <a:cubicBezTo>
                  <a:pt x="687506" y="-34812"/>
                  <a:pt x="907672" y="6775"/>
                  <a:pt x="1020792" y="0"/>
                </a:cubicBezTo>
                <a:cubicBezTo>
                  <a:pt x="1048740" y="260068"/>
                  <a:pt x="969074" y="371155"/>
                  <a:pt x="1020792" y="580765"/>
                </a:cubicBezTo>
                <a:cubicBezTo>
                  <a:pt x="909272" y="617569"/>
                  <a:pt x="718715" y="559502"/>
                  <a:pt x="520604" y="580765"/>
                </a:cubicBezTo>
                <a:cubicBezTo>
                  <a:pt x="322493" y="602028"/>
                  <a:pt x="205137" y="531673"/>
                  <a:pt x="0" y="580765"/>
                </a:cubicBezTo>
                <a:cubicBezTo>
                  <a:pt x="-63242" y="386293"/>
                  <a:pt x="60178" y="26669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2B91EB-B53A-B262-26FF-48CF96D5DAEB}"/>
              </a:ext>
            </a:extLst>
          </p:cNvPr>
          <p:cNvSpPr txBox="1"/>
          <p:nvPr/>
        </p:nvSpPr>
        <p:spPr>
          <a:xfrm>
            <a:off x="979619" y="1460406"/>
            <a:ext cx="539520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Numeric (Double)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Integer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Character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Logical 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465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Types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A7753-65DD-0C94-C826-87E6ADC53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96" y="2178128"/>
            <a:ext cx="6881004" cy="4048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E6F0F6-DAFF-2023-FF64-763178ACC859}"/>
              </a:ext>
            </a:extLst>
          </p:cNvPr>
          <p:cNvSpPr txBox="1"/>
          <p:nvPr/>
        </p:nvSpPr>
        <p:spPr>
          <a:xfrm>
            <a:off x="8920895" y="4278701"/>
            <a:ext cx="757943" cy="327805"/>
          </a:xfrm>
          <a:custGeom>
            <a:avLst/>
            <a:gdLst>
              <a:gd name="connsiteX0" fmla="*/ 0 w 757943"/>
              <a:gd name="connsiteY0" fmla="*/ 0 h 327805"/>
              <a:gd name="connsiteX1" fmla="*/ 394130 w 757943"/>
              <a:gd name="connsiteY1" fmla="*/ 0 h 327805"/>
              <a:gd name="connsiteX2" fmla="*/ 757943 w 757943"/>
              <a:gd name="connsiteY2" fmla="*/ 0 h 327805"/>
              <a:gd name="connsiteX3" fmla="*/ 757943 w 757943"/>
              <a:gd name="connsiteY3" fmla="*/ 327805 h 327805"/>
              <a:gd name="connsiteX4" fmla="*/ 386551 w 757943"/>
              <a:gd name="connsiteY4" fmla="*/ 327805 h 327805"/>
              <a:gd name="connsiteX5" fmla="*/ 0 w 757943"/>
              <a:gd name="connsiteY5" fmla="*/ 327805 h 327805"/>
              <a:gd name="connsiteX6" fmla="*/ 0 w 757943"/>
              <a:gd name="connsiteY6" fmla="*/ 0 h 32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943" h="327805" extrusionOk="0">
                <a:moveTo>
                  <a:pt x="0" y="0"/>
                </a:moveTo>
                <a:cubicBezTo>
                  <a:pt x="170433" y="-11922"/>
                  <a:pt x="236407" y="35072"/>
                  <a:pt x="394130" y="0"/>
                </a:cubicBezTo>
                <a:cubicBezTo>
                  <a:pt x="551853" y="-35072"/>
                  <a:pt x="633337" y="38050"/>
                  <a:pt x="757943" y="0"/>
                </a:cubicBezTo>
                <a:cubicBezTo>
                  <a:pt x="766320" y="121269"/>
                  <a:pt x="720619" y="171120"/>
                  <a:pt x="757943" y="327805"/>
                </a:cubicBezTo>
                <a:cubicBezTo>
                  <a:pt x="622885" y="368990"/>
                  <a:pt x="463896" y="309118"/>
                  <a:pt x="386551" y="327805"/>
                </a:cubicBezTo>
                <a:cubicBezTo>
                  <a:pt x="309206" y="346492"/>
                  <a:pt x="173019" y="293235"/>
                  <a:pt x="0" y="327805"/>
                </a:cubicBezTo>
                <a:cubicBezTo>
                  <a:pt x="-31869" y="248127"/>
                  <a:pt x="23952" y="11519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55C69-9DAE-B21D-0A80-5EB712870D45}"/>
              </a:ext>
            </a:extLst>
          </p:cNvPr>
          <p:cNvSpPr txBox="1"/>
          <p:nvPr/>
        </p:nvSpPr>
        <p:spPr>
          <a:xfrm>
            <a:off x="5624423" y="3751917"/>
            <a:ext cx="891824" cy="660001"/>
          </a:xfrm>
          <a:custGeom>
            <a:avLst/>
            <a:gdLst>
              <a:gd name="connsiteX0" fmla="*/ 0 w 891824"/>
              <a:gd name="connsiteY0" fmla="*/ 0 h 660001"/>
              <a:gd name="connsiteX1" fmla="*/ 463748 w 891824"/>
              <a:gd name="connsiteY1" fmla="*/ 0 h 660001"/>
              <a:gd name="connsiteX2" fmla="*/ 891824 w 891824"/>
              <a:gd name="connsiteY2" fmla="*/ 0 h 660001"/>
              <a:gd name="connsiteX3" fmla="*/ 891824 w 891824"/>
              <a:gd name="connsiteY3" fmla="*/ 336601 h 660001"/>
              <a:gd name="connsiteX4" fmla="*/ 891824 w 891824"/>
              <a:gd name="connsiteY4" fmla="*/ 660001 h 660001"/>
              <a:gd name="connsiteX5" fmla="*/ 445912 w 891824"/>
              <a:gd name="connsiteY5" fmla="*/ 660001 h 660001"/>
              <a:gd name="connsiteX6" fmla="*/ 0 w 891824"/>
              <a:gd name="connsiteY6" fmla="*/ 660001 h 660001"/>
              <a:gd name="connsiteX7" fmla="*/ 0 w 891824"/>
              <a:gd name="connsiteY7" fmla="*/ 343201 h 660001"/>
              <a:gd name="connsiteX8" fmla="*/ 0 w 891824"/>
              <a:gd name="connsiteY8" fmla="*/ 0 h 6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824" h="660001" extrusionOk="0">
                <a:moveTo>
                  <a:pt x="0" y="0"/>
                </a:moveTo>
                <a:cubicBezTo>
                  <a:pt x="206397" y="-3931"/>
                  <a:pt x="361653" y="35778"/>
                  <a:pt x="463748" y="0"/>
                </a:cubicBezTo>
                <a:cubicBezTo>
                  <a:pt x="565843" y="-35778"/>
                  <a:pt x="684811" y="30418"/>
                  <a:pt x="891824" y="0"/>
                </a:cubicBezTo>
                <a:cubicBezTo>
                  <a:pt x="892517" y="79165"/>
                  <a:pt x="887229" y="221185"/>
                  <a:pt x="891824" y="336601"/>
                </a:cubicBezTo>
                <a:cubicBezTo>
                  <a:pt x="896419" y="452017"/>
                  <a:pt x="853673" y="593096"/>
                  <a:pt x="891824" y="660001"/>
                </a:cubicBezTo>
                <a:cubicBezTo>
                  <a:pt x="782364" y="710410"/>
                  <a:pt x="542000" y="632990"/>
                  <a:pt x="445912" y="660001"/>
                </a:cubicBezTo>
                <a:cubicBezTo>
                  <a:pt x="349824" y="687012"/>
                  <a:pt x="91476" y="649648"/>
                  <a:pt x="0" y="660001"/>
                </a:cubicBezTo>
                <a:cubicBezTo>
                  <a:pt x="-22346" y="529021"/>
                  <a:pt x="11074" y="413634"/>
                  <a:pt x="0" y="343201"/>
                </a:cubicBezTo>
                <a:cubicBezTo>
                  <a:pt x="-11074" y="272768"/>
                  <a:pt x="28379" y="8290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24D37-7845-BC29-867D-63BB41B16260}"/>
              </a:ext>
            </a:extLst>
          </p:cNvPr>
          <p:cNvSpPr txBox="1"/>
          <p:nvPr/>
        </p:nvSpPr>
        <p:spPr>
          <a:xfrm>
            <a:off x="979619" y="1460406"/>
            <a:ext cx="5395208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Numeric (Double)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Integer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Character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Logical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Complex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95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Types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A9CF9-3FF1-99B4-9B7C-912E67393CBF}"/>
              </a:ext>
            </a:extLst>
          </p:cNvPr>
          <p:cNvSpPr txBox="1"/>
          <p:nvPr/>
        </p:nvSpPr>
        <p:spPr>
          <a:xfrm>
            <a:off x="979619" y="1460406"/>
            <a:ext cx="539520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Numeric (Double)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Integer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Character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Logical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Complex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Factor 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5BAF1-B370-C1A2-5687-09A893C2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664" y="2332066"/>
            <a:ext cx="6619336" cy="3894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8AA842-B00C-E8BF-017C-60EDB447101C}"/>
              </a:ext>
            </a:extLst>
          </p:cNvPr>
          <p:cNvSpPr txBox="1"/>
          <p:nvPr/>
        </p:nvSpPr>
        <p:spPr>
          <a:xfrm>
            <a:off x="5917627" y="3746903"/>
            <a:ext cx="2964705" cy="768325"/>
          </a:xfrm>
          <a:custGeom>
            <a:avLst/>
            <a:gdLst>
              <a:gd name="connsiteX0" fmla="*/ 0 w 2964705"/>
              <a:gd name="connsiteY0" fmla="*/ 0 h 768325"/>
              <a:gd name="connsiteX1" fmla="*/ 652235 w 2964705"/>
              <a:gd name="connsiteY1" fmla="*/ 0 h 768325"/>
              <a:gd name="connsiteX2" fmla="*/ 1274823 w 2964705"/>
              <a:gd name="connsiteY2" fmla="*/ 0 h 768325"/>
              <a:gd name="connsiteX3" fmla="*/ 1897411 w 2964705"/>
              <a:gd name="connsiteY3" fmla="*/ 0 h 768325"/>
              <a:gd name="connsiteX4" fmla="*/ 2964705 w 2964705"/>
              <a:gd name="connsiteY4" fmla="*/ 0 h 768325"/>
              <a:gd name="connsiteX5" fmla="*/ 2964705 w 2964705"/>
              <a:gd name="connsiteY5" fmla="*/ 384163 h 768325"/>
              <a:gd name="connsiteX6" fmla="*/ 2964705 w 2964705"/>
              <a:gd name="connsiteY6" fmla="*/ 768325 h 768325"/>
              <a:gd name="connsiteX7" fmla="*/ 2312470 w 2964705"/>
              <a:gd name="connsiteY7" fmla="*/ 768325 h 768325"/>
              <a:gd name="connsiteX8" fmla="*/ 1749176 w 2964705"/>
              <a:gd name="connsiteY8" fmla="*/ 768325 h 768325"/>
              <a:gd name="connsiteX9" fmla="*/ 1245176 w 2964705"/>
              <a:gd name="connsiteY9" fmla="*/ 768325 h 768325"/>
              <a:gd name="connsiteX10" fmla="*/ 711529 w 2964705"/>
              <a:gd name="connsiteY10" fmla="*/ 768325 h 768325"/>
              <a:gd name="connsiteX11" fmla="*/ 0 w 2964705"/>
              <a:gd name="connsiteY11" fmla="*/ 768325 h 768325"/>
              <a:gd name="connsiteX12" fmla="*/ 0 w 2964705"/>
              <a:gd name="connsiteY12" fmla="*/ 368796 h 768325"/>
              <a:gd name="connsiteX13" fmla="*/ 0 w 2964705"/>
              <a:gd name="connsiteY13" fmla="*/ 0 h 7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4705" h="768325" extrusionOk="0">
                <a:moveTo>
                  <a:pt x="0" y="0"/>
                </a:moveTo>
                <a:cubicBezTo>
                  <a:pt x="217963" y="-11013"/>
                  <a:pt x="351869" y="17622"/>
                  <a:pt x="652235" y="0"/>
                </a:cubicBezTo>
                <a:cubicBezTo>
                  <a:pt x="952601" y="-17622"/>
                  <a:pt x="997984" y="41192"/>
                  <a:pt x="1274823" y="0"/>
                </a:cubicBezTo>
                <a:cubicBezTo>
                  <a:pt x="1551662" y="-41192"/>
                  <a:pt x="1603105" y="64905"/>
                  <a:pt x="1897411" y="0"/>
                </a:cubicBezTo>
                <a:cubicBezTo>
                  <a:pt x="2191717" y="-64905"/>
                  <a:pt x="2696262" y="24357"/>
                  <a:pt x="2964705" y="0"/>
                </a:cubicBezTo>
                <a:cubicBezTo>
                  <a:pt x="2979780" y="167864"/>
                  <a:pt x="2937362" y="228761"/>
                  <a:pt x="2964705" y="384163"/>
                </a:cubicBezTo>
                <a:cubicBezTo>
                  <a:pt x="2992048" y="539565"/>
                  <a:pt x="2938247" y="587035"/>
                  <a:pt x="2964705" y="768325"/>
                </a:cubicBezTo>
                <a:cubicBezTo>
                  <a:pt x="2795406" y="815220"/>
                  <a:pt x="2498544" y="757096"/>
                  <a:pt x="2312470" y="768325"/>
                </a:cubicBezTo>
                <a:cubicBezTo>
                  <a:pt x="2126397" y="779554"/>
                  <a:pt x="2018531" y="717729"/>
                  <a:pt x="1749176" y="768325"/>
                </a:cubicBezTo>
                <a:cubicBezTo>
                  <a:pt x="1479821" y="818921"/>
                  <a:pt x="1372647" y="731194"/>
                  <a:pt x="1245176" y="768325"/>
                </a:cubicBezTo>
                <a:cubicBezTo>
                  <a:pt x="1117705" y="805456"/>
                  <a:pt x="932977" y="723939"/>
                  <a:pt x="711529" y="768325"/>
                </a:cubicBezTo>
                <a:cubicBezTo>
                  <a:pt x="490081" y="812711"/>
                  <a:pt x="151903" y="762612"/>
                  <a:pt x="0" y="768325"/>
                </a:cubicBezTo>
                <a:cubicBezTo>
                  <a:pt x="-13236" y="610628"/>
                  <a:pt x="15065" y="525884"/>
                  <a:pt x="0" y="368796"/>
                </a:cubicBezTo>
                <a:cubicBezTo>
                  <a:pt x="-15065" y="211708"/>
                  <a:pt x="40986" y="9991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2C5FC-9EED-D204-9D1B-DED55D8FDFF6}"/>
              </a:ext>
            </a:extLst>
          </p:cNvPr>
          <p:cNvSpPr txBox="1"/>
          <p:nvPr/>
        </p:nvSpPr>
        <p:spPr>
          <a:xfrm>
            <a:off x="9002904" y="4359144"/>
            <a:ext cx="892116" cy="312168"/>
          </a:xfrm>
          <a:custGeom>
            <a:avLst/>
            <a:gdLst>
              <a:gd name="connsiteX0" fmla="*/ 0 w 892116"/>
              <a:gd name="connsiteY0" fmla="*/ 0 h 312168"/>
              <a:gd name="connsiteX1" fmla="*/ 463900 w 892116"/>
              <a:gd name="connsiteY1" fmla="*/ 0 h 312168"/>
              <a:gd name="connsiteX2" fmla="*/ 892116 w 892116"/>
              <a:gd name="connsiteY2" fmla="*/ 0 h 312168"/>
              <a:gd name="connsiteX3" fmla="*/ 892116 w 892116"/>
              <a:gd name="connsiteY3" fmla="*/ 312168 h 312168"/>
              <a:gd name="connsiteX4" fmla="*/ 454979 w 892116"/>
              <a:gd name="connsiteY4" fmla="*/ 312168 h 312168"/>
              <a:gd name="connsiteX5" fmla="*/ 0 w 892116"/>
              <a:gd name="connsiteY5" fmla="*/ 312168 h 312168"/>
              <a:gd name="connsiteX6" fmla="*/ 0 w 892116"/>
              <a:gd name="connsiteY6" fmla="*/ 0 h 3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116" h="312168" extrusionOk="0">
                <a:moveTo>
                  <a:pt x="0" y="0"/>
                </a:moveTo>
                <a:cubicBezTo>
                  <a:pt x="96712" y="-9367"/>
                  <a:pt x="322194" y="43760"/>
                  <a:pt x="463900" y="0"/>
                </a:cubicBezTo>
                <a:cubicBezTo>
                  <a:pt x="605606" y="-43760"/>
                  <a:pt x="725741" y="13504"/>
                  <a:pt x="892116" y="0"/>
                </a:cubicBezTo>
                <a:cubicBezTo>
                  <a:pt x="903897" y="147502"/>
                  <a:pt x="869693" y="247743"/>
                  <a:pt x="892116" y="312168"/>
                </a:cubicBezTo>
                <a:cubicBezTo>
                  <a:pt x="681122" y="319869"/>
                  <a:pt x="587298" y="281749"/>
                  <a:pt x="454979" y="312168"/>
                </a:cubicBezTo>
                <a:cubicBezTo>
                  <a:pt x="322660" y="342587"/>
                  <a:pt x="138575" y="300499"/>
                  <a:pt x="0" y="312168"/>
                </a:cubicBezTo>
                <a:cubicBezTo>
                  <a:pt x="-12664" y="173682"/>
                  <a:pt x="14271" y="10038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96512EE-06EC-B5BE-373E-0055E0EBB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636" y="2255833"/>
            <a:ext cx="6819364" cy="403544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Structures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58F14-7085-60BD-10D8-64D4C2EFB604}"/>
              </a:ext>
            </a:extLst>
          </p:cNvPr>
          <p:cNvSpPr txBox="1"/>
          <p:nvPr/>
        </p:nvSpPr>
        <p:spPr>
          <a:xfrm>
            <a:off x="8846390" y="4154910"/>
            <a:ext cx="1557067" cy="484066"/>
          </a:xfrm>
          <a:custGeom>
            <a:avLst/>
            <a:gdLst>
              <a:gd name="connsiteX0" fmla="*/ 0 w 1557067"/>
              <a:gd name="connsiteY0" fmla="*/ 0 h 484066"/>
              <a:gd name="connsiteX1" fmla="*/ 550164 w 1557067"/>
              <a:gd name="connsiteY1" fmla="*/ 0 h 484066"/>
              <a:gd name="connsiteX2" fmla="*/ 1084757 w 1557067"/>
              <a:gd name="connsiteY2" fmla="*/ 0 h 484066"/>
              <a:gd name="connsiteX3" fmla="*/ 1557067 w 1557067"/>
              <a:gd name="connsiteY3" fmla="*/ 0 h 484066"/>
              <a:gd name="connsiteX4" fmla="*/ 1557067 w 1557067"/>
              <a:gd name="connsiteY4" fmla="*/ 484066 h 484066"/>
              <a:gd name="connsiteX5" fmla="*/ 1038045 w 1557067"/>
              <a:gd name="connsiteY5" fmla="*/ 484066 h 484066"/>
              <a:gd name="connsiteX6" fmla="*/ 550164 w 1557067"/>
              <a:gd name="connsiteY6" fmla="*/ 484066 h 484066"/>
              <a:gd name="connsiteX7" fmla="*/ 0 w 1557067"/>
              <a:gd name="connsiteY7" fmla="*/ 484066 h 484066"/>
              <a:gd name="connsiteX8" fmla="*/ 0 w 1557067"/>
              <a:gd name="connsiteY8" fmla="*/ 0 h 48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7067" h="484066" extrusionOk="0">
                <a:moveTo>
                  <a:pt x="0" y="0"/>
                </a:moveTo>
                <a:cubicBezTo>
                  <a:pt x="161743" y="-42380"/>
                  <a:pt x="311443" y="60595"/>
                  <a:pt x="550164" y="0"/>
                </a:cubicBezTo>
                <a:cubicBezTo>
                  <a:pt x="788885" y="-60595"/>
                  <a:pt x="901491" y="38723"/>
                  <a:pt x="1084757" y="0"/>
                </a:cubicBezTo>
                <a:cubicBezTo>
                  <a:pt x="1268023" y="-38723"/>
                  <a:pt x="1361831" y="389"/>
                  <a:pt x="1557067" y="0"/>
                </a:cubicBezTo>
                <a:cubicBezTo>
                  <a:pt x="1594049" y="101670"/>
                  <a:pt x="1535846" y="260752"/>
                  <a:pt x="1557067" y="484066"/>
                </a:cubicBezTo>
                <a:cubicBezTo>
                  <a:pt x="1389329" y="534257"/>
                  <a:pt x="1256844" y="435963"/>
                  <a:pt x="1038045" y="484066"/>
                </a:cubicBezTo>
                <a:cubicBezTo>
                  <a:pt x="819246" y="532169"/>
                  <a:pt x="719539" y="469605"/>
                  <a:pt x="550164" y="484066"/>
                </a:cubicBezTo>
                <a:cubicBezTo>
                  <a:pt x="380789" y="498527"/>
                  <a:pt x="245288" y="437710"/>
                  <a:pt x="0" y="484066"/>
                </a:cubicBezTo>
                <a:cubicBezTo>
                  <a:pt x="-21824" y="255838"/>
                  <a:pt x="42074" y="23840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4E222-B14D-E079-8582-C9469FC20343}"/>
              </a:ext>
            </a:extLst>
          </p:cNvPr>
          <p:cNvSpPr txBox="1"/>
          <p:nvPr/>
        </p:nvSpPr>
        <p:spPr>
          <a:xfrm>
            <a:off x="1052515" y="1343673"/>
            <a:ext cx="722884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Vector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97F45-0533-0E5E-6A2A-47738013D768}"/>
              </a:ext>
            </a:extLst>
          </p:cNvPr>
          <p:cNvSpPr txBox="1"/>
          <p:nvPr/>
        </p:nvSpPr>
        <p:spPr>
          <a:xfrm>
            <a:off x="5686247" y="3789487"/>
            <a:ext cx="1378788" cy="690789"/>
          </a:xfrm>
          <a:custGeom>
            <a:avLst/>
            <a:gdLst>
              <a:gd name="connsiteX0" fmla="*/ 0 w 1378788"/>
              <a:gd name="connsiteY0" fmla="*/ 0 h 690789"/>
              <a:gd name="connsiteX1" fmla="*/ 487172 w 1378788"/>
              <a:gd name="connsiteY1" fmla="*/ 0 h 690789"/>
              <a:gd name="connsiteX2" fmla="*/ 960556 w 1378788"/>
              <a:gd name="connsiteY2" fmla="*/ 0 h 690789"/>
              <a:gd name="connsiteX3" fmla="*/ 1378788 w 1378788"/>
              <a:gd name="connsiteY3" fmla="*/ 0 h 690789"/>
              <a:gd name="connsiteX4" fmla="*/ 1378788 w 1378788"/>
              <a:gd name="connsiteY4" fmla="*/ 359210 h 690789"/>
              <a:gd name="connsiteX5" fmla="*/ 1378788 w 1378788"/>
              <a:gd name="connsiteY5" fmla="*/ 690789 h 690789"/>
              <a:gd name="connsiteX6" fmla="*/ 891616 w 1378788"/>
              <a:gd name="connsiteY6" fmla="*/ 690789 h 690789"/>
              <a:gd name="connsiteX7" fmla="*/ 459596 w 1378788"/>
              <a:gd name="connsiteY7" fmla="*/ 690789 h 690789"/>
              <a:gd name="connsiteX8" fmla="*/ 0 w 1378788"/>
              <a:gd name="connsiteY8" fmla="*/ 690789 h 690789"/>
              <a:gd name="connsiteX9" fmla="*/ 0 w 1378788"/>
              <a:gd name="connsiteY9" fmla="*/ 366118 h 690789"/>
              <a:gd name="connsiteX10" fmla="*/ 0 w 1378788"/>
              <a:gd name="connsiteY10" fmla="*/ 0 h 6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8788" h="690789" extrusionOk="0">
                <a:moveTo>
                  <a:pt x="0" y="0"/>
                </a:moveTo>
                <a:cubicBezTo>
                  <a:pt x="155643" y="-51768"/>
                  <a:pt x="310457" y="14144"/>
                  <a:pt x="487172" y="0"/>
                </a:cubicBezTo>
                <a:cubicBezTo>
                  <a:pt x="663887" y="-14144"/>
                  <a:pt x="769156" y="10362"/>
                  <a:pt x="960556" y="0"/>
                </a:cubicBezTo>
                <a:cubicBezTo>
                  <a:pt x="1151956" y="-10362"/>
                  <a:pt x="1206054" y="22313"/>
                  <a:pt x="1378788" y="0"/>
                </a:cubicBezTo>
                <a:cubicBezTo>
                  <a:pt x="1414978" y="126692"/>
                  <a:pt x="1367029" y="272966"/>
                  <a:pt x="1378788" y="359210"/>
                </a:cubicBezTo>
                <a:cubicBezTo>
                  <a:pt x="1390547" y="445454"/>
                  <a:pt x="1376770" y="554423"/>
                  <a:pt x="1378788" y="690789"/>
                </a:cubicBezTo>
                <a:cubicBezTo>
                  <a:pt x="1198694" y="743345"/>
                  <a:pt x="1084745" y="636172"/>
                  <a:pt x="891616" y="690789"/>
                </a:cubicBezTo>
                <a:cubicBezTo>
                  <a:pt x="698487" y="745406"/>
                  <a:pt x="576727" y="664566"/>
                  <a:pt x="459596" y="690789"/>
                </a:cubicBezTo>
                <a:cubicBezTo>
                  <a:pt x="342465" y="717012"/>
                  <a:pt x="167130" y="666682"/>
                  <a:pt x="0" y="690789"/>
                </a:cubicBezTo>
                <a:cubicBezTo>
                  <a:pt x="-22823" y="616466"/>
                  <a:pt x="3538" y="469083"/>
                  <a:pt x="0" y="366118"/>
                </a:cubicBezTo>
                <a:cubicBezTo>
                  <a:pt x="-3538" y="263153"/>
                  <a:pt x="38870" y="14243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7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Structures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D9CC7-99CE-5642-BF80-57134088C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969" y="2286000"/>
            <a:ext cx="6725031" cy="394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2DF30C-6CFC-396F-14F8-9001371B2CED}"/>
              </a:ext>
            </a:extLst>
          </p:cNvPr>
          <p:cNvSpPr txBox="1"/>
          <p:nvPr/>
        </p:nvSpPr>
        <p:spPr>
          <a:xfrm>
            <a:off x="5571380" y="5227608"/>
            <a:ext cx="2822122" cy="307803"/>
          </a:xfrm>
          <a:custGeom>
            <a:avLst/>
            <a:gdLst>
              <a:gd name="connsiteX0" fmla="*/ 0 w 2822122"/>
              <a:gd name="connsiteY0" fmla="*/ 0 h 307803"/>
              <a:gd name="connsiteX1" fmla="*/ 620867 w 2822122"/>
              <a:gd name="connsiteY1" fmla="*/ 0 h 307803"/>
              <a:gd name="connsiteX2" fmla="*/ 1213512 w 2822122"/>
              <a:gd name="connsiteY2" fmla="*/ 0 h 307803"/>
              <a:gd name="connsiteX3" fmla="*/ 1806158 w 2822122"/>
              <a:gd name="connsiteY3" fmla="*/ 0 h 307803"/>
              <a:gd name="connsiteX4" fmla="*/ 2822122 w 2822122"/>
              <a:gd name="connsiteY4" fmla="*/ 0 h 307803"/>
              <a:gd name="connsiteX5" fmla="*/ 2822122 w 2822122"/>
              <a:gd name="connsiteY5" fmla="*/ 307803 h 307803"/>
              <a:gd name="connsiteX6" fmla="*/ 2201255 w 2822122"/>
              <a:gd name="connsiteY6" fmla="*/ 307803 h 307803"/>
              <a:gd name="connsiteX7" fmla="*/ 1693273 w 2822122"/>
              <a:gd name="connsiteY7" fmla="*/ 307803 h 307803"/>
              <a:gd name="connsiteX8" fmla="*/ 1157070 w 2822122"/>
              <a:gd name="connsiteY8" fmla="*/ 307803 h 307803"/>
              <a:gd name="connsiteX9" fmla="*/ 677309 w 2822122"/>
              <a:gd name="connsiteY9" fmla="*/ 307803 h 307803"/>
              <a:gd name="connsiteX10" fmla="*/ 0 w 2822122"/>
              <a:gd name="connsiteY10" fmla="*/ 307803 h 307803"/>
              <a:gd name="connsiteX11" fmla="*/ 0 w 2822122"/>
              <a:gd name="connsiteY11" fmla="*/ 0 h 30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2122" h="307803" extrusionOk="0">
                <a:moveTo>
                  <a:pt x="0" y="0"/>
                </a:moveTo>
                <a:cubicBezTo>
                  <a:pt x="239835" y="-12486"/>
                  <a:pt x="486416" y="30512"/>
                  <a:pt x="620867" y="0"/>
                </a:cubicBezTo>
                <a:cubicBezTo>
                  <a:pt x="755318" y="-30512"/>
                  <a:pt x="927388" y="44443"/>
                  <a:pt x="1213512" y="0"/>
                </a:cubicBezTo>
                <a:cubicBezTo>
                  <a:pt x="1499637" y="-44443"/>
                  <a:pt x="1684519" y="42631"/>
                  <a:pt x="1806158" y="0"/>
                </a:cubicBezTo>
                <a:cubicBezTo>
                  <a:pt x="1927797" y="-42631"/>
                  <a:pt x="2369808" y="94392"/>
                  <a:pt x="2822122" y="0"/>
                </a:cubicBezTo>
                <a:cubicBezTo>
                  <a:pt x="2845868" y="131350"/>
                  <a:pt x="2786072" y="171618"/>
                  <a:pt x="2822122" y="307803"/>
                </a:cubicBezTo>
                <a:cubicBezTo>
                  <a:pt x="2596955" y="361219"/>
                  <a:pt x="2424764" y="278273"/>
                  <a:pt x="2201255" y="307803"/>
                </a:cubicBezTo>
                <a:cubicBezTo>
                  <a:pt x="1977746" y="337333"/>
                  <a:pt x="1943490" y="270526"/>
                  <a:pt x="1693273" y="307803"/>
                </a:cubicBezTo>
                <a:cubicBezTo>
                  <a:pt x="1443056" y="345080"/>
                  <a:pt x="1303881" y="244378"/>
                  <a:pt x="1157070" y="307803"/>
                </a:cubicBezTo>
                <a:cubicBezTo>
                  <a:pt x="1010259" y="371228"/>
                  <a:pt x="908008" y="263128"/>
                  <a:pt x="677309" y="307803"/>
                </a:cubicBezTo>
                <a:cubicBezTo>
                  <a:pt x="446610" y="352478"/>
                  <a:pt x="144965" y="256014"/>
                  <a:pt x="0" y="307803"/>
                </a:cubicBezTo>
                <a:cubicBezTo>
                  <a:pt x="-30779" y="173102"/>
                  <a:pt x="16643" y="9868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7D481-86A0-2ED5-588E-884871EF0A0A}"/>
              </a:ext>
            </a:extLst>
          </p:cNvPr>
          <p:cNvSpPr txBox="1"/>
          <p:nvPr/>
        </p:nvSpPr>
        <p:spPr>
          <a:xfrm>
            <a:off x="1052515" y="1343673"/>
            <a:ext cx="72288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Matrix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551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Structures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FEA41-0D48-538F-E072-33FA0C97B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404" y="2285628"/>
            <a:ext cx="6682596" cy="3940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AEA6C-C25B-7C66-74C6-FE9B7B944DD5}"/>
              </a:ext>
            </a:extLst>
          </p:cNvPr>
          <p:cNvSpPr txBox="1"/>
          <p:nvPr/>
        </p:nvSpPr>
        <p:spPr>
          <a:xfrm>
            <a:off x="5629453" y="5631932"/>
            <a:ext cx="3221249" cy="213800"/>
          </a:xfrm>
          <a:custGeom>
            <a:avLst/>
            <a:gdLst>
              <a:gd name="connsiteX0" fmla="*/ 0 w 3221249"/>
              <a:gd name="connsiteY0" fmla="*/ 0 h 213800"/>
              <a:gd name="connsiteX1" fmla="*/ 601300 w 3221249"/>
              <a:gd name="connsiteY1" fmla="*/ 0 h 213800"/>
              <a:gd name="connsiteX2" fmla="*/ 1170387 w 3221249"/>
              <a:gd name="connsiteY2" fmla="*/ 0 h 213800"/>
              <a:gd name="connsiteX3" fmla="*/ 1739474 w 3221249"/>
              <a:gd name="connsiteY3" fmla="*/ 0 h 213800"/>
              <a:gd name="connsiteX4" fmla="*/ 2340774 w 3221249"/>
              <a:gd name="connsiteY4" fmla="*/ 0 h 213800"/>
              <a:gd name="connsiteX5" fmla="*/ 3221249 w 3221249"/>
              <a:gd name="connsiteY5" fmla="*/ 0 h 213800"/>
              <a:gd name="connsiteX6" fmla="*/ 3221249 w 3221249"/>
              <a:gd name="connsiteY6" fmla="*/ 213800 h 213800"/>
              <a:gd name="connsiteX7" fmla="*/ 2619949 w 3221249"/>
              <a:gd name="connsiteY7" fmla="*/ 213800 h 213800"/>
              <a:gd name="connsiteX8" fmla="*/ 2115287 w 3221249"/>
              <a:gd name="connsiteY8" fmla="*/ 213800 h 213800"/>
              <a:gd name="connsiteX9" fmla="*/ 1675049 w 3221249"/>
              <a:gd name="connsiteY9" fmla="*/ 213800 h 213800"/>
              <a:gd name="connsiteX10" fmla="*/ 1202600 w 3221249"/>
              <a:gd name="connsiteY10" fmla="*/ 213800 h 213800"/>
              <a:gd name="connsiteX11" fmla="*/ 730150 w 3221249"/>
              <a:gd name="connsiteY11" fmla="*/ 213800 h 213800"/>
              <a:gd name="connsiteX12" fmla="*/ 0 w 3221249"/>
              <a:gd name="connsiteY12" fmla="*/ 213800 h 213800"/>
              <a:gd name="connsiteX13" fmla="*/ 0 w 3221249"/>
              <a:gd name="connsiteY13" fmla="*/ 0 h 21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21249" h="213800" extrusionOk="0">
                <a:moveTo>
                  <a:pt x="0" y="0"/>
                </a:moveTo>
                <a:cubicBezTo>
                  <a:pt x="257467" y="-40495"/>
                  <a:pt x="340879" y="24032"/>
                  <a:pt x="601300" y="0"/>
                </a:cubicBezTo>
                <a:cubicBezTo>
                  <a:pt x="861721" y="-24032"/>
                  <a:pt x="1026951" y="16391"/>
                  <a:pt x="1170387" y="0"/>
                </a:cubicBezTo>
                <a:cubicBezTo>
                  <a:pt x="1313823" y="-16391"/>
                  <a:pt x="1582476" y="45250"/>
                  <a:pt x="1739474" y="0"/>
                </a:cubicBezTo>
                <a:cubicBezTo>
                  <a:pt x="1896472" y="-45250"/>
                  <a:pt x="2142299" y="4010"/>
                  <a:pt x="2340774" y="0"/>
                </a:cubicBezTo>
                <a:cubicBezTo>
                  <a:pt x="2539249" y="-4010"/>
                  <a:pt x="2935942" y="9708"/>
                  <a:pt x="3221249" y="0"/>
                </a:cubicBezTo>
                <a:cubicBezTo>
                  <a:pt x="3241842" y="43822"/>
                  <a:pt x="3202336" y="120673"/>
                  <a:pt x="3221249" y="213800"/>
                </a:cubicBezTo>
                <a:cubicBezTo>
                  <a:pt x="3019656" y="272365"/>
                  <a:pt x="2794049" y="167110"/>
                  <a:pt x="2619949" y="213800"/>
                </a:cubicBezTo>
                <a:cubicBezTo>
                  <a:pt x="2445849" y="260490"/>
                  <a:pt x="2324758" y="199904"/>
                  <a:pt x="2115287" y="213800"/>
                </a:cubicBezTo>
                <a:cubicBezTo>
                  <a:pt x="1905816" y="227696"/>
                  <a:pt x="1890617" y="179254"/>
                  <a:pt x="1675049" y="213800"/>
                </a:cubicBezTo>
                <a:cubicBezTo>
                  <a:pt x="1459481" y="248346"/>
                  <a:pt x="1305781" y="164168"/>
                  <a:pt x="1202600" y="213800"/>
                </a:cubicBezTo>
                <a:cubicBezTo>
                  <a:pt x="1099419" y="263432"/>
                  <a:pt x="931701" y="179152"/>
                  <a:pt x="730150" y="213800"/>
                </a:cubicBezTo>
                <a:cubicBezTo>
                  <a:pt x="528599" y="248448"/>
                  <a:pt x="149256" y="146916"/>
                  <a:pt x="0" y="213800"/>
                </a:cubicBezTo>
                <a:cubicBezTo>
                  <a:pt x="-15404" y="170900"/>
                  <a:pt x="20963" y="10653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8CBF8-F1AD-0728-61B2-7DB46C32FD3D}"/>
              </a:ext>
            </a:extLst>
          </p:cNvPr>
          <p:cNvSpPr txBox="1"/>
          <p:nvPr/>
        </p:nvSpPr>
        <p:spPr>
          <a:xfrm>
            <a:off x="1052515" y="1343673"/>
            <a:ext cx="72288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Matrix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Array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77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RStudio Overview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BF9E0-BE1C-E183-CFFA-CE65A6F4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133" y="1690688"/>
            <a:ext cx="8067609" cy="45355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974A2E-994F-8D68-129A-B3BF7CB8541F}"/>
              </a:ext>
            </a:extLst>
          </p:cNvPr>
          <p:cNvSpPr/>
          <p:nvPr/>
        </p:nvSpPr>
        <p:spPr>
          <a:xfrm>
            <a:off x="2806941" y="2336976"/>
            <a:ext cx="3843425" cy="2036616"/>
          </a:xfrm>
          <a:prstGeom prst="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Script Editor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151D6A-8B7F-30BE-1859-BFC854DB1E28}"/>
              </a:ext>
            </a:extLst>
          </p:cNvPr>
          <p:cNvSpPr/>
          <p:nvPr/>
        </p:nvSpPr>
        <p:spPr>
          <a:xfrm>
            <a:off x="6633713" y="1992702"/>
            <a:ext cx="3881887" cy="143629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C35928-5F53-148D-7CEF-21F0820A267B}"/>
              </a:ext>
            </a:extLst>
          </p:cNvPr>
          <p:cNvSpPr/>
          <p:nvPr/>
        </p:nvSpPr>
        <p:spPr>
          <a:xfrm>
            <a:off x="6762510" y="2302175"/>
            <a:ext cx="3753089" cy="1260534"/>
          </a:xfrm>
          <a:prstGeom prst="rect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Console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65D1F7-16B9-8A22-1328-BCEE12CBBC60}"/>
              </a:ext>
            </a:extLst>
          </p:cNvPr>
          <p:cNvSpPr/>
          <p:nvPr/>
        </p:nvSpPr>
        <p:spPr>
          <a:xfrm>
            <a:off x="2806942" y="4728780"/>
            <a:ext cx="3847709" cy="1436298"/>
          </a:xfrm>
          <a:prstGeom prst="rect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Environment Pane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402A7C-74F9-1A77-63DA-F17E25E68974}"/>
              </a:ext>
            </a:extLst>
          </p:cNvPr>
          <p:cNvSpPr/>
          <p:nvPr/>
        </p:nvSpPr>
        <p:spPr>
          <a:xfrm>
            <a:off x="6762510" y="4022693"/>
            <a:ext cx="3753089" cy="214238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Files/Plots/Packages/Help/Viewer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160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568FF5-D49C-4989-DDDB-59D8F938D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175" y="2252044"/>
            <a:ext cx="6759825" cy="397470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Structures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0926C-9445-F226-C120-92D809578674}"/>
              </a:ext>
            </a:extLst>
          </p:cNvPr>
          <p:cNvSpPr txBox="1"/>
          <p:nvPr/>
        </p:nvSpPr>
        <p:spPr>
          <a:xfrm>
            <a:off x="5698464" y="3914791"/>
            <a:ext cx="3014214" cy="432549"/>
          </a:xfrm>
          <a:custGeom>
            <a:avLst/>
            <a:gdLst>
              <a:gd name="connsiteX0" fmla="*/ 0 w 3014214"/>
              <a:gd name="connsiteY0" fmla="*/ 0 h 432549"/>
              <a:gd name="connsiteX1" fmla="*/ 562653 w 3014214"/>
              <a:gd name="connsiteY1" fmla="*/ 0 h 432549"/>
              <a:gd name="connsiteX2" fmla="*/ 1095164 w 3014214"/>
              <a:gd name="connsiteY2" fmla="*/ 0 h 432549"/>
              <a:gd name="connsiteX3" fmla="*/ 1627676 w 3014214"/>
              <a:gd name="connsiteY3" fmla="*/ 0 h 432549"/>
              <a:gd name="connsiteX4" fmla="*/ 2190329 w 3014214"/>
              <a:gd name="connsiteY4" fmla="*/ 0 h 432549"/>
              <a:gd name="connsiteX5" fmla="*/ 3014214 w 3014214"/>
              <a:gd name="connsiteY5" fmla="*/ 0 h 432549"/>
              <a:gd name="connsiteX6" fmla="*/ 3014214 w 3014214"/>
              <a:gd name="connsiteY6" fmla="*/ 432549 h 432549"/>
              <a:gd name="connsiteX7" fmla="*/ 2451561 w 3014214"/>
              <a:gd name="connsiteY7" fmla="*/ 432549 h 432549"/>
              <a:gd name="connsiteX8" fmla="*/ 1979334 w 3014214"/>
              <a:gd name="connsiteY8" fmla="*/ 432549 h 432549"/>
              <a:gd name="connsiteX9" fmla="*/ 1567391 w 3014214"/>
              <a:gd name="connsiteY9" fmla="*/ 432549 h 432549"/>
              <a:gd name="connsiteX10" fmla="*/ 1125307 w 3014214"/>
              <a:gd name="connsiteY10" fmla="*/ 432549 h 432549"/>
              <a:gd name="connsiteX11" fmla="*/ 683222 w 3014214"/>
              <a:gd name="connsiteY11" fmla="*/ 432549 h 432549"/>
              <a:gd name="connsiteX12" fmla="*/ 0 w 3014214"/>
              <a:gd name="connsiteY12" fmla="*/ 432549 h 432549"/>
              <a:gd name="connsiteX13" fmla="*/ 0 w 3014214"/>
              <a:gd name="connsiteY13" fmla="*/ 0 h 43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14214" h="432549" extrusionOk="0">
                <a:moveTo>
                  <a:pt x="0" y="0"/>
                </a:moveTo>
                <a:cubicBezTo>
                  <a:pt x="172309" y="-28553"/>
                  <a:pt x="429562" y="44172"/>
                  <a:pt x="562653" y="0"/>
                </a:cubicBezTo>
                <a:cubicBezTo>
                  <a:pt x="695744" y="-44172"/>
                  <a:pt x="980015" y="42786"/>
                  <a:pt x="1095164" y="0"/>
                </a:cubicBezTo>
                <a:cubicBezTo>
                  <a:pt x="1210313" y="-42786"/>
                  <a:pt x="1379658" y="17399"/>
                  <a:pt x="1627676" y="0"/>
                </a:cubicBezTo>
                <a:cubicBezTo>
                  <a:pt x="1875694" y="-17399"/>
                  <a:pt x="2031921" y="24947"/>
                  <a:pt x="2190329" y="0"/>
                </a:cubicBezTo>
                <a:cubicBezTo>
                  <a:pt x="2348737" y="-24947"/>
                  <a:pt x="2797622" y="20906"/>
                  <a:pt x="3014214" y="0"/>
                </a:cubicBezTo>
                <a:cubicBezTo>
                  <a:pt x="3020410" y="207496"/>
                  <a:pt x="2962998" y="299641"/>
                  <a:pt x="3014214" y="432549"/>
                </a:cubicBezTo>
                <a:cubicBezTo>
                  <a:pt x="2878202" y="489641"/>
                  <a:pt x="2650301" y="369340"/>
                  <a:pt x="2451561" y="432549"/>
                </a:cubicBezTo>
                <a:cubicBezTo>
                  <a:pt x="2252821" y="495758"/>
                  <a:pt x="2163081" y="425223"/>
                  <a:pt x="1979334" y="432549"/>
                </a:cubicBezTo>
                <a:cubicBezTo>
                  <a:pt x="1795587" y="439875"/>
                  <a:pt x="1694589" y="400725"/>
                  <a:pt x="1567391" y="432549"/>
                </a:cubicBezTo>
                <a:cubicBezTo>
                  <a:pt x="1440193" y="464373"/>
                  <a:pt x="1344088" y="408503"/>
                  <a:pt x="1125307" y="432549"/>
                </a:cubicBezTo>
                <a:cubicBezTo>
                  <a:pt x="906526" y="456595"/>
                  <a:pt x="890278" y="412525"/>
                  <a:pt x="683222" y="432549"/>
                </a:cubicBezTo>
                <a:cubicBezTo>
                  <a:pt x="476166" y="452573"/>
                  <a:pt x="271193" y="388574"/>
                  <a:pt x="0" y="432549"/>
                </a:cubicBezTo>
                <a:cubicBezTo>
                  <a:pt x="-41045" y="271094"/>
                  <a:pt x="20373" y="20940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A8695-FE41-A160-3106-BF98998F1EA4}"/>
              </a:ext>
            </a:extLst>
          </p:cNvPr>
          <p:cNvSpPr txBox="1"/>
          <p:nvPr/>
        </p:nvSpPr>
        <p:spPr>
          <a:xfrm>
            <a:off x="5432175" y="5276086"/>
            <a:ext cx="1702279" cy="238241"/>
          </a:xfrm>
          <a:custGeom>
            <a:avLst/>
            <a:gdLst>
              <a:gd name="connsiteX0" fmla="*/ 0 w 1702279"/>
              <a:gd name="connsiteY0" fmla="*/ 0 h 238241"/>
              <a:gd name="connsiteX1" fmla="*/ 601472 w 1702279"/>
              <a:gd name="connsiteY1" fmla="*/ 0 h 238241"/>
              <a:gd name="connsiteX2" fmla="*/ 1185921 w 1702279"/>
              <a:gd name="connsiteY2" fmla="*/ 0 h 238241"/>
              <a:gd name="connsiteX3" fmla="*/ 1702279 w 1702279"/>
              <a:gd name="connsiteY3" fmla="*/ 0 h 238241"/>
              <a:gd name="connsiteX4" fmla="*/ 1702279 w 1702279"/>
              <a:gd name="connsiteY4" fmla="*/ 238241 h 238241"/>
              <a:gd name="connsiteX5" fmla="*/ 1134853 w 1702279"/>
              <a:gd name="connsiteY5" fmla="*/ 238241 h 238241"/>
              <a:gd name="connsiteX6" fmla="*/ 601472 w 1702279"/>
              <a:gd name="connsiteY6" fmla="*/ 238241 h 238241"/>
              <a:gd name="connsiteX7" fmla="*/ 0 w 1702279"/>
              <a:gd name="connsiteY7" fmla="*/ 238241 h 238241"/>
              <a:gd name="connsiteX8" fmla="*/ 0 w 1702279"/>
              <a:gd name="connsiteY8" fmla="*/ 0 h 23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2279" h="238241" extrusionOk="0">
                <a:moveTo>
                  <a:pt x="0" y="0"/>
                </a:moveTo>
                <a:cubicBezTo>
                  <a:pt x="151293" y="-70239"/>
                  <a:pt x="365421" y="428"/>
                  <a:pt x="601472" y="0"/>
                </a:cubicBezTo>
                <a:cubicBezTo>
                  <a:pt x="837523" y="-428"/>
                  <a:pt x="917504" y="43403"/>
                  <a:pt x="1185921" y="0"/>
                </a:cubicBezTo>
                <a:cubicBezTo>
                  <a:pt x="1454338" y="-43403"/>
                  <a:pt x="1510268" y="50434"/>
                  <a:pt x="1702279" y="0"/>
                </a:cubicBezTo>
                <a:cubicBezTo>
                  <a:pt x="1722344" y="86410"/>
                  <a:pt x="1696492" y="157869"/>
                  <a:pt x="1702279" y="238241"/>
                </a:cubicBezTo>
                <a:cubicBezTo>
                  <a:pt x="1475570" y="305254"/>
                  <a:pt x="1303313" y="201699"/>
                  <a:pt x="1134853" y="238241"/>
                </a:cubicBezTo>
                <a:cubicBezTo>
                  <a:pt x="966393" y="274783"/>
                  <a:pt x="858358" y="220421"/>
                  <a:pt x="601472" y="238241"/>
                </a:cubicBezTo>
                <a:cubicBezTo>
                  <a:pt x="344586" y="256061"/>
                  <a:pt x="166041" y="211758"/>
                  <a:pt x="0" y="238241"/>
                </a:cubicBezTo>
                <a:cubicBezTo>
                  <a:pt x="-4590" y="122322"/>
                  <a:pt x="8335" y="8269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32C4B-605B-8AF2-0692-425E49680B77}"/>
              </a:ext>
            </a:extLst>
          </p:cNvPr>
          <p:cNvSpPr txBox="1"/>
          <p:nvPr/>
        </p:nvSpPr>
        <p:spPr>
          <a:xfrm>
            <a:off x="1052516" y="1343673"/>
            <a:ext cx="566746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Matrix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Array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List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505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CDEED5B-BFF2-815B-4A18-11744F940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970" y="2075185"/>
            <a:ext cx="7042030" cy="415101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Structures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CF21A-16D6-2301-2A3D-5E93E466BF11}"/>
              </a:ext>
            </a:extLst>
          </p:cNvPr>
          <p:cNvSpPr txBox="1"/>
          <p:nvPr/>
        </p:nvSpPr>
        <p:spPr>
          <a:xfrm>
            <a:off x="5448297" y="3311358"/>
            <a:ext cx="2729543" cy="928643"/>
          </a:xfrm>
          <a:custGeom>
            <a:avLst/>
            <a:gdLst>
              <a:gd name="connsiteX0" fmla="*/ 0 w 2729543"/>
              <a:gd name="connsiteY0" fmla="*/ 0 h 928643"/>
              <a:gd name="connsiteX1" fmla="*/ 600499 w 2729543"/>
              <a:gd name="connsiteY1" fmla="*/ 0 h 928643"/>
              <a:gd name="connsiteX2" fmla="*/ 1173703 w 2729543"/>
              <a:gd name="connsiteY2" fmla="*/ 0 h 928643"/>
              <a:gd name="connsiteX3" fmla="*/ 1746908 w 2729543"/>
              <a:gd name="connsiteY3" fmla="*/ 0 h 928643"/>
              <a:gd name="connsiteX4" fmla="*/ 2729543 w 2729543"/>
              <a:gd name="connsiteY4" fmla="*/ 0 h 928643"/>
              <a:gd name="connsiteX5" fmla="*/ 2729543 w 2729543"/>
              <a:gd name="connsiteY5" fmla="*/ 464322 h 928643"/>
              <a:gd name="connsiteX6" fmla="*/ 2729543 w 2729543"/>
              <a:gd name="connsiteY6" fmla="*/ 928643 h 928643"/>
              <a:gd name="connsiteX7" fmla="*/ 2129044 w 2729543"/>
              <a:gd name="connsiteY7" fmla="*/ 928643 h 928643"/>
              <a:gd name="connsiteX8" fmla="*/ 1610430 w 2729543"/>
              <a:gd name="connsiteY8" fmla="*/ 928643 h 928643"/>
              <a:gd name="connsiteX9" fmla="*/ 1146408 w 2729543"/>
              <a:gd name="connsiteY9" fmla="*/ 928643 h 928643"/>
              <a:gd name="connsiteX10" fmla="*/ 655090 w 2729543"/>
              <a:gd name="connsiteY10" fmla="*/ 928643 h 928643"/>
              <a:gd name="connsiteX11" fmla="*/ 0 w 2729543"/>
              <a:gd name="connsiteY11" fmla="*/ 928643 h 928643"/>
              <a:gd name="connsiteX12" fmla="*/ 0 w 2729543"/>
              <a:gd name="connsiteY12" fmla="*/ 445749 h 928643"/>
              <a:gd name="connsiteX13" fmla="*/ 0 w 2729543"/>
              <a:gd name="connsiteY13" fmla="*/ 0 h 92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9543" h="928643" extrusionOk="0">
                <a:moveTo>
                  <a:pt x="0" y="0"/>
                </a:moveTo>
                <a:cubicBezTo>
                  <a:pt x="209147" y="-70274"/>
                  <a:pt x="346303" y="60507"/>
                  <a:pt x="600499" y="0"/>
                </a:cubicBezTo>
                <a:cubicBezTo>
                  <a:pt x="854695" y="-60507"/>
                  <a:pt x="1043723" y="33992"/>
                  <a:pt x="1173703" y="0"/>
                </a:cubicBezTo>
                <a:cubicBezTo>
                  <a:pt x="1303683" y="-33992"/>
                  <a:pt x="1475854" y="15749"/>
                  <a:pt x="1746908" y="0"/>
                </a:cubicBezTo>
                <a:cubicBezTo>
                  <a:pt x="2017963" y="-15749"/>
                  <a:pt x="2390348" y="37074"/>
                  <a:pt x="2729543" y="0"/>
                </a:cubicBezTo>
                <a:cubicBezTo>
                  <a:pt x="2739526" y="116103"/>
                  <a:pt x="2716655" y="284778"/>
                  <a:pt x="2729543" y="464322"/>
                </a:cubicBezTo>
                <a:cubicBezTo>
                  <a:pt x="2742431" y="643866"/>
                  <a:pt x="2721565" y="806755"/>
                  <a:pt x="2729543" y="928643"/>
                </a:cubicBezTo>
                <a:cubicBezTo>
                  <a:pt x="2578071" y="952814"/>
                  <a:pt x="2341833" y="859911"/>
                  <a:pt x="2129044" y="928643"/>
                </a:cubicBezTo>
                <a:cubicBezTo>
                  <a:pt x="1916255" y="997375"/>
                  <a:pt x="1849869" y="875471"/>
                  <a:pt x="1610430" y="928643"/>
                </a:cubicBezTo>
                <a:cubicBezTo>
                  <a:pt x="1370991" y="981815"/>
                  <a:pt x="1348103" y="896206"/>
                  <a:pt x="1146408" y="928643"/>
                </a:cubicBezTo>
                <a:cubicBezTo>
                  <a:pt x="944713" y="961080"/>
                  <a:pt x="889024" y="895304"/>
                  <a:pt x="655090" y="928643"/>
                </a:cubicBezTo>
                <a:cubicBezTo>
                  <a:pt x="421156" y="961982"/>
                  <a:pt x="208879" y="927825"/>
                  <a:pt x="0" y="928643"/>
                </a:cubicBezTo>
                <a:cubicBezTo>
                  <a:pt x="-9572" y="718297"/>
                  <a:pt x="11548" y="624519"/>
                  <a:pt x="0" y="445749"/>
                </a:cubicBezTo>
                <a:cubicBezTo>
                  <a:pt x="-11548" y="266979"/>
                  <a:pt x="13556" y="14011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C3509-6658-D1A1-5915-01C980E66292}"/>
              </a:ext>
            </a:extLst>
          </p:cNvPr>
          <p:cNvSpPr txBox="1"/>
          <p:nvPr/>
        </p:nvSpPr>
        <p:spPr>
          <a:xfrm>
            <a:off x="5172194" y="5218549"/>
            <a:ext cx="2406770" cy="221503"/>
          </a:xfrm>
          <a:custGeom>
            <a:avLst/>
            <a:gdLst>
              <a:gd name="connsiteX0" fmla="*/ 0 w 2406770"/>
              <a:gd name="connsiteY0" fmla="*/ 0 h 221503"/>
              <a:gd name="connsiteX1" fmla="*/ 529489 w 2406770"/>
              <a:gd name="connsiteY1" fmla="*/ 0 h 221503"/>
              <a:gd name="connsiteX2" fmla="*/ 1034911 w 2406770"/>
              <a:gd name="connsiteY2" fmla="*/ 0 h 221503"/>
              <a:gd name="connsiteX3" fmla="*/ 1540333 w 2406770"/>
              <a:gd name="connsiteY3" fmla="*/ 0 h 221503"/>
              <a:gd name="connsiteX4" fmla="*/ 2406770 w 2406770"/>
              <a:gd name="connsiteY4" fmla="*/ 0 h 221503"/>
              <a:gd name="connsiteX5" fmla="*/ 2406770 w 2406770"/>
              <a:gd name="connsiteY5" fmla="*/ 221503 h 221503"/>
              <a:gd name="connsiteX6" fmla="*/ 1877281 w 2406770"/>
              <a:gd name="connsiteY6" fmla="*/ 221503 h 221503"/>
              <a:gd name="connsiteX7" fmla="*/ 1444062 w 2406770"/>
              <a:gd name="connsiteY7" fmla="*/ 221503 h 221503"/>
              <a:gd name="connsiteX8" fmla="*/ 986776 w 2406770"/>
              <a:gd name="connsiteY8" fmla="*/ 221503 h 221503"/>
              <a:gd name="connsiteX9" fmla="*/ 577625 w 2406770"/>
              <a:gd name="connsiteY9" fmla="*/ 221503 h 221503"/>
              <a:gd name="connsiteX10" fmla="*/ 0 w 2406770"/>
              <a:gd name="connsiteY10" fmla="*/ 221503 h 221503"/>
              <a:gd name="connsiteX11" fmla="*/ 0 w 2406770"/>
              <a:gd name="connsiteY11" fmla="*/ 0 h 22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6770" h="221503" extrusionOk="0">
                <a:moveTo>
                  <a:pt x="0" y="0"/>
                </a:moveTo>
                <a:cubicBezTo>
                  <a:pt x="201674" y="-59084"/>
                  <a:pt x="302812" y="54959"/>
                  <a:pt x="529489" y="0"/>
                </a:cubicBezTo>
                <a:cubicBezTo>
                  <a:pt x="756166" y="-54959"/>
                  <a:pt x="918613" y="29860"/>
                  <a:pt x="1034911" y="0"/>
                </a:cubicBezTo>
                <a:cubicBezTo>
                  <a:pt x="1151209" y="-29860"/>
                  <a:pt x="1350961" y="58545"/>
                  <a:pt x="1540333" y="0"/>
                </a:cubicBezTo>
                <a:cubicBezTo>
                  <a:pt x="1729705" y="-58545"/>
                  <a:pt x="2032113" y="92255"/>
                  <a:pt x="2406770" y="0"/>
                </a:cubicBezTo>
                <a:cubicBezTo>
                  <a:pt x="2411017" y="67207"/>
                  <a:pt x="2385718" y="127497"/>
                  <a:pt x="2406770" y="221503"/>
                </a:cubicBezTo>
                <a:cubicBezTo>
                  <a:pt x="2218937" y="271134"/>
                  <a:pt x="2068937" y="203154"/>
                  <a:pt x="1877281" y="221503"/>
                </a:cubicBezTo>
                <a:cubicBezTo>
                  <a:pt x="1685625" y="239852"/>
                  <a:pt x="1536330" y="183444"/>
                  <a:pt x="1444062" y="221503"/>
                </a:cubicBezTo>
                <a:cubicBezTo>
                  <a:pt x="1351794" y="259562"/>
                  <a:pt x="1154407" y="167262"/>
                  <a:pt x="986776" y="221503"/>
                </a:cubicBezTo>
                <a:cubicBezTo>
                  <a:pt x="819145" y="275744"/>
                  <a:pt x="699053" y="216145"/>
                  <a:pt x="577625" y="221503"/>
                </a:cubicBezTo>
                <a:cubicBezTo>
                  <a:pt x="456197" y="226861"/>
                  <a:pt x="119683" y="203740"/>
                  <a:pt x="0" y="221503"/>
                </a:cubicBezTo>
                <a:cubicBezTo>
                  <a:pt x="-2895" y="118814"/>
                  <a:pt x="11162" y="7693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DE0C5-C34B-93EE-A680-BC63CE9F5CBD}"/>
              </a:ext>
            </a:extLst>
          </p:cNvPr>
          <p:cNvSpPr txBox="1"/>
          <p:nvPr/>
        </p:nvSpPr>
        <p:spPr>
          <a:xfrm>
            <a:off x="1052516" y="1343673"/>
            <a:ext cx="51087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Matrix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Array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List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Data Frame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5670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8295F4-3F95-8204-4B69-EEC8AF929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568" y="2155407"/>
            <a:ext cx="6903432" cy="407079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Structures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AF032-5907-AB5F-9351-D35E9D2D8DE0}"/>
              </a:ext>
            </a:extLst>
          </p:cNvPr>
          <p:cNvSpPr txBox="1"/>
          <p:nvPr/>
        </p:nvSpPr>
        <p:spPr>
          <a:xfrm>
            <a:off x="5604030" y="4276718"/>
            <a:ext cx="2884818" cy="252875"/>
          </a:xfrm>
          <a:custGeom>
            <a:avLst/>
            <a:gdLst>
              <a:gd name="connsiteX0" fmla="*/ 0 w 2884818"/>
              <a:gd name="connsiteY0" fmla="*/ 0 h 252875"/>
              <a:gd name="connsiteX1" fmla="*/ 634660 w 2884818"/>
              <a:gd name="connsiteY1" fmla="*/ 0 h 252875"/>
              <a:gd name="connsiteX2" fmla="*/ 1240472 w 2884818"/>
              <a:gd name="connsiteY2" fmla="*/ 0 h 252875"/>
              <a:gd name="connsiteX3" fmla="*/ 1846284 w 2884818"/>
              <a:gd name="connsiteY3" fmla="*/ 0 h 252875"/>
              <a:gd name="connsiteX4" fmla="*/ 2884818 w 2884818"/>
              <a:gd name="connsiteY4" fmla="*/ 0 h 252875"/>
              <a:gd name="connsiteX5" fmla="*/ 2884818 w 2884818"/>
              <a:gd name="connsiteY5" fmla="*/ 252875 h 252875"/>
              <a:gd name="connsiteX6" fmla="*/ 2250158 w 2884818"/>
              <a:gd name="connsiteY6" fmla="*/ 252875 h 252875"/>
              <a:gd name="connsiteX7" fmla="*/ 1730891 w 2884818"/>
              <a:gd name="connsiteY7" fmla="*/ 252875 h 252875"/>
              <a:gd name="connsiteX8" fmla="*/ 1182775 w 2884818"/>
              <a:gd name="connsiteY8" fmla="*/ 252875 h 252875"/>
              <a:gd name="connsiteX9" fmla="*/ 692356 w 2884818"/>
              <a:gd name="connsiteY9" fmla="*/ 252875 h 252875"/>
              <a:gd name="connsiteX10" fmla="*/ 0 w 2884818"/>
              <a:gd name="connsiteY10" fmla="*/ 252875 h 252875"/>
              <a:gd name="connsiteX11" fmla="*/ 0 w 2884818"/>
              <a:gd name="connsiteY11" fmla="*/ 0 h 2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4818" h="252875" extrusionOk="0">
                <a:moveTo>
                  <a:pt x="0" y="0"/>
                </a:moveTo>
                <a:cubicBezTo>
                  <a:pt x="253008" y="-6905"/>
                  <a:pt x="376816" y="68689"/>
                  <a:pt x="634660" y="0"/>
                </a:cubicBezTo>
                <a:cubicBezTo>
                  <a:pt x="892504" y="-68689"/>
                  <a:pt x="966584" y="42618"/>
                  <a:pt x="1240472" y="0"/>
                </a:cubicBezTo>
                <a:cubicBezTo>
                  <a:pt x="1514360" y="-42618"/>
                  <a:pt x="1624576" y="48088"/>
                  <a:pt x="1846284" y="0"/>
                </a:cubicBezTo>
                <a:cubicBezTo>
                  <a:pt x="2067992" y="-48088"/>
                  <a:pt x="2559019" y="2249"/>
                  <a:pt x="2884818" y="0"/>
                </a:cubicBezTo>
                <a:cubicBezTo>
                  <a:pt x="2904159" y="86357"/>
                  <a:pt x="2859123" y="161838"/>
                  <a:pt x="2884818" y="252875"/>
                </a:cubicBezTo>
                <a:cubicBezTo>
                  <a:pt x="2749998" y="272756"/>
                  <a:pt x="2535150" y="190131"/>
                  <a:pt x="2250158" y="252875"/>
                </a:cubicBezTo>
                <a:cubicBezTo>
                  <a:pt x="1965166" y="315619"/>
                  <a:pt x="1960414" y="227314"/>
                  <a:pt x="1730891" y="252875"/>
                </a:cubicBezTo>
                <a:cubicBezTo>
                  <a:pt x="1501368" y="278436"/>
                  <a:pt x="1373237" y="248712"/>
                  <a:pt x="1182775" y="252875"/>
                </a:cubicBezTo>
                <a:cubicBezTo>
                  <a:pt x="992313" y="257038"/>
                  <a:pt x="871825" y="203291"/>
                  <a:pt x="692356" y="252875"/>
                </a:cubicBezTo>
                <a:cubicBezTo>
                  <a:pt x="512887" y="302459"/>
                  <a:pt x="207457" y="174262"/>
                  <a:pt x="0" y="252875"/>
                </a:cubicBezTo>
                <a:cubicBezTo>
                  <a:pt x="-15248" y="149345"/>
                  <a:pt x="11245" y="9793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D4285-D2D2-75EF-56F2-BB06AA6064BB}"/>
              </a:ext>
            </a:extLst>
          </p:cNvPr>
          <p:cNvSpPr txBox="1"/>
          <p:nvPr/>
        </p:nvSpPr>
        <p:spPr>
          <a:xfrm>
            <a:off x="5359903" y="5123580"/>
            <a:ext cx="2076067" cy="252875"/>
          </a:xfrm>
          <a:custGeom>
            <a:avLst/>
            <a:gdLst>
              <a:gd name="connsiteX0" fmla="*/ 0 w 2076067"/>
              <a:gd name="connsiteY0" fmla="*/ 0 h 252875"/>
              <a:gd name="connsiteX1" fmla="*/ 560538 w 2076067"/>
              <a:gd name="connsiteY1" fmla="*/ 0 h 252875"/>
              <a:gd name="connsiteX2" fmla="*/ 1100316 w 2076067"/>
              <a:gd name="connsiteY2" fmla="*/ 0 h 252875"/>
              <a:gd name="connsiteX3" fmla="*/ 2076067 w 2076067"/>
              <a:gd name="connsiteY3" fmla="*/ 0 h 252875"/>
              <a:gd name="connsiteX4" fmla="*/ 2076067 w 2076067"/>
              <a:gd name="connsiteY4" fmla="*/ 252875 h 252875"/>
              <a:gd name="connsiteX5" fmla="*/ 1557050 w 2076067"/>
              <a:gd name="connsiteY5" fmla="*/ 252875 h 252875"/>
              <a:gd name="connsiteX6" fmla="*/ 1079555 w 2076067"/>
              <a:gd name="connsiteY6" fmla="*/ 252875 h 252875"/>
              <a:gd name="connsiteX7" fmla="*/ 602059 w 2076067"/>
              <a:gd name="connsiteY7" fmla="*/ 252875 h 252875"/>
              <a:gd name="connsiteX8" fmla="*/ 0 w 2076067"/>
              <a:gd name="connsiteY8" fmla="*/ 252875 h 252875"/>
              <a:gd name="connsiteX9" fmla="*/ 0 w 2076067"/>
              <a:gd name="connsiteY9" fmla="*/ 0 h 2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067" h="252875" extrusionOk="0">
                <a:moveTo>
                  <a:pt x="0" y="0"/>
                </a:moveTo>
                <a:cubicBezTo>
                  <a:pt x="156076" y="-34541"/>
                  <a:pt x="291828" y="11703"/>
                  <a:pt x="560538" y="0"/>
                </a:cubicBezTo>
                <a:cubicBezTo>
                  <a:pt x="829248" y="-11703"/>
                  <a:pt x="962663" y="34424"/>
                  <a:pt x="1100316" y="0"/>
                </a:cubicBezTo>
                <a:cubicBezTo>
                  <a:pt x="1237969" y="-34424"/>
                  <a:pt x="1673942" y="91113"/>
                  <a:pt x="2076067" y="0"/>
                </a:cubicBezTo>
                <a:cubicBezTo>
                  <a:pt x="2105678" y="98879"/>
                  <a:pt x="2054485" y="196870"/>
                  <a:pt x="2076067" y="252875"/>
                </a:cubicBezTo>
                <a:cubicBezTo>
                  <a:pt x="1881783" y="275064"/>
                  <a:pt x="1761084" y="251657"/>
                  <a:pt x="1557050" y="252875"/>
                </a:cubicBezTo>
                <a:cubicBezTo>
                  <a:pt x="1353016" y="254093"/>
                  <a:pt x="1307225" y="208174"/>
                  <a:pt x="1079555" y="252875"/>
                </a:cubicBezTo>
                <a:cubicBezTo>
                  <a:pt x="851886" y="297576"/>
                  <a:pt x="700452" y="215769"/>
                  <a:pt x="602059" y="252875"/>
                </a:cubicBezTo>
                <a:cubicBezTo>
                  <a:pt x="503666" y="289981"/>
                  <a:pt x="227752" y="236239"/>
                  <a:pt x="0" y="252875"/>
                </a:cubicBezTo>
                <a:cubicBezTo>
                  <a:pt x="-11694" y="164377"/>
                  <a:pt x="3244" y="9459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F9772-6278-3757-831F-C141B014F35A}"/>
              </a:ext>
            </a:extLst>
          </p:cNvPr>
          <p:cNvSpPr txBox="1"/>
          <p:nvPr/>
        </p:nvSpPr>
        <p:spPr>
          <a:xfrm>
            <a:off x="1052516" y="1343673"/>
            <a:ext cx="577960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Matrix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Array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List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Data Frame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5022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C48A66-52B1-6ACE-BBD3-18BEAF74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371" y="2176897"/>
            <a:ext cx="6940629" cy="404930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Data Structures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FFCC7-AE3C-188C-6389-7073B357A393}"/>
              </a:ext>
            </a:extLst>
          </p:cNvPr>
          <p:cNvSpPr txBox="1"/>
          <p:nvPr/>
        </p:nvSpPr>
        <p:spPr>
          <a:xfrm>
            <a:off x="5542625" y="4201548"/>
            <a:ext cx="546340" cy="239784"/>
          </a:xfrm>
          <a:custGeom>
            <a:avLst/>
            <a:gdLst>
              <a:gd name="connsiteX0" fmla="*/ 0 w 546340"/>
              <a:gd name="connsiteY0" fmla="*/ 0 h 239784"/>
              <a:gd name="connsiteX1" fmla="*/ 546340 w 546340"/>
              <a:gd name="connsiteY1" fmla="*/ 0 h 239784"/>
              <a:gd name="connsiteX2" fmla="*/ 546340 w 546340"/>
              <a:gd name="connsiteY2" fmla="*/ 239784 h 239784"/>
              <a:gd name="connsiteX3" fmla="*/ 0 w 546340"/>
              <a:gd name="connsiteY3" fmla="*/ 239784 h 239784"/>
              <a:gd name="connsiteX4" fmla="*/ 0 w 546340"/>
              <a:gd name="connsiteY4" fmla="*/ 0 h 23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340" h="239784" extrusionOk="0">
                <a:moveTo>
                  <a:pt x="0" y="0"/>
                </a:moveTo>
                <a:cubicBezTo>
                  <a:pt x="202841" y="-57115"/>
                  <a:pt x="330111" y="28090"/>
                  <a:pt x="546340" y="0"/>
                </a:cubicBezTo>
                <a:cubicBezTo>
                  <a:pt x="549974" y="49802"/>
                  <a:pt x="535622" y="177436"/>
                  <a:pt x="546340" y="239784"/>
                </a:cubicBezTo>
                <a:cubicBezTo>
                  <a:pt x="394756" y="293194"/>
                  <a:pt x="167338" y="215689"/>
                  <a:pt x="0" y="239784"/>
                </a:cubicBezTo>
                <a:cubicBezTo>
                  <a:pt x="-2926" y="130299"/>
                  <a:pt x="7410" y="10302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9F8B1-BFD9-3094-F62A-EF3731301DC8}"/>
              </a:ext>
            </a:extLst>
          </p:cNvPr>
          <p:cNvSpPr txBox="1"/>
          <p:nvPr/>
        </p:nvSpPr>
        <p:spPr>
          <a:xfrm>
            <a:off x="8811112" y="3976045"/>
            <a:ext cx="2726889" cy="690789"/>
          </a:xfrm>
          <a:custGeom>
            <a:avLst/>
            <a:gdLst>
              <a:gd name="connsiteX0" fmla="*/ 0 w 2726889"/>
              <a:gd name="connsiteY0" fmla="*/ 0 h 690789"/>
              <a:gd name="connsiteX1" fmla="*/ 599916 w 2726889"/>
              <a:gd name="connsiteY1" fmla="*/ 0 h 690789"/>
              <a:gd name="connsiteX2" fmla="*/ 1172562 w 2726889"/>
              <a:gd name="connsiteY2" fmla="*/ 0 h 690789"/>
              <a:gd name="connsiteX3" fmla="*/ 1745209 w 2726889"/>
              <a:gd name="connsiteY3" fmla="*/ 0 h 690789"/>
              <a:gd name="connsiteX4" fmla="*/ 2726889 w 2726889"/>
              <a:gd name="connsiteY4" fmla="*/ 0 h 690789"/>
              <a:gd name="connsiteX5" fmla="*/ 2726889 w 2726889"/>
              <a:gd name="connsiteY5" fmla="*/ 345395 h 690789"/>
              <a:gd name="connsiteX6" fmla="*/ 2726889 w 2726889"/>
              <a:gd name="connsiteY6" fmla="*/ 690789 h 690789"/>
              <a:gd name="connsiteX7" fmla="*/ 2126973 w 2726889"/>
              <a:gd name="connsiteY7" fmla="*/ 690789 h 690789"/>
              <a:gd name="connsiteX8" fmla="*/ 1608865 w 2726889"/>
              <a:gd name="connsiteY8" fmla="*/ 690789 h 690789"/>
              <a:gd name="connsiteX9" fmla="*/ 1145293 w 2726889"/>
              <a:gd name="connsiteY9" fmla="*/ 690789 h 690789"/>
              <a:gd name="connsiteX10" fmla="*/ 654453 w 2726889"/>
              <a:gd name="connsiteY10" fmla="*/ 690789 h 690789"/>
              <a:gd name="connsiteX11" fmla="*/ 0 w 2726889"/>
              <a:gd name="connsiteY11" fmla="*/ 690789 h 690789"/>
              <a:gd name="connsiteX12" fmla="*/ 0 w 2726889"/>
              <a:gd name="connsiteY12" fmla="*/ 331579 h 690789"/>
              <a:gd name="connsiteX13" fmla="*/ 0 w 2726889"/>
              <a:gd name="connsiteY13" fmla="*/ 0 h 6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6889" h="690789" extrusionOk="0">
                <a:moveTo>
                  <a:pt x="0" y="0"/>
                </a:moveTo>
                <a:cubicBezTo>
                  <a:pt x="284681" y="-12281"/>
                  <a:pt x="335506" y="41653"/>
                  <a:pt x="599916" y="0"/>
                </a:cubicBezTo>
                <a:cubicBezTo>
                  <a:pt x="864326" y="-41653"/>
                  <a:pt x="982548" y="64413"/>
                  <a:pt x="1172562" y="0"/>
                </a:cubicBezTo>
                <a:cubicBezTo>
                  <a:pt x="1362576" y="-64413"/>
                  <a:pt x="1606082" y="9606"/>
                  <a:pt x="1745209" y="0"/>
                </a:cubicBezTo>
                <a:cubicBezTo>
                  <a:pt x="1884336" y="-9606"/>
                  <a:pt x="2428298" y="69026"/>
                  <a:pt x="2726889" y="0"/>
                </a:cubicBezTo>
                <a:cubicBezTo>
                  <a:pt x="2762414" y="142962"/>
                  <a:pt x="2690151" y="189133"/>
                  <a:pt x="2726889" y="345395"/>
                </a:cubicBezTo>
                <a:cubicBezTo>
                  <a:pt x="2763627" y="501657"/>
                  <a:pt x="2710217" y="599425"/>
                  <a:pt x="2726889" y="690789"/>
                </a:cubicBezTo>
                <a:cubicBezTo>
                  <a:pt x="2558769" y="721194"/>
                  <a:pt x="2329539" y="625487"/>
                  <a:pt x="2126973" y="690789"/>
                </a:cubicBezTo>
                <a:cubicBezTo>
                  <a:pt x="1924407" y="756091"/>
                  <a:pt x="1729803" y="681786"/>
                  <a:pt x="1608865" y="690789"/>
                </a:cubicBezTo>
                <a:cubicBezTo>
                  <a:pt x="1487927" y="699792"/>
                  <a:pt x="1276566" y="689402"/>
                  <a:pt x="1145293" y="690789"/>
                </a:cubicBezTo>
                <a:cubicBezTo>
                  <a:pt x="1014020" y="692176"/>
                  <a:pt x="799233" y="657899"/>
                  <a:pt x="654453" y="690789"/>
                </a:cubicBezTo>
                <a:cubicBezTo>
                  <a:pt x="509673" y="723679"/>
                  <a:pt x="309318" y="621083"/>
                  <a:pt x="0" y="690789"/>
                </a:cubicBezTo>
                <a:cubicBezTo>
                  <a:pt x="-33933" y="527988"/>
                  <a:pt x="34398" y="467969"/>
                  <a:pt x="0" y="331579"/>
                </a:cubicBezTo>
                <a:cubicBezTo>
                  <a:pt x="-34398" y="195189"/>
                  <a:pt x="12150" y="14622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A975D-782E-68D9-A080-6B35B48DCE34}"/>
              </a:ext>
            </a:extLst>
          </p:cNvPr>
          <p:cNvSpPr txBox="1"/>
          <p:nvPr/>
        </p:nvSpPr>
        <p:spPr>
          <a:xfrm>
            <a:off x="1052515" y="1343673"/>
            <a:ext cx="5512187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Matrix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Array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List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Data Frame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424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/>
              <a:t>Data Structures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A9CF9-3FF1-99B4-9B7C-912E67393CBF}"/>
              </a:ext>
            </a:extLst>
          </p:cNvPr>
          <p:cNvSpPr txBox="1"/>
          <p:nvPr/>
        </p:nvSpPr>
        <p:spPr>
          <a:xfrm>
            <a:off x="1052515" y="1343673"/>
            <a:ext cx="72288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Vector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Matrix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Array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List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Data Frame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Factor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508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E44AA-6E69-92B0-DEA9-60EE47C5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366" y="2382404"/>
            <a:ext cx="4819650" cy="126745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7382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3640BD6-5A70-8752-2B86-6700FA4E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60" y="2202277"/>
            <a:ext cx="6719540" cy="402453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Syntax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B8AC9-094C-1091-EDB8-AF722C5C827B}"/>
              </a:ext>
            </a:extLst>
          </p:cNvPr>
          <p:cNvSpPr txBox="1"/>
          <p:nvPr/>
        </p:nvSpPr>
        <p:spPr>
          <a:xfrm>
            <a:off x="5726656" y="3071564"/>
            <a:ext cx="1225118" cy="925008"/>
          </a:xfrm>
          <a:custGeom>
            <a:avLst/>
            <a:gdLst>
              <a:gd name="connsiteX0" fmla="*/ 0 w 1225118"/>
              <a:gd name="connsiteY0" fmla="*/ 0 h 925008"/>
              <a:gd name="connsiteX1" fmla="*/ 432875 w 1225118"/>
              <a:gd name="connsiteY1" fmla="*/ 0 h 925008"/>
              <a:gd name="connsiteX2" fmla="*/ 853499 w 1225118"/>
              <a:gd name="connsiteY2" fmla="*/ 0 h 925008"/>
              <a:gd name="connsiteX3" fmla="*/ 1225118 w 1225118"/>
              <a:gd name="connsiteY3" fmla="*/ 0 h 925008"/>
              <a:gd name="connsiteX4" fmla="*/ 1225118 w 1225118"/>
              <a:gd name="connsiteY4" fmla="*/ 481004 h 925008"/>
              <a:gd name="connsiteX5" fmla="*/ 1225118 w 1225118"/>
              <a:gd name="connsiteY5" fmla="*/ 925008 h 925008"/>
              <a:gd name="connsiteX6" fmla="*/ 792243 w 1225118"/>
              <a:gd name="connsiteY6" fmla="*/ 925008 h 925008"/>
              <a:gd name="connsiteX7" fmla="*/ 408373 w 1225118"/>
              <a:gd name="connsiteY7" fmla="*/ 925008 h 925008"/>
              <a:gd name="connsiteX8" fmla="*/ 0 w 1225118"/>
              <a:gd name="connsiteY8" fmla="*/ 925008 h 925008"/>
              <a:gd name="connsiteX9" fmla="*/ 0 w 1225118"/>
              <a:gd name="connsiteY9" fmla="*/ 490254 h 925008"/>
              <a:gd name="connsiteX10" fmla="*/ 0 w 1225118"/>
              <a:gd name="connsiteY10" fmla="*/ 0 h 92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118" h="925008" extrusionOk="0">
                <a:moveTo>
                  <a:pt x="0" y="0"/>
                </a:moveTo>
                <a:cubicBezTo>
                  <a:pt x="151105" y="-24922"/>
                  <a:pt x="281823" y="43958"/>
                  <a:pt x="432875" y="0"/>
                </a:cubicBezTo>
                <a:cubicBezTo>
                  <a:pt x="583927" y="-43958"/>
                  <a:pt x="645681" y="35882"/>
                  <a:pt x="853499" y="0"/>
                </a:cubicBezTo>
                <a:cubicBezTo>
                  <a:pt x="1061317" y="-35882"/>
                  <a:pt x="1084456" y="33303"/>
                  <a:pt x="1225118" y="0"/>
                </a:cubicBezTo>
                <a:cubicBezTo>
                  <a:pt x="1245022" y="115443"/>
                  <a:pt x="1198645" y="297425"/>
                  <a:pt x="1225118" y="481004"/>
                </a:cubicBezTo>
                <a:cubicBezTo>
                  <a:pt x="1251591" y="664583"/>
                  <a:pt x="1198804" y="792930"/>
                  <a:pt x="1225118" y="925008"/>
                </a:cubicBezTo>
                <a:cubicBezTo>
                  <a:pt x="1091008" y="975848"/>
                  <a:pt x="902026" y="909406"/>
                  <a:pt x="792243" y="925008"/>
                </a:cubicBezTo>
                <a:cubicBezTo>
                  <a:pt x="682461" y="940610"/>
                  <a:pt x="505687" y="900384"/>
                  <a:pt x="408373" y="925008"/>
                </a:cubicBezTo>
                <a:cubicBezTo>
                  <a:pt x="311059" y="949632"/>
                  <a:pt x="129733" y="924773"/>
                  <a:pt x="0" y="925008"/>
                </a:cubicBezTo>
                <a:cubicBezTo>
                  <a:pt x="-38907" y="751137"/>
                  <a:pt x="31568" y="697451"/>
                  <a:pt x="0" y="490254"/>
                </a:cubicBezTo>
                <a:cubicBezTo>
                  <a:pt x="-31568" y="283057"/>
                  <a:pt x="19666" y="13880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B6786-3EFB-25DC-F936-10F5D56CD563}"/>
              </a:ext>
            </a:extLst>
          </p:cNvPr>
          <p:cNvSpPr txBox="1"/>
          <p:nvPr/>
        </p:nvSpPr>
        <p:spPr>
          <a:xfrm>
            <a:off x="1068167" y="1544779"/>
            <a:ext cx="66697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Assignment: </a:t>
            </a:r>
            <a:r>
              <a:rPr lang="en-US" sz="2800" b="1" dirty="0">
                <a:solidFill>
                  <a:srgbClr val="FF0000"/>
                </a:solidFill>
              </a:rPr>
              <a:t>&lt;-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916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Syntax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C4432-BFB3-1125-0244-AE278EC0A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460" y="2201662"/>
            <a:ext cx="6719540" cy="4024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0C912B-43FF-396F-B5F0-E8C402565E30}"/>
              </a:ext>
            </a:extLst>
          </p:cNvPr>
          <p:cNvSpPr txBox="1"/>
          <p:nvPr/>
        </p:nvSpPr>
        <p:spPr>
          <a:xfrm>
            <a:off x="9008032" y="3429000"/>
            <a:ext cx="994296" cy="557475"/>
          </a:xfrm>
          <a:custGeom>
            <a:avLst/>
            <a:gdLst>
              <a:gd name="connsiteX0" fmla="*/ 0 w 994296"/>
              <a:gd name="connsiteY0" fmla="*/ 0 h 557475"/>
              <a:gd name="connsiteX1" fmla="*/ 517034 w 994296"/>
              <a:gd name="connsiteY1" fmla="*/ 0 h 557475"/>
              <a:gd name="connsiteX2" fmla="*/ 994296 w 994296"/>
              <a:gd name="connsiteY2" fmla="*/ 0 h 557475"/>
              <a:gd name="connsiteX3" fmla="*/ 994296 w 994296"/>
              <a:gd name="connsiteY3" fmla="*/ 557475 h 557475"/>
              <a:gd name="connsiteX4" fmla="*/ 507091 w 994296"/>
              <a:gd name="connsiteY4" fmla="*/ 557475 h 557475"/>
              <a:gd name="connsiteX5" fmla="*/ 0 w 994296"/>
              <a:gd name="connsiteY5" fmla="*/ 557475 h 557475"/>
              <a:gd name="connsiteX6" fmla="*/ 0 w 994296"/>
              <a:gd name="connsiteY6" fmla="*/ 0 h 5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296" h="557475" extrusionOk="0">
                <a:moveTo>
                  <a:pt x="0" y="0"/>
                </a:moveTo>
                <a:cubicBezTo>
                  <a:pt x="244650" y="-53318"/>
                  <a:pt x="404871" y="8085"/>
                  <a:pt x="517034" y="0"/>
                </a:cubicBezTo>
                <a:cubicBezTo>
                  <a:pt x="629197" y="-8085"/>
                  <a:pt x="840461" y="4844"/>
                  <a:pt x="994296" y="0"/>
                </a:cubicBezTo>
                <a:cubicBezTo>
                  <a:pt x="1005450" y="225795"/>
                  <a:pt x="978355" y="373220"/>
                  <a:pt x="994296" y="557475"/>
                </a:cubicBezTo>
                <a:cubicBezTo>
                  <a:pt x="818888" y="605762"/>
                  <a:pt x="636845" y="509358"/>
                  <a:pt x="507091" y="557475"/>
                </a:cubicBezTo>
                <a:cubicBezTo>
                  <a:pt x="377338" y="605592"/>
                  <a:pt x="127000" y="521098"/>
                  <a:pt x="0" y="557475"/>
                </a:cubicBezTo>
                <a:cubicBezTo>
                  <a:pt x="-42997" y="351201"/>
                  <a:pt x="21848" y="27025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6F6F4-0935-6D47-2C29-5072E8E3BB44}"/>
              </a:ext>
            </a:extLst>
          </p:cNvPr>
          <p:cNvSpPr txBox="1"/>
          <p:nvPr/>
        </p:nvSpPr>
        <p:spPr>
          <a:xfrm>
            <a:off x="1068167" y="1544779"/>
            <a:ext cx="66697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Assignment: </a:t>
            </a:r>
            <a:r>
              <a:rPr lang="en-US" sz="2800" b="1" dirty="0">
                <a:solidFill>
                  <a:srgbClr val="FF0000"/>
                </a:solidFill>
              </a:rPr>
              <a:t>&lt;-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858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CAC6FC-6AAD-8AC4-F616-0AF57DBA8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60" y="2201662"/>
            <a:ext cx="6719540" cy="402453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Syntax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A4157-2AB5-61A0-05D2-2B5A32A48119}"/>
              </a:ext>
            </a:extLst>
          </p:cNvPr>
          <p:cNvSpPr txBox="1"/>
          <p:nvPr/>
        </p:nvSpPr>
        <p:spPr>
          <a:xfrm>
            <a:off x="5515591" y="5178633"/>
            <a:ext cx="1433259" cy="797837"/>
          </a:xfrm>
          <a:custGeom>
            <a:avLst/>
            <a:gdLst>
              <a:gd name="connsiteX0" fmla="*/ 0 w 1433259"/>
              <a:gd name="connsiteY0" fmla="*/ 0 h 797837"/>
              <a:gd name="connsiteX1" fmla="*/ 506418 w 1433259"/>
              <a:gd name="connsiteY1" fmla="*/ 0 h 797837"/>
              <a:gd name="connsiteX2" fmla="*/ 998504 w 1433259"/>
              <a:gd name="connsiteY2" fmla="*/ 0 h 797837"/>
              <a:gd name="connsiteX3" fmla="*/ 1433259 w 1433259"/>
              <a:gd name="connsiteY3" fmla="*/ 0 h 797837"/>
              <a:gd name="connsiteX4" fmla="*/ 1433259 w 1433259"/>
              <a:gd name="connsiteY4" fmla="*/ 414875 h 797837"/>
              <a:gd name="connsiteX5" fmla="*/ 1433259 w 1433259"/>
              <a:gd name="connsiteY5" fmla="*/ 797837 h 797837"/>
              <a:gd name="connsiteX6" fmla="*/ 926841 w 1433259"/>
              <a:gd name="connsiteY6" fmla="*/ 797837 h 797837"/>
              <a:gd name="connsiteX7" fmla="*/ 477753 w 1433259"/>
              <a:gd name="connsiteY7" fmla="*/ 797837 h 797837"/>
              <a:gd name="connsiteX8" fmla="*/ 0 w 1433259"/>
              <a:gd name="connsiteY8" fmla="*/ 797837 h 797837"/>
              <a:gd name="connsiteX9" fmla="*/ 0 w 1433259"/>
              <a:gd name="connsiteY9" fmla="*/ 422854 h 797837"/>
              <a:gd name="connsiteX10" fmla="*/ 0 w 1433259"/>
              <a:gd name="connsiteY10" fmla="*/ 0 h 79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3259" h="797837" extrusionOk="0">
                <a:moveTo>
                  <a:pt x="0" y="0"/>
                </a:moveTo>
                <a:cubicBezTo>
                  <a:pt x="196606" y="-29615"/>
                  <a:pt x="351581" y="18142"/>
                  <a:pt x="506418" y="0"/>
                </a:cubicBezTo>
                <a:cubicBezTo>
                  <a:pt x="661255" y="-18142"/>
                  <a:pt x="885558" y="6504"/>
                  <a:pt x="998504" y="0"/>
                </a:cubicBezTo>
                <a:cubicBezTo>
                  <a:pt x="1111450" y="-6504"/>
                  <a:pt x="1340132" y="29339"/>
                  <a:pt x="1433259" y="0"/>
                </a:cubicBezTo>
                <a:cubicBezTo>
                  <a:pt x="1436305" y="161065"/>
                  <a:pt x="1413447" y="262733"/>
                  <a:pt x="1433259" y="414875"/>
                </a:cubicBezTo>
                <a:cubicBezTo>
                  <a:pt x="1453071" y="567017"/>
                  <a:pt x="1417894" y="641448"/>
                  <a:pt x="1433259" y="797837"/>
                </a:cubicBezTo>
                <a:cubicBezTo>
                  <a:pt x="1190210" y="835209"/>
                  <a:pt x="1041811" y="791227"/>
                  <a:pt x="926841" y="797837"/>
                </a:cubicBezTo>
                <a:cubicBezTo>
                  <a:pt x="811871" y="804447"/>
                  <a:pt x="683850" y="760947"/>
                  <a:pt x="477753" y="797837"/>
                </a:cubicBezTo>
                <a:cubicBezTo>
                  <a:pt x="271656" y="834727"/>
                  <a:pt x="185685" y="780384"/>
                  <a:pt x="0" y="797837"/>
                </a:cubicBezTo>
                <a:cubicBezTo>
                  <a:pt x="-4359" y="682795"/>
                  <a:pt x="17957" y="568316"/>
                  <a:pt x="0" y="422854"/>
                </a:cubicBezTo>
                <a:cubicBezTo>
                  <a:pt x="-17957" y="277392"/>
                  <a:pt x="33289" y="11879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5F973-0967-B693-17A7-08224E71B92A}"/>
              </a:ext>
            </a:extLst>
          </p:cNvPr>
          <p:cNvSpPr txBox="1"/>
          <p:nvPr/>
        </p:nvSpPr>
        <p:spPr>
          <a:xfrm>
            <a:off x="1068167" y="1544779"/>
            <a:ext cx="66697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Assignment: </a:t>
            </a:r>
            <a:r>
              <a:rPr lang="en-US" sz="2800" b="1" dirty="0">
                <a:solidFill>
                  <a:srgbClr val="FF0000"/>
                </a:solidFill>
              </a:rPr>
              <a:t>&lt;-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31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122C8C0-CE32-29C5-3203-BFC65E34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364" y="2165190"/>
            <a:ext cx="6781636" cy="402987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Syntax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325E4-18EF-2DC4-7474-45DBD9D49518}"/>
              </a:ext>
            </a:extLst>
          </p:cNvPr>
          <p:cNvSpPr txBox="1"/>
          <p:nvPr/>
        </p:nvSpPr>
        <p:spPr>
          <a:xfrm>
            <a:off x="5649027" y="2822051"/>
            <a:ext cx="1536777" cy="507422"/>
          </a:xfrm>
          <a:custGeom>
            <a:avLst/>
            <a:gdLst>
              <a:gd name="connsiteX0" fmla="*/ 0 w 1536777"/>
              <a:gd name="connsiteY0" fmla="*/ 0 h 507422"/>
              <a:gd name="connsiteX1" fmla="*/ 542995 w 1536777"/>
              <a:gd name="connsiteY1" fmla="*/ 0 h 507422"/>
              <a:gd name="connsiteX2" fmla="*/ 1070621 w 1536777"/>
              <a:gd name="connsiteY2" fmla="*/ 0 h 507422"/>
              <a:gd name="connsiteX3" fmla="*/ 1536777 w 1536777"/>
              <a:gd name="connsiteY3" fmla="*/ 0 h 507422"/>
              <a:gd name="connsiteX4" fmla="*/ 1536777 w 1536777"/>
              <a:gd name="connsiteY4" fmla="*/ 507422 h 507422"/>
              <a:gd name="connsiteX5" fmla="*/ 1024518 w 1536777"/>
              <a:gd name="connsiteY5" fmla="*/ 507422 h 507422"/>
              <a:gd name="connsiteX6" fmla="*/ 542995 w 1536777"/>
              <a:gd name="connsiteY6" fmla="*/ 507422 h 507422"/>
              <a:gd name="connsiteX7" fmla="*/ 0 w 1536777"/>
              <a:gd name="connsiteY7" fmla="*/ 507422 h 507422"/>
              <a:gd name="connsiteX8" fmla="*/ 0 w 1536777"/>
              <a:gd name="connsiteY8" fmla="*/ 0 h 5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6777" h="507422" extrusionOk="0">
                <a:moveTo>
                  <a:pt x="0" y="0"/>
                </a:moveTo>
                <a:cubicBezTo>
                  <a:pt x="236603" y="-25766"/>
                  <a:pt x="409093" y="36919"/>
                  <a:pt x="542995" y="0"/>
                </a:cubicBezTo>
                <a:cubicBezTo>
                  <a:pt x="676897" y="-36919"/>
                  <a:pt x="857802" y="21890"/>
                  <a:pt x="1070621" y="0"/>
                </a:cubicBezTo>
                <a:cubicBezTo>
                  <a:pt x="1283440" y="-21890"/>
                  <a:pt x="1315067" y="52806"/>
                  <a:pt x="1536777" y="0"/>
                </a:cubicBezTo>
                <a:cubicBezTo>
                  <a:pt x="1556721" y="231247"/>
                  <a:pt x="1485266" y="403370"/>
                  <a:pt x="1536777" y="507422"/>
                </a:cubicBezTo>
                <a:cubicBezTo>
                  <a:pt x="1423736" y="547482"/>
                  <a:pt x="1249733" y="470951"/>
                  <a:pt x="1024518" y="507422"/>
                </a:cubicBezTo>
                <a:cubicBezTo>
                  <a:pt x="799303" y="543893"/>
                  <a:pt x="736184" y="460577"/>
                  <a:pt x="542995" y="507422"/>
                </a:cubicBezTo>
                <a:cubicBezTo>
                  <a:pt x="349806" y="554267"/>
                  <a:pt x="223723" y="452798"/>
                  <a:pt x="0" y="507422"/>
                </a:cubicBezTo>
                <a:cubicBezTo>
                  <a:pt x="-30223" y="394146"/>
                  <a:pt x="5464" y="22986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CF253-22B4-1F7E-8BB9-FCF6C1DCDA0F}"/>
              </a:ext>
            </a:extLst>
          </p:cNvPr>
          <p:cNvSpPr txBox="1"/>
          <p:nvPr/>
        </p:nvSpPr>
        <p:spPr>
          <a:xfrm>
            <a:off x="1068167" y="1544779"/>
            <a:ext cx="66697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Assignment: </a:t>
            </a:r>
            <a:r>
              <a:rPr lang="en-US" sz="2800" b="1" dirty="0">
                <a:solidFill>
                  <a:srgbClr val="FF0000"/>
                </a:solidFill>
              </a:rPr>
              <a:t>&lt;-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Comments: </a:t>
            </a:r>
            <a:r>
              <a:rPr lang="en-US" sz="2800" b="1" dirty="0">
                <a:solidFill>
                  <a:srgbClr val="FF0000"/>
                </a:solidFill>
              </a:rPr>
              <a:t>#</a:t>
            </a:r>
          </a:p>
          <a:p>
            <a:r>
              <a:rPr lang="en-US" sz="28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676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A774CA-DBEC-490D-E019-9E739835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364" y="2165190"/>
            <a:ext cx="6781636" cy="402987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Syntax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20F39-B4C5-8370-D31C-8396D3801532}"/>
              </a:ext>
            </a:extLst>
          </p:cNvPr>
          <p:cNvSpPr txBox="1"/>
          <p:nvPr/>
        </p:nvSpPr>
        <p:spPr>
          <a:xfrm>
            <a:off x="6615186" y="3246577"/>
            <a:ext cx="1550477" cy="797837"/>
          </a:xfrm>
          <a:custGeom>
            <a:avLst/>
            <a:gdLst>
              <a:gd name="connsiteX0" fmla="*/ 0 w 1550477"/>
              <a:gd name="connsiteY0" fmla="*/ 0 h 797837"/>
              <a:gd name="connsiteX1" fmla="*/ 547835 w 1550477"/>
              <a:gd name="connsiteY1" fmla="*/ 0 h 797837"/>
              <a:gd name="connsiteX2" fmla="*/ 1080166 w 1550477"/>
              <a:gd name="connsiteY2" fmla="*/ 0 h 797837"/>
              <a:gd name="connsiteX3" fmla="*/ 1550477 w 1550477"/>
              <a:gd name="connsiteY3" fmla="*/ 0 h 797837"/>
              <a:gd name="connsiteX4" fmla="*/ 1550477 w 1550477"/>
              <a:gd name="connsiteY4" fmla="*/ 414875 h 797837"/>
              <a:gd name="connsiteX5" fmla="*/ 1550477 w 1550477"/>
              <a:gd name="connsiteY5" fmla="*/ 797837 h 797837"/>
              <a:gd name="connsiteX6" fmla="*/ 1002642 w 1550477"/>
              <a:gd name="connsiteY6" fmla="*/ 797837 h 797837"/>
              <a:gd name="connsiteX7" fmla="*/ 516826 w 1550477"/>
              <a:gd name="connsiteY7" fmla="*/ 797837 h 797837"/>
              <a:gd name="connsiteX8" fmla="*/ 0 w 1550477"/>
              <a:gd name="connsiteY8" fmla="*/ 797837 h 797837"/>
              <a:gd name="connsiteX9" fmla="*/ 0 w 1550477"/>
              <a:gd name="connsiteY9" fmla="*/ 422854 h 797837"/>
              <a:gd name="connsiteX10" fmla="*/ 0 w 1550477"/>
              <a:gd name="connsiteY10" fmla="*/ 0 h 79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0477" h="797837" extrusionOk="0">
                <a:moveTo>
                  <a:pt x="0" y="0"/>
                </a:moveTo>
                <a:cubicBezTo>
                  <a:pt x="170331" y="-46051"/>
                  <a:pt x="317863" y="30708"/>
                  <a:pt x="547835" y="0"/>
                </a:cubicBezTo>
                <a:cubicBezTo>
                  <a:pt x="777808" y="-30708"/>
                  <a:pt x="921147" y="58793"/>
                  <a:pt x="1080166" y="0"/>
                </a:cubicBezTo>
                <a:cubicBezTo>
                  <a:pt x="1239185" y="-58793"/>
                  <a:pt x="1379968" y="6551"/>
                  <a:pt x="1550477" y="0"/>
                </a:cubicBezTo>
                <a:cubicBezTo>
                  <a:pt x="1553523" y="161065"/>
                  <a:pt x="1530665" y="262733"/>
                  <a:pt x="1550477" y="414875"/>
                </a:cubicBezTo>
                <a:cubicBezTo>
                  <a:pt x="1570289" y="567017"/>
                  <a:pt x="1535112" y="641448"/>
                  <a:pt x="1550477" y="797837"/>
                </a:cubicBezTo>
                <a:cubicBezTo>
                  <a:pt x="1351755" y="851389"/>
                  <a:pt x="1227514" y="781985"/>
                  <a:pt x="1002642" y="797837"/>
                </a:cubicBezTo>
                <a:cubicBezTo>
                  <a:pt x="777771" y="813689"/>
                  <a:pt x="741763" y="767502"/>
                  <a:pt x="516826" y="797837"/>
                </a:cubicBezTo>
                <a:cubicBezTo>
                  <a:pt x="291889" y="828172"/>
                  <a:pt x="109805" y="755686"/>
                  <a:pt x="0" y="797837"/>
                </a:cubicBezTo>
                <a:cubicBezTo>
                  <a:pt x="-4359" y="682795"/>
                  <a:pt x="17957" y="568316"/>
                  <a:pt x="0" y="422854"/>
                </a:cubicBezTo>
                <a:cubicBezTo>
                  <a:pt x="-17957" y="277392"/>
                  <a:pt x="33289" y="11879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A02E0-BE42-3085-A024-8DCF2C961679}"/>
              </a:ext>
            </a:extLst>
          </p:cNvPr>
          <p:cNvSpPr txBox="1"/>
          <p:nvPr/>
        </p:nvSpPr>
        <p:spPr>
          <a:xfrm>
            <a:off x="9942629" y="3300194"/>
            <a:ext cx="1463900" cy="504536"/>
          </a:xfrm>
          <a:custGeom>
            <a:avLst/>
            <a:gdLst>
              <a:gd name="connsiteX0" fmla="*/ 0 w 1463900"/>
              <a:gd name="connsiteY0" fmla="*/ 0 h 504536"/>
              <a:gd name="connsiteX1" fmla="*/ 517245 w 1463900"/>
              <a:gd name="connsiteY1" fmla="*/ 0 h 504536"/>
              <a:gd name="connsiteX2" fmla="*/ 1019850 w 1463900"/>
              <a:gd name="connsiteY2" fmla="*/ 0 h 504536"/>
              <a:gd name="connsiteX3" fmla="*/ 1463900 w 1463900"/>
              <a:gd name="connsiteY3" fmla="*/ 0 h 504536"/>
              <a:gd name="connsiteX4" fmla="*/ 1463900 w 1463900"/>
              <a:gd name="connsiteY4" fmla="*/ 504536 h 504536"/>
              <a:gd name="connsiteX5" fmla="*/ 975933 w 1463900"/>
              <a:gd name="connsiteY5" fmla="*/ 504536 h 504536"/>
              <a:gd name="connsiteX6" fmla="*/ 517245 w 1463900"/>
              <a:gd name="connsiteY6" fmla="*/ 504536 h 504536"/>
              <a:gd name="connsiteX7" fmla="*/ 0 w 1463900"/>
              <a:gd name="connsiteY7" fmla="*/ 504536 h 504536"/>
              <a:gd name="connsiteX8" fmla="*/ 0 w 1463900"/>
              <a:gd name="connsiteY8" fmla="*/ 0 h 50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900" h="504536" extrusionOk="0">
                <a:moveTo>
                  <a:pt x="0" y="0"/>
                </a:moveTo>
                <a:cubicBezTo>
                  <a:pt x="255488" y="-12523"/>
                  <a:pt x="337652" y="40758"/>
                  <a:pt x="517245" y="0"/>
                </a:cubicBezTo>
                <a:cubicBezTo>
                  <a:pt x="696839" y="-40758"/>
                  <a:pt x="831575" y="30903"/>
                  <a:pt x="1019850" y="0"/>
                </a:cubicBezTo>
                <a:cubicBezTo>
                  <a:pt x="1208125" y="-30903"/>
                  <a:pt x="1338972" y="50895"/>
                  <a:pt x="1463900" y="0"/>
                </a:cubicBezTo>
                <a:cubicBezTo>
                  <a:pt x="1476608" y="221406"/>
                  <a:pt x="1416459" y="306037"/>
                  <a:pt x="1463900" y="504536"/>
                </a:cubicBezTo>
                <a:cubicBezTo>
                  <a:pt x="1255335" y="542018"/>
                  <a:pt x="1127040" y="501267"/>
                  <a:pt x="975933" y="504536"/>
                </a:cubicBezTo>
                <a:cubicBezTo>
                  <a:pt x="824826" y="507805"/>
                  <a:pt x="677731" y="464920"/>
                  <a:pt x="517245" y="504536"/>
                </a:cubicBezTo>
                <a:cubicBezTo>
                  <a:pt x="356759" y="544152"/>
                  <a:pt x="107964" y="452099"/>
                  <a:pt x="0" y="504536"/>
                </a:cubicBezTo>
                <a:cubicBezTo>
                  <a:pt x="-51752" y="339341"/>
                  <a:pt x="13004" y="22116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62D24-1C9E-E75B-D883-02926DB1098F}"/>
              </a:ext>
            </a:extLst>
          </p:cNvPr>
          <p:cNvSpPr txBox="1"/>
          <p:nvPr/>
        </p:nvSpPr>
        <p:spPr>
          <a:xfrm>
            <a:off x="1068166" y="1544779"/>
            <a:ext cx="73746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Assignment: </a:t>
            </a:r>
            <a:r>
              <a:rPr lang="en-US" sz="2800" b="1" dirty="0">
                <a:solidFill>
                  <a:srgbClr val="FF0000"/>
                </a:solidFill>
              </a:rPr>
              <a:t>&lt;-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Comments: </a:t>
            </a:r>
            <a:r>
              <a:rPr lang="en-US" sz="2800" b="1" dirty="0">
                <a:solidFill>
                  <a:srgbClr val="FF0000"/>
                </a:solidFill>
              </a:rPr>
              <a:t>#</a:t>
            </a:r>
          </a:p>
          <a:p>
            <a:r>
              <a:rPr lang="en-US" sz="28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781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419F461-3743-CE9A-4457-491E32FB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702" y="2201663"/>
            <a:ext cx="6814107" cy="402453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Syntax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17AAF-9FB6-9BA2-66E9-F4AF45FE0A0A}"/>
              </a:ext>
            </a:extLst>
          </p:cNvPr>
          <p:cNvSpPr txBox="1"/>
          <p:nvPr/>
        </p:nvSpPr>
        <p:spPr>
          <a:xfrm>
            <a:off x="6461185" y="3994706"/>
            <a:ext cx="1155939" cy="272720"/>
          </a:xfrm>
          <a:custGeom>
            <a:avLst/>
            <a:gdLst>
              <a:gd name="connsiteX0" fmla="*/ 0 w 1155939"/>
              <a:gd name="connsiteY0" fmla="*/ 0 h 272720"/>
              <a:gd name="connsiteX1" fmla="*/ 601088 w 1155939"/>
              <a:gd name="connsiteY1" fmla="*/ 0 h 272720"/>
              <a:gd name="connsiteX2" fmla="*/ 1155939 w 1155939"/>
              <a:gd name="connsiteY2" fmla="*/ 0 h 272720"/>
              <a:gd name="connsiteX3" fmla="*/ 1155939 w 1155939"/>
              <a:gd name="connsiteY3" fmla="*/ 272720 h 272720"/>
              <a:gd name="connsiteX4" fmla="*/ 589529 w 1155939"/>
              <a:gd name="connsiteY4" fmla="*/ 272720 h 272720"/>
              <a:gd name="connsiteX5" fmla="*/ 0 w 1155939"/>
              <a:gd name="connsiteY5" fmla="*/ 272720 h 272720"/>
              <a:gd name="connsiteX6" fmla="*/ 0 w 1155939"/>
              <a:gd name="connsiteY6" fmla="*/ 0 h 2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939" h="272720" extrusionOk="0">
                <a:moveTo>
                  <a:pt x="0" y="0"/>
                </a:moveTo>
                <a:cubicBezTo>
                  <a:pt x="280149" y="-59133"/>
                  <a:pt x="352708" y="60347"/>
                  <a:pt x="601088" y="0"/>
                </a:cubicBezTo>
                <a:cubicBezTo>
                  <a:pt x="849468" y="-60347"/>
                  <a:pt x="931014" y="4521"/>
                  <a:pt x="1155939" y="0"/>
                </a:cubicBezTo>
                <a:cubicBezTo>
                  <a:pt x="1180040" y="118367"/>
                  <a:pt x="1132705" y="140460"/>
                  <a:pt x="1155939" y="272720"/>
                </a:cubicBezTo>
                <a:cubicBezTo>
                  <a:pt x="965092" y="304273"/>
                  <a:pt x="771983" y="238927"/>
                  <a:pt x="589529" y="272720"/>
                </a:cubicBezTo>
                <a:cubicBezTo>
                  <a:pt x="407075" y="306513"/>
                  <a:pt x="269154" y="243414"/>
                  <a:pt x="0" y="272720"/>
                </a:cubicBezTo>
                <a:cubicBezTo>
                  <a:pt x="-28146" y="192767"/>
                  <a:pt x="11009" y="11005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4CC51-7108-E9EE-0DF8-4380D5A7ACB6}"/>
              </a:ext>
            </a:extLst>
          </p:cNvPr>
          <p:cNvSpPr txBox="1"/>
          <p:nvPr/>
        </p:nvSpPr>
        <p:spPr>
          <a:xfrm>
            <a:off x="1068166" y="1544779"/>
            <a:ext cx="737462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Assignment: </a:t>
            </a:r>
            <a:r>
              <a:rPr lang="en-US" sz="2800" b="1" dirty="0">
                <a:solidFill>
                  <a:srgbClr val="FF0000"/>
                </a:solidFill>
              </a:rPr>
              <a:t>&lt;-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Comments: </a:t>
            </a:r>
            <a:r>
              <a:rPr lang="en-US" sz="2800" b="1" dirty="0">
                <a:solidFill>
                  <a:srgbClr val="FF0000"/>
                </a:solidFill>
              </a:rPr>
              <a:t>#</a:t>
            </a:r>
          </a:p>
          <a:p>
            <a:r>
              <a:rPr lang="en-US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Basic Command: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823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28563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Syntax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220FE-28A8-5F96-9083-42CB59F27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267" y="2167758"/>
            <a:ext cx="6814107" cy="4024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408185-4C86-E820-FE06-C6B67C3CD0C0}"/>
              </a:ext>
            </a:extLst>
          </p:cNvPr>
          <p:cNvSpPr txBox="1"/>
          <p:nvPr/>
        </p:nvSpPr>
        <p:spPr>
          <a:xfrm>
            <a:off x="9877246" y="3668771"/>
            <a:ext cx="1155939" cy="272720"/>
          </a:xfrm>
          <a:custGeom>
            <a:avLst/>
            <a:gdLst>
              <a:gd name="connsiteX0" fmla="*/ 0 w 1155939"/>
              <a:gd name="connsiteY0" fmla="*/ 0 h 272720"/>
              <a:gd name="connsiteX1" fmla="*/ 601088 w 1155939"/>
              <a:gd name="connsiteY1" fmla="*/ 0 h 272720"/>
              <a:gd name="connsiteX2" fmla="*/ 1155939 w 1155939"/>
              <a:gd name="connsiteY2" fmla="*/ 0 h 272720"/>
              <a:gd name="connsiteX3" fmla="*/ 1155939 w 1155939"/>
              <a:gd name="connsiteY3" fmla="*/ 272720 h 272720"/>
              <a:gd name="connsiteX4" fmla="*/ 589529 w 1155939"/>
              <a:gd name="connsiteY4" fmla="*/ 272720 h 272720"/>
              <a:gd name="connsiteX5" fmla="*/ 0 w 1155939"/>
              <a:gd name="connsiteY5" fmla="*/ 272720 h 272720"/>
              <a:gd name="connsiteX6" fmla="*/ 0 w 1155939"/>
              <a:gd name="connsiteY6" fmla="*/ 0 h 2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939" h="272720" extrusionOk="0">
                <a:moveTo>
                  <a:pt x="0" y="0"/>
                </a:moveTo>
                <a:cubicBezTo>
                  <a:pt x="280149" y="-59133"/>
                  <a:pt x="352708" y="60347"/>
                  <a:pt x="601088" y="0"/>
                </a:cubicBezTo>
                <a:cubicBezTo>
                  <a:pt x="849468" y="-60347"/>
                  <a:pt x="931014" y="4521"/>
                  <a:pt x="1155939" y="0"/>
                </a:cubicBezTo>
                <a:cubicBezTo>
                  <a:pt x="1180040" y="118367"/>
                  <a:pt x="1132705" y="140460"/>
                  <a:pt x="1155939" y="272720"/>
                </a:cubicBezTo>
                <a:cubicBezTo>
                  <a:pt x="965092" y="304273"/>
                  <a:pt x="771983" y="238927"/>
                  <a:pt x="589529" y="272720"/>
                </a:cubicBezTo>
                <a:cubicBezTo>
                  <a:pt x="407075" y="306513"/>
                  <a:pt x="269154" y="243414"/>
                  <a:pt x="0" y="272720"/>
                </a:cubicBezTo>
                <a:cubicBezTo>
                  <a:pt x="-28146" y="192767"/>
                  <a:pt x="11009" y="11005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0ACD8-E161-6360-520E-EFEB9B22438B}"/>
              </a:ext>
            </a:extLst>
          </p:cNvPr>
          <p:cNvSpPr txBox="1"/>
          <p:nvPr/>
        </p:nvSpPr>
        <p:spPr>
          <a:xfrm>
            <a:off x="1068166" y="1544779"/>
            <a:ext cx="737462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Assignment: </a:t>
            </a:r>
            <a:r>
              <a:rPr lang="en-US" sz="2800" b="1" dirty="0">
                <a:solidFill>
                  <a:srgbClr val="FF0000"/>
                </a:solidFill>
              </a:rPr>
              <a:t>&lt;-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Comments: </a:t>
            </a:r>
            <a:r>
              <a:rPr lang="en-US" sz="2800" b="1" dirty="0">
                <a:solidFill>
                  <a:srgbClr val="FF0000"/>
                </a:solidFill>
              </a:rPr>
              <a:t>#</a:t>
            </a:r>
          </a:p>
          <a:p>
            <a:r>
              <a:rPr lang="en-US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Basic Command: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393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005138"/>
      </a:dk2>
      <a:lt2>
        <a:srgbClr val="E7E6E6"/>
      </a:lt2>
      <a:accent1>
        <a:srgbClr val="FFC733"/>
      </a:accent1>
      <a:accent2>
        <a:srgbClr val="3333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bd1f7-a2a8-49dd-abab-7ee8146c6af2" xsi:nil="true"/>
    <lcf76f155ced4ddcb4097134ff3c332f xmlns="bd144688-6247-4621-b542-e085c424052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2B41577934F4998EE62E59EF2A575" ma:contentTypeVersion="18" ma:contentTypeDescription="Create a new document." ma:contentTypeScope="" ma:versionID="08ed6abe202d22a7564eaf9401bbbea6">
  <xsd:schema xmlns:xsd="http://www.w3.org/2001/XMLSchema" xmlns:xs="http://www.w3.org/2001/XMLSchema" xmlns:p="http://schemas.microsoft.com/office/2006/metadata/properties" xmlns:ns2="bd144688-6247-4621-b542-e085c4240526" xmlns:ns3="addbd1f7-a2a8-49dd-abab-7ee8146c6af2" targetNamespace="http://schemas.microsoft.com/office/2006/metadata/properties" ma:root="true" ma:fieldsID="54c0121c81c00630fff12fba9229494e" ns2:_="" ns3:_="">
    <xsd:import namespace="bd144688-6247-4621-b542-e085c4240526"/>
    <xsd:import namespace="addbd1f7-a2a8-49dd-abab-7ee8146c6a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44688-6247-4621-b542-e085c4240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bd1f7-a2a8-49dd-abab-7ee8146c6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19e31e-9dbf-42dd-9b81-5a40feeeeda2}" ma:internalName="TaxCatchAll" ma:showField="CatchAllData" ma:web="addbd1f7-a2a8-49dd-abab-7ee8146c6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38F92-D426-4BEE-805A-F80178872645}">
  <ds:schemaRefs>
    <ds:schemaRef ds:uri="http://www.w3.org/XML/1998/namespace"/>
    <ds:schemaRef ds:uri="bd144688-6247-4621-b542-e085c4240526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ddbd1f7-a2a8-49dd-abab-7ee8146c6af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E4B866-3963-435A-98E6-72B22C6A86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2FB56-C8D1-417A-A82B-CCDC8771C3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44688-6247-4621-b542-e085c4240526"/>
    <ds:schemaRef ds:uri="addbd1f7-a2a8-49dd-abab-7ee8146c6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315</Words>
  <Application>Microsoft Office PowerPoint</Application>
  <PresentationFormat>Widescreen</PresentationFormat>
  <Paragraphs>226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Franklin Gothic Medium</vt:lpstr>
      <vt:lpstr>Office Theme</vt:lpstr>
      <vt:lpstr>Custom Design</vt:lpstr>
      <vt:lpstr>1_Custom Design</vt:lpstr>
      <vt:lpstr>Data Types and Structures in R </vt:lpstr>
      <vt:lpstr>RStudio Overview</vt:lpstr>
      <vt:lpstr>Syntax</vt:lpstr>
      <vt:lpstr>Syntax</vt:lpstr>
      <vt:lpstr>Syntax</vt:lpstr>
      <vt:lpstr>Syntax</vt:lpstr>
      <vt:lpstr>Syntax</vt:lpstr>
      <vt:lpstr>Syntax</vt:lpstr>
      <vt:lpstr>Syntax</vt:lpstr>
      <vt:lpstr>Syntax</vt:lpstr>
      <vt:lpstr>Data Types</vt:lpstr>
      <vt:lpstr>Data Types</vt:lpstr>
      <vt:lpstr>Data Types</vt:lpstr>
      <vt:lpstr>Data Types</vt:lpstr>
      <vt:lpstr>Data Types</vt:lpstr>
      <vt:lpstr>Data Types</vt:lpstr>
      <vt:lpstr>Data Structures</vt:lpstr>
      <vt:lpstr>Data Structures</vt:lpstr>
      <vt:lpstr>Data Structures</vt:lpstr>
      <vt:lpstr>Data Structures</vt:lpstr>
      <vt:lpstr>Data Structures</vt:lpstr>
      <vt:lpstr>Data Structures</vt:lpstr>
      <vt:lpstr>Data Structures</vt:lpstr>
      <vt:lpstr>Data Structures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Brandt</dc:creator>
  <cp:lastModifiedBy>Yili Lin</cp:lastModifiedBy>
  <cp:revision>4</cp:revision>
  <dcterms:created xsi:type="dcterms:W3CDTF">2024-04-18T20:24:44Z</dcterms:created>
  <dcterms:modified xsi:type="dcterms:W3CDTF">2024-09-09T01:57:18Z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0x01010063BEF54C2EDBAD42ABA6D2B17A8AA352</vt:lpwstr>
  </property>
</Properties>
</file>