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659"/>
  </p:normalViewPr>
  <p:slideViewPr>
    <p:cSldViewPr snapToGrid="0">
      <p:cViewPr varScale="1">
        <p:scale>
          <a:sx n="110" d="100"/>
          <a:sy n="110" d="100"/>
        </p:scale>
        <p:origin x="7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8426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8426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3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595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997973"/>
            <a:ext cx="8404122" cy="4984956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770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529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31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12793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15383" y="2128684"/>
            <a:ext cx="5304417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28684"/>
            <a:ext cx="5219700" cy="384441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713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87" y="929148"/>
            <a:ext cx="10640005" cy="76154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4" y="1681163"/>
            <a:ext cx="5282192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384" y="2505075"/>
            <a:ext cx="5282192" cy="342377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42377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9/2/23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637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758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73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426" y="781665"/>
            <a:ext cx="4093599" cy="122345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8258" y="2315497"/>
            <a:ext cx="4093599" cy="35534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536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342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342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8B1C-86EF-43CF-8304-249481088644}" type="datetimeFigureOut">
              <a:rPr lang="en-US" smtClean="0"/>
              <a:t>9/2/23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B2ADC-AF19-4574-8C10-79B5B04FC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453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22096"/>
            <a:ext cx="10691265" cy="137103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93126"/>
            <a:ext cx="10691265" cy="3636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925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2F3E8B1C-86EF-43CF-8304-249481088644}" type="datetimeFigureOut">
              <a:rPr lang="en-US" smtClean="0"/>
              <a:pPr/>
              <a:t>9/2/23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5383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C3DB2ADC-AF19-4574-8C10-79B5B04FCA27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150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24" r:id="rId6"/>
    <p:sldLayoutId id="2147483719" r:id="rId7"/>
    <p:sldLayoutId id="2147483720" r:id="rId8"/>
    <p:sldLayoutId id="2147483721" r:id="rId9"/>
    <p:sldLayoutId id="2147483723" r:id="rId10"/>
    <p:sldLayoutId id="2147483722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64F9B95-9045-48D2-B9F3-2927E98F54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085AA86F-6A4D-4BCB-A045-D992CDC295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985184E4-C93A-4E34-8365-1886AAC5DE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5AA3EC7-D873-0603-3E6D-679378FB52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6334" y="554762"/>
            <a:ext cx="3623818" cy="455989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>
              <a:lnSpc>
                <a:spcPct val="90000"/>
              </a:lnSpc>
            </a:pPr>
            <a:r>
              <a:rPr lang="en-US" sz="1900" b="0" i="0" kern="1200" cap="all" spc="30" baseline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Assume that the average length of stay for individuals having cardiac by-pass surgery is normally distributed with a mean of 9 days and a standard deviation of 1.25 days.  What is the probability that a random by-pass patient will have length of stay of 8 days.</a:t>
            </a:r>
            <a:endParaRPr lang="en-US" sz="1900" kern="1200" cap="all" spc="30" baseline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Straight Connector 16">
            <a:extLst>
              <a:ext uri="{FF2B5EF4-FFF2-40B4-BE49-F238E27FC236}">
                <a16:creationId xmlns:a16="http://schemas.microsoft.com/office/drawing/2014/main" id="{8AB0D40B-37F7-4F1F-B956-AFC12066A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4868972" y="723901"/>
            <a:ext cx="15948" cy="545007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94980FB6-3147-E55D-1509-46BF33C3D7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0083" y="1447802"/>
            <a:ext cx="6059917" cy="219594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AFF87C6-BD0A-DED8-607B-A0E5436BDB5E}"/>
              </a:ext>
            </a:extLst>
          </p:cNvPr>
          <p:cNvSpPr txBox="1"/>
          <p:nvPr/>
        </p:nvSpPr>
        <p:spPr>
          <a:xfrm>
            <a:off x="4884920" y="3816482"/>
            <a:ext cx="73734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630936">
              <a:spcAft>
                <a:spcPts val="600"/>
              </a:spcAft>
            </a:pPr>
            <a:r>
              <a:rPr lang="en-US" sz="1600" b="1" kern="1200" dirty="0">
                <a:solidFill>
                  <a:srgbClr val="333333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Probability that a random by-pass patient will have length of stay of 8 days : </a:t>
            </a:r>
            <a:r>
              <a:rPr lang="en-US" sz="1600" b="1" kern="1200" dirty="0">
                <a:solidFill>
                  <a:srgbClr val="333333"/>
                </a:solidFill>
                <a:highlight>
                  <a:srgbClr val="FFFF00"/>
                </a:highlight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0.211</a:t>
            </a:r>
            <a:endParaRPr lang="en-US" sz="1600" b="1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9471292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Chronicle">
      <a:dk1>
        <a:srgbClr val="000000"/>
      </a:dk1>
      <a:lt1>
        <a:srgbClr val="FFFFFF"/>
      </a:lt1>
      <a:dk2>
        <a:srgbClr val="1C1C32"/>
      </a:dk2>
      <a:lt2>
        <a:srgbClr val="F8F4F1"/>
      </a:lt2>
      <a:accent1>
        <a:srgbClr val="734B67"/>
      </a:accent1>
      <a:accent2>
        <a:srgbClr val="959EBB"/>
      </a:accent2>
      <a:accent3>
        <a:srgbClr val="596781"/>
      </a:accent3>
      <a:accent4>
        <a:srgbClr val="7F6E8C"/>
      </a:accent4>
      <a:accent5>
        <a:srgbClr val="DB9A8F"/>
      </a:accent5>
      <a:accent6>
        <a:srgbClr val="C29AB1"/>
      </a:accent6>
      <a:hlink>
        <a:srgbClr val="778BA2"/>
      </a:hlink>
      <a:folHlink>
        <a:srgbClr val="A27C99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64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Calisto MT</vt:lpstr>
      <vt:lpstr>Times New Roman</vt:lpstr>
      <vt:lpstr>Univers Condensed</vt:lpstr>
      <vt:lpstr>ChronicleVTI</vt:lpstr>
      <vt:lpstr>Assume that the average length of stay for individuals having cardiac by-pass surgery is normally distributed with a mean of 9 days and a standard deviation of 1.25 days.  What is the probability that a random by-pass patient will have length of stay of 8 days.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Assume that the average length of stay for individuals having cardiac by-pass surgery is normally distributed with a mean of 9 days and a standard deviation of 1.25 days.  What is the probability that a random by-pass patient will have length of stay of 8 days.</dc:title>
  <dc:creator>Sowmya Chakravarthy</dc:creator>
  <cp:lastModifiedBy>Sowmya Chakravarthy</cp:lastModifiedBy>
  <cp:revision>1</cp:revision>
  <dcterms:created xsi:type="dcterms:W3CDTF">2023-09-03T01:56:31Z</dcterms:created>
  <dcterms:modified xsi:type="dcterms:W3CDTF">2023-09-03T02:03:02Z</dcterms:modified>
</cp:coreProperties>
</file>