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59"/>
  </p:normalViewPr>
  <p:slideViewPr>
    <p:cSldViewPr snapToGrid="0">
      <p:cViewPr varScale="1">
        <p:scale>
          <a:sx n="110" d="100"/>
          <a:sy n="110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9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7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2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1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3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5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3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5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9/2/23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15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24" r:id="rId6"/>
    <p:sldLayoutId id="2147483719" r:id="rId7"/>
    <p:sldLayoutId id="2147483720" r:id="rId8"/>
    <p:sldLayoutId id="2147483721" r:id="rId9"/>
    <p:sldLayoutId id="2147483723" r:id="rId10"/>
    <p:sldLayoutId id="214748372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85184E4-C93A-4E34-8365-1886AAC5D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AA3EC7-D873-0603-3E6D-679378FB5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334" y="554762"/>
            <a:ext cx="3623818" cy="45598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lnSpc>
                <a:spcPct val="90000"/>
              </a:lnSpc>
            </a:pPr>
            <a:r>
              <a:rPr lang="en-US" sz="1900" b="0" i="0" kern="1200" cap="all" spc="3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Assume that the average length of stay for individuals having cardiac by-pass surgery is normally distributed with a mean of 9 days and a standard deviation of 1.25 days.  What is the probability that a random by-pass patient will have length of stay of 8 days.</a:t>
            </a:r>
            <a:endParaRPr lang="en-US" sz="1900" kern="1200" cap="all" spc="3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16">
            <a:extLst>
              <a:ext uri="{FF2B5EF4-FFF2-40B4-BE49-F238E27FC236}">
                <a16:creationId xmlns:a16="http://schemas.microsoft.com/office/drawing/2014/main" id="{8AB0D40B-37F7-4F1F-B956-AFC12066A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868972" y="723901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94980FB6-3147-E55D-1509-46BF33C3D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0083" y="1447802"/>
            <a:ext cx="6059917" cy="21959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FF87C6-BD0A-DED8-607B-A0E5436BDB5E}"/>
              </a:ext>
            </a:extLst>
          </p:cNvPr>
          <p:cNvSpPr txBox="1"/>
          <p:nvPr/>
        </p:nvSpPr>
        <p:spPr>
          <a:xfrm>
            <a:off x="4884920" y="3816482"/>
            <a:ext cx="73734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30936">
              <a:spcAft>
                <a:spcPts val="600"/>
              </a:spcAft>
            </a:pPr>
            <a:r>
              <a:rPr lang="en-US" sz="1600" b="1" kern="1200" dirty="0">
                <a:solidFill>
                  <a:srgbClr val="3333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Probability that a random by-pass patient will have length of stay of 8 days : </a:t>
            </a:r>
            <a:r>
              <a:rPr lang="en-US" sz="1600" b="1" kern="1200" dirty="0">
                <a:solidFill>
                  <a:srgbClr val="333333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0.211</a:t>
            </a:r>
            <a:endParaRPr lang="en-US" sz="1600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471292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64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Calisto MT</vt:lpstr>
      <vt:lpstr>Times New Roman</vt:lpstr>
      <vt:lpstr>Univers Condensed</vt:lpstr>
      <vt:lpstr>ChronicleVTI</vt:lpstr>
      <vt:lpstr>Assume that the average length of stay for individuals having cardiac by-pass surgery is normally distributed with a mean of 9 days and a standard deviation of 1.25 days.  What is the probability that a random by-pass patient will have length of stay of 8 days.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Assume that the average length of stay for individuals having cardiac by-pass surgery is normally distributed with a mean of 9 days and a standard deviation of 1.25 days.  What is the probability that a random by-pass patient will have length of stay of 8 days.</dc:title>
  <dc:creator>Sowmya Chakravarthy</dc:creator>
  <cp:lastModifiedBy>Sowmya Chakravarthy</cp:lastModifiedBy>
  <cp:revision>1</cp:revision>
  <dcterms:created xsi:type="dcterms:W3CDTF">2023-09-03T01:56:31Z</dcterms:created>
  <dcterms:modified xsi:type="dcterms:W3CDTF">2023-09-03T02:03:02Z</dcterms:modified>
</cp:coreProperties>
</file>