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19" autoAdjust="0"/>
    <p:restoredTop sz="94660"/>
  </p:normalViewPr>
  <p:slideViewPr>
    <p:cSldViewPr>
      <p:cViewPr varScale="1">
        <p:scale>
          <a:sx n="112" d="100"/>
          <a:sy n="112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Estimating Remaining Days of Life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“Doc, how long I have to live?”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590800"/>
            <a:ext cx="6873875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Probability to Days</a:t>
            </a:r>
            <a:endParaRPr lang="en-US" dirty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2314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3248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025" y="2819400"/>
            <a:ext cx="772636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114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2114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3314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25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3001963"/>
            <a:ext cx="7650163" cy="278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1535</TotalTime>
  <Words>20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Estimating Remaining Days of Life</vt:lpstr>
      <vt:lpstr>“Doc, how long I have to live?”</vt:lpstr>
      <vt:lpstr>From Probability to Days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2 Chapter 3</dc:title>
  <dc:creator>Farrokh</dc:creator>
  <cp:lastModifiedBy>Farrokh</cp:lastModifiedBy>
  <cp:revision>12</cp:revision>
  <dcterms:created xsi:type="dcterms:W3CDTF">2013-06-23T14:43:37Z</dcterms:created>
  <dcterms:modified xsi:type="dcterms:W3CDTF">2013-07-21T19:45:17Z</dcterms:modified>
</cp:coreProperties>
</file>