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  <p:sldMasterId id="2147483656" r:id="rId5"/>
    <p:sldMasterId id="2147483668" r:id="rId6"/>
  </p:sldMasterIdLst>
  <p:notesMasterIdLst>
    <p:notesMasterId r:id="rId20"/>
  </p:notesMasterIdLst>
  <p:sldIdLst>
    <p:sldId id="260" r:id="rId7"/>
    <p:sldId id="316" r:id="rId8"/>
    <p:sldId id="271" r:id="rId9"/>
    <p:sldId id="308" r:id="rId10"/>
    <p:sldId id="317" r:id="rId11"/>
    <p:sldId id="307" r:id="rId12"/>
    <p:sldId id="286" r:id="rId13"/>
    <p:sldId id="322" r:id="rId14"/>
    <p:sldId id="326" r:id="rId15"/>
    <p:sldId id="327" r:id="rId16"/>
    <p:sldId id="329" r:id="rId17"/>
    <p:sldId id="334" r:id="rId18"/>
    <p:sldId id="261" r:id="rId1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87E0C73-89CB-444F-A536-294360ACEF42}" v="44" dt="2024-10-04T19:26:48.44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901"/>
    <p:restoredTop sz="96405"/>
  </p:normalViewPr>
  <p:slideViewPr>
    <p:cSldViewPr snapToGrid="0">
      <p:cViewPr varScale="1">
        <p:scale>
          <a:sx n="74" d="100"/>
          <a:sy n="74" d="100"/>
        </p:scale>
        <p:origin x="456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microsoft.com/office/2015/10/relationships/revisionInfo" Target="revisionInfo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24" Type="http://schemas.openxmlformats.org/officeDocument/2006/relationships/tableStyles" Target="tableStyle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23" Type="http://schemas.openxmlformats.org/officeDocument/2006/relationships/theme" Target="theme/theme1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Yili Lin" userId="4f5ea914-e9ae-44cc-983b-ec5bd1f2dd00" providerId="ADAL" clId="{AD82001A-3D6F-4C10-A27F-DFEC26E8EF3B}"/>
    <pc:docChg chg="undo custSel addSld delSld modSld sldOrd">
      <pc:chgData name="Yili Lin" userId="4f5ea914-e9ae-44cc-983b-ec5bd1f2dd00" providerId="ADAL" clId="{AD82001A-3D6F-4C10-A27F-DFEC26E8EF3B}" dt="2024-09-01T17:12:41.252" v="1456"/>
      <pc:docMkLst>
        <pc:docMk/>
      </pc:docMkLst>
      <pc:sldChg chg="modSp del mod">
        <pc:chgData name="Yili Lin" userId="4f5ea914-e9ae-44cc-983b-ec5bd1f2dd00" providerId="ADAL" clId="{AD82001A-3D6F-4C10-A27F-DFEC26E8EF3B}" dt="2024-08-27T20:11:11.735" v="4" actId="2696"/>
        <pc:sldMkLst>
          <pc:docMk/>
          <pc:sldMk cId="1765512352" sldId="256"/>
        </pc:sldMkLst>
        <pc:spChg chg="mod">
          <ac:chgData name="Yili Lin" userId="4f5ea914-e9ae-44cc-983b-ec5bd1f2dd00" providerId="ADAL" clId="{AD82001A-3D6F-4C10-A27F-DFEC26E8EF3B}" dt="2024-08-27T20:10:33.710" v="0"/>
          <ac:spMkLst>
            <pc:docMk/>
            <pc:sldMk cId="1765512352" sldId="256"/>
            <ac:spMk id="7" creationId="{A9199008-FA7F-E626-60CB-AC2CECA62B96}"/>
          </ac:spMkLst>
        </pc:spChg>
      </pc:sldChg>
      <pc:sldChg chg="addSp modSp mod">
        <pc:chgData name="Yili Lin" userId="4f5ea914-e9ae-44cc-983b-ec5bd1f2dd00" providerId="ADAL" clId="{AD82001A-3D6F-4C10-A27F-DFEC26E8EF3B}" dt="2024-08-31T17:06:09.092" v="1302" actId="255"/>
        <pc:sldMkLst>
          <pc:docMk/>
          <pc:sldMk cId="3258622965" sldId="257"/>
        </pc:sldMkLst>
        <pc:spChg chg="mod">
          <ac:chgData name="Yili Lin" userId="4f5ea914-e9ae-44cc-983b-ec5bd1f2dd00" providerId="ADAL" clId="{AD82001A-3D6F-4C10-A27F-DFEC26E8EF3B}" dt="2024-08-31T17:06:09.092" v="1302" actId="255"/>
          <ac:spMkLst>
            <pc:docMk/>
            <pc:sldMk cId="3258622965" sldId="257"/>
            <ac:spMk id="2" creationId="{67ADE210-04F2-C333-E82F-063748B5B191}"/>
          </ac:spMkLst>
        </pc:spChg>
        <pc:spChg chg="add mod">
          <ac:chgData name="Yili Lin" userId="4f5ea914-e9ae-44cc-983b-ec5bd1f2dd00" providerId="ADAL" clId="{AD82001A-3D6F-4C10-A27F-DFEC26E8EF3B}" dt="2024-08-27T20:28:21.159" v="98" actId="20577"/>
          <ac:spMkLst>
            <pc:docMk/>
            <pc:sldMk cId="3258622965" sldId="257"/>
            <ac:spMk id="4" creationId="{CE6DDAFA-E1B1-A3B0-387B-F9BB3446C2A1}"/>
          </ac:spMkLst>
        </pc:spChg>
      </pc:sldChg>
      <pc:sldChg chg="del">
        <pc:chgData name="Yili Lin" userId="4f5ea914-e9ae-44cc-983b-ec5bd1f2dd00" providerId="ADAL" clId="{AD82001A-3D6F-4C10-A27F-DFEC26E8EF3B}" dt="2024-08-31T16:29:48.377" v="1277" actId="47"/>
        <pc:sldMkLst>
          <pc:docMk/>
          <pc:sldMk cId="2501647310" sldId="258"/>
        </pc:sldMkLst>
      </pc:sldChg>
      <pc:sldChg chg="del">
        <pc:chgData name="Yili Lin" userId="4f5ea914-e9ae-44cc-983b-ec5bd1f2dd00" providerId="ADAL" clId="{AD82001A-3D6F-4C10-A27F-DFEC26E8EF3B}" dt="2024-08-27T20:12:21.546" v="6" actId="47"/>
        <pc:sldMkLst>
          <pc:docMk/>
          <pc:sldMk cId="1573825497" sldId="259"/>
        </pc:sldMkLst>
      </pc:sldChg>
      <pc:sldChg chg="modSp add mod">
        <pc:chgData name="Yili Lin" userId="4f5ea914-e9ae-44cc-983b-ec5bd1f2dd00" providerId="ADAL" clId="{AD82001A-3D6F-4C10-A27F-DFEC26E8EF3B}" dt="2024-08-31T17:13:23.493" v="1371" actId="113"/>
        <pc:sldMkLst>
          <pc:docMk/>
          <pc:sldMk cId="2968628858" sldId="260"/>
        </pc:sldMkLst>
        <pc:spChg chg="mod">
          <ac:chgData name="Yili Lin" userId="4f5ea914-e9ae-44cc-983b-ec5bd1f2dd00" providerId="ADAL" clId="{AD82001A-3D6F-4C10-A27F-DFEC26E8EF3B}" dt="2024-08-31T17:13:23.493" v="1371" actId="113"/>
          <ac:spMkLst>
            <pc:docMk/>
            <pc:sldMk cId="2968628858" sldId="260"/>
            <ac:spMk id="7" creationId="{A9199008-FA7F-E626-60CB-AC2CECA62B96}"/>
          </ac:spMkLst>
        </pc:spChg>
      </pc:sldChg>
      <pc:sldChg chg="add">
        <pc:chgData name="Yili Lin" userId="4f5ea914-e9ae-44cc-983b-ec5bd1f2dd00" providerId="ADAL" clId="{AD82001A-3D6F-4C10-A27F-DFEC26E8EF3B}" dt="2024-08-27T20:12:19.321" v="5"/>
        <pc:sldMkLst>
          <pc:docMk/>
          <pc:sldMk cId="871425422" sldId="261"/>
        </pc:sldMkLst>
      </pc:sldChg>
      <pc:sldChg chg="addSp delSp modSp add del mod">
        <pc:chgData name="Yili Lin" userId="4f5ea914-e9ae-44cc-983b-ec5bd1f2dd00" providerId="ADAL" clId="{AD82001A-3D6F-4C10-A27F-DFEC26E8EF3B}" dt="2024-08-27T20:26:59.449" v="76" actId="47"/>
        <pc:sldMkLst>
          <pc:docMk/>
          <pc:sldMk cId="2685510874" sldId="262"/>
        </pc:sldMkLst>
        <pc:spChg chg="del mod">
          <ac:chgData name="Yili Lin" userId="4f5ea914-e9ae-44cc-983b-ec5bd1f2dd00" providerId="ADAL" clId="{AD82001A-3D6F-4C10-A27F-DFEC26E8EF3B}" dt="2024-08-27T20:23:34.662" v="38" actId="12084"/>
          <ac:spMkLst>
            <pc:docMk/>
            <pc:sldMk cId="2685510874" sldId="262"/>
            <ac:spMk id="4" creationId="{CE6DDAFA-E1B1-A3B0-387B-F9BB3446C2A1}"/>
          </ac:spMkLst>
        </pc:spChg>
        <pc:graphicFrameChg chg="add mod">
          <ac:chgData name="Yili Lin" userId="4f5ea914-e9ae-44cc-983b-ec5bd1f2dd00" providerId="ADAL" clId="{AD82001A-3D6F-4C10-A27F-DFEC26E8EF3B}" dt="2024-08-27T20:26:41.284" v="74" actId="1076"/>
          <ac:graphicFrameMkLst>
            <pc:docMk/>
            <pc:sldMk cId="2685510874" sldId="262"/>
            <ac:graphicFrameMk id="3" creationId="{786825D6-C993-3B86-D0E8-92B462F4C6AA}"/>
          </ac:graphicFrameMkLst>
        </pc:graphicFrameChg>
      </pc:sldChg>
      <pc:sldChg chg="addSp delSp modSp add mod">
        <pc:chgData name="Yili Lin" userId="4f5ea914-e9ae-44cc-983b-ec5bd1f2dd00" providerId="ADAL" clId="{AD82001A-3D6F-4C10-A27F-DFEC26E8EF3B}" dt="2024-08-31T17:06:15.768" v="1303" actId="255"/>
        <pc:sldMkLst>
          <pc:docMk/>
          <pc:sldMk cId="2459471052" sldId="263"/>
        </pc:sldMkLst>
        <pc:spChg chg="mod">
          <ac:chgData name="Yili Lin" userId="4f5ea914-e9ae-44cc-983b-ec5bd1f2dd00" providerId="ADAL" clId="{AD82001A-3D6F-4C10-A27F-DFEC26E8EF3B}" dt="2024-08-31T17:06:15.768" v="1303" actId="255"/>
          <ac:spMkLst>
            <pc:docMk/>
            <pc:sldMk cId="2459471052" sldId="263"/>
            <ac:spMk id="2" creationId="{67ADE210-04F2-C333-E82F-063748B5B191}"/>
          </ac:spMkLst>
        </pc:spChg>
        <pc:spChg chg="add del mod">
          <ac:chgData name="Yili Lin" userId="4f5ea914-e9ae-44cc-983b-ec5bd1f2dd00" providerId="ADAL" clId="{AD82001A-3D6F-4C10-A27F-DFEC26E8EF3B}" dt="2024-08-27T20:27:24.919" v="86" actId="478"/>
          <ac:spMkLst>
            <pc:docMk/>
            <pc:sldMk cId="2459471052" sldId="263"/>
            <ac:spMk id="3" creationId="{AB09A425-305D-9C48-41CF-E3A8090BC9FB}"/>
          </ac:spMkLst>
        </pc:spChg>
        <pc:spChg chg="mod">
          <ac:chgData name="Yili Lin" userId="4f5ea914-e9ae-44cc-983b-ec5bd1f2dd00" providerId="ADAL" clId="{AD82001A-3D6F-4C10-A27F-DFEC26E8EF3B}" dt="2024-08-27T20:28:17.512" v="97" actId="5793"/>
          <ac:spMkLst>
            <pc:docMk/>
            <pc:sldMk cId="2459471052" sldId="263"/>
            <ac:spMk id="4" creationId="{CE6DDAFA-E1B1-A3B0-387B-F9BB3446C2A1}"/>
          </ac:spMkLst>
        </pc:spChg>
      </pc:sldChg>
      <pc:sldChg chg="modSp add del">
        <pc:chgData name="Yili Lin" userId="4f5ea914-e9ae-44cc-983b-ec5bd1f2dd00" providerId="ADAL" clId="{AD82001A-3D6F-4C10-A27F-DFEC26E8EF3B}" dt="2024-08-27T20:27:00.390" v="77" actId="47"/>
        <pc:sldMkLst>
          <pc:docMk/>
          <pc:sldMk cId="33178990" sldId="264"/>
        </pc:sldMkLst>
        <pc:graphicFrameChg chg="mod">
          <ac:chgData name="Yili Lin" userId="4f5ea914-e9ae-44cc-983b-ec5bd1f2dd00" providerId="ADAL" clId="{AD82001A-3D6F-4C10-A27F-DFEC26E8EF3B}" dt="2024-08-27T20:26:51.154" v="75" actId="478"/>
          <ac:graphicFrameMkLst>
            <pc:docMk/>
            <pc:sldMk cId="33178990" sldId="264"/>
            <ac:graphicFrameMk id="3" creationId="{786825D6-C993-3B86-D0E8-92B462F4C6AA}"/>
          </ac:graphicFrameMkLst>
        </pc:graphicFrameChg>
      </pc:sldChg>
      <pc:sldChg chg="addSp delSp modSp add del mod">
        <pc:chgData name="Yili Lin" userId="4f5ea914-e9ae-44cc-983b-ec5bd1f2dd00" providerId="ADAL" clId="{AD82001A-3D6F-4C10-A27F-DFEC26E8EF3B}" dt="2024-08-30T14:49:35.089" v="395" actId="47"/>
        <pc:sldMkLst>
          <pc:docMk/>
          <pc:sldMk cId="2776893138" sldId="264"/>
        </pc:sldMkLst>
        <pc:spChg chg="add del mod">
          <ac:chgData name="Yili Lin" userId="4f5ea914-e9ae-44cc-983b-ec5bd1f2dd00" providerId="ADAL" clId="{AD82001A-3D6F-4C10-A27F-DFEC26E8EF3B}" dt="2024-08-27T20:28:45.148" v="102" actId="478"/>
          <ac:spMkLst>
            <pc:docMk/>
            <pc:sldMk cId="2776893138" sldId="264"/>
            <ac:spMk id="3" creationId="{ECC99245-E8EA-C63C-E174-7B86250BD398}"/>
          </ac:spMkLst>
        </pc:spChg>
        <pc:spChg chg="mod">
          <ac:chgData name="Yili Lin" userId="4f5ea914-e9ae-44cc-983b-ec5bd1f2dd00" providerId="ADAL" clId="{AD82001A-3D6F-4C10-A27F-DFEC26E8EF3B}" dt="2024-08-30T14:49:08.649" v="391"/>
          <ac:spMkLst>
            <pc:docMk/>
            <pc:sldMk cId="2776893138" sldId="264"/>
            <ac:spMk id="4" creationId="{CE6DDAFA-E1B1-A3B0-387B-F9BB3446C2A1}"/>
          </ac:spMkLst>
        </pc:spChg>
        <pc:spChg chg="add del mod">
          <ac:chgData name="Yili Lin" userId="4f5ea914-e9ae-44cc-983b-ec5bd1f2dd00" providerId="ADAL" clId="{AD82001A-3D6F-4C10-A27F-DFEC26E8EF3B}" dt="2024-08-27T20:28:59.294" v="105" actId="478"/>
          <ac:spMkLst>
            <pc:docMk/>
            <pc:sldMk cId="2776893138" sldId="264"/>
            <ac:spMk id="5" creationId="{DEAEC6C8-A721-1988-8BBB-384B7B64BA08}"/>
          </ac:spMkLst>
        </pc:spChg>
        <pc:spChg chg="add del mod">
          <ac:chgData name="Yili Lin" userId="4f5ea914-e9ae-44cc-983b-ec5bd1f2dd00" providerId="ADAL" clId="{AD82001A-3D6F-4C10-A27F-DFEC26E8EF3B}" dt="2024-08-27T20:33:10.799" v="152" actId="478"/>
          <ac:spMkLst>
            <pc:docMk/>
            <pc:sldMk cId="2776893138" sldId="264"/>
            <ac:spMk id="6" creationId="{3A7B1CFF-11AC-2857-B9F3-965677D98C23}"/>
          </ac:spMkLst>
        </pc:spChg>
        <pc:spChg chg="add mod">
          <ac:chgData name="Yili Lin" userId="4f5ea914-e9ae-44cc-983b-ec5bd1f2dd00" providerId="ADAL" clId="{AD82001A-3D6F-4C10-A27F-DFEC26E8EF3B}" dt="2024-08-28T16:05:56.921" v="298" actId="5793"/>
          <ac:spMkLst>
            <pc:docMk/>
            <pc:sldMk cId="2776893138" sldId="264"/>
            <ac:spMk id="10" creationId="{DED012A8-AF18-1C83-483A-1B9E12E6455C}"/>
          </ac:spMkLst>
        </pc:spChg>
      </pc:sldChg>
      <pc:sldChg chg="add del">
        <pc:chgData name="Yili Lin" userId="4f5ea914-e9ae-44cc-983b-ec5bd1f2dd00" providerId="ADAL" clId="{AD82001A-3D6F-4C10-A27F-DFEC26E8EF3B}" dt="2024-08-27T20:27:00.675" v="78" actId="47"/>
        <pc:sldMkLst>
          <pc:docMk/>
          <pc:sldMk cId="4032512137" sldId="265"/>
        </pc:sldMkLst>
      </pc:sldChg>
      <pc:sldChg chg="modSp add del mod ord">
        <pc:chgData name="Yili Lin" userId="4f5ea914-e9ae-44cc-983b-ec5bd1f2dd00" providerId="ADAL" clId="{AD82001A-3D6F-4C10-A27F-DFEC26E8EF3B}" dt="2024-08-30T14:49:33.476" v="394" actId="47"/>
        <pc:sldMkLst>
          <pc:docMk/>
          <pc:sldMk cId="4148680518" sldId="265"/>
        </pc:sldMkLst>
        <pc:spChg chg="mod">
          <ac:chgData name="Yili Lin" userId="4f5ea914-e9ae-44cc-983b-ec5bd1f2dd00" providerId="ADAL" clId="{AD82001A-3D6F-4C10-A27F-DFEC26E8EF3B}" dt="2024-08-28T16:06:04.768" v="300" actId="5793"/>
          <ac:spMkLst>
            <pc:docMk/>
            <pc:sldMk cId="4148680518" sldId="265"/>
            <ac:spMk id="10" creationId="{DED012A8-AF18-1C83-483A-1B9E12E6455C}"/>
          </ac:spMkLst>
        </pc:spChg>
      </pc:sldChg>
      <pc:sldChg chg="add del">
        <pc:chgData name="Yili Lin" userId="4f5ea914-e9ae-44cc-983b-ec5bd1f2dd00" providerId="ADAL" clId="{AD82001A-3D6F-4C10-A27F-DFEC26E8EF3B}" dt="2024-08-27T20:27:00.903" v="79" actId="47"/>
        <pc:sldMkLst>
          <pc:docMk/>
          <pc:sldMk cId="3944998700" sldId="266"/>
        </pc:sldMkLst>
      </pc:sldChg>
      <pc:sldChg chg="modSp add del mod">
        <pc:chgData name="Yili Lin" userId="4f5ea914-e9ae-44cc-983b-ec5bd1f2dd00" providerId="ADAL" clId="{AD82001A-3D6F-4C10-A27F-DFEC26E8EF3B}" dt="2024-08-30T20:10:01.465" v="886" actId="47"/>
        <pc:sldMkLst>
          <pc:docMk/>
          <pc:sldMk cId="4033501642" sldId="266"/>
        </pc:sldMkLst>
        <pc:spChg chg="mod">
          <ac:chgData name="Yili Lin" userId="4f5ea914-e9ae-44cc-983b-ec5bd1f2dd00" providerId="ADAL" clId="{AD82001A-3D6F-4C10-A27F-DFEC26E8EF3B}" dt="2024-08-30T14:49:17.265" v="392"/>
          <ac:spMkLst>
            <pc:docMk/>
            <pc:sldMk cId="4033501642" sldId="266"/>
            <ac:spMk id="4" creationId="{CE6DDAFA-E1B1-A3B0-387B-F9BB3446C2A1}"/>
          </ac:spMkLst>
        </pc:spChg>
        <pc:spChg chg="mod">
          <ac:chgData name="Yili Lin" userId="4f5ea914-e9ae-44cc-983b-ec5bd1f2dd00" providerId="ADAL" clId="{AD82001A-3D6F-4C10-A27F-DFEC26E8EF3B}" dt="2024-08-30T14:49:52.684" v="447" actId="20577"/>
          <ac:spMkLst>
            <pc:docMk/>
            <pc:sldMk cId="4033501642" sldId="266"/>
            <ac:spMk id="10" creationId="{DED012A8-AF18-1C83-483A-1B9E12E6455C}"/>
          </ac:spMkLst>
        </pc:spChg>
      </pc:sldChg>
      <pc:sldChg chg="modSp add del mod">
        <pc:chgData name="Yili Lin" userId="4f5ea914-e9ae-44cc-983b-ec5bd1f2dd00" providerId="ADAL" clId="{AD82001A-3D6F-4C10-A27F-DFEC26E8EF3B}" dt="2024-08-28T19:59:20.447" v="301" actId="47"/>
        <pc:sldMkLst>
          <pc:docMk/>
          <pc:sldMk cId="3089095807" sldId="267"/>
        </pc:sldMkLst>
        <pc:spChg chg="mod">
          <ac:chgData name="Yili Lin" userId="4f5ea914-e9ae-44cc-983b-ec5bd1f2dd00" providerId="ADAL" clId="{AD82001A-3D6F-4C10-A27F-DFEC26E8EF3B}" dt="2024-08-27T20:43:09.870" v="183"/>
          <ac:spMkLst>
            <pc:docMk/>
            <pc:sldMk cId="3089095807" sldId="267"/>
            <ac:spMk id="4" creationId="{CE6DDAFA-E1B1-A3B0-387B-F9BB3446C2A1}"/>
          </ac:spMkLst>
        </pc:spChg>
        <pc:spChg chg="mod">
          <ac:chgData name="Yili Lin" userId="4f5ea914-e9ae-44cc-983b-ec5bd1f2dd00" providerId="ADAL" clId="{AD82001A-3D6F-4C10-A27F-DFEC26E8EF3B}" dt="2024-08-27T20:48:22.274" v="245" actId="5793"/>
          <ac:spMkLst>
            <pc:docMk/>
            <pc:sldMk cId="3089095807" sldId="267"/>
            <ac:spMk id="10" creationId="{DED012A8-AF18-1C83-483A-1B9E12E6455C}"/>
          </ac:spMkLst>
        </pc:spChg>
      </pc:sldChg>
      <pc:sldChg chg="add del">
        <pc:chgData name="Yili Lin" userId="4f5ea914-e9ae-44cc-983b-ec5bd1f2dd00" providerId="ADAL" clId="{AD82001A-3D6F-4C10-A27F-DFEC26E8EF3B}" dt="2024-08-27T20:27:01.148" v="80" actId="47"/>
        <pc:sldMkLst>
          <pc:docMk/>
          <pc:sldMk cId="4206058964" sldId="267"/>
        </pc:sldMkLst>
      </pc:sldChg>
      <pc:sldChg chg="add del">
        <pc:chgData name="Yili Lin" userId="4f5ea914-e9ae-44cc-983b-ec5bd1f2dd00" providerId="ADAL" clId="{AD82001A-3D6F-4C10-A27F-DFEC26E8EF3B}" dt="2024-08-27T20:27:01.403" v="81" actId="47"/>
        <pc:sldMkLst>
          <pc:docMk/>
          <pc:sldMk cId="73895212" sldId="268"/>
        </pc:sldMkLst>
      </pc:sldChg>
      <pc:sldChg chg="add del">
        <pc:chgData name="Yili Lin" userId="4f5ea914-e9ae-44cc-983b-ec5bd1f2dd00" providerId="ADAL" clId="{AD82001A-3D6F-4C10-A27F-DFEC26E8EF3B}" dt="2024-08-28T19:59:21.454" v="303" actId="47"/>
        <pc:sldMkLst>
          <pc:docMk/>
          <pc:sldMk cId="3751997478" sldId="268"/>
        </pc:sldMkLst>
      </pc:sldChg>
      <pc:sldChg chg="modSp add del mod">
        <pc:chgData name="Yili Lin" userId="4f5ea914-e9ae-44cc-983b-ec5bd1f2dd00" providerId="ADAL" clId="{AD82001A-3D6F-4C10-A27F-DFEC26E8EF3B}" dt="2024-08-28T19:59:21.073" v="302" actId="47"/>
        <pc:sldMkLst>
          <pc:docMk/>
          <pc:sldMk cId="1072001930" sldId="269"/>
        </pc:sldMkLst>
        <pc:spChg chg="mod">
          <ac:chgData name="Yili Lin" userId="4f5ea914-e9ae-44cc-983b-ec5bd1f2dd00" providerId="ADAL" clId="{AD82001A-3D6F-4C10-A27F-DFEC26E8EF3B}" dt="2024-08-27T20:48:31.442" v="248" actId="5793"/>
          <ac:spMkLst>
            <pc:docMk/>
            <pc:sldMk cId="1072001930" sldId="269"/>
            <ac:spMk id="10" creationId="{DED012A8-AF18-1C83-483A-1B9E12E6455C}"/>
          </ac:spMkLst>
        </pc:spChg>
      </pc:sldChg>
      <pc:sldChg chg="add del">
        <pc:chgData name="Yili Lin" userId="4f5ea914-e9ae-44cc-983b-ec5bd1f2dd00" providerId="ADAL" clId="{AD82001A-3D6F-4C10-A27F-DFEC26E8EF3B}" dt="2024-08-27T20:27:01.636" v="82" actId="47"/>
        <pc:sldMkLst>
          <pc:docMk/>
          <pc:sldMk cId="3933976620" sldId="269"/>
        </pc:sldMkLst>
      </pc:sldChg>
      <pc:sldChg chg="add del">
        <pc:chgData name="Yili Lin" userId="4f5ea914-e9ae-44cc-983b-ec5bd1f2dd00" providerId="ADAL" clId="{AD82001A-3D6F-4C10-A27F-DFEC26E8EF3B}" dt="2024-08-27T20:27:01.887" v="83" actId="47"/>
        <pc:sldMkLst>
          <pc:docMk/>
          <pc:sldMk cId="963387864" sldId="270"/>
        </pc:sldMkLst>
      </pc:sldChg>
      <pc:sldChg chg="delSp modSp add del mod">
        <pc:chgData name="Yili Lin" userId="4f5ea914-e9ae-44cc-983b-ec5bd1f2dd00" providerId="ADAL" clId="{AD82001A-3D6F-4C10-A27F-DFEC26E8EF3B}" dt="2024-08-30T15:00:56.627" v="583" actId="47"/>
        <pc:sldMkLst>
          <pc:docMk/>
          <pc:sldMk cId="4290177150" sldId="270"/>
        </pc:sldMkLst>
        <pc:spChg chg="mod">
          <ac:chgData name="Yili Lin" userId="4f5ea914-e9ae-44cc-983b-ec5bd1f2dd00" providerId="ADAL" clId="{AD82001A-3D6F-4C10-A27F-DFEC26E8EF3B}" dt="2024-08-30T15:00:42.045" v="581" actId="20577"/>
          <ac:spMkLst>
            <pc:docMk/>
            <pc:sldMk cId="4290177150" sldId="270"/>
            <ac:spMk id="2" creationId="{67ADE210-04F2-C333-E82F-063748B5B191}"/>
          </ac:spMkLst>
        </pc:spChg>
        <pc:spChg chg="mod">
          <ac:chgData name="Yili Lin" userId="4f5ea914-e9ae-44cc-983b-ec5bd1f2dd00" providerId="ADAL" clId="{AD82001A-3D6F-4C10-A27F-DFEC26E8EF3B}" dt="2024-08-28T20:05:05.162" v="390" actId="20577"/>
          <ac:spMkLst>
            <pc:docMk/>
            <pc:sldMk cId="4290177150" sldId="270"/>
            <ac:spMk id="4" creationId="{CE6DDAFA-E1B1-A3B0-387B-F9BB3446C2A1}"/>
          </ac:spMkLst>
        </pc:spChg>
        <pc:spChg chg="del">
          <ac:chgData name="Yili Lin" userId="4f5ea914-e9ae-44cc-983b-ec5bd1f2dd00" providerId="ADAL" clId="{AD82001A-3D6F-4C10-A27F-DFEC26E8EF3B}" dt="2024-08-27T21:08:12.404" v="296" actId="478"/>
          <ac:spMkLst>
            <pc:docMk/>
            <pc:sldMk cId="4290177150" sldId="270"/>
            <ac:spMk id="10" creationId="{DED012A8-AF18-1C83-483A-1B9E12E6455C}"/>
          </ac:spMkLst>
        </pc:spChg>
      </pc:sldChg>
      <pc:sldChg chg="addSp delSp modSp add mod">
        <pc:chgData name="Yili Lin" userId="4f5ea914-e9ae-44cc-983b-ec5bd1f2dd00" providerId="ADAL" clId="{AD82001A-3D6F-4C10-A27F-DFEC26E8EF3B}" dt="2024-08-31T17:07:38.496" v="1329" actId="255"/>
        <pc:sldMkLst>
          <pc:docMk/>
          <pc:sldMk cId="689097931" sldId="271"/>
        </pc:sldMkLst>
        <pc:spChg chg="mod">
          <ac:chgData name="Yili Lin" userId="4f5ea914-e9ae-44cc-983b-ec5bd1f2dd00" providerId="ADAL" clId="{AD82001A-3D6F-4C10-A27F-DFEC26E8EF3B}" dt="2024-08-31T17:07:38.496" v="1329" actId="255"/>
          <ac:spMkLst>
            <pc:docMk/>
            <pc:sldMk cId="689097931" sldId="271"/>
            <ac:spMk id="2" creationId="{67ADE210-04F2-C333-E82F-063748B5B191}"/>
          </ac:spMkLst>
        </pc:spChg>
        <pc:spChg chg="mod">
          <ac:chgData name="Yili Lin" userId="4f5ea914-e9ae-44cc-983b-ec5bd1f2dd00" providerId="ADAL" clId="{AD82001A-3D6F-4C10-A27F-DFEC26E8EF3B}" dt="2024-08-31T15:30:49.558" v="1134" actId="20577"/>
          <ac:spMkLst>
            <pc:docMk/>
            <pc:sldMk cId="689097931" sldId="271"/>
            <ac:spMk id="4" creationId="{CE6DDAFA-E1B1-A3B0-387B-F9BB3446C2A1}"/>
          </ac:spMkLst>
        </pc:spChg>
        <pc:spChg chg="add del mod">
          <ac:chgData name="Yili Lin" userId="4f5ea914-e9ae-44cc-983b-ec5bd1f2dd00" providerId="ADAL" clId="{AD82001A-3D6F-4C10-A27F-DFEC26E8EF3B}" dt="2024-08-30T18:57:45.219" v="870" actId="478"/>
          <ac:spMkLst>
            <pc:docMk/>
            <pc:sldMk cId="689097931" sldId="271"/>
            <ac:spMk id="6" creationId="{F28766AF-F115-471E-D46B-F9DD2C9DF20C}"/>
          </ac:spMkLst>
        </pc:spChg>
        <pc:spChg chg="del">
          <ac:chgData name="Yili Lin" userId="4f5ea914-e9ae-44cc-983b-ec5bd1f2dd00" providerId="ADAL" clId="{AD82001A-3D6F-4C10-A27F-DFEC26E8EF3B}" dt="2024-08-30T14:56:44.448" v="535" actId="478"/>
          <ac:spMkLst>
            <pc:docMk/>
            <pc:sldMk cId="689097931" sldId="271"/>
            <ac:spMk id="10" creationId="{DED012A8-AF18-1C83-483A-1B9E12E6455C}"/>
          </ac:spMkLst>
        </pc:spChg>
        <pc:spChg chg="add mod">
          <ac:chgData name="Yili Lin" userId="4f5ea914-e9ae-44cc-983b-ec5bd1f2dd00" providerId="ADAL" clId="{AD82001A-3D6F-4C10-A27F-DFEC26E8EF3B}" dt="2024-08-30T18:57:59.008" v="874" actId="1076"/>
          <ac:spMkLst>
            <pc:docMk/>
            <pc:sldMk cId="689097931" sldId="271"/>
            <ac:spMk id="13" creationId="{F43052B5-1048-4F78-70B8-BB99E76766CF}"/>
          </ac:spMkLst>
        </pc:spChg>
        <pc:picChg chg="add del mod ord">
          <ac:chgData name="Yili Lin" userId="4f5ea914-e9ae-44cc-983b-ec5bd1f2dd00" providerId="ADAL" clId="{AD82001A-3D6F-4C10-A27F-DFEC26E8EF3B}" dt="2024-08-30T15:46:58.331" v="626" actId="478"/>
          <ac:picMkLst>
            <pc:docMk/>
            <pc:sldMk cId="689097931" sldId="271"/>
            <ac:picMk id="5" creationId="{44CBF450-E4D7-FB0E-1BBC-F5D1977BB492}"/>
          </ac:picMkLst>
        </pc:picChg>
        <pc:picChg chg="add mod ord">
          <ac:chgData name="Yili Lin" userId="4f5ea914-e9ae-44cc-983b-ec5bd1f2dd00" providerId="ADAL" clId="{AD82001A-3D6F-4C10-A27F-DFEC26E8EF3B}" dt="2024-08-30T15:47:57.493" v="633" actId="167"/>
          <ac:picMkLst>
            <pc:docMk/>
            <pc:sldMk cId="689097931" sldId="271"/>
            <ac:picMk id="12" creationId="{E42ADA4D-0E98-A573-1C01-00E5302E7912}"/>
          </ac:picMkLst>
        </pc:picChg>
      </pc:sldChg>
      <pc:sldChg chg="add del">
        <pc:chgData name="Yili Lin" userId="4f5ea914-e9ae-44cc-983b-ec5bd1f2dd00" providerId="ADAL" clId="{AD82001A-3D6F-4C10-A27F-DFEC26E8EF3B}" dt="2024-08-30T16:25:18.601" v="740" actId="47"/>
        <pc:sldMkLst>
          <pc:docMk/>
          <pc:sldMk cId="3390137905" sldId="272"/>
        </pc:sldMkLst>
      </pc:sldChg>
      <pc:sldChg chg="modSp add mod">
        <pc:chgData name="Yili Lin" userId="4f5ea914-e9ae-44cc-983b-ec5bd1f2dd00" providerId="ADAL" clId="{AD82001A-3D6F-4C10-A27F-DFEC26E8EF3B}" dt="2024-08-31T18:03:11.934" v="1375" actId="14100"/>
        <pc:sldMkLst>
          <pc:docMk/>
          <pc:sldMk cId="3016864912" sldId="273"/>
        </pc:sldMkLst>
        <pc:spChg chg="mod">
          <ac:chgData name="Yili Lin" userId="4f5ea914-e9ae-44cc-983b-ec5bd1f2dd00" providerId="ADAL" clId="{AD82001A-3D6F-4C10-A27F-DFEC26E8EF3B}" dt="2024-08-31T17:07:09.351" v="1325" actId="255"/>
          <ac:spMkLst>
            <pc:docMk/>
            <pc:sldMk cId="3016864912" sldId="273"/>
            <ac:spMk id="2" creationId="{67ADE210-04F2-C333-E82F-063748B5B191}"/>
          </ac:spMkLst>
        </pc:spChg>
        <pc:spChg chg="mod">
          <ac:chgData name="Yili Lin" userId="4f5ea914-e9ae-44cc-983b-ec5bd1f2dd00" providerId="ADAL" clId="{AD82001A-3D6F-4C10-A27F-DFEC26E8EF3B}" dt="2024-08-31T18:03:11.934" v="1375" actId="14100"/>
          <ac:spMkLst>
            <pc:docMk/>
            <pc:sldMk cId="3016864912" sldId="273"/>
            <ac:spMk id="10" creationId="{DED012A8-AF18-1C83-483A-1B9E12E6455C}"/>
          </ac:spMkLst>
        </pc:spChg>
      </pc:sldChg>
      <pc:sldChg chg="add del">
        <pc:chgData name="Yili Lin" userId="4f5ea914-e9ae-44cc-983b-ec5bd1f2dd00" providerId="ADAL" clId="{AD82001A-3D6F-4C10-A27F-DFEC26E8EF3B}" dt="2024-08-30T20:09:56.531" v="885" actId="2696"/>
        <pc:sldMkLst>
          <pc:docMk/>
          <pc:sldMk cId="312569169" sldId="274"/>
        </pc:sldMkLst>
      </pc:sldChg>
      <pc:sldChg chg="delSp modSp add mod">
        <pc:chgData name="Yili Lin" userId="4f5ea914-e9ae-44cc-983b-ec5bd1f2dd00" providerId="ADAL" clId="{AD82001A-3D6F-4C10-A27F-DFEC26E8EF3B}" dt="2024-09-01T16:11:59.854" v="1452" actId="20577"/>
        <pc:sldMkLst>
          <pc:docMk/>
          <pc:sldMk cId="3212092856" sldId="275"/>
        </pc:sldMkLst>
        <pc:spChg chg="mod">
          <ac:chgData name="Yili Lin" userId="4f5ea914-e9ae-44cc-983b-ec5bd1f2dd00" providerId="ADAL" clId="{AD82001A-3D6F-4C10-A27F-DFEC26E8EF3B}" dt="2024-09-01T16:11:59.854" v="1452" actId="20577"/>
          <ac:spMkLst>
            <pc:docMk/>
            <pc:sldMk cId="3212092856" sldId="275"/>
            <ac:spMk id="2" creationId="{67ADE210-04F2-C333-E82F-063748B5B191}"/>
          </ac:spMkLst>
        </pc:spChg>
        <pc:spChg chg="mod">
          <ac:chgData name="Yili Lin" userId="4f5ea914-e9ae-44cc-983b-ec5bd1f2dd00" providerId="ADAL" clId="{AD82001A-3D6F-4C10-A27F-DFEC26E8EF3B}" dt="2024-08-30T14:54:54.799" v="529" actId="20577"/>
          <ac:spMkLst>
            <pc:docMk/>
            <pc:sldMk cId="3212092856" sldId="275"/>
            <ac:spMk id="4" creationId="{CE6DDAFA-E1B1-A3B0-387B-F9BB3446C2A1}"/>
          </ac:spMkLst>
        </pc:spChg>
        <pc:spChg chg="del">
          <ac:chgData name="Yili Lin" userId="4f5ea914-e9ae-44cc-983b-ec5bd1f2dd00" providerId="ADAL" clId="{AD82001A-3D6F-4C10-A27F-DFEC26E8EF3B}" dt="2024-08-30T14:53:57.682" v="489" actId="478"/>
          <ac:spMkLst>
            <pc:docMk/>
            <pc:sldMk cId="3212092856" sldId="275"/>
            <ac:spMk id="10" creationId="{DED012A8-AF18-1C83-483A-1B9E12E6455C}"/>
          </ac:spMkLst>
        </pc:spChg>
      </pc:sldChg>
      <pc:sldChg chg="modSp add mod">
        <pc:chgData name="Yili Lin" userId="4f5ea914-e9ae-44cc-983b-ec5bd1f2dd00" providerId="ADAL" clId="{AD82001A-3D6F-4C10-A27F-DFEC26E8EF3B}" dt="2024-09-01T16:12:10.859" v="1453"/>
        <pc:sldMkLst>
          <pc:docMk/>
          <pc:sldMk cId="1585919905" sldId="276"/>
        </pc:sldMkLst>
        <pc:spChg chg="mod">
          <ac:chgData name="Yili Lin" userId="4f5ea914-e9ae-44cc-983b-ec5bd1f2dd00" providerId="ADAL" clId="{AD82001A-3D6F-4C10-A27F-DFEC26E8EF3B}" dt="2024-09-01T16:12:10.859" v="1453"/>
          <ac:spMkLst>
            <pc:docMk/>
            <pc:sldMk cId="1585919905" sldId="276"/>
            <ac:spMk id="2" creationId="{67ADE210-04F2-C333-E82F-063748B5B191}"/>
          </ac:spMkLst>
        </pc:spChg>
        <pc:spChg chg="mod">
          <ac:chgData name="Yili Lin" userId="4f5ea914-e9ae-44cc-983b-ec5bd1f2dd00" providerId="ADAL" clId="{AD82001A-3D6F-4C10-A27F-DFEC26E8EF3B}" dt="2024-08-31T17:10:44.744" v="1360" actId="14100"/>
          <ac:spMkLst>
            <pc:docMk/>
            <pc:sldMk cId="1585919905" sldId="276"/>
            <ac:spMk id="4" creationId="{CE6DDAFA-E1B1-A3B0-387B-F9BB3446C2A1}"/>
          </ac:spMkLst>
        </pc:spChg>
      </pc:sldChg>
      <pc:sldChg chg="modSp add mod">
        <pc:chgData name="Yili Lin" userId="4f5ea914-e9ae-44cc-983b-ec5bd1f2dd00" providerId="ADAL" clId="{AD82001A-3D6F-4C10-A27F-DFEC26E8EF3B}" dt="2024-09-01T16:12:18.968" v="1454"/>
        <pc:sldMkLst>
          <pc:docMk/>
          <pc:sldMk cId="3617918176" sldId="277"/>
        </pc:sldMkLst>
        <pc:spChg chg="mod">
          <ac:chgData name="Yili Lin" userId="4f5ea914-e9ae-44cc-983b-ec5bd1f2dd00" providerId="ADAL" clId="{AD82001A-3D6F-4C10-A27F-DFEC26E8EF3B}" dt="2024-09-01T16:12:18.968" v="1454"/>
          <ac:spMkLst>
            <pc:docMk/>
            <pc:sldMk cId="3617918176" sldId="277"/>
            <ac:spMk id="2" creationId="{67ADE210-04F2-C333-E82F-063748B5B191}"/>
          </ac:spMkLst>
        </pc:spChg>
        <pc:spChg chg="mod">
          <ac:chgData name="Yili Lin" userId="4f5ea914-e9ae-44cc-983b-ec5bd1f2dd00" providerId="ADAL" clId="{AD82001A-3D6F-4C10-A27F-DFEC26E8EF3B}" dt="2024-08-31T17:13:30.896" v="1372" actId="14100"/>
          <ac:spMkLst>
            <pc:docMk/>
            <pc:sldMk cId="3617918176" sldId="277"/>
            <ac:spMk id="4" creationId="{CE6DDAFA-E1B1-A3B0-387B-F9BB3446C2A1}"/>
          </ac:spMkLst>
        </pc:spChg>
      </pc:sldChg>
      <pc:sldChg chg="add del">
        <pc:chgData name="Yili Lin" userId="4f5ea914-e9ae-44cc-983b-ec5bd1f2dd00" providerId="ADAL" clId="{AD82001A-3D6F-4C10-A27F-DFEC26E8EF3B}" dt="2024-08-30T16:22:44.608" v="684" actId="47"/>
        <pc:sldMkLst>
          <pc:docMk/>
          <pc:sldMk cId="1656937636" sldId="278"/>
        </pc:sldMkLst>
      </pc:sldChg>
      <pc:sldChg chg="addSp delSp modSp add mod ord">
        <pc:chgData name="Yili Lin" userId="4f5ea914-e9ae-44cc-983b-ec5bd1f2dd00" providerId="ADAL" clId="{AD82001A-3D6F-4C10-A27F-DFEC26E8EF3B}" dt="2024-08-31T17:08:07.709" v="1333" actId="255"/>
        <pc:sldMkLst>
          <pc:docMk/>
          <pc:sldMk cId="617468207" sldId="279"/>
        </pc:sldMkLst>
        <pc:spChg chg="mod">
          <ac:chgData name="Yili Lin" userId="4f5ea914-e9ae-44cc-983b-ec5bd1f2dd00" providerId="ADAL" clId="{AD82001A-3D6F-4C10-A27F-DFEC26E8EF3B}" dt="2024-08-31T17:08:07.709" v="1333" actId="255"/>
          <ac:spMkLst>
            <pc:docMk/>
            <pc:sldMk cId="617468207" sldId="279"/>
            <ac:spMk id="2" creationId="{67ADE210-04F2-C333-E82F-063748B5B191}"/>
          </ac:spMkLst>
        </pc:spChg>
        <pc:spChg chg="mod">
          <ac:chgData name="Yili Lin" userId="4f5ea914-e9ae-44cc-983b-ec5bd1f2dd00" providerId="ADAL" clId="{AD82001A-3D6F-4C10-A27F-DFEC26E8EF3B}" dt="2024-08-31T15:32:17.185" v="1169" actId="255"/>
          <ac:spMkLst>
            <pc:docMk/>
            <pc:sldMk cId="617468207" sldId="279"/>
            <ac:spMk id="4" creationId="{CE6DDAFA-E1B1-A3B0-387B-F9BB3446C2A1}"/>
          </ac:spMkLst>
        </pc:spChg>
        <pc:spChg chg="add del mod">
          <ac:chgData name="Yili Lin" userId="4f5ea914-e9ae-44cc-983b-ec5bd1f2dd00" providerId="ADAL" clId="{AD82001A-3D6F-4C10-A27F-DFEC26E8EF3B}" dt="2024-08-30T18:52:23.133" v="819" actId="478"/>
          <ac:spMkLst>
            <pc:docMk/>
            <pc:sldMk cId="617468207" sldId="279"/>
            <ac:spMk id="6" creationId="{CFDC7979-5B09-D9A9-536B-E264E589D9DE}"/>
          </ac:spMkLst>
        </pc:spChg>
        <pc:spChg chg="add del mod">
          <ac:chgData name="Yili Lin" userId="4f5ea914-e9ae-44cc-983b-ec5bd1f2dd00" providerId="ADAL" clId="{AD82001A-3D6F-4C10-A27F-DFEC26E8EF3B}" dt="2024-08-30T18:36:58.949" v="773" actId="478"/>
          <ac:spMkLst>
            <pc:docMk/>
            <pc:sldMk cId="617468207" sldId="279"/>
            <ac:spMk id="12" creationId="{B46FD557-1E22-FCC7-F1C3-235A92312C2E}"/>
          </ac:spMkLst>
        </pc:spChg>
        <pc:spChg chg="add del mod">
          <ac:chgData name="Yili Lin" userId="4f5ea914-e9ae-44cc-983b-ec5bd1f2dd00" providerId="ADAL" clId="{AD82001A-3D6F-4C10-A27F-DFEC26E8EF3B}" dt="2024-08-30T18:52:21.502" v="818" actId="478"/>
          <ac:spMkLst>
            <pc:docMk/>
            <pc:sldMk cId="617468207" sldId="279"/>
            <ac:spMk id="13" creationId="{139EE37D-242F-B0A7-777B-42B1825F7E28}"/>
          </ac:spMkLst>
        </pc:spChg>
        <pc:spChg chg="add mod">
          <ac:chgData name="Yili Lin" userId="4f5ea914-e9ae-44cc-983b-ec5bd1f2dd00" providerId="ADAL" clId="{AD82001A-3D6F-4C10-A27F-DFEC26E8EF3B}" dt="2024-08-30T18:55:13.988" v="847" actId="1582"/>
          <ac:spMkLst>
            <pc:docMk/>
            <pc:sldMk cId="617468207" sldId="279"/>
            <ac:spMk id="14" creationId="{F8C76F0C-80EF-1770-46F5-4D1B21434098}"/>
          </ac:spMkLst>
        </pc:spChg>
        <pc:spChg chg="add mod">
          <ac:chgData name="Yili Lin" userId="4f5ea914-e9ae-44cc-983b-ec5bd1f2dd00" providerId="ADAL" clId="{AD82001A-3D6F-4C10-A27F-DFEC26E8EF3B}" dt="2024-08-30T18:55:29.297" v="848" actId="1582"/>
          <ac:spMkLst>
            <pc:docMk/>
            <pc:sldMk cId="617468207" sldId="279"/>
            <ac:spMk id="15" creationId="{7416C76F-C508-FDC8-8E05-758B533B7FEB}"/>
          </ac:spMkLst>
        </pc:spChg>
        <pc:picChg chg="add del mod">
          <ac:chgData name="Yili Lin" userId="4f5ea914-e9ae-44cc-983b-ec5bd1f2dd00" providerId="ADAL" clId="{AD82001A-3D6F-4C10-A27F-DFEC26E8EF3B}" dt="2024-08-30T18:36:13.168" v="764" actId="478"/>
          <ac:picMkLst>
            <pc:docMk/>
            <pc:sldMk cId="617468207" sldId="279"/>
            <ac:picMk id="5" creationId="{5B76B449-D425-8A19-9138-C9E3E3D6248D}"/>
          </ac:picMkLst>
        </pc:picChg>
        <pc:picChg chg="add mod ord">
          <ac:chgData name="Yili Lin" userId="4f5ea914-e9ae-44cc-983b-ec5bd1f2dd00" providerId="ADAL" clId="{AD82001A-3D6F-4C10-A27F-DFEC26E8EF3B}" dt="2024-08-30T18:36:33.580" v="769" actId="167"/>
          <ac:picMkLst>
            <pc:docMk/>
            <pc:sldMk cId="617468207" sldId="279"/>
            <ac:picMk id="11" creationId="{F4386560-E239-F693-8A57-BBCD567B0A95}"/>
          </ac:picMkLst>
        </pc:picChg>
      </pc:sldChg>
      <pc:sldChg chg="add del">
        <pc:chgData name="Yili Lin" userId="4f5ea914-e9ae-44cc-983b-ec5bd1f2dd00" providerId="ADAL" clId="{AD82001A-3D6F-4C10-A27F-DFEC26E8EF3B}" dt="2024-08-30T16:22:50.022" v="685" actId="47"/>
        <pc:sldMkLst>
          <pc:docMk/>
          <pc:sldMk cId="1343954766" sldId="280"/>
        </pc:sldMkLst>
      </pc:sldChg>
      <pc:sldChg chg="add del">
        <pc:chgData name="Yili Lin" userId="4f5ea914-e9ae-44cc-983b-ec5bd1f2dd00" providerId="ADAL" clId="{AD82001A-3D6F-4C10-A27F-DFEC26E8EF3B}" dt="2024-08-30T16:22:51.246" v="686" actId="47"/>
        <pc:sldMkLst>
          <pc:docMk/>
          <pc:sldMk cId="288246072" sldId="281"/>
        </pc:sldMkLst>
      </pc:sldChg>
      <pc:sldChg chg="addSp delSp modSp add del mod">
        <pc:chgData name="Yili Lin" userId="4f5ea914-e9ae-44cc-983b-ec5bd1f2dd00" providerId="ADAL" clId="{AD82001A-3D6F-4C10-A27F-DFEC26E8EF3B}" dt="2024-08-31T14:55:46.113" v="1001" actId="47"/>
        <pc:sldMkLst>
          <pc:docMk/>
          <pc:sldMk cId="1741084333" sldId="282"/>
        </pc:sldMkLst>
        <pc:spChg chg="mod">
          <ac:chgData name="Yili Lin" userId="4f5ea914-e9ae-44cc-983b-ec5bd1f2dd00" providerId="ADAL" clId="{AD82001A-3D6F-4C10-A27F-DFEC26E8EF3B}" dt="2024-08-31T14:49:51.439" v="938"/>
          <ac:spMkLst>
            <pc:docMk/>
            <pc:sldMk cId="1741084333" sldId="282"/>
            <ac:spMk id="2" creationId="{67ADE210-04F2-C333-E82F-063748B5B191}"/>
          </ac:spMkLst>
        </pc:spChg>
        <pc:spChg chg="add del mod">
          <ac:chgData name="Yili Lin" userId="4f5ea914-e9ae-44cc-983b-ec5bd1f2dd00" providerId="ADAL" clId="{AD82001A-3D6F-4C10-A27F-DFEC26E8EF3B}" dt="2024-08-30T18:56:16.503" v="851" actId="478"/>
          <ac:spMkLst>
            <pc:docMk/>
            <pc:sldMk cId="1741084333" sldId="282"/>
            <ac:spMk id="6" creationId="{C9A7C474-8B55-D625-F02B-CF4421C7B7A1}"/>
          </ac:spMkLst>
        </pc:spChg>
        <pc:spChg chg="add del mod">
          <ac:chgData name="Yili Lin" userId="4f5ea914-e9ae-44cc-983b-ec5bd1f2dd00" providerId="ADAL" clId="{AD82001A-3D6F-4C10-A27F-DFEC26E8EF3B}" dt="2024-08-30T18:56:18.153" v="852" actId="478"/>
          <ac:spMkLst>
            <pc:docMk/>
            <pc:sldMk cId="1741084333" sldId="282"/>
            <ac:spMk id="10" creationId="{AF9FEDF0-37EB-AA6A-66E8-193E9B427939}"/>
          </ac:spMkLst>
        </pc:spChg>
        <pc:spChg chg="add mod">
          <ac:chgData name="Yili Lin" userId="4f5ea914-e9ae-44cc-983b-ec5bd1f2dd00" providerId="ADAL" clId="{AD82001A-3D6F-4C10-A27F-DFEC26E8EF3B}" dt="2024-08-30T16:23:37.701" v="697" actId="20577"/>
          <ac:spMkLst>
            <pc:docMk/>
            <pc:sldMk cId="1741084333" sldId="282"/>
            <ac:spMk id="11" creationId="{C31F165C-0D02-7585-BE70-E5A96C76493F}"/>
          </ac:spMkLst>
        </pc:spChg>
        <pc:spChg chg="add mod">
          <ac:chgData name="Yili Lin" userId="4f5ea914-e9ae-44cc-983b-ec5bd1f2dd00" providerId="ADAL" clId="{AD82001A-3D6F-4C10-A27F-DFEC26E8EF3B}" dt="2024-08-30T18:56:58.942" v="862" actId="1076"/>
          <ac:spMkLst>
            <pc:docMk/>
            <pc:sldMk cId="1741084333" sldId="282"/>
            <ac:spMk id="12" creationId="{89EC31FE-34E4-2C5A-C8DB-3A06D54FA150}"/>
          </ac:spMkLst>
        </pc:spChg>
        <pc:spChg chg="add mod">
          <ac:chgData name="Yili Lin" userId="4f5ea914-e9ae-44cc-983b-ec5bd1f2dd00" providerId="ADAL" clId="{AD82001A-3D6F-4C10-A27F-DFEC26E8EF3B}" dt="2024-08-30T18:56:36.841" v="858" actId="14100"/>
          <ac:spMkLst>
            <pc:docMk/>
            <pc:sldMk cId="1741084333" sldId="282"/>
            <ac:spMk id="13" creationId="{817BC9AB-2149-0F80-4F08-AD1923DAEB11}"/>
          </ac:spMkLst>
        </pc:spChg>
        <pc:picChg chg="add mod ord">
          <ac:chgData name="Yili Lin" userId="4f5ea914-e9ae-44cc-983b-ec5bd1f2dd00" providerId="ADAL" clId="{AD82001A-3D6F-4C10-A27F-DFEC26E8EF3B}" dt="2024-08-30T15:49:46.447" v="644" actId="167"/>
          <ac:picMkLst>
            <pc:docMk/>
            <pc:sldMk cId="1741084333" sldId="282"/>
            <ac:picMk id="5" creationId="{DC18E2E4-63FC-5A61-8BDB-B98E18F308AD}"/>
          </ac:picMkLst>
        </pc:picChg>
      </pc:sldChg>
      <pc:sldChg chg="addSp delSp modSp add del mod">
        <pc:chgData name="Yili Lin" userId="4f5ea914-e9ae-44cc-983b-ec5bd1f2dd00" providerId="ADAL" clId="{AD82001A-3D6F-4C10-A27F-DFEC26E8EF3B}" dt="2024-08-31T17:07:45.927" v="1330" actId="255"/>
        <pc:sldMkLst>
          <pc:docMk/>
          <pc:sldMk cId="3215330886" sldId="283"/>
        </pc:sldMkLst>
        <pc:spChg chg="mod">
          <ac:chgData name="Yili Lin" userId="4f5ea914-e9ae-44cc-983b-ec5bd1f2dd00" providerId="ADAL" clId="{AD82001A-3D6F-4C10-A27F-DFEC26E8EF3B}" dt="2024-08-31T17:07:45.927" v="1330" actId="255"/>
          <ac:spMkLst>
            <pc:docMk/>
            <pc:sldMk cId="3215330886" sldId="283"/>
            <ac:spMk id="2" creationId="{67ADE210-04F2-C333-E82F-063748B5B191}"/>
          </ac:spMkLst>
        </pc:spChg>
        <pc:spChg chg="mod">
          <ac:chgData name="Yili Lin" userId="4f5ea914-e9ae-44cc-983b-ec5bd1f2dd00" providerId="ADAL" clId="{AD82001A-3D6F-4C10-A27F-DFEC26E8EF3B}" dt="2024-08-31T15:30:40.340" v="1129" actId="20577"/>
          <ac:spMkLst>
            <pc:docMk/>
            <pc:sldMk cId="3215330886" sldId="283"/>
            <ac:spMk id="4" creationId="{CE6DDAFA-E1B1-A3B0-387B-F9BB3446C2A1}"/>
          </ac:spMkLst>
        </pc:spChg>
        <pc:spChg chg="add del mod">
          <ac:chgData name="Yili Lin" userId="4f5ea914-e9ae-44cc-983b-ec5bd1f2dd00" providerId="ADAL" clId="{AD82001A-3D6F-4C10-A27F-DFEC26E8EF3B}" dt="2024-08-30T15:11:48.372" v="625" actId="478"/>
          <ac:spMkLst>
            <pc:docMk/>
            <pc:sldMk cId="3215330886" sldId="283"/>
            <ac:spMk id="6" creationId="{322BE675-3437-F3BD-D2A9-35CA21713EFF}"/>
          </ac:spMkLst>
        </pc:spChg>
        <pc:spChg chg="add del mod">
          <ac:chgData name="Yili Lin" userId="4f5ea914-e9ae-44cc-983b-ec5bd1f2dd00" providerId="ADAL" clId="{AD82001A-3D6F-4C10-A27F-DFEC26E8EF3B}" dt="2024-08-30T18:57:06.402" v="863" actId="478"/>
          <ac:spMkLst>
            <pc:docMk/>
            <pc:sldMk cId="3215330886" sldId="283"/>
            <ac:spMk id="10" creationId="{73242BDB-07AA-5148-705C-4CC8B40CB0B1}"/>
          </ac:spMkLst>
        </pc:spChg>
        <pc:spChg chg="add mod">
          <ac:chgData name="Yili Lin" userId="4f5ea914-e9ae-44cc-983b-ec5bd1f2dd00" providerId="ADAL" clId="{AD82001A-3D6F-4C10-A27F-DFEC26E8EF3B}" dt="2024-08-30T18:57:34.757" v="869" actId="1076"/>
          <ac:spMkLst>
            <pc:docMk/>
            <pc:sldMk cId="3215330886" sldId="283"/>
            <ac:spMk id="13" creationId="{5F84A7F1-BBD0-66B6-48E5-51A228C8B00D}"/>
          </ac:spMkLst>
        </pc:spChg>
        <pc:picChg chg="add del mod ord">
          <ac:chgData name="Yili Lin" userId="4f5ea914-e9ae-44cc-983b-ec5bd1f2dd00" providerId="ADAL" clId="{AD82001A-3D6F-4C10-A27F-DFEC26E8EF3B}" dt="2024-08-30T15:47:03.805" v="629" actId="478"/>
          <ac:picMkLst>
            <pc:docMk/>
            <pc:sldMk cId="3215330886" sldId="283"/>
            <ac:picMk id="5" creationId="{CE76F31D-54E5-2F9A-1F18-6F57ED98D886}"/>
          </ac:picMkLst>
        </pc:picChg>
        <pc:picChg chg="add mod ord">
          <ac:chgData name="Yili Lin" userId="4f5ea914-e9ae-44cc-983b-ec5bd1f2dd00" providerId="ADAL" clId="{AD82001A-3D6F-4C10-A27F-DFEC26E8EF3B}" dt="2024-08-30T18:57:22.849" v="866" actId="1076"/>
          <ac:picMkLst>
            <pc:docMk/>
            <pc:sldMk cId="3215330886" sldId="283"/>
            <ac:picMk id="12" creationId="{D32BDB5C-D8CF-4878-B060-8A32BD150CC3}"/>
          </ac:picMkLst>
        </pc:picChg>
      </pc:sldChg>
      <pc:sldChg chg="addSp delSp modSp add del mod">
        <pc:chgData name="Yili Lin" userId="4f5ea914-e9ae-44cc-983b-ec5bd1f2dd00" providerId="ADAL" clId="{AD82001A-3D6F-4C10-A27F-DFEC26E8EF3B}" dt="2024-08-31T15:24:30.193" v="1121" actId="47"/>
        <pc:sldMkLst>
          <pc:docMk/>
          <pc:sldMk cId="841187811" sldId="284"/>
        </pc:sldMkLst>
        <pc:spChg chg="mod">
          <ac:chgData name="Yili Lin" userId="4f5ea914-e9ae-44cc-983b-ec5bd1f2dd00" providerId="ADAL" clId="{AD82001A-3D6F-4C10-A27F-DFEC26E8EF3B}" dt="2024-08-31T15:06:58.710" v="1079"/>
          <ac:spMkLst>
            <pc:docMk/>
            <pc:sldMk cId="841187811" sldId="284"/>
            <ac:spMk id="2" creationId="{67ADE210-04F2-C333-E82F-063748B5B191}"/>
          </ac:spMkLst>
        </pc:spChg>
        <pc:spChg chg="mod">
          <ac:chgData name="Yili Lin" userId="4f5ea914-e9ae-44cc-983b-ec5bd1f2dd00" providerId="ADAL" clId="{AD82001A-3D6F-4C10-A27F-DFEC26E8EF3B}" dt="2024-08-31T15:03:09.033" v="1074"/>
          <ac:spMkLst>
            <pc:docMk/>
            <pc:sldMk cId="841187811" sldId="284"/>
            <ac:spMk id="4" creationId="{CE6DDAFA-E1B1-A3B0-387B-F9BB3446C2A1}"/>
          </ac:spMkLst>
        </pc:spChg>
        <pc:spChg chg="del mod">
          <ac:chgData name="Yili Lin" userId="4f5ea914-e9ae-44cc-983b-ec5bd1f2dd00" providerId="ADAL" clId="{AD82001A-3D6F-4C10-A27F-DFEC26E8EF3B}" dt="2024-08-30T18:53:41.575" v="827" actId="478"/>
          <ac:spMkLst>
            <pc:docMk/>
            <pc:sldMk cId="841187811" sldId="284"/>
            <ac:spMk id="6" creationId="{C9A7C474-8B55-D625-F02B-CF4421C7B7A1}"/>
          </ac:spMkLst>
        </pc:spChg>
        <pc:spChg chg="del mod">
          <ac:chgData name="Yili Lin" userId="4f5ea914-e9ae-44cc-983b-ec5bd1f2dd00" providerId="ADAL" clId="{AD82001A-3D6F-4C10-A27F-DFEC26E8EF3B}" dt="2024-08-30T18:53:44.536" v="829" actId="478"/>
          <ac:spMkLst>
            <pc:docMk/>
            <pc:sldMk cId="841187811" sldId="284"/>
            <ac:spMk id="10" creationId="{AF9FEDF0-37EB-AA6A-66E8-193E9B427939}"/>
          </ac:spMkLst>
        </pc:spChg>
        <pc:spChg chg="add mod">
          <ac:chgData name="Yili Lin" userId="4f5ea914-e9ae-44cc-983b-ec5bd1f2dd00" providerId="ADAL" clId="{AD82001A-3D6F-4C10-A27F-DFEC26E8EF3B}" dt="2024-08-31T15:07:07.916" v="1080" actId="1076"/>
          <ac:spMkLst>
            <pc:docMk/>
            <pc:sldMk cId="841187811" sldId="284"/>
            <ac:spMk id="12" creationId="{EF343042-015F-86E4-5548-6D408F2C339A}"/>
          </ac:spMkLst>
        </pc:spChg>
        <pc:spChg chg="add mod">
          <ac:chgData name="Yili Lin" userId="4f5ea914-e9ae-44cc-983b-ec5bd1f2dd00" providerId="ADAL" clId="{AD82001A-3D6F-4C10-A27F-DFEC26E8EF3B}" dt="2024-08-30T18:54:55.572" v="843" actId="208"/>
          <ac:spMkLst>
            <pc:docMk/>
            <pc:sldMk cId="841187811" sldId="284"/>
            <ac:spMk id="13" creationId="{115FFCD0-B80F-BE4A-A937-9872C58C5372}"/>
          </ac:spMkLst>
        </pc:spChg>
        <pc:spChg chg="add mod">
          <ac:chgData name="Yili Lin" userId="4f5ea914-e9ae-44cc-983b-ec5bd1f2dd00" providerId="ADAL" clId="{AD82001A-3D6F-4C10-A27F-DFEC26E8EF3B}" dt="2024-08-30T18:54:16.997" v="834" actId="1582"/>
          <ac:spMkLst>
            <pc:docMk/>
            <pc:sldMk cId="841187811" sldId="284"/>
            <ac:spMk id="14" creationId="{8D46671D-4681-23F1-8CC8-1A25B7466B84}"/>
          </ac:spMkLst>
        </pc:spChg>
        <pc:picChg chg="del">
          <ac:chgData name="Yili Lin" userId="4f5ea914-e9ae-44cc-983b-ec5bd1f2dd00" providerId="ADAL" clId="{AD82001A-3D6F-4C10-A27F-DFEC26E8EF3B}" dt="2024-08-30T16:15:38.439" v="651" actId="478"/>
          <ac:picMkLst>
            <pc:docMk/>
            <pc:sldMk cId="841187811" sldId="284"/>
            <ac:picMk id="5" creationId="{DC18E2E4-63FC-5A61-8BDB-B98E18F308AD}"/>
          </ac:picMkLst>
        </pc:picChg>
        <pc:picChg chg="add mod ord">
          <ac:chgData name="Yili Lin" userId="4f5ea914-e9ae-44cc-983b-ec5bd1f2dd00" providerId="ADAL" clId="{AD82001A-3D6F-4C10-A27F-DFEC26E8EF3B}" dt="2024-08-30T16:15:46.361" v="655" actId="167"/>
          <ac:picMkLst>
            <pc:docMk/>
            <pc:sldMk cId="841187811" sldId="284"/>
            <ac:picMk id="11" creationId="{8EDAA134-D686-1218-F19E-D9E2B670E9F3}"/>
          </ac:picMkLst>
        </pc:picChg>
      </pc:sldChg>
      <pc:sldChg chg="delSp modSp add del mod">
        <pc:chgData name="Yili Lin" userId="4f5ea914-e9ae-44cc-983b-ec5bd1f2dd00" providerId="ADAL" clId="{AD82001A-3D6F-4C10-A27F-DFEC26E8EF3B}" dt="2024-08-31T15:23:22.500" v="1110" actId="47"/>
        <pc:sldMkLst>
          <pc:docMk/>
          <pc:sldMk cId="2218574984" sldId="285"/>
        </pc:sldMkLst>
        <pc:spChg chg="mod">
          <ac:chgData name="Yili Lin" userId="4f5ea914-e9ae-44cc-983b-ec5bd1f2dd00" providerId="ADAL" clId="{AD82001A-3D6F-4C10-A27F-DFEC26E8EF3B}" dt="2024-08-30T20:34:30.236" v="916" actId="14100"/>
          <ac:spMkLst>
            <pc:docMk/>
            <pc:sldMk cId="2218574984" sldId="285"/>
            <ac:spMk id="4" creationId="{CE6DDAFA-E1B1-A3B0-387B-F9BB3446C2A1}"/>
          </ac:spMkLst>
        </pc:spChg>
        <pc:spChg chg="del">
          <ac:chgData name="Yili Lin" userId="4f5ea914-e9ae-44cc-983b-ec5bd1f2dd00" providerId="ADAL" clId="{AD82001A-3D6F-4C10-A27F-DFEC26E8EF3B}" dt="2024-08-30T16:25:01.288" v="738" actId="478"/>
          <ac:spMkLst>
            <pc:docMk/>
            <pc:sldMk cId="2218574984" sldId="285"/>
            <ac:spMk id="6" creationId="{C9A7C474-8B55-D625-F02B-CF4421C7B7A1}"/>
          </ac:spMkLst>
        </pc:spChg>
        <pc:spChg chg="del">
          <ac:chgData name="Yili Lin" userId="4f5ea914-e9ae-44cc-983b-ec5bd1f2dd00" providerId="ADAL" clId="{AD82001A-3D6F-4C10-A27F-DFEC26E8EF3B}" dt="2024-08-30T16:25:03.035" v="739" actId="478"/>
          <ac:spMkLst>
            <pc:docMk/>
            <pc:sldMk cId="2218574984" sldId="285"/>
            <ac:spMk id="10" creationId="{AF9FEDF0-37EB-AA6A-66E8-193E9B427939}"/>
          </ac:spMkLst>
        </pc:spChg>
        <pc:spChg chg="del">
          <ac:chgData name="Yili Lin" userId="4f5ea914-e9ae-44cc-983b-ec5bd1f2dd00" providerId="ADAL" clId="{AD82001A-3D6F-4C10-A27F-DFEC26E8EF3B}" dt="2024-08-30T20:34:36.176" v="917" actId="478"/>
          <ac:spMkLst>
            <pc:docMk/>
            <pc:sldMk cId="2218574984" sldId="285"/>
            <ac:spMk id="12" creationId="{EF343042-015F-86E4-5548-6D408F2C339A}"/>
          </ac:spMkLst>
        </pc:spChg>
        <pc:picChg chg="del">
          <ac:chgData name="Yili Lin" userId="4f5ea914-e9ae-44cc-983b-ec5bd1f2dd00" providerId="ADAL" clId="{AD82001A-3D6F-4C10-A27F-DFEC26E8EF3B}" dt="2024-08-30T16:24:59.057" v="737" actId="478"/>
          <ac:picMkLst>
            <pc:docMk/>
            <pc:sldMk cId="2218574984" sldId="285"/>
            <ac:picMk id="11" creationId="{8EDAA134-D686-1218-F19E-D9E2B670E9F3}"/>
          </ac:picMkLst>
        </pc:picChg>
      </pc:sldChg>
      <pc:sldChg chg="add del">
        <pc:chgData name="Yili Lin" userId="4f5ea914-e9ae-44cc-983b-ec5bd1f2dd00" providerId="ADAL" clId="{AD82001A-3D6F-4C10-A27F-DFEC26E8EF3B}" dt="2024-08-30T16:20:09.101" v="664" actId="47"/>
        <pc:sldMkLst>
          <pc:docMk/>
          <pc:sldMk cId="2464156238" sldId="285"/>
        </pc:sldMkLst>
      </pc:sldChg>
      <pc:sldChg chg="addSp delSp modSp add mod">
        <pc:chgData name="Yili Lin" userId="4f5ea914-e9ae-44cc-983b-ec5bd1f2dd00" providerId="ADAL" clId="{AD82001A-3D6F-4C10-A27F-DFEC26E8EF3B}" dt="2024-08-31T17:08:15.432" v="1334" actId="255"/>
        <pc:sldMkLst>
          <pc:docMk/>
          <pc:sldMk cId="4188258287" sldId="286"/>
        </pc:sldMkLst>
        <pc:spChg chg="mod">
          <ac:chgData name="Yili Lin" userId="4f5ea914-e9ae-44cc-983b-ec5bd1f2dd00" providerId="ADAL" clId="{AD82001A-3D6F-4C10-A27F-DFEC26E8EF3B}" dt="2024-08-31T17:08:15.432" v="1334" actId="255"/>
          <ac:spMkLst>
            <pc:docMk/>
            <pc:sldMk cId="4188258287" sldId="286"/>
            <ac:spMk id="2" creationId="{67ADE210-04F2-C333-E82F-063748B5B191}"/>
          </ac:spMkLst>
        </pc:spChg>
        <pc:spChg chg="mod">
          <ac:chgData name="Yili Lin" userId="4f5ea914-e9ae-44cc-983b-ec5bd1f2dd00" providerId="ADAL" clId="{AD82001A-3D6F-4C10-A27F-DFEC26E8EF3B}" dt="2024-08-31T15:32:26.794" v="1170" actId="255"/>
          <ac:spMkLst>
            <pc:docMk/>
            <pc:sldMk cId="4188258287" sldId="286"/>
            <ac:spMk id="4" creationId="{CE6DDAFA-E1B1-A3B0-387B-F9BB3446C2A1}"/>
          </ac:spMkLst>
        </pc:spChg>
        <pc:spChg chg="add del mod">
          <ac:chgData name="Yili Lin" userId="4f5ea914-e9ae-44cc-983b-ec5bd1f2dd00" providerId="ADAL" clId="{AD82001A-3D6F-4C10-A27F-DFEC26E8EF3B}" dt="2024-08-30T18:51:59.740" v="814" actId="478"/>
          <ac:spMkLst>
            <pc:docMk/>
            <pc:sldMk cId="4188258287" sldId="286"/>
            <ac:spMk id="6" creationId="{8DD95363-7AFC-D7D0-520B-55CBF3A18AED}"/>
          </ac:spMkLst>
        </pc:spChg>
        <pc:spChg chg="add del mod">
          <ac:chgData name="Yili Lin" userId="4f5ea914-e9ae-44cc-983b-ec5bd1f2dd00" providerId="ADAL" clId="{AD82001A-3D6F-4C10-A27F-DFEC26E8EF3B}" dt="2024-08-30T18:52:01.758" v="815" actId="478"/>
          <ac:spMkLst>
            <pc:docMk/>
            <pc:sldMk cId="4188258287" sldId="286"/>
            <ac:spMk id="10" creationId="{C8F7C5B5-9966-43D9-AE1F-95F9A33F1304}"/>
          </ac:spMkLst>
        </pc:spChg>
        <pc:spChg chg="add mod">
          <ac:chgData name="Yili Lin" userId="4f5ea914-e9ae-44cc-983b-ec5bd1f2dd00" providerId="ADAL" clId="{AD82001A-3D6F-4C10-A27F-DFEC26E8EF3B}" dt="2024-08-30T18:59:24.842" v="877" actId="14100"/>
          <ac:spMkLst>
            <pc:docMk/>
            <pc:sldMk cId="4188258287" sldId="286"/>
            <ac:spMk id="11" creationId="{8457166B-F73C-E0E1-E16D-73C242427E0A}"/>
          </ac:spMkLst>
        </pc:spChg>
        <pc:spChg chg="add mod">
          <ac:chgData name="Yili Lin" userId="4f5ea914-e9ae-44cc-983b-ec5bd1f2dd00" providerId="ADAL" clId="{AD82001A-3D6F-4C10-A27F-DFEC26E8EF3B}" dt="2024-08-30T18:55:59.532" v="850" actId="1582"/>
          <ac:spMkLst>
            <pc:docMk/>
            <pc:sldMk cId="4188258287" sldId="286"/>
            <ac:spMk id="12" creationId="{1AECF459-1185-6F00-4F70-B78625B71628}"/>
          </ac:spMkLst>
        </pc:spChg>
        <pc:graphicFrameChg chg="add del modGraphic">
          <ac:chgData name="Yili Lin" userId="4f5ea914-e9ae-44cc-983b-ec5bd1f2dd00" providerId="ADAL" clId="{AD82001A-3D6F-4C10-A27F-DFEC26E8EF3B}" dt="2024-08-30T18:58:08.638" v="876" actId="27309"/>
          <ac:graphicFrameMkLst>
            <pc:docMk/>
            <pc:sldMk cId="4188258287" sldId="286"/>
            <ac:graphicFrameMk id="14" creationId="{14EF5170-4D49-FE34-E950-9E903E85ABF9}"/>
          </ac:graphicFrameMkLst>
        </pc:graphicFrameChg>
        <pc:picChg chg="add mod ord">
          <ac:chgData name="Yili Lin" userId="4f5ea914-e9ae-44cc-983b-ec5bd1f2dd00" providerId="ADAL" clId="{AD82001A-3D6F-4C10-A27F-DFEC26E8EF3B}" dt="2024-08-30T18:47:50.577" v="788" actId="14100"/>
          <ac:picMkLst>
            <pc:docMk/>
            <pc:sldMk cId="4188258287" sldId="286"/>
            <ac:picMk id="5" creationId="{9E76613F-F744-5C29-F6A0-97E4A1D245E4}"/>
          </ac:picMkLst>
        </pc:picChg>
      </pc:sldChg>
      <pc:sldChg chg="addSp modSp add mod">
        <pc:chgData name="Yili Lin" userId="4f5ea914-e9ae-44cc-983b-ec5bd1f2dd00" providerId="ADAL" clId="{AD82001A-3D6F-4C10-A27F-DFEC26E8EF3B}" dt="2024-09-01T15:47:27.367" v="1439" actId="20577"/>
        <pc:sldMkLst>
          <pc:docMk/>
          <pc:sldMk cId="1758976340" sldId="287"/>
        </pc:sldMkLst>
        <pc:spChg chg="mod">
          <ac:chgData name="Yili Lin" userId="4f5ea914-e9ae-44cc-983b-ec5bd1f2dd00" providerId="ADAL" clId="{AD82001A-3D6F-4C10-A27F-DFEC26E8EF3B}" dt="2024-08-31T17:11:34.578" v="1364" actId="20577"/>
          <ac:spMkLst>
            <pc:docMk/>
            <pc:sldMk cId="1758976340" sldId="287"/>
            <ac:spMk id="2" creationId="{67ADE210-04F2-C333-E82F-063748B5B191}"/>
          </ac:spMkLst>
        </pc:spChg>
        <pc:spChg chg="add mod">
          <ac:chgData name="Yili Lin" userId="4f5ea914-e9ae-44cc-983b-ec5bd1f2dd00" providerId="ADAL" clId="{AD82001A-3D6F-4C10-A27F-DFEC26E8EF3B}" dt="2024-09-01T15:47:27.367" v="1439" actId="20577"/>
          <ac:spMkLst>
            <pc:docMk/>
            <pc:sldMk cId="1758976340" sldId="287"/>
            <ac:spMk id="3" creationId="{6C4518F5-9410-5C62-C2E5-1D690A0B8865}"/>
          </ac:spMkLst>
        </pc:spChg>
        <pc:spChg chg="mod">
          <ac:chgData name="Yili Lin" userId="4f5ea914-e9ae-44cc-983b-ec5bd1f2dd00" providerId="ADAL" clId="{AD82001A-3D6F-4C10-A27F-DFEC26E8EF3B}" dt="2024-08-31T16:25:02.989" v="1262" actId="20577"/>
          <ac:spMkLst>
            <pc:docMk/>
            <pc:sldMk cId="1758976340" sldId="287"/>
            <ac:spMk id="4" creationId="{CE6DDAFA-E1B1-A3B0-387B-F9BB3446C2A1}"/>
          </ac:spMkLst>
        </pc:spChg>
      </pc:sldChg>
      <pc:sldChg chg="modSp add del mod">
        <pc:chgData name="Yili Lin" userId="4f5ea914-e9ae-44cc-983b-ec5bd1f2dd00" providerId="ADAL" clId="{AD82001A-3D6F-4C10-A27F-DFEC26E8EF3B}" dt="2024-08-31T16:43:25.883" v="1280" actId="47"/>
        <pc:sldMkLst>
          <pc:docMk/>
          <pc:sldMk cId="3234709632" sldId="288"/>
        </pc:sldMkLst>
        <pc:spChg chg="mod">
          <ac:chgData name="Yili Lin" userId="4f5ea914-e9ae-44cc-983b-ec5bd1f2dd00" providerId="ADAL" clId="{AD82001A-3D6F-4C10-A27F-DFEC26E8EF3B}" dt="2024-08-31T16:20:50.367" v="1227" actId="255"/>
          <ac:spMkLst>
            <pc:docMk/>
            <pc:sldMk cId="3234709632" sldId="288"/>
            <ac:spMk id="2" creationId="{67ADE210-04F2-C333-E82F-063748B5B191}"/>
          </ac:spMkLst>
        </pc:spChg>
        <pc:spChg chg="mod">
          <ac:chgData name="Yili Lin" userId="4f5ea914-e9ae-44cc-983b-ec5bd1f2dd00" providerId="ADAL" clId="{AD82001A-3D6F-4C10-A27F-DFEC26E8EF3B}" dt="2024-08-31T16:22:31.040" v="1258" actId="255"/>
          <ac:spMkLst>
            <pc:docMk/>
            <pc:sldMk cId="3234709632" sldId="288"/>
            <ac:spMk id="4" creationId="{CE6DDAFA-E1B1-A3B0-387B-F9BB3446C2A1}"/>
          </ac:spMkLst>
        </pc:spChg>
      </pc:sldChg>
      <pc:sldChg chg="addSp modSp add del mod">
        <pc:chgData name="Yili Lin" userId="4f5ea914-e9ae-44cc-983b-ec5bd1f2dd00" providerId="ADAL" clId="{AD82001A-3D6F-4C10-A27F-DFEC26E8EF3B}" dt="2024-08-30T18:37:37.514" v="780" actId="47"/>
        <pc:sldMkLst>
          <pc:docMk/>
          <pc:sldMk cId="1311537957" sldId="289"/>
        </pc:sldMkLst>
        <pc:spChg chg="add mod">
          <ac:chgData name="Yili Lin" userId="4f5ea914-e9ae-44cc-983b-ec5bd1f2dd00" providerId="ADAL" clId="{AD82001A-3D6F-4C10-A27F-DFEC26E8EF3B}" dt="2024-08-30T18:28:37.157" v="762" actId="1076"/>
          <ac:spMkLst>
            <pc:docMk/>
            <pc:sldMk cId="1311537957" sldId="289"/>
            <ac:spMk id="3" creationId="{319FBFF6-DC63-E9F1-C8A3-9A10948ABD71}"/>
          </ac:spMkLst>
        </pc:spChg>
        <pc:spChg chg="mod">
          <ac:chgData name="Yili Lin" userId="4f5ea914-e9ae-44cc-983b-ec5bd1f2dd00" providerId="ADAL" clId="{AD82001A-3D6F-4C10-A27F-DFEC26E8EF3B}" dt="2024-08-30T18:27:50.221" v="756" actId="1076"/>
          <ac:spMkLst>
            <pc:docMk/>
            <pc:sldMk cId="1311537957" sldId="289"/>
            <ac:spMk id="6" creationId="{CFDC7979-5B09-D9A9-536B-E264E589D9DE}"/>
          </ac:spMkLst>
        </pc:spChg>
      </pc:sldChg>
      <pc:sldChg chg="addSp delSp modSp add mod">
        <pc:chgData name="Yili Lin" userId="4f5ea914-e9ae-44cc-983b-ec5bd1f2dd00" providerId="ADAL" clId="{AD82001A-3D6F-4C10-A27F-DFEC26E8EF3B}" dt="2024-08-31T18:03:27.018" v="1392" actId="5793"/>
        <pc:sldMkLst>
          <pc:docMk/>
          <pc:sldMk cId="2811422619" sldId="289"/>
        </pc:sldMkLst>
        <pc:spChg chg="mod">
          <ac:chgData name="Yili Lin" userId="4f5ea914-e9ae-44cc-983b-ec5bd1f2dd00" providerId="ADAL" clId="{AD82001A-3D6F-4C10-A27F-DFEC26E8EF3B}" dt="2024-08-31T17:06:22.638" v="1304" actId="255"/>
          <ac:spMkLst>
            <pc:docMk/>
            <pc:sldMk cId="2811422619" sldId="289"/>
            <ac:spMk id="2" creationId="{67ADE210-04F2-C333-E82F-063748B5B191}"/>
          </ac:spMkLst>
        </pc:spChg>
        <pc:spChg chg="add del mod">
          <ac:chgData name="Yili Lin" userId="4f5ea914-e9ae-44cc-983b-ec5bd1f2dd00" providerId="ADAL" clId="{AD82001A-3D6F-4C10-A27F-DFEC26E8EF3B}" dt="2024-08-31T17:06:44.379" v="1307" actId="478"/>
          <ac:spMkLst>
            <pc:docMk/>
            <pc:sldMk cId="2811422619" sldId="289"/>
            <ac:spMk id="3" creationId="{11FEFECD-8A7E-60A2-F53A-15272C382654}"/>
          </ac:spMkLst>
        </pc:spChg>
        <pc:spChg chg="add del mod">
          <ac:chgData name="Yili Lin" userId="4f5ea914-e9ae-44cc-983b-ec5bd1f2dd00" providerId="ADAL" clId="{AD82001A-3D6F-4C10-A27F-DFEC26E8EF3B}" dt="2024-08-31T18:03:21.198" v="1377" actId="478"/>
          <ac:spMkLst>
            <pc:docMk/>
            <pc:sldMk cId="2811422619" sldId="289"/>
            <ac:spMk id="3" creationId="{1C0E946C-6C37-15C3-3154-F3E54DEAA14D}"/>
          </ac:spMkLst>
        </pc:spChg>
        <pc:spChg chg="add mod">
          <ac:chgData name="Yili Lin" userId="4f5ea914-e9ae-44cc-983b-ec5bd1f2dd00" providerId="ADAL" clId="{AD82001A-3D6F-4C10-A27F-DFEC26E8EF3B}" dt="2024-08-31T18:03:27.018" v="1392" actId="5793"/>
          <ac:spMkLst>
            <pc:docMk/>
            <pc:sldMk cId="2811422619" sldId="289"/>
            <ac:spMk id="5" creationId="{513557ED-07EC-077A-F284-49EA5845D8E9}"/>
          </ac:spMkLst>
        </pc:spChg>
        <pc:spChg chg="add del mod">
          <ac:chgData name="Yili Lin" userId="4f5ea914-e9ae-44cc-983b-ec5bd1f2dd00" providerId="ADAL" clId="{AD82001A-3D6F-4C10-A27F-DFEC26E8EF3B}" dt="2024-08-31T17:10:30.434" v="1344" actId="478"/>
          <ac:spMkLst>
            <pc:docMk/>
            <pc:sldMk cId="2811422619" sldId="289"/>
            <ac:spMk id="5" creationId="{52749A2A-5504-40D0-DE3D-392B7A9D5CA6}"/>
          </ac:spMkLst>
        </pc:spChg>
        <pc:spChg chg="del mod">
          <ac:chgData name="Yili Lin" userId="4f5ea914-e9ae-44cc-983b-ec5bd1f2dd00" providerId="ADAL" clId="{AD82001A-3D6F-4C10-A27F-DFEC26E8EF3B}" dt="2024-08-31T17:06:49.162" v="1309" actId="478"/>
          <ac:spMkLst>
            <pc:docMk/>
            <pc:sldMk cId="2811422619" sldId="289"/>
            <ac:spMk id="10" creationId="{DED012A8-AF18-1C83-483A-1B9E12E6455C}"/>
          </ac:spMkLst>
        </pc:spChg>
      </pc:sldChg>
      <pc:sldChg chg="modSp add del mod">
        <pc:chgData name="Yili Lin" userId="4f5ea914-e9ae-44cc-983b-ec5bd1f2dd00" providerId="ADAL" clId="{AD82001A-3D6F-4C10-A27F-DFEC26E8EF3B}" dt="2024-08-30T18:37:39.728" v="781" actId="47"/>
        <pc:sldMkLst>
          <pc:docMk/>
          <pc:sldMk cId="2754265581" sldId="290"/>
        </pc:sldMkLst>
        <pc:spChg chg="mod">
          <ac:chgData name="Yili Lin" userId="4f5ea914-e9ae-44cc-983b-ec5bd1f2dd00" providerId="ADAL" clId="{AD82001A-3D6F-4C10-A27F-DFEC26E8EF3B}" dt="2024-08-30T18:30:25.978" v="763" actId="1076"/>
          <ac:spMkLst>
            <pc:docMk/>
            <pc:sldMk cId="2754265581" sldId="290"/>
            <ac:spMk id="6" creationId="{CFDC7979-5B09-D9A9-536B-E264E589D9DE}"/>
          </ac:spMkLst>
        </pc:spChg>
      </pc:sldChg>
      <pc:sldChg chg="addSp delSp modSp add del mod">
        <pc:chgData name="Yili Lin" userId="4f5ea914-e9ae-44cc-983b-ec5bd1f2dd00" providerId="ADAL" clId="{AD82001A-3D6F-4C10-A27F-DFEC26E8EF3B}" dt="2024-09-01T17:12:41.252" v="1456"/>
        <pc:sldMkLst>
          <pc:docMk/>
          <pc:sldMk cId="3586088203" sldId="290"/>
        </pc:sldMkLst>
        <pc:spChg chg="mod">
          <ac:chgData name="Yili Lin" userId="4f5ea914-e9ae-44cc-983b-ec5bd1f2dd00" providerId="ADAL" clId="{AD82001A-3D6F-4C10-A27F-DFEC26E8EF3B}" dt="2024-08-31T17:07:58.809" v="1332" actId="255"/>
          <ac:spMkLst>
            <pc:docMk/>
            <pc:sldMk cId="3586088203" sldId="290"/>
            <ac:spMk id="2" creationId="{67ADE210-04F2-C333-E82F-063748B5B191}"/>
          </ac:spMkLst>
        </pc:spChg>
        <pc:spChg chg="mod">
          <ac:chgData name="Yili Lin" userId="4f5ea914-e9ae-44cc-983b-ec5bd1f2dd00" providerId="ADAL" clId="{AD82001A-3D6F-4C10-A27F-DFEC26E8EF3B}" dt="2024-09-01T16:08:03.543" v="1444" actId="20577"/>
          <ac:spMkLst>
            <pc:docMk/>
            <pc:sldMk cId="3586088203" sldId="290"/>
            <ac:spMk id="4" creationId="{CE6DDAFA-E1B1-A3B0-387B-F9BB3446C2A1}"/>
          </ac:spMkLst>
        </pc:spChg>
        <pc:spChg chg="add del mod">
          <ac:chgData name="Yili Lin" userId="4f5ea914-e9ae-44cc-983b-ec5bd1f2dd00" providerId="ADAL" clId="{AD82001A-3D6F-4C10-A27F-DFEC26E8EF3B}" dt="2024-08-31T15:11:22.188" v="1107" actId="478"/>
          <ac:spMkLst>
            <pc:docMk/>
            <pc:sldMk cId="3586088203" sldId="290"/>
            <ac:spMk id="6" creationId="{DBD96114-DC36-F170-A278-91E2FF0D57F3}"/>
          </ac:spMkLst>
        </pc:spChg>
        <pc:spChg chg="add del mod">
          <ac:chgData name="Yili Lin" userId="4f5ea914-e9ae-44cc-983b-ec5bd1f2dd00" providerId="ADAL" clId="{AD82001A-3D6F-4C10-A27F-DFEC26E8EF3B}" dt="2024-08-31T15:09:07.551" v="1088" actId="478"/>
          <ac:spMkLst>
            <pc:docMk/>
            <pc:sldMk cId="3586088203" sldId="290"/>
            <ac:spMk id="10" creationId="{13B6BA83-D05B-7AF5-A151-960023BECF27}"/>
          </ac:spMkLst>
        </pc:spChg>
        <pc:spChg chg="del mod">
          <ac:chgData name="Yili Lin" userId="4f5ea914-e9ae-44cc-983b-ec5bd1f2dd00" providerId="ADAL" clId="{AD82001A-3D6F-4C10-A27F-DFEC26E8EF3B}" dt="2024-08-31T15:08:34.606" v="1081" actId="478"/>
          <ac:spMkLst>
            <pc:docMk/>
            <pc:sldMk cId="3586088203" sldId="290"/>
            <ac:spMk id="12" creationId="{EF343042-015F-86E4-5548-6D408F2C339A}"/>
          </ac:spMkLst>
        </pc:spChg>
        <pc:spChg chg="del mod">
          <ac:chgData name="Yili Lin" userId="4f5ea914-e9ae-44cc-983b-ec5bd1f2dd00" providerId="ADAL" clId="{AD82001A-3D6F-4C10-A27F-DFEC26E8EF3B}" dt="2024-08-31T15:08:41.069" v="1084" actId="478"/>
          <ac:spMkLst>
            <pc:docMk/>
            <pc:sldMk cId="3586088203" sldId="290"/>
            <ac:spMk id="13" creationId="{115FFCD0-B80F-BE4A-A937-9872C58C5372}"/>
          </ac:spMkLst>
        </pc:spChg>
        <pc:spChg chg="del mod">
          <ac:chgData name="Yili Lin" userId="4f5ea914-e9ae-44cc-983b-ec5bd1f2dd00" providerId="ADAL" clId="{AD82001A-3D6F-4C10-A27F-DFEC26E8EF3B}" dt="2024-08-31T15:08:38.961" v="1083" actId="478"/>
          <ac:spMkLst>
            <pc:docMk/>
            <pc:sldMk cId="3586088203" sldId="290"/>
            <ac:spMk id="14" creationId="{8D46671D-4681-23F1-8CC8-1A25B7466B84}"/>
          </ac:spMkLst>
        </pc:spChg>
        <pc:spChg chg="add del mod">
          <ac:chgData name="Yili Lin" userId="4f5ea914-e9ae-44cc-983b-ec5bd1f2dd00" providerId="ADAL" clId="{AD82001A-3D6F-4C10-A27F-DFEC26E8EF3B}" dt="2024-09-01T17:12:41.252" v="1456"/>
          <ac:spMkLst>
            <pc:docMk/>
            <pc:sldMk cId="3586088203" sldId="290"/>
            <ac:spMk id="15" creationId="{8F077E0D-EED9-5D4E-DFCF-939296173F5E}"/>
          </ac:spMkLst>
        </pc:spChg>
        <pc:picChg chg="add del mod ord">
          <ac:chgData name="Yili Lin" userId="4f5ea914-e9ae-44cc-983b-ec5bd1f2dd00" providerId="ADAL" clId="{AD82001A-3D6F-4C10-A27F-DFEC26E8EF3B}" dt="2024-08-31T15:08:36.898" v="1082" actId="478"/>
          <ac:picMkLst>
            <pc:docMk/>
            <pc:sldMk cId="3586088203" sldId="290"/>
            <ac:picMk id="3" creationId="{A5001FAF-3888-6880-8DE5-4667C9FCEF46}"/>
          </ac:picMkLst>
        </pc:picChg>
        <pc:picChg chg="add mod">
          <ac:chgData name="Yili Lin" userId="4f5ea914-e9ae-44cc-983b-ec5bd1f2dd00" providerId="ADAL" clId="{AD82001A-3D6F-4C10-A27F-DFEC26E8EF3B}" dt="2024-08-31T14:55:47.262" v="1002"/>
          <ac:picMkLst>
            <pc:docMk/>
            <pc:sldMk cId="3586088203" sldId="290"/>
            <ac:picMk id="5" creationId="{07E217DA-80C1-3027-E390-7336F26CE86F}"/>
          </ac:picMkLst>
        </pc:picChg>
        <pc:picChg chg="del">
          <ac:chgData name="Yili Lin" userId="4f5ea914-e9ae-44cc-983b-ec5bd1f2dd00" providerId="ADAL" clId="{AD82001A-3D6F-4C10-A27F-DFEC26E8EF3B}" dt="2024-08-31T14:53:44.911" v="988" actId="478"/>
          <ac:picMkLst>
            <pc:docMk/>
            <pc:sldMk cId="3586088203" sldId="290"/>
            <ac:picMk id="11" creationId="{8EDAA134-D686-1218-F19E-D9E2B670E9F3}"/>
          </ac:picMkLst>
        </pc:picChg>
      </pc:sldChg>
      <pc:sldChg chg="addSp delSp modSp add mod">
        <pc:chgData name="Yili Lin" userId="4f5ea914-e9ae-44cc-983b-ec5bd1f2dd00" providerId="ADAL" clId="{AD82001A-3D6F-4C10-A27F-DFEC26E8EF3B}" dt="2024-08-31T18:04:52.500" v="1404" actId="1076"/>
        <pc:sldMkLst>
          <pc:docMk/>
          <pc:sldMk cId="1777846644" sldId="291"/>
        </pc:sldMkLst>
        <pc:spChg chg="mod">
          <ac:chgData name="Yili Lin" userId="4f5ea914-e9ae-44cc-983b-ec5bd1f2dd00" providerId="ADAL" clId="{AD82001A-3D6F-4C10-A27F-DFEC26E8EF3B}" dt="2024-08-31T17:07:51.945" v="1331" actId="255"/>
          <ac:spMkLst>
            <pc:docMk/>
            <pc:sldMk cId="1777846644" sldId="291"/>
            <ac:spMk id="2" creationId="{67ADE210-04F2-C333-E82F-063748B5B191}"/>
          </ac:spMkLst>
        </pc:spChg>
        <pc:spChg chg="mod">
          <ac:chgData name="Yili Lin" userId="4f5ea914-e9ae-44cc-983b-ec5bd1f2dd00" providerId="ADAL" clId="{AD82001A-3D6F-4C10-A27F-DFEC26E8EF3B}" dt="2024-08-31T15:31:11.392" v="1144" actId="20577"/>
          <ac:spMkLst>
            <pc:docMk/>
            <pc:sldMk cId="1777846644" sldId="291"/>
            <ac:spMk id="4" creationId="{CE6DDAFA-E1B1-A3B0-387B-F9BB3446C2A1}"/>
          </ac:spMkLst>
        </pc:spChg>
        <pc:spChg chg="add mod">
          <ac:chgData name="Yili Lin" userId="4f5ea914-e9ae-44cc-983b-ec5bd1f2dd00" providerId="ADAL" clId="{AD82001A-3D6F-4C10-A27F-DFEC26E8EF3B}" dt="2024-08-31T18:04:52.500" v="1404" actId="1076"/>
          <ac:spMkLst>
            <pc:docMk/>
            <pc:sldMk cId="1777846644" sldId="291"/>
            <ac:spMk id="5" creationId="{94526EA6-BD83-69BD-B7A8-168F59CB3A0B}"/>
          </ac:spMkLst>
        </pc:spChg>
        <pc:spChg chg="del">
          <ac:chgData name="Yili Lin" userId="4f5ea914-e9ae-44cc-983b-ec5bd1f2dd00" providerId="ADAL" clId="{AD82001A-3D6F-4C10-A27F-DFEC26E8EF3B}" dt="2024-08-31T14:56:10.404" v="1007" actId="478"/>
          <ac:spMkLst>
            <pc:docMk/>
            <pc:sldMk cId="1777846644" sldId="291"/>
            <ac:spMk id="12" creationId="{EF343042-015F-86E4-5548-6D408F2C339A}"/>
          </ac:spMkLst>
        </pc:spChg>
        <pc:spChg chg="del">
          <ac:chgData name="Yili Lin" userId="4f5ea914-e9ae-44cc-983b-ec5bd1f2dd00" providerId="ADAL" clId="{AD82001A-3D6F-4C10-A27F-DFEC26E8EF3B}" dt="2024-08-31T14:56:06.155" v="1006" actId="478"/>
          <ac:spMkLst>
            <pc:docMk/>
            <pc:sldMk cId="1777846644" sldId="291"/>
            <ac:spMk id="13" creationId="{115FFCD0-B80F-BE4A-A937-9872C58C5372}"/>
          </ac:spMkLst>
        </pc:spChg>
        <pc:spChg chg="del">
          <ac:chgData name="Yili Lin" userId="4f5ea914-e9ae-44cc-983b-ec5bd1f2dd00" providerId="ADAL" clId="{AD82001A-3D6F-4C10-A27F-DFEC26E8EF3B}" dt="2024-08-31T14:56:04.092" v="1005" actId="478"/>
          <ac:spMkLst>
            <pc:docMk/>
            <pc:sldMk cId="1777846644" sldId="291"/>
            <ac:spMk id="14" creationId="{8D46671D-4681-23F1-8CC8-1A25B7466B84}"/>
          </ac:spMkLst>
        </pc:spChg>
        <pc:picChg chg="del">
          <ac:chgData name="Yili Lin" userId="4f5ea914-e9ae-44cc-983b-ec5bd1f2dd00" providerId="ADAL" clId="{AD82001A-3D6F-4C10-A27F-DFEC26E8EF3B}" dt="2024-08-31T14:55:59.662" v="1004" actId="478"/>
          <ac:picMkLst>
            <pc:docMk/>
            <pc:sldMk cId="1777846644" sldId="291"/>
            <ac:picMk id="3" creationId="{A5001FAF-3888-6880-8DE5-4667C9FCEF46}"/>
          </ac:picMkLst>
        </pc:picChg>
      </pc:sldChg>
      <pc:sldChg chg="modSp add mod">
        <pc:chgData name="Yili Lin" userId="4f5ea914-e9ae-44cc-983b-ec5bd1f2dd00" providerId="ADAL" clId="{AD82001A-3D6F-4C10-A27F-DFEC26E8EF3B}" dt="2024-08-31T17:12:04.871" v="1367" actId="20577"/>
        <pc:sldMkLst>
          <pc:docMk/>
          <pc:sldMk cId="2061910362" sldId="292"/>
        </pc:sldMkLst>
        <pc:spChg chg="mod">
          <ac:chgData name="Yili Lin" userId="4f5ea914-e9ae-44cc-983b-ec5bd1f2dd00" providerId="ADAL" clId="{AD82001A-3D6F-4C10-A27F-DFEC26E8EF3B}" dt="2024-08-31T17:12:04.871" v="1367" actId="20577"/>
          <ac:spMkLst>
            <pc:docMk/>
            <pc:sldMk cId="2061910362" sldId="292"/>
            <ac:spMk id="2" creationId="{67ADE210-04F2-C333-E82F-063748B5B191}"/>
          </ac:spMkLst>
        </pc:spChg>
      </pc:sldChg>
      <pc:sldChg chg="modSp add mod">
        <pc:chgData name="Yili Lin" userId="4f5ea914-e9ae-44cc-983b-ec5bd1f2dd00" providerId="ADAL" clId="{AD82001A-3D6F-4C10-A27F-DFEC26E8EF3B}" dt="2024-08-31T17:11:59.381" v="1366" actId="20577"/>
        <pc:sldMkLst>
          <pc:docMk/>
          <pc:sldMk cId="2086950140" sldId="293"/>
        </pc:sldMkLst>
        <pc:spChg chg="mod">
          <ac:chgData name="Yili Lin" userId="4f5ea914-e9ae-44cc-983b-ec5bd1f2dd00" providerId="ADAL" clId="{AD82001A-3D6F-4C10-A27F-DFEC26E8EF3B}" dt="2024-08-31T17:11:59.381" v="1366" actId="20577"/>
          <ac:spMkLst>
            <pc:docMk/>
            <pc:sldMk cId="2086950140" sldId="293"/>
            <ac:spMk id="2" creationId="{67ADE210-04F2-C333-E82F-063748B5B191}"/>
          </ac:spMkLst>
        </pc:spChg>
        <pc:spChg chg="mod">
          <ac:chgData name="Yili Lin" userId="4f5ea914-e9ae-44cc-983b-ec5bd1f2dd00" providerId="ADAL" clId="{AD82001A-3D6F-4C10-A27F-DFEC26E8EF3B}" dt="2024-08-31T16:29:28.620" v="1273" actId="20577"/>
          <ac:spMkLst>
            <pc:docMk/>
            <pc:sldMk cId="2086950140" sldId="293"/>
            <ac:spMk id="4" creationId="{CE6DDAFA-E1B1-A3B0-387B-F9BB3446C2A1}"/>
          </ac:spMkLst>
        </pc:spChg>
      </pc:sldChg>
      <pc:sldChg chg="addSp delSp modSp add mod">
        <pc:chgData name="Yili Lin" userId="4f5ea914-e9ae-44cc-983b-ec5bd1f2dd00" providerId="ADAL" clId="{AD82001A-3D6F-4C10-A27F-DFEC26E8EF3B}" dt="2024-09-01T15:48:10.077" v="1440"/>
        <pc:sldMkLst>
          <pc:docMk/>
          <pc:sldMk cId="3024357406" sldId="294"/>
        </pc:sldMkLst>
        <pc:spChg chg="mod">
          <ac:chgData name="Yili Lin" userId="4f5ea914-e9ae-44cc-983b-ec5bd1f2dd00" providerId="ADAL" clId="{AD82001A-3D6F-4C10-A27F-DFEC26E8EF3B}" dt="2024-08-31T17:11:53.986" v="1365" actId="20577"/>
          <ac:spMkLst>
            <pc:docMk/>
            <pc:sldMk cId="3024357406" sldId="294"/>
            <ac:spMk id="2" creationId="{67ADE210-04F2-C333-E82F-063748B5B191}"/>
          </ac:spMkLst>
        </pc:spChg>
        <pc:spChg chg="add del mod">
          <ac:chgData name="Yili Lin" userId="4f5ea914-e9ae-44cc-983b-ec5bd1f2dd00" providerId="ADAL" clId="{AD82001A-3D6F-4C10-A27F-DFEC26E8EF3B}" dt="2024-08-31T18:05:49.748" v="1413" actId="478"/>
          <ac:spMkLst>
            <pc:docMk/>
            <pc:sldMk cId="3024357406" sldId="294"/>
            <ac:spMk id="3" creationId="{3DB12D64-4DA6-2DEC-B44A-2B6179EEE7E2}"/>
          </ac:spMkLst>
        </pc:spChg>
        <pc:spChg chg="mod">
          <ac:chgData name="Yili Lin" userId="4f5ea914-e9ae-44cc-983b-ec5bd1f2dd00" providerId="ADAL" clId="{AD82001A-3D6F-4C10-A27F-DFEC26E8EF3B}" dt="2024-08-31T16:28:58.453" v="1269" actId="20577"/>
          <ac:spMkLst>
            <pc:docMk/>
            <pc:sldMk cId="3024357406" sldId="294"/>
            <ac:spMk id="4" creationId="{CE6DDAFA-E1B1-A3B0-387B-F9BB3446C2A1}"/>
          </ac:spMkLst>
        </pc:spChg>
        <pc:spChg chg="add mod">
          <ac:chgData name="Yili Lin" userId="4f5ea914-e9ae-44cc-983b-ec5bd1f2dd00" providerId="ADAL" clId="{AD82001A-3D6F-4C10-A27F-DFEC26E8EF3B}" dt="2024-09-01T15:48:10.077" v="1440"/>
          <ac:spMkLst>
            <pc:docMk/>
            <pc:sldMk cId="3024357406" sldId="294"/>
            <ac:spMk id="5" creationId="{024372D6-FA09-F80E-2DB7-D9F4F2C9B2D2}"/>
          </ac:spMkLst>
        </pc:spChg>
      </pc:sldChg>
      <pc:sldChg chg="modSp add mod">
        <pc:chgData name="Yili Lin" userId="4f5ea914-e9ae-44cc-983b-ec5bd1f2dd00" providerId="ADAL" clId="{AD82001A-3D6F-4C10-A27F-DFEC26E8EF3B}" dt="2024-08-31T17:12:10.808" v="1368" actId="20577"/>
        <pc:sldMkLst>
          <pc:docMk/>
          <pc:sldMk cId="2862721939" sldId="295"/>
        </pc:sldMkLst>
        <pc:spChg chg="mod">
          <ac:chgData name="Yili Lin" userId="4f5ea914-e9ae-44cc-983b-ec5bd1f2dd00" providerId="ADAL" clId="{AD82001A-3D6F-4C10-A27F-DFEC26E8EF3B}" dt="2024-08-31T17:12:10.808" v="1368" actId="20577"/>
          <ac:spMkLst>
            <pc:docMk/>
            <pc:sldMk cId="2862721939" sldId="295"/>
            <ac:spMk id="2" creationId="{67ADE210-04F2-C333-E82F-063748B5B191}"/>
          </ac:spMkLst>
        </pc:spChg>
        <pc:spChg chg="mod">
          <ac:chgData name="Yili Lin" userId="4f5ea914-e9ae-44cc-983b-ec5bd1f2dd00" providerId="ADAL" clId="{AD82001A-3D6F-4C10-A27F-DFEC26E8EF3B}" dt="2024-08-31T16:29:53.218" v="1278" actId="20577"/>
          <ac:spMkLst>
            <pc:docMk/>
            <pc:sldMk cId="2862721939" sldId="295"/>
            <ac:spMk id="4" creationId="{CE6DDAFA-E1B1-A3B0-387B-F9BB3446C2A1}"/>
          </ac:spMkLst>
        </pc:spChg>
      </pc:sldChg>
      <pc:sldChg chg="modSp add mod">
        <pc:chgData name="Yili Lin" userId="4f5ea914-e9ae-44cc-983b-ec5bd1f2dd00" providerId="ADAL" clId="{AD82001A-3D6F-4C10-A27F-DFEC26E8EF3B}" dt="2024-08-31T17:12:15.403" v="1369" actId="20577"/>
        <pc:sldMkLst>
          <pc:docMk/>
          <pc:sldMk cId="730762541" sldId="296"/>
        </pc:sldMkLst>
        <pc:spChg chg="mod">
          <ac:chgData name="Yili Lin" userId="4f5ea914-e9ae-44cc-983b-ec5bd1f2dd00" providerId="ADAL" clId="{AD82001A-3D6F-4C10-A27F-DFEC26E8EF3B}" dt="2024-08-31T17:12:15.403" v="1369" actId="20577"/>
          <ac:spMkLst>
            <pc:docMk/>
            <pc:sldMk cId="730762541" sldId="296"/>
            <ac:spMk id="2" creationId="{67ADE210-04F2-C333-E82F-063748B5B191}"/>
          </ac:spMkLst>
        </pc:spChg>
        <pc:spChg chg="mod">
          <ac:chgData name="Yili Lin" userId="4f5ea914-e9ae-44cc-983b-ec5bd1f2dd00" providerId="ADAL" clId="{AD82001A-3D6F-4C10-A27F-DFEC26E8EF3B}" dt="2024-08-31T16:29:57.834" v="1279" actId="20577"/>
          <ac:spMkLst>
            <pc:docMk/>
            <pc:sldMk cId="730762541" sldId="296"/>
            <ac:spMk id="4" creationId="{CE6DDAFA-E1B1-A3B0-387B-F9BB3446C2A1}"/>
          </ac:spMkLst>
        </pc:spChg>
      </pc:sldChg>
      <pc:sldChg chg="modSp add mod">
        <pc:chgData name="Yili Lin" userId="4f5ea914-e9ae-44cc-983b-ec5bd1f2dd00" providerId="ADAL" clId="{AD82001A-3D6F-4C10-A27F-DFEC26E8EF3B}" dt="2024-08-31T17:12:20.430" v="1370" actId="20577"/>
        <pc:sldMkLst>
          <pc:docMk/>
          <pc:sldMk cId="3348218841" sldId="297"/>
        </pc:sldMkLst>
        <pc:spChg chg="mod">
          <ac:chgData name="Yili Lin" userId="4f5ea914-e9ae-44cc-983b-ec5bd1f2dd00" providerId="ADAL" clId="{AD82001A-3D6F-4C10-A27F-DFEC26E8EF3B}" dt="2024-08-31T17:12:20.430" v="1370" actId="20577"/>
          <ac:spMkLst>
            <pc:docMk/>
            <pc:sldMk cId="3348218841" sldId="297"/>
            <ac:spMk id="2" creationId="{67ADE210-04F2-C333-E82F-063748B5B191}"/>
          </ac:spMkLst>
        </pc:spChg>
      </pc:sldChg>
    </pc:docChg>
  </pc:docChgLst>
  <pc:docChgLst>
    <pc:chgData name="Yili Lin" userId="4f5ea914-e9ae-44cc-983b-ec5bd1f2dd00" providerId="ADAL" clId="{387E0C73-89CB-444F-A536-294360ACEF42}"/>
    <pc:docChg chg="undo redo custSel addSld delSld modSld">
      <pc:chgData name="Yili Lin" userId="4f5ea914-e9ae-44cc-983b-ec5bd1f2dd00" providerId="ADAL" clId="{387E0C73-89CB-444F-A536-294360ACEF42}" dt="2024-10-04T19:26:48.443" v="411"/>
      <pc:docMkLst>
        <pc:docMk/>
      </pc:docMkLst>
      <pc:sldChg chg="modSp mod">
        <pc:chgData name="Yili Lin" userId="4f5ea914-e9ae-44cc-983b-ec5bd1f2dd00" providerId="ADAL" clId="{387E0C73-89CB-444F-A536-294360ACEF42}" dt="2024-10-04T19:20:30.685" v="383" actId="255"/>
        <pc:sldMkLst>
          <pc:docMk/>
          <pc:sldMk cId="2968628858" sldId="260"/>
        </pc:sldMkLst>
        <pc:spChg chg="mod">
          <ac:chgData name="Yili Lin" userId="4f5ea914-e9ae-44cc-983b-ec5bd1f2dd00" providerId="ADAL" clId="{387E0C73-89CB-444F-A536-294360ACEF42}" dt="2024-10-04T19:20:30.685" v="383" actId="255"/>
          <ac:spMkLst>
            <pc:docMk/>
            <pc:sldMk cId="2968628858" sldId="260"/>
            <ac:spMk id="7" creationId="{A9199008-FA7F-E626-60CB-AC2CECA62B96}"/>
          </ac:spMkLst>
        </pc:spChg>
      </pc:sldChg>
      <pc:sldChg chg="addSp delSp modSp mod">
        <pc:chgData name="Yili Lin" userId="4f5ea914-e9ae-44cc-983b-ec5bd1f2dd00" providerId="ADAL" clId="{387E0C73-89CB-444F-A536-294360ACEF42}" dt="2024-10-04T16:25:00.372" v="104" actId="1076"/>
        <pc:sldMkLst>
          <pc:docMk/>
          <pc:sldMk cId="689097931" sldId="271"/>
        </pc:sldMkLst>
        <pc:spChg chg="mod">
          <ac:chgData name="Yili Lin" userId="4f5ea914-e9ae-44cc-983b-ec5bd1f2dd00" providerId="ADAL" clId="{387E0C73-89CB-444F-A536-294360ACEF42}" dt="2024-10-04T16:04:19.928" v="80" actId="20577"/>
          <ac:spMkLst>
            <pc:docMk/>
            <pc:sldMk cId="689097931" sldId="271"/>
            <ac:spMk id="2" creationId="{67ADE210-04F2-C333-E82F-063748B5B191}"/>
          </ac:spMkLst>
        </pc:spChg>
        <pc:spChg chg="del">
          <ac:chgData name="Yili Lin" userId="4f5ea914-e9ae-44cc-983b-ec5bd1f2dd00" providerId="ADAL" clId="{387E0C73-89CB-444F-A536-294360ACEF42}" dt="2024-10-04T16:09:25.320" v="81" actId="478"/>
          <ac:spMkLst>
            <pc:docMk/>
            <pc:sldMk cId="689097931" sldId="271"/>
            <ac:spMk id="4" creationId="{CE6DDAFA-E1B1-A3B0-387B-F9BB3446C2A1}"/>
          </ac:spMkLst>
        </pc:spChg>
        <pc:spChg chg="mod">
          <ac:chgData name="Yili Lin" userId="4f5ea914-e9ae-44cc-983b-ec5bd1f2dd00" providerId="ADAL" clId="{387E0C73-89CB-444F-A536-294360ACEF42}" dt="2024-10-04T16:24:58.060" v="103" actId="14100"/>
          <ac:spMkLst>
            <pc:docMk/>
            <pc:sldMk cId="689097931" sldId="271"/>
            <ac:spMk id="13" creationId="{F43052B5-1048-4F78-70B8-BB99E76766CF}"/>
          </ac:spMkLst>
        </pc:spChg>
        <pc:picChg chg="add mod ord">
          <ac:chgData name="Yili Lin" userId="4f5ea914-e9ae-44cc-983b-ec5bd1f2dd00" providerId="ADAL" clId="{387E0C73-89CB-444F-A536-294360ACEF42}" dt="2024-10-04T16:25:00.372" v="104" actId="1076"/>
          <ac:picMkLst>
            <pc:docMk/>
            <pc:sldMk cId="689097931" sldId="271"/>
            <ac:picMk id="5" creationId="{A983B1B4-9A81-2C8F-153D-F0B4513FDDF3}"/>
          </ac:picMkLst>
        </pc:picChg>
        <pc:picChg chg="del">
          <ac:chgData name="Yili Lin" userId="4f5ea914-e9ae-44cc-983b-ec5bd1f2dd00" providerId="ADAL" clId="{387E0C73-89CB-444F-A536-294360ACEF42}" dt="2024-10-04T16:24:04.535" v="91" actId="478"/>
          <ac:picMkLst>
            <pc:docMk/>
            <pc:sldMk cId="689097931" sldId="271"/>
            <ac:picMk id="12" creationId="{E42ADA4D-0E98-A573-1C01-00E5302E7912}"/>
          </ac:picMkLst>
        </pc:picChg>
      </pc:sldChg>
      <pc:sldChg chg="del">
        <pc:chgData name="Yili Lin" userId="4f5ea914-e9ae-44cc-983b-ec5bd1f2dd00" providerId="ADAL" clId="{387E0C73-89CB-444F-A536-294360ACEF42}" dt="2024-10-04T15:43:06.143" v="59" actId="47"/>
        <pc:sldMkLst>
          <pc:docMk/>
          <pc:sldMk cId="3016864912" sldId="273"/>
        </pc:sldMkLst>
      </pc:sldChg>
      <pc:sldChg chg="del">
        <pc:chgData name="Yili Lin" userId="4f5ea914-e9ae-44cc-983b-ec5bd1f2dd00" providerId="ADAL" clId="{387E0C73-89CB-444F-A536-294360ACEF42}" dt="2024-10-04T16:03:47.467" v="71" actId="47"/>
        <pc:sldMkLst>
          <pc:docMk/>
          <pc:sldMk cId="3617918176" sldId="277"/>
        </pc:sldMkLst>
      </pc:sldChg>
      <pc:sldChg chg="del">
        <pc:chgData name="Yili Lin" userId="4f5ea914-e9ae-44cc-983b-ec5bd1f2dd00" providerId="ADAL" clId="{387E0C73-89CB-444F-A536-294360ACEF42}" dt="2024-10-04T16:09:30.195" v="82" actId="47"/>
        <pc:sldMkLst>
          <pc:docMk/>
          <pc:sldMk cId="3215330886" sldId="283"/>
        </pc:sldMkLst>
      </pc:sldChg>
      <pc:sldChg chg="addSp delSp modSp mod">
        <pc:chgData name="Yili Lin" userId="4f5ea914-e9ae-44cc-983b-ec5bd1f2dd00" providerId="ADAL" clId="{387E0C73-89CB-444F-A536-294360ACEF42}" dt="2024-10-04T16:45:31.914" v="201" actId="14100"/>
        <pc:sldMkLst>
          <pc:docMk/>
          <pc:sldMk cId="4188258287" sldId="286"/>
        </pc:sldMkLst>
        <pc:spChg chg="mod">
          <ac:chgData name="Yili Lin" userId="4f5ea914-e9ae-44cc-983b-ec5bd1f2dd00" providerId="ADAL" clId="{387E0C73-89CB-444F-A536-294360ACEF42}" dt="2024-10-04T16:43:11.099" v="180" actId="2711"/>
          <ac:spMkLst>
            <pc:docMk/>
            <pc:sldMk cId="4188258287" sldId="286"/>
            <ac:spMk id="2" creationId="{67ADE210-04F2-C333-E82F-063748B5B191}"/>
          </ac:spMkLst>
        </pc:spChg>
        <pc:spChg chg="del">
          <ac:chgData name="Yili Lin" userId="4f5ea914-e9ae-44cc-983b-ec5bd1f2dd00" providerId="ADAL" clId="{387E0C73-89CB-444F-A536-294360ACEF42}" dt="2024-10-04T16:43:15.179" v="181" actId="478"/>
          <ac:spMkLst>
            <pc:docMk/>
            <pc:sldMk cId="4188258287" sldId="286"/>
            <ac:spMk id="4" creationId="{CE6DDAFA-E1B1-A3B0-387B-F9BB3446C2A1}"/>
          </ac:spMkLst>
        </pc:spChg>
        <pc:spChg chg="mod">
          <ac:chgData name="Yili Lin" userId="4f5ea914-e9ae-44cc-983b-ec5bd1f2dd00" providerId="ADAL" clId="{387E0C73-89CB-444F-A536-294360ACEF42}" dt="2024-10-04T16:45:31.914" v="201" actId="14100"/>
          <ac:spMkLst>
            <pc:docMk/>
            <pc:sldMk cId="4188258287" sldId="286"/>
            <ac:spMk id="12" creationId="{1AECF459-1185-6F00-4F70-B78625B71628}"/>
          </ac:spMkLst>
        </pc:spChg>
        <pc:picChg chg="add del mod ord">
          <ac:chgData name="Yili Lin" userId="4f5ea914-e9ae-44cc-983b-ec5bd1f2dd00" providerId="ADAL" clId="{387E0C73-89CB-444F-A536-294360ACEF42}" dt="2024-10-04T16:45:21.740" v="197" actId="478"/>
          <ac:picMkLst>
            <pc:docMk/>
            <pc:sldMk cId="4188258287" sldId="286"/>
            <ac:picMk id="5" creationId="{29505CCB-6859-91E6-B7A9-00DB3F221DF7}"/>
          </ac:picMkLst>
        </pc:picChg>
        <pc:picChg chg="del">
          <ac:chgData name="Yili Lin" userId="4f5ea914-e9ae-44cc-983b-ec5bd1f2dd00" providerId="ADAL" clId="{387E0C73-89CB-444F-A536-294360ACEF42}" dt="2024-10-04T16:44:06.571" v="182" actId="478"/>
          <ac:picMkLst>
            <pc:docMk/>
            <pc:sldMk cId="4188258287" sldId="286"/>
            <ac:picMk id="6" creationId="{1809CBA2-0018-3C55-34E0-D72BC8FF90A2}"/>
          </ac:picMkLst>
        </pc:picChg>
        <pc:picChg chg="add del">
          <ac:chgData name="Yili Lin" userId="4f5ea914-e9ae-44cc-983b-ec5bd1f2dd00" providerId="ADAL" clId="{387E0C73-89CB-444F-A536-294360ACEF42}" dt="2024-10-04T16:45:20.069" v="196" actId="478"/>
          <ac:picMkLst>
            <pc:docMk/>
            <pc:sldMk cId="4188258287" sldId="286"/>
            <ac:picMk id="11" creationId="{E8F0485C-3775-3AC4-2E45-3DD87C29052C}"/>
          </ac:picMkLst>
        </pc:picChg>
        <pc:picChg chg="add mod ord">
          <ac:chgData name="Yili Lin" userId="4f5ea914-e9ae-44cc-983b-ec5bd1f2dd00" providerId="ADAL" clId="{387E0C73-89CB-444F-A536-294360ACEF42}" dt="2024-10-04T16:45:26.445" v="199" actId="167"/>
          <ac:picMkLst>
            <pc:docMk/>
            <pc:sldMk cId="4188258287" sldId="286"/>
            <ac:picMk id="13" creationId="{3A20BE12-187C-671B-DA44-F43345A480DE}"/>
          </ac:picMkLst>
        </pc:picChg>
      </pc:sldChg>
      <pc:sldChg chg="del">
        <pc:chgData name="Yili Lin" userId="4f5ea914-e9ae-44cc-983b-ec5bd1f2dd00" providerId="ADAL" clId="{387E0C73-89CB-444F-A536-294360ACEF42}" dt="2024-10-04T17:44:07.409" v="311" actId="47"/>
        <pc:sldMkLst>
          <pc:docMk/>
          <pc:sldMk cId="1758976340" sldId="287"/>
        </pc:sldMkLst>
      </pc:sldChg>
      <pc:sldChg chg="del">
        <pc:chgData name="Yili Lin" userId="4f5ea914-e9ae-44cc-983b-ec5bd1f2dd00" providerId="ADAL" clId="{387E0C73-89CB-444F-A536-294360ACEF42}" dt="2024-10-04T16:09:35.844" v="84" actId="47"/>
        <pc:sldMkLst>
          <pc:docMk/>
          <pc:sldMk cId="3586088203" sldId="290"/>
        </pc:sldMkLst>
      </pc:sldChg>
      <pc:sldChg chg="del">
        <pc:chgData name="Yili Lin" userId="4f5ea914-e9ae-44cc-983b-ec5bd1f2dd00" providerId="ADAL" clId="{387E0C73-89CB-444F-A536-294360ACEF42}" dt="2024-10-04T16:09:31.262" v="83" actId="47"/>
        <pc:sldMkLst>
          <pc:docMk/>
          <pc:sldMk cId="1777846644" sldId="291"/>
        </pc:sldMkLst>
      </pc:sldChg>
      <pc:sldChg chg="del">
        <pc:chgData name="Yili Lin" userId="4f5ea914-e9ae-44cc-983b-ec5bd1f2dd00" providerId="ADAL" clId="{387E0C73-89CB-444F-A536-294360ACEF42}" dt="2024-10-04T17:44:08.120" v="313" actId="47"/>
        <pc:sldMkLst>
          <pc:docMk/>
          <pc:sldMk cId="2061910362" sldId="292"/>
        </pc:sldMkLst>
      </pc:sldChg>
      <pc:sldChg chg="del">
        <pc:chgData name="Yili Lin" userId="4f5ea914-e9ae-44cc-983b-ec5bd1f2dd00" providerId="ADAL" clId="{387E0C73-89CB-444F-A536-294360ACEF42}" dt="2024-10-04T17:44:07.793" v="312" actId="47"/>
        <pc:sldMkLst>
          <pc:docMk/>
          <pc:sldMk cId="3024357406" sldId="294"/>
        </pc:sldMkLst>
      </pc:sldChg>
      <pc:sldChg chg="del">
        <pc:chgData name="Yili Lin" userId="4f5ea914-e9ae-44cc-983b-ec5bd1f2dd00" providerId="ADAL" clId="{387E0C73-89CB-444F-A536-294360ACEF42}" dt="2024-10-04T17:44:10.123" v="318" actId="47"/>
        <pc:sldMkLst>
          <pc:docMk/>
          <pc:sldMk cId="2862721939" sldId="295"/>
        </pc:sldMkLst>
      </pc:sldChg>
      <pc:sldChg chg="del">
        <pc:chgData name="Yili Lin" userId="4f5ea914-e9ae-44cc-983b-ec5bd1f2dd00" providerId="ADAL" clId="{387E0C73-89CB-444F-A536-294360ACEF42}" dt="2024-10-04T17:44:10.550" v="319" actId="47"/>
        <pc:sldMkLst>
          <pc:docMk/>
          <pc:sldMk cId="730762541" sldId="296"/>
        </pc:sldMkLst>
      </pc:sldChg>
      <pc:sldChg chg="del">
        <pc:chgData name="Yili Lin" userId="4f5ea914-e9ae-44cc-983b-ec5bd1f2dd00" providerId="ADAL" clId="{387E0C73-89CB-444F-A536-294360ACEF42}" dt="2024-10-04T17:44:11.507" v="320" actId="47"/>
        <pc:sldMkLst>
          <pc:docMk/>
          <pc:sldMk cId="3348218841" sldId="297"/>
        </pc:sldMkLst>
      </pc:sldChg>
      <pc:sldChg chg="del">
        <pc:chgData name="Yili Lin" userId="4f5ea914-e9ae-44cc-983b-ec5bd1f2dd00" providerId="ADAL" clId="{387E0C73-89CB-444F-A536-294360ACEF42}" dt="2024-10-04T15:43:04.635" v="58" actId="47"/>
        <pc:sldMkLst>
          <pc:docMk/>
          <pc:sldMk cId="4075778691" sldId="298"/>
        </pc:sldMkLst>
      </pc:sldChg>
      <pc:sldChg chg="del">
        <pc:chgData name="Yili Lin" userId="4f5ea914-e9ae-44cc-983b-ec5bd1f2dd00" providerId="ADAL" clId="{387E0C73-89CB-444F-A536-294360ACEF42}" dt="2024-10-04T15:43:03.047" v="57" actId="47"/>
        <pc:sldMkLst>
          <pc:docMk/>
          <pc:sldMk cId="562562809" sldId="299"/>
        </pc:sldMkLst>
      </pc:sldChg>
      <pc:sldChg chg="delSp modSp mod">
        <pc:chgData name="Yili Lin" userId="4f5ea914-e9ae-44cc-983b-ec5bd1f2dd00" providerId="ADAL" clId="{387E0C73-89CB-444F-A536-294360ACEF42}" dt="2024-10-04T19:20:50.090" v="385" actId="14100"/>
        <pc:sldMkLst>
          <pc:docMk/>
          <pc:sldMk cId="2165034420" sldId="302"/>
        </pc:sldMkLst>
        <pc:spChg chg="mod">
          <ac:chgData name="Yili Lin" userId="4f5ea914-e9ae-44cc-983b-ec5bd1f2dd00" providerId="ADAL" clId="{387E0C73-89CB-444F-A536-294360ACEF42}" dt="2024-10-04T15:34:36.645" v="26" actId="20577"/>
          <ac:spMkLst>
            <pc:docMk/>
            <pc:sldMk cId="2165034420" sldId="302"/>
            <ac:spMk id="2" creationId="{67ADE210-04F2-C333-E82F-063748B5B191}"/>
          </ac:spMkLst>
        </pc:spChg>
        <pc:spChg chg="mod">
          <ac:chgData name="Yili Lin" userId="4f5ea914-e9ae-44cc-983b-ec5bd1f2dd00" providerId="ADAL" clId="{387E0C73-89CB-444F-A536-294360ACEF42}" dt="2024-10-04T19:20:50.090" v="385" actId="14100"/>
          <ac:spMkLst>
            <pc:docMk/>
            <pc:sldMk cId="2165034420" sldId="302"/>
            <ac:spMk id="4" creationId="{CE6DDAFA-E1B1-A3B0-387B-F9BB3446C2A1}"/>
          </ac:spMkLst>
        </pc:spChg>
        <pc:spChg chg="del mod">
          <ac:chgData name="Yili Lin" userId="4f5ea914-e9ae-44cc-983b-ec5bd1f2dd00" providerId="ADAL" clId="{387E0C73-89CB-444F-A536-294360ACEF42}" dt="2024-10-04T15:39:54.865" v="29" actId="478"/>
          <ac:spMkLst>
            <pc:docMk/>
            <pc:sldMk cId="2165034420" sldId="302"/>
            <ac:spMk id="6" creationId="{05ECFBD7-4197-B173-0318-A2AC13904606}"/>
          </ac:spMkLst>
        </pc:spChg>
        <pc:spChg chg="del mod">
          <ac:chgData name="Yili Lin" userId="4f5ea914-e9ae-44cc-983b-ec5bd1f2dd00" providerId="ADAL" clId="{387E0C73-89CB-444F-A536-294360ACEF42}" dt="2024-10-04T15:43:23.289" v="63" actId="478"/>
          <ac:spMkLst>
            <pc:docMk/>
            <pc:sldMk cId="2165034420" sldId="302"/>
            <ac:spMk id="11" creationId="{065B1184-B19F-B817-CC85-FBD87AF3D0D8}"/>
          </ac:spMkLst>
        </pc:spChg>
        <pc:picChg chg="del">
          <ac:chgData name="Yili Lin" userId="4f5ea914-e9ae-44cc-983b-ec5bd1f2dd00" providerId="ADAL" clId="{387E0C73-89CB-444F-A536-294360ACEF42}" dt="2024-10-04T15:39:44.986" v="27" actId="478"/>
          <ac:picMkLst>
            <pc:docMk/>
            <pc:sldMk cId="2165034420" sldId="302"/>
            <ac:picMk id="5" creationId="{5E43ECC6-1A75-C94C-4E0B-5E3DB6F1B66F}"/>
          </ac:picMkLst>
        </pc:picChg>
      </pc:sldChg>
      <pc:sldChg chg="del">
        <pc:chgData name="Yili Lin" userId="4f5ea914-e9ae-44cc-983b-ec5bd1f2dd00" providerId="ADAL" clId="{387E0C73-89CB-444F-A536-294360ACEF42}" dt="2024-10-04T16:03:48.118" v="72" actId="47"/>
        <pc:sldMkLst>
          <pc:docMk/>
          <pc:sldMk cId="3481304254" sldId="303"/>
        </pc:sldMkLst>
      </pc:sldChg>
      <pc:sldChg chg="del">
        <pc:chgData name="Yili Lin" userId="4f5ea914-e9ae-44cc-983b-ec5bd1f2dd00" providerId="ADAL" clId="{387E0C73-89CB-444F-A536-294360ACEF42}" dt="2024-10-04T16:03:48.728" v="73" actId="47"/>
        <pc:sldMkLst>
          <pc:docMk/>
          <pc:sldMk cId="349764918" sldId="304"/>
        </pc:sldMkLst>
      </pc:sldChg>
      <pc:sldChg chg="del">
        <pc:chgData name="Yili Lin" userId="4f5ea914-e9ae-44cc-983b-ec5bd1f2dd00" providerId="ADAL" clId="{387E0C73-89CB-444F-A536-294360ACEF42}" dt="2024-10-04T16:03:49.540" v="74" actId="47"/>
        <pc:sldMkLst>
          <pc:docMk/>
          <pc:sldMk cId="4198336066" sldId="305"/>
        </pc:sldMkLst>
      </pc:sldChg>
      <pc:sldChg chg="del">
        <pc:chgData name="Yili Lin" userId="4f5ea914-e9ae-44cc-983b-ec5bd1f2dd00" providerId="ADAL" clId="{387E0C73-89CB-444F-A536-294360ACEF42}" dt="2024-10-04T16:03:50.298" v="75" actId="47"/>
        <pc:sldMkLst>
          <pc:docMk/>
          <pc:sldMk cId="1028218937" sldId="306"/>
        </pc:sldMkLst>
      </pc:sldChg>
      <pc:sldChg chg="addSp delSp modSp mod">
        <pc:chgData name="Yili Lin" userId="4f5ea914-e9ae-44cc-983b-ec5bd1f2dd00" providerId="ADAL" clId="{387E0C73-89CB-444F-A536-294360ACEF42}" dt="2024-10-04T16:37:33.797" v="159" actId="478"/>
        <pc:sldMkLst>
          <pc:docMk/>
          <pc:sldMk cId="418728833" sldId="307"/>
        </pc:sldMkLst>
        <pc:spChg chg="mod">
          <ac:chgData name="Yili Lin" userId="4f5ea914-e9ae-44cc-983b-ec5bd1f2dd00" providerId="ADAL" clId="{387E0C73-89CB-444F-A536-294360ACEF42}" dt="2024-10-04T16:34:53.134" v="151" actId="255"/>
          <ac:spMkLst>
            <pc:docMk/>
            <pc:sldMk cId="418728833" sldId="307"/>
            <ac:spMk id="2" creationId="{67ADE210-04F2-C333-E82F-063748B5B191}"/>
          </ac:spMkLst>
        </pc:spChg>
        <pc:spChg chg="del">
          <ac:chgData name="Yili Lin" userId="4f5ea914-e9ae-44cc-983b-ec5bd1f2dd00" providerId="ADAL" clId="{387E0C73-89CB-444F-A536-294360ACEF42}" dt="2024-10-04T16:34:54.961" v="152" actId="478"/>
          <ac:spMkLst>
            <pc:docMk/>
            <pc:sldMk cId="418728833" sldId="307"/>
            <ac:spMk id="4" creationId="{CE6DDAFA-E1B1-A3B0-387B-F9BB3446C2A1}"/>
          </ac:spMkLst>
        </pc:spChg>
        <pc:spChg chg="del mod">
          <ac:chgData name="Yili Lin" userId="4f5ea914-e9ae-44cc-983b-ec5bd1f2dd00" providerId="ADAL" clId="{387E0C73-89CB-444F-A536-294360ACEF42}" dt="2024-10-04T16:37:33.797" v="159" actId="478"/>
          <ac:spMkLst>
            <pc:docMk/>
            <pc:sldMk cId="418728833" sldId="307"/>
            <ac:spMk id="12" creationId="{2CF29F2C-7BF9-23D2-3C43-A745E61F23E9}"/>
          </ac:spMkLst>
        </pc:spChg>
        <pc:spChg chg="mod">
          <ac:chgData name="Yili Lin" userId="4f5ea914-e9ae-44cc-983b-ec5bd1f2dd00" providerId="ADAL" clId="{387E0C73-89CB-444F-A536-294360ACEF42}" dt="2024-10-04T16:35:20.860" v="158" actId="14100"/>
          <ac:spMkLst>
            <pc:docMk/>
            <pc:sldMk cId="418728833" sldId="307"/>
            <ac:spMk id="14" creationId="{F8C76F0C-80EF-1770-46F5-4D1B21434098}"/>
          </ac:spMkLst>
        </pc:spChg>
        <pc:picChg chg="add mod ord">
          <ac:chgData name="Yili Lin" userId="4f5ea914-e9ae-44cc-983b-ec5bd1f2dd00" providerId="ADAL" clId="{387E0C73-89CB-444F-A536-294360ACEF42}" dt="2024-10-04T16:35:08.851" v="155" actId="167"/>
          <ac:picMkLst>
            <pc:docMk/>
            <pc:sldMk cId="418728833" sldId="307"/>
            <ac:picMk id="3" creationId="{9C53C650-E258-38AE-C1CB-8A05B940994D}"/>
          </ac:picMkLst>
        </pc:picChg>
        <pc:picChg chg="del">
          <ac:chgData name="Yili Lin" userId="4f5ea914-e9ae-44cc-983b-ec5bd1f2dd00" providerId="ADAL" clId="{387E0C73-89CB-444F-A536-294360ACEF42}" dt="2024-10-04T16:34:56.586" v="153" actId="478"/>
          <ac:picMkLst>
            <pc:docMk/>
            <pc:sldMk cId="418728833" sldId="307"/>
            <ac:picMk id="11" creationId="{D306A490-2145-6738-BA53-7A713441B295}"/>
          </ac:picMkLst>
        </pc:picChg>
      </pc:sldChg>
      <pc:sldChg chg="addSp delSp modSp mod">
        <pc:chgData name="Yili Lin" userId="4f5ea914-e9ae-44cc-983b-ec5bd1f2dd00" providerId="ADAL" clId="{387E0C73-89CB-444F-A536-294360ACEF42}" dt="2024-10-04T16:32:33.528" v="145" actId="478"/>
        <pc:sldMkLst>
          <pc:docMk/>
          <pc:sldMk cId="516635777" sldId="308"/>
        </pc:sldMkLst>
        <pc:spChg chg="mod">
          <ac:chgData name="Yili Lin" userId="4f5ea914-e9ae-44cc-983b-ec5bd1f2dd00" providerId="ADAL" clId="{387E0C73-89CB-444F-A536-294360ACEF42}" dt="2024-10-04T16:09:52.055" v="87" actId="255"/>
          <ac:spMkLst>
            <pc:docMk/>
            <pc:sldMk cId="516635777" sldId="308"/>
            <ac:spMk id="2" creationId="{67ADE210-04F2-C333-E82F-063748B5B191}"/>
          </ac:spMkLst>
        </pc:spChg>
        <pc:spChg chg="del">
          <ac:chgData name="Yili Lin" userId="4f5ea914-e9ae-44cc-983b-ec5bd1f2dd00" providerId="ADAL" clId="{387E0C73-89CB-444F-A536-294360ACEF42}" dt="2024-10-04T16:16:23.043" v="88" actId="478"/>
          <ac:spMkLst>
            <pc:docMk/>
            <pc:sldMk cId="516635777" sldId="308"/>
            <ac:spMk id="4" creationId="{CE6DDAFA-E1B1-A3B0-387B-F9BB3446C2A1}"/>
          </ac:spMkLst>
        </pc:spChg>
        <pc:spChg chg="del mod">
          <ac:chgData name="Yili Lin" userId="4f5ea914-e9ae-44cc-983b-ec5bd1f2dd00" providerId="ADAL" clId="{387E0C73-89CB-444F-A536-294360ACEF42}" dt="2024-10-04T16:32:33.528" v="145" actId="478"/>
          <ac:spMkLst>
            <pc:docMk/>
            <pc:sldMk cId="516635777" sldId="308"/>
            <ac:spMk id="12" creationId="{2CF29F2C-7BF9-23D2-3C43-A745E61F23E9}"/>
          </ac:spMkLst>
        </pc:spChg>
        <pc:spChg chg="mod">
          <ac:chgData name="Yili Lin" userId="4f5ea914-e9ae-44cc-983b-ec5bd1f2dd00" providerId="ADAL" clId="{387E0C73-89CB-444F-A536-294360ACEF42}" dt="2024-10-04T16:25:30.071" v="110" actId="14100"/>
          <ac:spMkLst>
            <pc:docMk/>
            <pc:sldMk cId="516635777" sldId="308"/>
            <ac:spMk id="14" creationId="{F8C76F0C-80EF-1770-46F5-4D1B21434098}"/>
          </ac:spMkLst>
        </pc:spChg>
        <pc:picChg chg="add mod ord">
          <ac:chgData name="Yili Lin" userId="4f5ea914-e9ae-44cc-983b-ec5bd1f2dd00" providerId="ADAL" clId="{387E0C73-89CB-444F-A536-294360ACEF42}" dt="2024-10-04T16:25:09.168" v="106" actId="167"/>
          <ac:picMkLst>
            <pc:docMk/>
            <pc:sldMk cId="516635777" sldId="308"/>
            <ac:picMk id="3" creationId="{1BC91A82-40FD-3CFF-368E-235BA1A480D8}"/>
          </ac:picMkLst>
        </pc:picChg>
        <pc:picChg chg="del">
          <ac:chgData name="Yili Lin" userId="4f5ea914-e9ae-44cc-983b-ec5bd1f2dd00" providerId="ADAL" clId="{387E0C73-89CB-444F-A536-294360ACEF42}" dt="2024-10-04T16:16:24.852" v="89" actId="478"/>
          <ac:picMkLst>
            <pc:docMk/>
            <pc:sldMk cId="516635777" sldId="308"/>
            <ac:picMk id="11" creationId="{D306A490-2145-6738-BA53-7A713441B295}"/>
          </ac:picMkLst>
        </pc:picChg>
      </pc:sldChg>
      <pc:sldChg chg="del">
        <pc:chgData name="Yili Lin" userId="4f5ea914-e9ae-44cc-983b-ec5bd1f2dd00" providerId="ADAL" clId="{387E0C73-89CB-444F-A536-294360ACEF42}" dt="2024-10-04T17:44:08.542" v="314" actId="47"/>
        <pc:sldMkLst>
          <pc:docMk/>
          <pc:sldMk cId="2333662227" sldId="310"/>
        </pc:sldMkLst>
      </pc:sldChg>
      <pc:sldChg chg="del">
        <pc:chgData name="Yili Lin" userId="4f5ea914-e9ae-44cc-983b-ec5bd1f2dd00" providerId="ADAL" clId="{387E0C73-89CB-444F-A536-294360ACEF42}" dt="2024-10-04T17:44:08.812" v="315" actId="47"/>
        <pc:sldMkLst>
          <pc:docMk/>
          <pc:sldMk cId="3901339888" sldId="311"/>
        </pc:sldMkLst>
      </pc:sldChg>
      <pc:sldChg chg="del">
        <pc:chgData name="Yili Lin" userId="4f5ea914-e9ae-44cc-983b-ec5bd1f2dd00" providerId="ADAL" clId="{387E0C73-89CB-444F-A536-294360ACEF42}" dt="2024-10-04T17:44:09.614" v="317" actId="47"/>
        <pc:sldMkLst>
          <pc:docMk/>
          <pc:sldMk cId="1111999549" sldId="312"/>
        </pc:sldMkLst>
      </pc:sldChg>
      <pc:sldChg chg="del">
        <pc:chgData name="Yili Lin" userId="4f5ea914-e9ae-44cc-983b-ec5bd1f2dd00" providerId="ADAL" clId="{387E0C73-89CB-444F-A536-294360ACEF42}" dt="2024-10-04T17:44:09.392" v="316" actId="47"/>
        <pc:sldMkLst>
          <pc:docMk/>
          <pc:sldMk cId="2195120465" sldId="313"/>
        </pc:sldMkLst>
      </pc:sldChg>
      <pc:sldChg chg="modSp add del mod">
        <pc:chgData name="Yili Lin" userId="4f5ea914-e9ae-44cc-983b-ec5bd1f2dd00" providerId="ADAL" clId="{387E0C73-89CB-444F-A536-294360ACEF42}" dt="2024-10-04T15:52:13.241" v="70" actId="47"/>
        <pc:sldMkLst>
          <pc:docMk/>
          <pc:sldMk cId="2333179244" sldId="314"/>
        </pc:sldMkLst>
        <pc:spChg chg="mod">
          <ac:chgData name="Yili Lin" userId="4f5ea914-e9ae-44cc-983b-ec5bd1f2dd00" providerId="ADAL" clId="{387E0C73-89CB-444F-A536-294360ACEF42}" dt="2024-10-04T15:43:27.149" v="64" actId="20577"/>
          <ac:spMkLst>
            <pc:docMk/>
            <pc:sldMk cId="2333179244" sldId="314"/>
            <ac:spMk id="4" creationId="{CE6DDAFA-E1B1-A3B0-387B-F9BB3446C2A1}"/>
          </ac:spMkLst>
        </pc:spChg>
        <pc:spChg chg="mod">
          <ac:chgData name="Yili Lin" userId="4f5ea914-e9ae-44cc-983b-ec5bd1f2dd00" providerId="ADAL" clId="{387E0C73-89CB-444F-A536-294360ACEF42}" dt="2024-10-04T15:43:33.119" v="67" actId="5793"/>
          <ac:spMkLst>
            <pc:docMk/>
            <pc:sldMk cId="2333179244" sldId="314"/>
            <ac:spMk id="11" creationId="{065B1184-B19F-B817-CC85-FBD87AF3D0D8}"/>
          </ac:spMkLst>
        </pc:spChg>
      </pc:sldChg>
      <pc:sldChg chg="modSp add mod">
        <pc:chgData name="Yili Lin" userId="4f5ea914-e9ae-44cc-983b-ec5bd1f2dd00" providerId="ADAL" clId="{387E0C73-89CB-444F-A536-294360ACEF42}" dt="2024-10-04T19:26:43.661" v="409" actId="14100"/>
        <pc:sldMkLst>
          <pc:docMk/>
          <pc:sldMk cId="258782394" sldId="315"/>
        </pc:sldMkLst>
        <pc:spChg chg="mod">
          <ac:chgData name="Yili Lin" userId="4f5ea914-e9ae-44cc-983b-ec5bd1f2dd00" providerId="ADAL" clId="{387E0C73-89CB-444F-A536-294360ACEF42}" dt="2024-10-04T19:20:54.615" v="386" actId="14100"/>
          <ac:spMkLst>
            <pc:docMk/>
            <pc:sldMk cId="258782394" sldId="315"/>
            <ac:spMk id="4" creationId="{CE6DDAFA-E1B1-A3B0-387B-F9BB3446C2A1}"/>
          </ac:spMkLst>
        </pc:spChg>
        <pc:spChg chg="mod">
          <ac:chgData name="Yili Lin" userId="4f5ea914-e9ae-44cc-983b-ec5bd1f2dd00" providerId="ADAL" clId="{387E0C73-89CB-444F-A536-294360ACEF42}" dt="2024-10-04T19:26:43.661" v="409" actId="14100"/>
          <ac:spMkLst>
            <pc:docMk/>
            <pc:sldMk cId="258782394" sldId="315"/>
            <ac:spMk id="11" creationId="{065B1184-B19F-B817-CC85-FBD87AF3D0D8}"/>
          </ac:spMkLst>
        </pc:spChg>
      </pc:sldChg>
      <pc:sldChg chg="addSp delSp modSp add mod">
        <pc:chgData name="Yili Lin" userId="4f5ea914-e9ae-44cc-983b-ec5bd1f2dd00" providerId="ADAL" clId="{387E0C73-89CB-444F-A536-294360ACEF42}" dt="2024-10-04T19:26:48.443" v="411"/>
        <pc:sldMkLst>
          <pc:docMk/>
          <pc:sldMk cId="630706561" sldId="316"/>
        </pc:sldMkLst>
        <pc:spChg chg="add del mod">
          <ac:chgData name="Yili Lin" userId="4f5ea914-e9ae-44cc-983b-ec5bd1f2dd00" providerId="ADAL" clId="{387E0C73-89CB-444F-A536-294360ACEF42}" dt="2024-10-04T19:26:47.490" v="410" actId="478"/>
          <ac:spMkLst>
            <pc:docMk/>
            <pc:sldMk cId="630706561" sldId="316"/>
            <ac:spMk id="3" creationId="{FEF50151-5C28-6CFE-7461-698B41133CB0}"/>
          </ac:spMkLst>
        </pc:spChg>
        <pc:spChg chg="mod">
          <ac:chgData name="Yili Lin" userId="4f5ea914-e9ae-44cc-983b-ec5bd1f2dd00" providerId="ADAL" clId="{387E0C73-89CB-444F-A536-294360ACEF42}" dt="2024-10-04T19:20:58.321" v="387" actId="14100"/>
          <ac:spMkLst>
            <pc:docMk/>
            <pc:sldMk cId="630706561" sldId="316"/>
            <ac:spMk id="4" creationId="{CE6DDAFA-E1B1-A3B0-387B-F9BB3446C2A1}"/>
          </ac:spMkLst>
        </pc:spChg>
        <pc:spChg chg="add mod">
          <ac:chgData name="Yili Lin" userId="4f5ea914-e9ae-44cc-983b-ec5bd1f2dd00" providerId="ADAL" clId="{387E0C73-89CB-444F-A536-294360ACEF42}" dt="2024-10-04T19:26:48.443" v="411"/>
          <ac:spMkLst>
            <pc:docMk/>
            <pc:sldMk cId="630706561" sldId="316"/>
            <ac:spMk id="5" creationId="{3FD1CD4B-1DAB-73C7-6F44-F47795BB0A41}"/>
          </ac:spMkLst>
        </pc:spChg>
        <pc:spChg chg="del">
          <ac:chgData name="Yili Lin" userId="4f5ea914-e9ae-44cc-983b-ec5bd1f2dd00" providerId="ADAL" clId="{387E0C73-89CB-444F-A536-294360ACEF42}" dt="2024-10-04T19:24:56.643" v="404" actId="478"/>
          <ac:spMkLst>
            <pc:docMk/>
            <pc:sldMk cId="630706561" sldId="316"/>
            <ac:spMk id="11" creationId="{065B1184-B19F-B817-CC85-FBD87AF3D0D8}"/>
          </ac:spMkLst>
        </pc:spChg>
      </pc:sldChg>
      <pc:sldChg chg="add del">
        <pc:chgData name="Yili Lin" userId="4f5ea914-e9ae-44cc-983b-ec5bd1f2dd00" providerId="ADAL" clId="{387E0C73-89CB-444F-A536-294360ACEF42}" dt="2024-10-04T16:27:43.421" v="112"/>
        <pc:sldMkLst>
          <pc:docMk/>
          <pc:sldMk cId="417511490" sldId="317"/>
        </pc:sldMkLst>
      </pc:sldChg>
      <pc:sldChg chg="addSp delSp modSp add mod">
        <pc:chgData name="Yili Lin" userId="4f5ea914-e9ae-44cc-983b-ec5bd1f2dd00" providerId="ADAL" clId="{387E0C73-89CB-444F-A536-294360ACEF42}" dt="2024-10-04T16:32:27.917" v="144" actId="113"/>
        <pc:sldMkLst>
          <pc:docMk/>
          <pc:sldMk cId="2647773720" sldId="317"/>
        </pc:sldMkLst>
        <pc:spChg chg="add del">
          <ac:chgData name="Yili Lin" userId="4f5ea914-e9ae-44cc-983b-ec5bd1f2dd00" providerId="ADAL" clId="{387E0C73-89CB-444F-A536-294360ACEF42}" dt="2024-10-04T16:31:56.298" v="137" actId="478"/>
          <ac:spMkLst>
            <pc:docMk/>
            <pc:sldMk cId="2647773720" sldId="317"/>
            <ac:spMk id="12" creationId="{2CF29F2C-7BF9-23D2-3C43-A745E61F23E9}"/>
          </ac:spMkLst>
        </pc:spChg>
        <pc:spChg chg="mod">
          <ac:chgData name="Yili Lin" userId="4f5ea914-e9ae-44cc-983b-ec5bd1f2dd00" providerId="ADAL" clId="{387E0C73-89CB-444F-A536-294360ACEF42}" dt="2024-10-04T16:32:27.917" v="144" actId="113"/>
          <ac:spMkLst>
            <pc:docMk/>
            <pc:sldMk cId="2647773720" sldId="317"/>
            <ac:spMk id="14" creationId="{F8C76F0C-80EF-1770-46F5-4D1B21434098}"/>
          </ac:spMkLst>
        </pc:spChg>
        <pc:spChg chg="add">
          <ac:chgData name="Yili Lin" userId="4f5ea914-e9ae-44cc-983b-ec5bd1f2dd00" providerId="ADAL" clId="{387E0C73-89CB-444F-A536-294360ACEF42}" dt="2024-10-04T16:31:02.583" v="133"/>
          <ac:spMkLst>
            <pc:docMk/>
            <pc:sldMk cId="2647773720" sldId="317"/>
            <ac:spMk id="15" creationId="{CCF6A0E7-FED4-A627-3F5A-06DF0544BF44}"/>
          </ac:spMkLst>
        </pc:spChg>
        <pc:graphicFrameChg chg="add mod">
          <ac:chgData name="Yili Lin" userId="4f5ea914-e9ae-44cc-983b-ec5bd1f2dd00" providerId="ADAL" clId="{387E0C73-89CB-444F-A536-294360ACEF42}" dt="2024-10-04T16:28:02.258" v="115"/>
          <ac:graphicFrameMkLst>
            <pc:docMk/>
            <pc:sldMk cId="2647773720" sldId="317"/>
            <ac:graphicFrameMk id="4" creationId="{4C0C6EA8-7FA9-0322-BAA0-2A7EB1BF6758}"/>
          </ac:graphicFrameMkLst>
        </pc:graphicFrameChg>
        <pc:graphicFrameChg chg="add mod">
          <ac:chgData name="Yili Lin" userId="4f5ea914-e9ae-44cc-983b-ec5bd1f2dd00" providerId="ADAL" clId="{387E0C73-89CB-444F-A536-294360ACEF42}" dt="2024-10-04T16:28:02.258" v="115"/>
          <ac:graphicFrameMkLst>
            <pc:docMk/>
            <pc:sldMk cId="2647773720" sldId="317"/>
            <ac:graphicFrameMk id="5" creationId="{CFA53879-05F5-AA32-202D-8B28E37690B6}"/>
          </ac:graphicFrameMkLst>
        </pc:graphicFrameChg>
        <pc:graphicFrameChg chg="add mod">
          <ac:chgData name="Yili Lin" userId="4f5ea914-e9ae-44cc-983b-ec5bd1f2dd00" providerId="ADAL" clId="{387E0C73-89CB-444F-A536-294360ACEF42}" dt="2024-10-04T16:28:02.258" v="115"/>
          <ac:graphicFrameMkLst>
            <pc:docMk/>
            <pc:sldMk cId="2647773720" sldId="317"/>
            <ac:graphicFrameMk id="6" creationId="{E82810A3-91D4-9510-0EB4-92C1F473747F}"/>
          </ac:graphicFrameMkLst>
        </pc:graphicFrameChg>
        <pc:graphicFrameChg chg="add mod">
          <ac:chgData name="Yili Lin" userId="4f5ea914-e9ae-44cc-983b-ec5bd1f2dd00" providerId="ADAL" clId="{387E0C73-89CB-444F-A536-294360ACEF42}" dt="2024-10-04T16:28:02.258" v="115"/>
          <ac:graphicFrameMkLst>
            <pc:docMk/>
            <pc:sldMk cId="2647773720" sldId="317"/>
            <ac:graphicFrameMk id="10" creationId="{7E3186D2-21C6-141E-BBC0-E1C8292EFE35}"/>
          </ac:graphicFrameMkLst>
        </pc:graphicFrameChg>
        <pc:graphicFrameChg chg="add mod modGraphic">
          <ac:chgData name="Yili Lin" userId="4f5ea914-e9ae-44cc-983b-ec5bd1f2dd00" providerId="ADAL" clId="{387E0C73-89CB-444F-A536-294360ACEF42}" dt="2024-10-04T16:28:10.135" v="119" actId="14100"/>
          <ac:graphicFrameMkLst>
            <pc:docMk/>
            <pc:sldMk cId="2647773720" sldId="317"/>
            <ac:graphicFrameMk id="11" creationId="{665CA2A0-C362-A0B3-0EDE-8E0EEFBEB194}"/>
          </ac:graphicFrameMkLst>
        </pc:graphicFrameChg>
        <pc:graphicFrameChg chg="add mod modGraphic">
          <ac:chgData name="Yili Lin" userId="4f5ea914-e9ae-44cc-983b-ec5bd1f2dd00" providerId="ADAL" clId="{387E0C73-89CB-444F-A536-294360ACEF42}" dt="2024-10-04T16:30:17.329" v="128" actId="1076"/>
          <ac:graphicFrameMkLst>
            <pc:docMk/>
            <pc:sldMk cId="2647773720" sldId="317"/>
            <ac:graphicFrameMk id="13" creationId="{DBEE33A3-329B-3303-05C0-D35D94038616}"/>
          </ac:graphicFrameMkLst>
        </pc:graphicFrameChg>
        <pc:picChg chg="del">
          <ac:chgData name="Yili Lin" userId="4f5ea914-e9ae-44cc-983b-ec5bd1f2dd00" providerId="ADAL" clId="{387E0C73-89CB-444F-A536-294360ACEF42}" dt="2024-10-04T16:28:01.486" v="114" actId="478"/>
          <ac:picMkLst>
            <pc:docMk/>
            <pc:sldMk cId="2647773720" sldId="317"/>
            <ac:picMk id="3" creationId="{1BC91A82-40FD-3CFF-368E-235BA1A480D8}"/>
          </ac:picMkLst>
        </pc:picChg>
      </pc:sldChg>
      <pc:sldChg chg="modSp add mod">
        <pc:chgData name="Yili Lin" userId="4f5ea914-e9ae-44cc-983b-ec5bd1f2dd00" providerId="ADAL" clId="{387E0C73-89CB-444F-A536-294360ACEF42}" dt="2024-10-04T16:38:12.156" v="167" actId="14100"/>
        <pc:sldMkLst>
          <pc:docMk/>
          <pc:sldMk cId="2874300052" sldId="318"/>
        </pc:sldMkLst>
        <pc:spChg chg="mod">
          <ac:chgData name="Yili Lin" userId="4f5ea914-e9ae-44cc-983b-ec5bd1f2dd00" providerId="ADAL" clId="{387E0C73-89CB-444F-A536-294360ACEF42}" dt="2024-10-04T16:38:12.156" v="167" actId="14100"/>
          <ac:spMkLst>
            <pc:docMk/>
            <pc:sldMk cId="2874300052" sldId="318"/>
            <ac:spMk id="14" creationId="{F8C76F0C-80EF-1770-46F5-4D1B21434098}"/>
          </ac:spMkLst>
        </pc:spChg>
      </pc:sldChg>
      <pc:sldChg chg="addSp delSp modSp add mod">
        <pc:chgData name="Yili Lin" userId="4f5ea914-e9ae-44cc-983b-ec5bd1f2dd00" providerId="ADAL" clId="{387E0C73-89CB-444F-A536-294360ACEF42}" dt="2024-10-04T16:45:15.978" v="195" actId="21"/>
        <pc:sldMkLst>
          <pc:docMk/>
          <pc:sldMk cId="2463826755" sldId="319"/>
        </pc:sldMkLst>
        <pc:spChg chg="mod">
          <ac:chgData name="Yili Lin" userId="4f5ea914-e9ae-44cc-983b-ec5bd1f2dd00" providerId="ADAL" clId="{387E0C73-89CB-444F-A536-294360ACEF42}" dt="2024-10-04T16:41:31.452" v="171" actId="14100"/>
          <ac:spMkLst>
            <pc:docMk/>
            <pc:sldMk cId="2463826755" sldId="319"/>
            <ac:spMk id="14" creationId="{F8C76F0C-80EF-1770-46F5-4D1B21434098}"/>
          </ac:spMkLst>
        </pc:spChg>
        <pc:picChg chg="add del mod">
          <ac:chgData name="Yili Lin" userId="4f5ea914-e9ae-44cc-983b-ec5bd1f2dd00" providerId="ADAL" clId="{387E0C73-89CB-444F-A536-294360ACEF42}" dt="2024-10-04T16:45:15.978" v="195" actId="21"/>
          <ac:picMkLst>
            <pc:docMk/>
            <pc:sldMk cId="2463826755" sldId="319"/>
            <ac:picMk id="5" creationId="{3A20BE12-187C-671B-DA44-F43345A480DE}"/>
          </ac:picMkLst>
        </pc:picChg>
      </pc:sldChg>
      <pc:sldChg chg="modSp add mod">
        <pc:chgData name="Yili Lin" userId="4f5ea914-e9ae-44cc-983b-ec5bd1f2dd00" providerId="ADAL" clId="{387E0C73-89CB-444F-A536-294360ACEF42}" dt="2024-10-04T16:46:13.571" v="208" actId="14100"/>
        <pc:sldMkLst>
          <pc:docMk/>
          <pc:sldMk cId="2184369308" sldId="320"/>
        </pc:sldMkLst>
        <pc:spChg chg="mod">
          <ac:chgData name="Yili Lin" userId="4f5ea914-e9ae-44cc-983b-ec5bd1f2dd00" providerId="ADAL" clId="{387E0C73-89CB-444F-A536-294360ACEF42}" dt="2024-10-04T16:46:13.571" v="208" actId="14100"/>
          <ac:spMkLst>
            <pc:docMk/>
            <pc:sldMk cId="2184369308" sldId="320"/>
            <ac:spMk id="12" creationId="{1AECF459-1185-6F00-4F70-B78625B71628}"/>
          </ac:spMkLst>
        </pc:spChg>
      </pc:sldChg>
      <pc:sldChg chg="add">
        <pc:chgData name="Yili Lin" userId="4f5ea914-e9ae-44cc-983b-ec5bd1f2dd00" providerId="ADAL" clId="{387E0C73-89CB-444F-A536-294360ACEF42}" dt="2024-10-04T16:49:04.351" v="209"/>
        <pc:sldMkLst>
          <pc:docMk/>
          <pc:sldMk cId="3439062870" sldId="321"/>
        </pc:sldMkLst>
      </pc:sldChg>
      <pc:sldChg chg="modSp add mod">
        <pc:chgData name="Yili Lin" userId="4f5ea914-e9ae-44cc-983b-ec5bd1f2dd00" providerId="ADAL" clId="{387E0C73-89CB-444F-A536-294360ACEF42}" dt="2024-10-04T16:50:19.187" v="218" actId="14100"/>
        <pc:sldMkLst>
          <pc:docMk/>
          <pc:sldMk cId="3153095177" sldId="322"/>
        </pc:sldMkLst>
        <pc:spChg chg="mod">
          <ac:chgData name="Yili Lin" userId="4f5ea914-e9ae-44cc-983b-ec5bd1f2dd00" providerId="ADAL" clId="{387E0C73-89CB-444F-A536-294360ACEF42}" dt="2024-10-04T16:50:06.112" v="215" actId="255"/>
          <ac:spMkLst>
            <pc:docMk/>
            <pc:sldMk cId="3153095177" sldId="322"/>
            <ac:spMk id="2" creationId="{67ADE210-04F2-C333-E82F-063748B5B191}"/>
          </ac:spMkLst>
        </pc:spChg>
        <pc:spChg chg="mod">
          <ac:chgData name="Yili Lin" userId="4f5ea914-e9ae-44cc-983b-ec5bd1f2dd00" providerId="ADAL" clId="{387E0C73-89CB-444F-A536-294360ACEF42}" dt="2024-10-04T16:50:19.187" v="218" actId="14100"/>
          <ac:spMkLst>
            <pc:docMk/>
            <pc:sldMk cId="3153095177" sldId="322"/>
            <ac:spMk id="12" creationId="{1AECF459-1185-6F00-4F70-B78625B71628}"/>
          </ac:spMkLst>
        </pc:spChg>
      </pc:sldChg>
      <pc:sldChg chg="addSp delSp modSp add mod">
        <pc:chgData name="Yili Lin" userId="4f5ea914-e9ae-44cc-983b-ec5bd1f2dd00" providerId="ADAL" clId="{387E0C73-89CB-444F-A536-294360ACEF42}" dt="2024-10-04T17:24:34.564" v="252" actId="478"/>
        <pc:sldMkLst>
          <pc:docMk/>
          <pc:sldMk cId="697658916" sldId="323"/>
        </pc:sldMkLst>
        <pc:spChg chg="mod">
          <ac:chgData name="Yili Lin" userId="4f5ea914-e9ae-44cc-983b-ec5bd1f2dd00" providerId="ADAL" clId="{387E0C73-89CB-444F-A536-294360ACEF42}" dt="2024-10-04T16:56:44.056" v="224" actId="255"/>
          <ac:spMkLst>
            <pc:docMk/>
            <pc:sldMk cId="697658916" sldId="323"/>
            <ac:spMk id="2" creationId="{67ADE210-04F2-C333-E82F-063748B5B191}"/>
          </ac:spMkLst>
        </pc:spChg>
        <pc:spChg chg="add del mod">
          <ac:chgData name="Yili Lin" userId="4f5ea914-e9ae-44cc-983b-ec5bd1f2dd00" providerId="ADAL" clId="{387E0C73-89CB-444F-A536-294360ACEF42}" dt="2024-10-04T17:24:34.564" v="252" actId="478"/>
          <ac:spMkLst>
            <pc:docMk/>
            <pc:sldMk cId="697658916" sldId="323"/>
            <ac:spMk id="3" creationId="{CD71606D-1C6B-F23D-C056-93563F85F9A9}"/>
          </ac:spMkLst>
        </pc:spChg>
        <pc:spChg chg="mod">
          <ac:chgData name="Yili Lin" userId="4f5ea914-e9ae-44cc-983b-ec5bd1f2dd00" providerId="ADAL" clId="{387E0C73-89CB-444F-A536-294360ACEF42}" dt="2024-10-04T16:56:54.150" v="226" actId="14100"/>
          <ac:spMkLst>
            <pc:docMk/>
            <pc:sldMk cId="697658916" sldId="323"/>
            <ac:spMk id="12" creationId="{1AECF459-1185-6F00-4F70-B78625B71628}"/>
          </ac:spMkLst>
        </pc:spChg>
        <pc:picChg chg="mod">
          <ac:chgData name="Yili Lin" userId="4f5ea914-e9ae-44cc-983b-ec5bd1f2dd00" providerId="ADAL" clId="{387E0C73-89CB-444F-A536-294360ACEF42}" dt="2024-10-04T17:22:27.364" v="229" actId="1076"/>
          <ac:picMkLst>
            <pc:docMk/>
            <pc:sldMk cId="697658916" sldId="323"/>
            <ac:picMk id="13" creationId="{3A20BE12-187C-671B-DA44-F43345A480DE}"/>
          </ac:picMkLst>
        </pc:picChg>
      </pc:sldChg>
      <pc:sldChg chg="modSp add mod">
        <pc:chgData name="Yili Lin" userId="4f5ea914-e9ae-44cc-983b-ec5bd1f2dd00" providerId="ADAL" clId="{387E0C73-89CB-444F-A536-294360ACEF42}" dt="2024-10-04T17:24:51.528" v="256" actId="20577"/>
        <pc:sldMkLst>
          <pc:docMk/>
          <pc:sldMk cId="3619490407" sldId="324"/>
        </pc:sldMkLst>
        <pc:spChg chg="mod">
          <ac:chgData name="Yili Lin" userId="4f5ea914-e9ae-44cc-983b-ec5bd1f2dd00" providerId="ADAL" clId="{387E0C73-89CB-444F-A536-294360ACEF42}" dt="2024-10-04T17:24:51.528" v="256" actId="20577"/>
          <ac:spMkLst>
            <pc:docMk/>
            <pc:sldMk cId="3619490407" sldId="324"/>
            <ac:spMk id="3" creationId="{CD71606D-1C6B-F23D-C056-93563F85F9A9}"/>
          </ac:spMkLst>
        </pc:spChg>
      </pc:sldChg>
      <pc:sldChg chg="modSp add mod">
        <pc:chgData name="Yili Lin" userId="4f5ea914-e9ae-44cc-983b-ec5bd1f2dd00" providerId="ADAL" clId="{387E0C73-89CB-444F-A536-294360ACEF42}" dt="2024-10-04T17:25:02.300" v="261" actId="5793"/>
        <pc:sldMkLst>
          <pc:docMk/>
          <pc:sldMk cId="3629971287" sldId="325"/>
        </pc:sldMkLst>
        <pc:spChg chg="mod">
          <ac:chgData name="Yili Lin" userId="4f5ea914-e9ae-44cc-983b-ec5bd1f2dd00" providerId="ADAL" clId="{387E0C73-89CB-444F-A536-294360ACEF42}" dt="2024-10-04T17:25:02.300" v="261" actId="5793"/>
          <ac:spMkLst>
            <pc:docMk/>
            <pc:sldMk cId="3629971287" sldId="325"/>
            <ac:spMk id="3" creationId="{CD71606D-1C6B-F23D-C056-93563F85F9A9}"/>
          </ac:spMkLst>
        </pc:spChg>
      </pc:sldChg>
      <pc:sldChg chg="addSp delSp modSp add mod">
        <pc:chgData name="Yili Lin" userId="4f5ea914-e9ae-44cc-983b-ec5bd1f2dd00" providerId="ADAL" clId="{387E0C73-89CB-444F-A536-294360ACEF42}" dt="2024-10-04T17:38:22.061" v="305" actId="22"/>
        <pc:sldMkLst>
          <pc:docMk/>
          <pc:sldMk cId="1837958806" sldId="326"/>
        </pc:sldMkLst>
        <pc:picChg chg="add del mod">
          <ac:chgData name="Yili Lin" userId="4f5ea914-e9ae-44cc-983b-ec5bd1f2dd00" providerId="ADAL" clId="{387E0C73-89CB-444F-A536-294360ACEF42}" dt="2024-10-04T17:38:22.061" v="305" actId="22"/>
          <ac:picMkLst>
            <pc:docMk/>
            <pc:sldMk cId="1837958806" sldId="326"/>
            <ac:picMk id="5" creationId="{46F1AEF5-D51D-0B8F-84B6-3DD0A68AA578}"/>
          </ac:picMkLst>
        </pc:picChg>
      </pc:sldChg>
      <pc:sldChg chg="addSp delSp modSp add mod">
        <pc:chgData name="Yili Lin" userId="4f5ea914-e9ae-44cc-983b-ec5bd1f2dd00" providerId="ADAL" clId="{387E0C73-89CB-444F-A536-294360ACEF42}" dt="2024-10-04T19:23:41.719" v="398" actId="1076"/>
        <pc:sldMkLst>
          <pc:docMk/>
          <pc:sldMk cId="1098619969" sldId="327"/>
        </pc:sldMkLst>
        <pc:spChg chg="mod">
          <ac:chgData name="Yili Lin" userId="4f5ea914-e9ae-44cc-983b-ec5bd1f2dd00" providerId="ADAL" clId="{387E0C73-89CB-444F-A536-294360ACEF42}" dt="2024-10-04T17:26:17.306" v="267" actId="255"/>
          <ac:spMkLst>
            <pc:docMk/>
            <pc:sldMk cId="1098619969" sldId="327"/>
            <ac:spMk id="2" creationId="{67ADE210-04F2-C333-E82F-063748B5B191}"/>
          </ac:spMkLst>
        </pc:spChg>
        <pc:spChg chg="del">
          <ac:chgData name="Yili Lin" userId="4f5ea914-e9ae-44cc-983b-ec5bd1f2dd00" providerId="ADAL" clId="{387E0C73-89CB-444F-A536-294360ACEF42}" dt="2024-10-04T17:27:02.044" v="271" actId="478"/>
          <ac:spMkLst>
            <pc:docMk/>
            <pc:sldMk cId="1098619969" sldId="327"/>
            <ac:spMk id="3" creationId="{CD71606D-1C6B-F23D-C056-93563F85F9A9}"/>
          </ac:spMkLst>
        </pc:spChg>
        <pc:spChg chg="mod">
          <ac:chgData name="Yili Lin" userId="4f5ea914-e9ae-44cc-983b-ec5bd1f2dd00" providerId="ADAL" clId="{387E0C73-89CB-444F-A536-294360ACEF42}" dt="2024-10-04T19:23:41.719" v="398" actId="1076"/>
          <ac:spMkLst>
            <pc:docMk/>
            <pc:sldMk cId="1098619969" sldId="327"/>
            <ac:spMk id="12" creationId="{1AECF459-1185-6F00-4F70-B78625B71628}"/>
          </ac:spMkLst>
        </pc:spChg>
        <pc:picChg chg="add mod ord">
          <ac:chgData name="Yili Lin" userId="4f5ea914-e9ae-44cc-983b-ec5bd1f2dd00" providerId="ADAL" clId="{387E0C73-89CB-444F-A536-294360ACEF42}" dt="2024-10-04T19:23:39.579" v="397" actId="1076"/>
          <ac:picMkLst>
            <pc:docMk/>
            <pc:sldMk cId="1098619969" sldId="327"/>
            <ac:picMk id="4" creationId="{5BCEC55A-E207-71DA-B6E3-DCDDE90BFCDB}"/>
          </ac:picMkLst>
        </pc:picChg>
        <pc:picChg chg="add del mod">
          <ac:chgData name="Yili Lin" userId="4f5ea914-e9ae-44cc-983b-ec5bd1f2dd00" providerId="ADAL" clId="{387E0C73-89CB-444F-A536-294360ACEF42}" dt="2024-10-04T17:27:33.860" v="277" actId="478"/>
          <ac:picMkLst>
            <pc:docMk/>
            <pc:sldMk cId="1098619969" sldId="327"/>
            <ac:picMk id="5" creationId="{0453D91F-ACEC-9127-4231-5CC8A24E07D4}"/>
          </ac:picMkLst>
        </pc:picChg>
        <pc:picChg chg="add del mod">
          <ac:chgData name="Yili Lin" userId="4f5ea914-e9ae-44cc-983b-ec5bd1f2dd00" providerId="ADAL" clId="{387E0C73-89CB-444F-A536-294360ACEF42}" dt="2024-10-04T17:32:42.046" v="282" actId="478"/>
          <ac:picMkLst>
            <pc:docMk/>
            <pc:sldMk cId="1098619969" sldId="327"/>
            <ac:picMk id="10" creationId="{40C39B4E-A689-4066-1818-4DFC4E3C0D26}"/>
          </ac:picMkLst>
        </pc:picChg>
        <pc:picChg chg="del">
          <ac:chgData name="Yili Lin" userId="4f5ea914-e9ae-44cc-983b-ec5bd1f2dd00" providerId="ADAL" clId="{387E0C73-89CB-444F-A536-294360ACEF42}" dt="2024-10-04T17:26:58.160" v="270" actId="478"/>
          <ac:picMkLst>
            <pc:docMk/>
            <pc:sldMk cId="1098619969" sldId="327"/>
            <ac:picMk id="13" creationId="{3A20BE12-187C-671B-DA44-F43345A480DE}"/>
          </ac:picMkLst>
        </pc:picChg>
        <pc:picChg chg="add del mod ord">
          <ac:chgData name="Yili Lin" userId="4f5ea914-e9ae-44cc-983b-ec5bd1f2dd00" providerId="ADAL" clId="{387E0C73-89CB-444F-A536-294360ACEF42}" dt="2024-10-04T19:23:15.199" v="388" actId="478"/>
          <ac:picMkLst>
            <pc:docMk/>
            <pc:sldMk cId="1098619969" sldId="327"/>
            <ac:picMk id="14" creationId="{2D8B3774-1346-A154-656E-4AB4D1D17225}"/>
          </ac:picMkLst>
        </pc:picChg>
      </pc:sldChg>
      <pc:sldChg chg="addSp delSp modSp add mod">
        <pc:chgData name="Yili Lin" userId="4f5ea914-e9ae-44cc-983b-ec5bd1f2dd00" providerId="ADAL" clId="{387E0C73-89CB-444F-A536-294360ACEF42}" dt="2024-10-04T19:23:59.687" v="402" actId="1076"/>
        <pc:sldMkLst>
          <pc:docMk/>
          <pc:sldMk cId="1665970311" sldId="328"/>
        </pc:sldMkLst>
        <pc:spChg chg="mod">
          <ac:chgData name="Yili Lin" userId="4f5ea914-e9ae-44cc-983b-ec5bd1f2dd00" providerId="ADAL" clId="{387E0C73-89CB-444F-A536-294360ACEF42}" dt="2024-10-04T19:23:59.687" v="402" actId="1076"/>
          <ac:spMkLst>
            <pc:docMk/>
            <pc:sldMk cId="1665970311" sldId="328"/>
            <ac:spMk id="12" creationId="{1AECF459-1185-6F00-4F70-B78625B71628}"/>
          </ac:spMkLst>
        </pc:spChg>
        <pc:picChg chg="add mod ord">
          <ac:chgData name="Yili Lin" userId="4f5ea914-e9ae-44cc-983b-ec5bd1f2dd00" providerId="ADAL" clId="{387E0C73-89CB-444F-A536-294360ACEF42}" dt="2024-10-04T19:23:55.480" v="401" actId="167"/>
          <ac:picMkLst>
            <pc:docMk/>
            <pc:sldMk cId="1665970311" sldId="328"/>
            <ac:picMk id="3" creationId="{868590CB-9125-D313-2534-E0ED10BCB86D}"/>
          </ac:picMkLst>
        </pc:picChg>
        <pc:picChg chg="del">
          <ac:chgData name="Yili Lin" userId="4f5ea914-e9ae-44cc-983b-ec5bd1f2dd00" providerId="ADAL" clId="{387E0C73-89CB-444F-A536-294360ACEF42}" dt="2024-10-04T19:23:49.144" v="399" actId="478"/>
          <ac:picMkLst>
            <pc:docMk/>
            <pc:sldMk cId="1665970311" sldId="328"/>
            <ac:picMk id="14" creationId="{2D8B3774-1346-A154-656E-4AB4D1D17225}"/>
          </ac:picMkLst>
        </pc:picChg>
      </pc:sldChg>
      <pc:sldChg chg="addSp delSp modSp add mod">
        <pc:chgData name="Yili Lin" userId="4f5ea914-e9ae-44cc-983b-ec5bd1f2dd00" providerId="ADAL" clId="{387E0C73-89CB-444F-A536-294360ACEF42}" dt="2024-10-04T17:38:41.066" v="310" actId="14100"/>
        <pc:sldMkLst>
          <pc:docMk/>
          <pc:sldMk cId="232116730" sldId="329"/>
        </pc:sldMkLst>
        <pc:spChg chg="mod">
          <ac:chgData name="Yili Lin" userId="4f5ea914-e9ae-44cc-983b-ec5bd1f2dd00" providerId="ADAL" clId="{387E0C73-89CB-444F-A536-294360ACEF42}" dt="2024-10-04T17:36:08.484" v="299" actId="255"/>
          <ac:spMkLst>
            <pc:docMk/>
            <pc:sldMk cId="232116730" sldId="329"/>
            <ac:spMk id="2" creationId="{67ADE210-04F2-C333-E82F-063748B5B191}"/>
          </ac:spMkLst>
        </pc:spChg>
        <pc:spChg chg="mod">
          <ac:chgData name="Yili Lin" userId="4f5ea914-e9ae-44cc-983b-ec5bd1f2dd00" providerId="ADAL" clId="{387E0C73-89CB-444F-A536-294360ACEF42}" dt="2024-10-04T17:38:41.066" v="310" actId="14100"/>
          <ac:spMkLst>
            <pc:docMk/>
            <pc:sldMk cId="232116730" sldId="329"/>
            <ac:spMk id="12" creationId="{1AECF459-1185-6F00-4F70-B78625B71628}"/>
          </ac:spMkLst>
        </pc:spChg>
        <pc:picChg chg="add mod ord">
          <ac:chgData name="Yili Lin" userId="4f5ea914-e9ae-44cc-983b-ec5bd1f2dd00" providerId="ADAL" clId="{387E0C73-89CB-444F-A536-294360ACEF42}" dt="2024-10-04T17:38:34.931" v="308" actId="167"/>
          <ac:picMkLst>
            <pc:docMk/>
            <pc:sldMk cId="232116730" sldId="329"/>
            <ac:picMk id="4" creationId="{45424CE7-02D8-6A69-7F5F-37F29B4249B9}"/>
          </ac:picMkLst>
        </pc:picChg>
        <pc:picChg chg="del">
          <ac:chgData name="Yili Lin" userId="4f5ea914-e9ae-44cc-983b-ec5bd1f2dd00" providerId="ADAL" clId="{387E0C73-89CB-444F-A536-294360ACEF42}" dt="2024-10-04T17:37:58.349" v="300" actId="478"/>
          <ac:picMkLst>
            <pc:docMk/>
            <pc:sldMk cId="232116730" sldId="329"/>
            <ac:picMk id="14" creationId="{2D8B3774-1346-A154-656E-4AB4D1D17225}"/>
          </ac:picMkLst>
        </pc:picChg>
      </pc:sldChg>
      <pc:sldChg chg="addSp delSp modSp add mod">
        <pc:chgData name="Yili Lin" userId="4f5ea914-e9ae-44cc-983b-ec5bd1f2dd00" providerId="ADAL" clId="{387E0C73-89CB-444F-A536-294360ACEF42}" dt="2024-10-04T17:49:12.284" v="375" actId="5793"/>
        <pc:sldMkLst>
          <pc:docMk/>
          <pc:sldMk cId="2578080933" sldId="330"/>
        </pc:sldMkLst>
        <pc:spChg chg="mod">
          <ac:chgData name="Yili Lin" userId="4f5ea914-e9ae-44cc-983b-ec5bd1f2dd00" providerId="ADAL" clId="{387E0C73-89CB-444F-A536-294360ACEF42}" dt="2024-10-04T17:46:22.128" v="327" actId="20577"/>
          <ac:spMkLst>
            <pc:docMk/>
            <pc:sldMk cId="2578080933" sldId="330"/>
            <ac:spMk id="2" creationId="{67ADE210-04F2-C333-E82F-063748B5B191}"/>
          </ac:spMkLst>
        </pc:spChg>
        <pc:spChg chg="add">
          <ac:chgData name="Yili Lin" userId="4f5ea914-e9ae-44cc-983b-ec5bd1f2dd00" providerId="ADAL" clId="{387E0C73-89CB-444F-A536-294360ACEF42}" dt="2024-10-04T17:46:34.394" v="328"/>
          <ac:spMkLst>
            <pc:docMk/>
            <pc:sldMk cId="2578080933" sldId="330"/>
            <ac:spMk id="3" creationId="{4A1633AB-54AD-01D6-AD54-188019DC48EE}"/>
          </ac:spMkLst>
        </pc:spChg>
        <pc:spChg chg="add mod">
          <ac:chgData name="Yili Lin" userId="4f5ea914-e9ae-44cc-983b-ec5bd1f2dd00" providerId="ADAL" clId="{387E0C73-89CB-444F-A536-294360ACEF42}" dt="2024-10-04T17:49:12.284" v="375" actId="5793"/>
          <ac:spMkLst>
            <pc:docMk/>
            <pc:sldMk cId="2578080933" sldId="330"/>
            <ac:spMk id="6" creationId="{FB6A2BE2-7F57-BF90-34DA-8518ADF27391}"/>
          </ac:spMkLst>
        </pc:spChg>
        <pc:spChg chg="del">
          <ac:chgData name="Yili Lin" userId="4f5ea914-e9ae-44cc-983b-ec5bd1f2dd00" providerId="ADAL" clId="{387E0C73-89CB-444F-A536-294360ACEF42}" dt="2024-10-04T17:46:19.030" v="326" actId="478"/>
          <ac:spMkLst>
            <pc:docMk/>
            <pc:sldMk cId="2578080933" sldId="330"/>
            <ac:spMk id="12" creationId="{1AECF459-1185-6F00-4F70-B78625B71628}"/>
          </ac:spMkLst>
        </pc:spChg>
        <pc:picChg chg="del">
          <ac:chgData name="Yili Lin" userId="4f5ea914-e9ae-44cc-983b-ec5bd1f2dd00" providerId="ADAL" clId="{387E0C73-89CB-444F-A536-294360ACEF42}" dt="2024-10-04T17:46:16.680" v="325" actId="478"/>
          <ac:picMkLst>
            <pc:docMk/>
            <pc:sldMk cId="2578080933" sldId="330"/>
            <ac:picMk id="4" creationId="{45424CE7-02D8-6A69-7F5F-37F29B4249B9}"/>
          </ac:picMkLst>
        </pc:picChg>
      </pc:sldChg>
      <pc:sldChg chg="modSp add mod">
        <pc:chgData name="Yili Lin" userId="4f5ea914-e9ae-44cc-983b-ec5bd1f2dd00" providerId="ADAL" clId="{387E0C73-89CB-444F-A536-294360ACEF42}" dt="2024-10-04T17:49:26.825" v="378" actId="20577"/>
        <pc:sldMkLst>
          <pc:docMk/>
          <pc:sldMk cId="2398334636" sldId="331"/>
        </pc:sldMkLst>
        <pc:spChg chg="mod">
          <ac:chgData name="Yili Lin" userId="4f5ea914-e9ae-44cc-983b-ec5bd1f2dd00" providerId="ADAL" clId="{387E0C73-89CB-444F-A536-294360ACEF42}" dt="2024-10-04T17:49:26.825" v="378" actId="20577"/>
          <ac:spMkLst>
            <pc:docMk/>
            <pc:sldMk cId="2398334636" sldId="331"/>
            <ac:spMk id="6" creationId="{FB6A2BE2-7F57-BF90-34DA-8518ADF27391}"/>
          </ac:spMkLst>
        </pc:spChg>
      </pc:sldChg>
      <pc:sldChg chg="modSp add mod">
        <pc:chgData name="Yili Lin" userId="4f5ea914-e9ae-44cc-983b-ec5bd1f2dd00" providerId="ADAL" clId="{387E0C73-89CB-444F-A536-294360ACEF42}" dt="2024-10-04T17:49:20.878" v="377" actId="20577"/>
        <pc:sldMkLst>
          <pc:docMk/>
          <pc:sldMk cId="1486777320" sldId="332"/>
        </pc:sldMkLst>
        <pc:spChg chg="mod">
          <ac:chgData name="Yili Lin" userId="4f5ea914-e9ae-44cc-983b-ec5bd1f2dd00" providerId="ADAL" clId="{387E0C73-89CB-444F-A536-294360ACEF42}" dt="2024-10-04T17:49:20.878" v="377" actId="20577"/>
          <ac:spMkLst>
            <pc:docMk/>
            <pc:sldMk cId="1486777320" sldId="332"/>
            <ac:spMk id="6" creationId="{FB6A2BE2-7F57-BF90-34DA-8518ADF27391}"/>
          </ac:spMkLst>
        </pc:spChg>
      </pc:sldChg>
      <pc:sldChg chg="modSp add mod">
        <pc:chgData name="Yili Lin" userId="4f5ea914-e9ae-44cc-983b-ec5bd1f2dd00" providerId="ADAL" clId="{387E0C73-89CB-444F-A536-294360ACEF42}" dt="2024-10-04T17:49:16.760" v="376" actId="20577"/>
        <pc:sldMkLst>
          <pc:docMk/>
          <pc:sldMk cId="2472128063" sldId="333"/>
        </pc:sldMkLst>
        <pc:spChg chg="mod">
          <ac:chgData name="Yili Lin" userId="4f5ea914-e9ae-44cc-983b-ec5bd1f2dd00" providerId="ADAL" clId="{387E0C73-89CB-444F-A536-294360ACEF42}" dt="2024-10-04T17:49:16.760" v="376" actId="20577"/>
          <ac:spMkLst>
            <pc:docMk/>
            <pc:sldMk cId="2472128063" sldId="333"/>
            <ac:spMk id="6" creationId="{FB6A2BE2-7F57-BF90-34DA-8518ADF27391}"/>
          </ac:spMkLst>
        </pc:spChg>
      </pc:sldChg>
      <pc:sldChg chg="add">
        <pc:chgData name="Yili Lin" userId="4f5ea914-e9ae-44cc-983b-ec5bd1f2dd00" providerId="ADAL" clId="{387E0C73-89CB-444F-A536-294360ACEF42}" dt="2024-10-04T17:49:04.260" v="373"/>
        <pc:sldMkLst>
          <pc:docMk/>
          <pc:sldMk cId="501015170" sldId="334"/>
        </pc:sldMkLst>
      </pc:sldChg>
      <pc:sldChg chg="delSp add mod">
        <pc:chgData name="Yili Lin" userId="4f5ea914-e9ae-44cc-983b-ec5bd1f2dd00" providerId="ADAL" clId="{387E0C73-89CB-444F-A536-294360ACEF42}" dt="2024-10-04T17:51:26.780" v="380" actId="478"/>
        <pc:sldMkLst>
          <pc:docMk/>
          <pc:sldMk cId="3293380387" sldId="335"/>
        </pc:sldMkLst>
        <pc:spChg chg="del">
          <ac:chgData name="Yili Lin" userId="4f5ea914-e9ae-44cc-983b-ec5bd1f2dd00" providerId="ADAL" clId="{387E0C73-89CB-444F-A536-294360ACEF42}" dt="2024-10-04T17:51:26.780" v="380" actId="478"/>
          <ac:spMkLst>
            <pc:docMk/>
            <pc:sldMk cId="3293380387" sldId="335"/>
            <ac:spMk id="6" creationId="{FB6A2BE2-7F57-BF90-34DA-8518ADF27391}"/>
          </ac:spMkLst>
        </pc:spChg>
      </pc:sldChg>
    </pc:docChg>
  </pc:docChgLst>
  <pc:docChgLst>
    <pc:chgData name="Yili Lin" userId="4f5ea914-e9ae-44cc-983b-ec5bd1f2dd00" providerId="ADAL" clId="{5F5D3A99-129E-4EA2-B54D-4EE08A77A250}"/>
    <pc:docChg chg="undo custSel delSld modSld">
      <pc:chgData name="Yili Lin" userId="4f5ea914-e9ae-44cc-983b-ec5bd1f2dd00" providerId="ADAL" clId="{5F5D3A99-129E-4EA2-B54D-4EE08A77A250}" dt="2024-10-05T01:32:27.736" v="17" actId="47"/>
      <pc:docMkLst>
        <pc:docMk/>
      </pc:docMkLst>
      <pc:sldChg chg="del">
        <pc:chgData name="Yili Lin" userId="4f5ea914-e9ae-44cc-983b-ec5bd1f2dd00" providerId="ADAL" clId="{5F5D3A99-129E-4EA2-B54D-4EE08A77A250}" dt="2024-10-05T01:31:08.586" v="0" actId="47"/>
        <pc:sldMkLst>
          <pc:docMk/>
          <pc:sldMk cId="2165034420" sldId="302"/>
        </pc:sldMkLst>
      </pc:sldChg>
      <pc:sldChg chg="del">
        <pc:chgData name="Yili Lin" userId="4f5ea914-e9ae-44cc-983b-ec5bd1f2dd00" providerId="ADAL" clId="{5F5D3A99-129E-4EA2-B54D-4EE08A77A250}" dt="2024-10-05T01:31:11.643" v="1" actId="47"/>
        <pc:sldMkLst>
          <pc:docMk/>
          <pc:sldMk cId="258782394" sldId="315"/>
        </pc:sldMkLst>
      </pc:sldChg>
      <pc:sldChg chg="del">
        <pc:chgData name="Yili Lin" userId="4f5ea914-e9ae-44cc-983b-ec5bd1f2dd00" providerId="ADAL" clId="{5F5D3A99-129E-4EA2-B54D-4EE08A77A250}" dt="2024-10-05T01:31:29.109" v="2" actId="47"/>
        <pc:sldMkLst>
          <pc:docMk/>
          <pc:sldMk cId="2874300052" sldId="318"/>
        </pc:sldMkLst>
      </pc:sldChg>
      <pc:sldChg chg="del">
        <pc:chgData name="Yili Lin" userId="4f5ea914-e9ae-44cc-983b-ec5bd1f2dd00" providerId="ADAL" clId="{5F5D3A99-129E-4EA2-B54D-4EE08A77A250}" dt="2024-10-05T01:31:30.105" v="3" actId="47"/>
        <pc:sldMkLst>
          <pc:docMk/>
          <pc:sldMk cId="2463826755" sldId="319"/>
        </pc:sldMkLst>
      </pc:sldChg>
      <pc:sldChg chg="del">
        <pc:chgData name="Yili Lin" userId="4f5ea914-e9ae-44cc-983b-ec5bd1f2dd00" providerId="ADAL" clId="{5F5D3A99-129E-4EA2-B54D-4EE08A77A250}" dt="2024-10-05T01:31:33.203" v="4" actId="47"/>
        <pc:sldMkLst>
          <pc:docMk/>
          <pc:sldMk cId="2184369308" sldId="320"/>
        </pc:sldMkLst>
      </pc:sldChg>
      <pc:sldChg chg="del">
        <pc:chgData name="Yili Lin" userId="4f5ea914-e9ae-44cc-983b-ec5bd1f2dd00" providerId="ADAL" clId="{5F5D3A99-129E-4EA2-B54D-4EE08A77A250}" dt="2024-10-05T01:31:34.957" v="5" actId="47"/>
        <pc:sldMkLst>
          <pc:docMk/>
          <pc:sldMk cId="3439062870" sldId="321"/>
        </pc:sldMkLst>
      </pc:sldChg>
      <pc:sldChg chg="del">
        <pc:chgData name="Yili Lin" userId="4f5ea914-e9ae-44cc-983b-ec5bd1f2dd00" providerId="ADAL" clId="{5F5D3A99-129E-4EA2-B54D-4EE08A77A250}" dt="2024-10-05T01:31:48.467" v="8" actId="47"/>
        <pc:sldMkLst>
          <pc:docMk/>
          <pc:sldMk cId="697658916" sldId="323"/>
        </pc:sldMkLst>
      </pc:sldChg>
      <pc:sldChg chg="del">
        <pc:chgData name="Yili Lin" userId="4f5ea914-e9ae-44cc-983b-ec5bd1f2dd00" providerId="ADAL" clId="{5F5D3A99-129E-4EA2-B54D-4EE08A77A250}" dt="2024-10-05T01:31:39.419" v="6" actId="47"/>
        <pc:sldMkLst>
          <pc:docMk/>
          <pc:sldMk cId="3619490407" sldId="324"/>
        </pc:sldMkLst>
      </pc:sldChg>
      <pc:sldChg chg="del">
        <pc:chgData name="Yili Lin" userId="4f5ea914-e9ae-44cc-983b-ec5bd1f2dd00" providerId="ADAL" clId="{5F5D3A99-129E-4EA2-B54D-4EE08A77A250}" dt="2024-10-05T01:31:40.212" v="7" actId="47"/>
        <pc:sldMkLst>
          <pc:docMk/>
          <pc:sldMk cId="3629971287" sldId="325"/>
        </pc:sldMkLst>
      </pc:sldChg>
      <pc:sldChg chg="delSp modSp mod">
        <pc:chgData name="Yili Lin" userId="4f5ea914-e9ae-44cc-983b-ec5bd1f2dd00" providerId="ADAL" clId="{5F5D3A99-129E-4EA2-B54D-4EE08A77A250}" dt="2024-10-05T01:32:11.615" v="12" actId="478"/>
        <pc:sldMkLst>
          <pc:docMk/>
          <pc:sldMk cId="1098619969" sldId="327"/>
        </pc:sldMkLst>
        <pc:spChg chg="del mod">
          <ac:chgData name="Yili Lin" userId="4f5ea914-e9ae-44cc-983b-ec5bd1f2dd00" providerId="ADAL" clId="{5F5D3A99-129E-4EA2-B54D-4EE08A77A250}" dt="2024-10-05T01:32:11.615" v="12" actId="478"/>
          <ac:spMkLst>
            <pc:docMk/>
            <pc:sldMk cId="1098619969" sldId="327"/>
            <ac:spMk id="12" creationId="{1AECF459-1185-6F00-4F70-B78625B71628}"/>
          </ac:spMkLst>
        </pc:spChg>
      </pc:sldChg>
      <pc:sldChg chg="del">
        <pc:chgData name="Yili Lin" userId="4f5ea914-e9ae-44cc-983b-ec5bd1f2dd00" providerId="ADAL" clId="{5F5D3A99-129E-4EA2-B54D-4EE08A77A250}" dt="2024-10-05T01:32:00.534" v="9" actId="47"/>
        <pc:sldMkLst>
          <pc:docMk/>
          <pc:sldMk cId="1665970311" sldId="328"/>
        </pc:sldMkLst>
      </pc:sldChg>
      <pc:sldChg chg="del">
        <pc:chgData name="Yili Lin" userId="4f5ea914-e9ae-44cc-983b-ec5bd1f2dd00" providerId="ADAL" clId="{5F5D3A99-129E-4EA2-B54D-4EE08A77A250}" dt="2024-10-05T01:32:24.874" v="14" actId="47"/>
        <pc:sldMkLst>
          <pc:docMk/>
          <pc:sldMk cId="2578080933" sldId="330"/>
        </pc:sldMkLst>
      </pc:sldChg>
      <pc:sldChg chg="del">
        <pc:chgData name="Yili Lin" userId="4f5ea914-e9ae-44cc-983b-ec5bd1f2dd00" providerId="ADAL" clId="{5F5D3A99-129E-4EA2-B54D-4EE08A77A250}" dt="2024-10-05T01:32:27.736" v="17" actId="47"/>
        <pc:sldMkLst>
          <pc:docMk/>
          <pc:sldMk cId="2398334636" sldId="331"/>
        </pc:sldMkLst>
      </pc:sldChg>
      <pc:sldChg chg="del">
        <pc:chgData name="Yili Lin" userId="4f5ea914-e9ae-44cc-983b-ec5bd1f2dd00" providerId="ADAL" clId="{5F5D3A99-129E-4EA2-B54D-4EE08A77A250}" dt="2024-10-05T01:32:26.291" v="16" actId="47"/>
        <pc:sldMkLst>
          <pc:docMk/>
          <pc:sldMk cId="1486777320" sldId="332"/>
        </pc:sldMkLst>
      </pc:sldChg>
      <pc:sldChg chg="del">
        <pc:chgData name="Yili Lin" userId="4f5ea914-e9ae-44cc-983b-ec5bd1f2dd00" providerId="ADAL" clId="{5F5D3A99-129E-4EA2-B54D-4EE08A77A250}" dt="2024-10-05T01:32:25.550" v="15" actId="47"/>
        <pc:sldMkLst>
          <pc:docMk/>
          <pc:sldMk cId="2472128063" sldId="333"/>
        </pc:sldMkLst>
      </pc:sldChg>
      <pc:sldChg chg="del">
        <pc:chgData name="Yili Lin" userId="4f5ea914-e9ae-44cc-983b-ec5bd1f2dd00" providerId="ADAL" clId="{5F5D3A99-129E-4EA2-B54D-4EE08A77A250}" dt="2024-10-05T01:32:23.742" v="13" actId="47"/>
        <pc:sldMkLst>
          <pc:docMk/>
          <pc:sldMk cId="3293380387" sldId="335"/>
        </pc:sldMkLst>
      </pc:sldChg>
    </pc:docChg>
  </pc:docChgLst>
  <pc:docChgLst>
    <pc:chgData name="Yili Lin" userId="4f5ea914-e9ae-44cc-983b-ec5bd1f2dd00" providerId="ADAL" clId="{377804E4-E0B2-4E37-B00C-7F7BE1E0D0EE}"/>
    <pc:docChg chg="undo redo custSel addSld delSld modSld sldOrd">
      <pc:chgData name="Yili Lin" userId="4f5ea914-e9ae-44cc-983b-ec5bd1f2dd00" providerId="ADAL" clId="{377804E4-E0B2-4E37-B00C-7F7BE1E0D0EE}" dt="2024-09-07T22:11:26.491" v="996" actId="14100"/>
      <pc:docMkLst>
        <pc:docMk/>
      </pc:docMkLst>
      <pc:sldChg chg="modSp del mod">
        <pc:chgData name="Yili Lin" userId="4f5ea914-e9ae-44cc-983b-ec5bd1f2dd00" providerId="ADAL" clId="{377804E4-E0B2-4E37-B00C-7F7BE1E0D0EE}" dt="2024-09-03T21:03:30.748" v="64" actId="47"/>
        <pc:sldMkLst>
          <pc:docMk/>
          <pc:sldMk cId="3258622965" sldId="257"/>
        </pc:sldMkLst>
        <pc:spChg chg="mod">
          <ac:chgData name="Yili Lin" userId="4f5ea914-e9ae-44cc-983b-ec5bd1f2dd00" providerId="ADAL" clId="{377804E4-E0B2-4E37-B00C-7F7BE1E0D0EE}" dt="2024-09-03T20:34:41.910" v="3" actId="255"/>
          <ac:spMkLst>
            <pc:docMk/>
            <pc:sldMk cId="3258622965" sldId="257"/>
            <ac:spMk id="2" creationId="{67ADE210-04F2-C333-E82F-063748B5B191}"/>
          </ac:spMkLst>
        </pc:spChg>
      </pc:sldChg>
      <pc:sldChg chg="modSp mod">
        <pc:chgData name="Yili Lin" userId="4f5ea914-e9ae-44cc-983b-ec5bd1f2dd00" providerId="ADAL" clId="{377804E4-E0B2-4E37-B00C-7F7BE1E0D0EE}" dt="2024-09-07T19:36:06.218" v="683" actId="14100"/>
        <pc:sldMkLst>
          <pc:docMk/>
          <pc:sldMk cId="2968628858" sldId="260"/>
        </pc:sldMkLst>
        <pc:spChg chg="mod">
          <ac:chgData name="Yili Lin" userId="4f5ea914-e9ae-44cc-983b-ec5bd1f2dd00" providerId="ADAL" clId="{377804E4-E0B2-4E37-B00C-7F7BE1E0D0EE}" dt="2024-09-07T19:36:06.218" v="683" actId="14100"/>
          <ac:spMkLst>
            <pc:docMk/>
            <pc:sldMk cId="2968628858" sldId="260"/>
            <ac:spMk id="5" creationId="{F6DBE204-75C9-6F86-317E-5CFC06FC46FF}"/>
          </ac:spMkLst>
        </pc:spChg>
        <pc:spChg chg="mod">
          <ac:chgData name="Yili Lin" userId="4f5ea914-e9ae-44cc-983b-ec5bd1f2dd00" providerId="ADAL" clId="{377804E4-E0B2-4E37-B00C-7F7BE1E0D0EE}" dt="2024-09-03T21:04:44.404" v="92" actId="20577"/>
          <ac:spMkLst>
            <pc:docMk/>
            <pc:sldMk cId="2968628858" sldId="260"/>
            <ac:spMk id="7" creationId="{A9199008-FA7F-E626-60CB-AC2CECA62B96}"/>
          </ac:spMkLst>
        </pc:spChg>
      </pc:sldChg>
      <pc:sldChg chg="del">
        <pc:chgData name="Yili Lin" userId="4f5ea914-e9ae-44cc-983b-ec5bd1f2dd00" providerId="ADAL" clId="{377804E4-E0B2-4E37-B00C-7F7BE1E0D0EE}" dt="2024-09-03T21:03:31.370" v="65" actId="47"/>
        <pc:sldMkLst>
          <pc:docMk/>
          <pc:sldMk cId="2459471052" sldId="263"/>
        </pc:sldMkLst>
      </pc:sldChg>
      <pc:sldChg chg="delSp modSp mod">
        <pc:chgData name="Yili Lin" userId="4f5ea914-e9ae-44cc-983b-ec5bd1f2dd00" providerId="ADAL" clId="{377804E4-E0B2-4E37-B00C-7F7BE1E0D0EE}" dt="2024-09-03T21:03:51.188" v="70" actId="478"/>
        <pc:sldMkLst>
          <pc:docMk/>
          <pc:sldMk cId="3016864912" sldId="273"/>
        </pc:sldMkLst>
        <pc:spChg chg="mod">
          <ac:chgData name="Yili Lin" userId="4f5ea914-e9ae-44cc-983b-ec5bd1f2dd00" providerId="ADAL" clId="{377804E4-E0B2-4E37-B00C-7F7BE1E0D0EE}" dt="2024-09-03T20:36:30.752" v="4"/>
          <ac:spMkLst>
            <pc:docMk/>
            <pc:sldMk cId="3016864912" sldId="273"/>
            <ac:spMk id="2" creationId="{67ADE210-04F2-C333-E82F-063748B5B191}"/>
          </ac:spMkLst>
        </pc:spChg>
        <pc:spChg chg="mod">
          <ac:chgData name="Yili Lin" userId="4f5ea914-e9ae-44cc-983b-ec5bd1f2dd00" providerId="ADAL" clId="{377804E4-E0B2-4E37-B00C-7F7BE1E0D0EE}" dt="2024-09-03T21:03:45.630" v="68" actId="5793"/>
          <ac:spMkLst>
            <pc:docMk/>
            <pc:sldMk cId="3016864912" sldId="273"/>
            <ac:spMk id="4" creationId="{CE6DDAFA-E1B1-A3B0-387B-F9BB3446C2A1}"/>
          </ac:spMkLst>
        </pc:spChg>
        <pc:spChg chg="del mod">
          <ac:chgData name="Yili Lin" userId="4f5ea914-e9ae-44cc-983b-ec5bd1f2dd00" providerId="ADAL" clId="{377804E4-E0B2-4E37-B00C-7F7BE1E0D0EE}" dt="2024-09-03T21:03:51.188" v="70" actId="478"/>
          <ac:spMkLst>
            <pc:docMk/>
            <pc:sldMk cId="3016864912" sldId="273"/>
            <ac:spMk id="10" creationId="{DED012A8-AF18-1C83-483A-1B9E12E6455C}"/>
          </ac:spMkLst>
        </pc:spChg>
        <pc:picChg chg="mod">
          <ac:chgData name="Yili Lin" userId="4f5ea914-e9ae-44cc-983b-ec5bd1f2dd00" providerId="ADAL" clId="{377804E4-E0B2-4E37-B00C-7F7BE1E0D0EE}" dt="2024-09-03T21:03:05.269" v="59" actId="1076"/>
          <ac:picMkLst>
            <pc:docMk/>
            <pc:sldMk cId="3016864912" sldId="273"/>
            <ac:picMk id="7" creationId="{D0265D52-2C18-34EA-8D5F-11383E2AB466}"/>
          </ac:picMkLst>
        </pc:picChg>
      </pc:sldChg>
      <pc:sldChg chg="modSp del mod">
        <pc:chgData name="Yili Lin" userId="4f5ea914-e9ae-44cc-983b-ec5bd1f2dd00" providerId="ADAL" clId="{377804E4-E0B2-4E37-B00C-7F7BE1E0D0EE}" dt="2024-09-04T17:03:06.161" v="191" actId="47"/>
        <pc:sldMkLst>
          <pc:docMk/>
          <pc:sldMk cId="3212092856" sldId="275"/>
        </pc:sldMkLst>
        <pc:spChg chg="mod">
          <ac:chgData name="Yili Lin" userId="4f5ea914-e9ae-44cc-983b-ec5bd1f2dd00" providerId="ADAL" clId="{377804E4-E0B2-4E37-B00C-7F7BE1E0D0EE}" dt="2024-09-04T16:31:40.741" v="158" actId="14100"/>
          <ac:spMkLst>
            <pc:docMk/>
            <pc:sldMk cId="3212092856" sldId="275"/>
            <ac:spMk id="2" creationId="{67ADE210-04F2-C333-E82F-063748B5B191}"/>
          </ac:spMkLst>
        </pc:spChg>
      </pc:sldChg>
      <pc:sldChg chg="del">
        <pc:chgData name="Yili Lin" userId="4f5ea914-e9ae-44cc-983b-ec5bd1f2dd00" providerId="ADAL" clId="{377804E4-E0B2-4E37-B00C-7F7BE1E0D0EE}" dt="2024-09-04T17:03:08.271" v="192" actId="47"/>
        <pc:sldMkLst>
          <pc:docMk/>
          <pc:sldMk cId="1585919905" sldId="276"/>
        </pc:sldMkLst>
      </pc:sldChg>
      <pc:sldChg chg="modSp mod">
        <pc:chgData name="Yili Lin" userId="4f5ea914-e9ae-44cc-983b-ec5bd1f2dd00" providerId="ADAL" clId="{377804E4-E0B2-4E37-B00C-7F7BE1E0D0EE}" dt="2024-09-07T19:20:34.184" v="633" actId="20577"/>
        <pc:sldMkLst>
          <pc:docMk/>
          <pc:sldMk cId="3617918176" sldId="277"/>
        </pc:sldMkLst>
        <pc:spChg chg="mod">
          <ac:chgData name="Yili Lin" userId="4f5ea914-e9ae-44cc-983b-ec5bd1f2dd00" providerId="ADAL" clId="{377804E4-E0B2-4E37-B00C-7F7BE1E0D0EE}" dt="2024-09-07T19:18:50.593" v="593" actId="20577"/>
          <ac:spMkLst>
            <pc:docMk/>
            <pc:sldMk cId="3617918176" sldId="277"/>
            <ac:spMk id="2" creationId="{67ADE210-04F2-C333-E82F-063748B5B191}"/>
          </ac:spMkLst>
        </pc:spChg>
        <pc:spChg chg="mod">
          <ac:chgData name="Yili Lin" userId="4f5ea914-e9ae-44cc-983b-ec5bd1f2dd00" providerId="ADAL" clId="{377804E4-E0B2-4E37-B00C-7F7BE1E0D0EE}" dt="2024-09-07T19:20:34.184" v="633" actId="20577"/>
          <ac:spMkLst>
            <pc:docMk/>
            <pc:sldMk cId="3617918176" sldId="277"/>
            <ac:spMk id="4" creationId="{CE6DDAFA-E1B1-A3B0-387B-F9BB3446C2A1}"/>
          </ac:spMkLst>
        </pc:spChg>
      </pc:sldChg>
      <pc:sldChg chg="addSp delSp modSp del mod">
        <pc:chgData name="Yili Lin" userId="4f5ea914-e9ae-44cc-983b-ec5bd1f2dd00" providerId="ADAL" clId="{377804E4-E0B2-4E37-B00C-7F7BE1E0D0EE}" dt="2024-09-05T19:40:58.833" v="374" actId="47"/>
        <pc:sldMkLst>
          <pc:docMk/>
          <pc:sldMk cId="617468207" sldId="279"/>
        </pc:sldMkLst>
        <pc:spChg chg="mod">
          <ac:chgData name="Yili Lin" userId="4f5ea914-e9ae-44cc-983b-ec5bd1f2dd00" providerId="ADAL" clId="{377804E4-E0B2-4E37-B00C-7F7BE1E0D0EE}" dt="2024-09-05T19:23:52.752" v="274" actId="20577"/>
          <ac:spMkLst>
            <pc:docMk/>
            <pc:sldMk cId="617468207" sldId="279"/>
            <ac:spMk id="2" creationId="{67ADE210-04F2-C333-E82F-063748B5B191}"/>
          </ac:spMkLst>
        </pc:spChg>
        <pc:spChg chg="mod">
          <ac:chgData name="Yili Lin" userId="4f5ea914-e9ae-44cc-983b-ec5bd1f2dd00" providerId="ADAL" clId="{377804E4-E0B2-4E37-B00C-7F7BE1E0D0EE}" dt="2024-09-05T19:29:37.134" v="275"/>
          <ac:spMkLst>
            <pc:docMk/>
            <pc:sldMk cId="617468207" sldId="279"/>
            <ac:spMk id="4" creationId="{CE6DDAFA-E1B1-A3B0-387B-F9BB3446C2A1}"/>
          </ac:spMkLst>
        </pc:spChg>
        <pc:spChg chg="add del mod">
          <ac:chgData name="Yili Lin" userId="4f5ea914-e9ae-44cc-983b-ec5bd1f2dd00" providerId="ADAL" clId="{377804E4-E0B2-4E37-B00C-7F7BE1E0D0EE}" dt="2024-09-05T19:37:24.493" v="289" actId="478"/>
          <ac:spMkLst>
            <pc:docMk/>
            <pc:sldMk cId="617468207" sldId="279"/>
            <ac:spMk id="6" creationId="{AD2D3285-BB3F-4160-EB7E-FD233836E72C}"/>
          </ac:spMkLst>
        </pc:spChg>
        <pc:spChg chg="add del">
          <ac:chgData name="Yili Lin" userId="4f5ea914-e9ae-44cc-983b-ec5bd1f2dd00" providerId="ADAL" clId="{377804E4-E0B2-4E37-B00C-7F7BE1E0D0EE}" dt="2024-09-05T19:37:49.505" v="295" actId="478"/>
          <ac:spMkLst>
            <pc:docMk/>
            <pc:sldMk cId="617468207" sldId="279"/>
            <ac:spMk id="10" creationId="{A55433BC-0D9F-8580-D07D-379A8BEBC1FD}"/>
          </ac:spMkLst>
        </pc:spChg>
        <pc:spChg chg="add mod">
          <ac:chgData name="Yili Lin" userId="4f5ea914-e9ae-44cc-983b-ec5bd1f2dd00" providerId="ADAL" clId="{377804E4-E0B2-4E37-B00C-7F7BE1E0D0EE}" dt="2024-09-05T19:40:10.172" v="342" actId="14100"/>
          <ac:spMkLst>
            <pc:docMk/>
            <pc:sldMk cId="617468207" sldId="279"/>
            <ac:spMk id="12" creationId="{2CF29F2C-7BF9-23D2-3C43-A745E61F23E9}"/>
          </ac:spMkLst>
        </pc:spChg>
        <pc:spChg chg="mod">
          <ac:chgData name="Yili Lin" userId="4f5ea914-e9ae-44cc-983b-ec5bd1f2dd00" providerId="ADAL" clId="{377804E4-E0B2-4E37-B00C-7F7BE1E0D0EE}" dt="2024-09-05T19:37:38.680" v="292" actId="1076"/>
          <ac:spMkLst>
            <pc:docMk/>
            <pc:sldMk cId="617468207" sldId="279"/>
            <ac:spMk id="14" creationId="{F8C76F0C-80EF-1770-46F5-4D1B21434098}"/>
          </ac:spMkLst>
        </pc:spChg>
        <pc:spChg chg="del">
          <ac:chgData name="Yili Lin" userId="4f5ea914-e9ae-44cc-983b-ec5bd1f2dd00" providerId="ADAL" clId="{377804E4-E0B2-4E37-B00C-7F7BE1E0D0EE}" dt="2024-09-05T19:37:41.074" v="293" actId="478"/>
          <ac:spMkLst>
            <pc:docMk/>
            <pc:sldMk cId="617468207" sldId="279"/>
            <ac:spMk id="15" creationId="{7416C76F-C508-FDC8-8E05-758B533B7FEB}"/>
          </ac:spMkLst>
        </pc:spChg>
        <pc:picChg chg="add mod ord">
          <ac:chgData name="Yili Lin" userId="4f5ea914-e9ae-44cc-983b-ec5bd1f2dd00" providerId="ADAL" clId="{377804E4-E0B2-4E37-B00C-7F7BE1E0D0EE}" dt="2024-09-05T19:36:52.284" v="284" actId="1076"/>
          <ac:picMkLst>
            <pc:docMk/>
            <pc:sldMk cId="617468207" sldId="279"/>
            <ac:picMk id="5" creationId="{BB8098B6-EDD0-4661-42F3-5655D6B81B69}"/>
          </ac:picMkLst>
        </pc:picChg>
        <pc:picChg chg="del">
          <ac:chgData name="Yili Lin" userId="4f5ea914-e9ae-44cc-983b-ec5bd1f2dd00" providerId="ADAL" clId="{377804E4-E0B2-4E37-B00C-7F7BE1E0D0EE}" dt="2024-09-05T19:36:27.251" v="279" actId="478"/>
          <ac:picMkLst>
            <pc:docMk/>
            <pc:sldMk cId="617468207" sldId="279"/>
            <ac:picMk id="11" creationId="{F4386560-E239-F693-8A57-BBCD567B0A95}"/>
          </ac:picMkLst>
        </pc:picChg>
      </pc:sldChg>
      <pc:sldChg chg="addSp delSp modSp mod">
        <pc:chgData name="Yili Lin" userId="4f5ea914-e9ae-44cc-983b-ec5bd1f2dd00" providerId="ADAL" clId="{377804E4-E0B2-4E37-B00C-7F7BE1E0D0EE}" dt="2024-09-05T19:52:36.023" v="415" actId="1076"/>
        <pc:sldMkLst>
          <pc:docMk/>
          <pc:sldMk cId="4188258287" sldId="286"/>
        </pc:sldMkLst>
        <pc:spChg chg="mod">
          <ac:chgData name="Yili Lin" userId="4f5ea914-e9ae-44cc-983b-ec5bd1f2dd00" providerId="ADAL" clId="{377804E4-E0B2-4E37-B00C-7F7BE1E0D0EE}" dt="2024-09-05T19:30:15.580" v="278"/>
          <ac:spMkLst>
            <pc:docMk/>
            <pc:sldMk cId="4188258287" sldId="286"/>
            <ac:spMk id="4" creationId="{CE6DDAFA-E1B1-A3B0-387B-F9BB3446C2A1}"/>
          </ac:spMkLst>
        </pc:spChg>
        <pc:spChg chg="del">
          <ac:chgData name="Yili Lin" userId="4f5ea914-e9ae-44cc-983b-ec5bd1f2dd00" providerId="ADAL" clId="{377804E4-E0B2-4E37-B00C-7F7BE1E0D0EE}" dt="2024-09-05T19:52:24.231" v="410" actId="478"/>
          <ac:spMkLst>
            <pc:docMk/>
            <pc:sldMk cId="4188258287" sldId="286"/>
            <ac:spMk id="11" creationId="{8457166B-F73C-E0E1-E16D-73C242427E0A}"/>
          </ac:spMkLst>
        </pc:spChg>
        <pc:spChg chg="mod">
          <ac:chgData name="Yili Lin" userId="4f5ea914-e9ae-44cc-983b-ec5bd1f2dd00" providerId="ADAL" clId="{377804E4-E0B2-4E37-B00C-7F7BE1E0D0EE}" dt="2024-09-05T19:52:36.023" v="415" actId="1076"/>
          <ac:spMkLst>
            <pc:docMk/>
            <pc:sldMk cId="4188258287" sldId="286"/>
            <ac:spMk id="12" creationId="{1AECF459-1185-6F00-4F70-B78625B71628}"/>
          </ac:spMkLst>
        </pc:spChg>
        <pc:picChg chg="del">
          <ac:chgData name="Yili Lin" userId="4f5ea914-e9ae-44cc-983b-ec5bd1f2dd00" providerId="ADAL" clId="{377804E4-E0B2-4E37-B00C-7F7BE1E0D0EE}" dt="2024-09-05T19:52:10.870" v="405" actId="478"/>
          <ac:picMkLst>
            <pc:docMk/>
            <pc:sldMk cId="4188258287" sldId="286"/>
            <ac:picMk id="5" creationId="{9E76613F-F744-5C29-F6A0-97E4A1D245E4}"/>
          </ac:picMkLst>
        </pc:picChg>
        <pc:picChg chg="add mod ord">
          <ac:chgData name="Yili Lin" userId="4f5ea914-e9ae-44cc-983b-ec5bd1f2dd00" providerId="ADAL" clId="{377804E4-E0B2-4E37-B00C-7F7BE1E0D0EE}" dt="2024-09-05T19:52:22.235" v="409" actId="14100"/>
          <ac:picMkLst>
            <pc:docMk/>
            <pc:sldMk cId="4188258287" sldId="286"/>
            <ac:picMk id="6" creationId="{1809CBA2-0018-3C55-34E0-D72BC8FF90A2}"/>
          </ac:picMkLst>
        </pc:picChg>
      </pc:sldChg>
      <pc:sldChg chg="modSp mod">
        <pc:chgData name="Yili Lin" userId="4f5ea914-e9ae-44cc-983b-ec5bd1f2dd00" providerId="ADAL" clId="{377804E4-E0B2-4E37-B00C-7F7BE1E0D0EE}" dt="2024-09-05T20:02:54.868" v="425" actId="20577"/>
        <pc:sldMkLst>
          <pc:docMk/>
          <pc:sldMk cId="1758976340" sldId="287"/>
        </pc:sldMkLst>
        <pc:spChg chg="mod">
          <ac:chgData name="Yili Lin" userId="4f5ea914-e9ae-44cc-983b-ec5bd1f2dd00" providerId="ADAL" clId="{377804E4-E0B2-4E37-B00C-7F7BE1E0D0EE}" dt="2024-09-05T20:02:54.868" v="425" actId="20577"/>
          <ac:spMkLst>
            <pc:docMk/>
            <pc:sldMk cId="1758976340" sldId="287"/>
            <ac:spMk id="3" creationId="{6C4518F5-9410-5C62-C2E5-1D690A0B8865}"/>
          </ac:spMkLst>
        </pc:spChg>
      </pc:sldChg>
      <pc:sldChg chg="del">
        <pc:chgData name="Yili Lin" userId="4f5ea914-e9ae-44cc-983b-ec5bd1f2dd00" providerId="ADAL" clId="{377804E4-E0B2-4E37-B00C-7F7BE1E0D0EE}" dt="2024-09-03T21:03:32.291" v="66" actId="47"/>
        <pc:sldMkLst>
          <pc:docMk/>
          <pc:sldMk cId="2811422619" sldId="289"/>
        </pc:sldMkLst>
      </pc:sldChg>
      <pc:sldChg chg="modSp mod">
        <pc:chgData name="Yili Lin" userId="4f5ea914-e9ae-44cc-983b-ec5bd1f2dd00" providerId="ADAL" clId="{377804E4-E0B2-4E37-B00C-7F7BE1E0D0EE}" dt="2024-09-05T19:38:22.020" v="298" actId="208"/>
        <pc:sldMkLst>
          <pc:docMk/>
          <pc:sldMk cId="3586088203" sldId="290"/>
        </pc:sldMkLst>
        <pc:spChg chg="mod">
          <ac:chgData name="Yili Lin" userId="4f5ea914-e9ae-44cc-983b-ec5bd1f2dd00" providerId="ADAL" clId="{377804E4-E0B2-4E37-B00C-7F7BE1E0D0EE}" dt="2024-09-05T19:38:22.020" v="298" actId="208"/>
          <ac:spMkLst>
            <pc:docMk/>
            <pc:sldMk cId="3586088203" sldId="290"/>
            <ac:spMk id="15" creationId="{8F077E0D-EED9-5D4E-DFCF-939296173F5E}"/>
          </ac:spMkLst>
        </pc:spChg>
      </pc:sldChg>
      <pc:sldChg chg="modSp mod">
        <pc:chgData name="Yili Lin" userId="4f5ea914-e9ae-44cc-983b-ec5bd1f2dd00" providerId="ADAL" clId="{377804E4-E0B2-4E37-B00C-7F7BE1E0D0EE}" dt="2024-09-05T19:38:15.535" v="297" actId="208"/>
        <pc:sldMkLst>
          <pc:docMk/>
          <pc:sldMk cId="1777846644" sldId="291"/>
        </pc:sldMkLst>
        <pc:spChg chg="mod">
          <ac:chgData name="Yili Lin" userId="4f5ea914-e9ae-44cc-983b-ec5bd1f2dd00" providerId="ADAL" clId="{377804E4-E0B2-4E37-B00C-7F7BE1E0D0EE}" dt="2024-09-05T19:38:15.535" v="297" actId="208"/>
          <ac:spMkLst>
            <pc:docMk/>
            <pc:sldMk cId="1777846644" sldId="291"/>
            <ac:spMk id="5" creationId="{94526EA6-BD83-69BD-B7A8-168F59CB3A0B}"/>
          </ac:spMkLst>
        </pc:spChg>
      </pc:sldChg>
      <pc:sldChg chg="addSp delSp modSp mod">
        <pc:chgData name="Yili Lin" userId="4f5ea914-e9ae-44cc-983b-ec5bd1f2dd00" providerId="ADAL" clId="{377804E4-E0B2-4E37-B00C-7F7BE1E0D0EE}" dt="2024-09-07T19:28:57.195" v="663" actId="2164"/>
        <pc:sldMkLst>
          <pc:docMk/>
          <pc:sldMk cId="2061910362" sldId="292"/>
        </pc:sldMkLst>
        <pc:spChg chg="mod">
          <ac:chgData name="Yili Lin" userId="4f5ea914-e9ae-44cc-983b-ec5bd1f2dd00" providerId="ADAL" clId="{377804E4-E0B2-4E37-B00C-7F7BE1E0D0EE}" dt="2024-09-05T20:30:07.869" v="487" actId="1076"/>
          <ac:spMkLst>
            <pc:docMk/>
            <pc:sldMk cId="2061910362" sldId="292"/>
            <ac:spMk id="2" creationId="{67ADE210-04F2-C333-E82F-063748B5B191}"/>
          </ac:spMkLst>
        </pc:spChg>
        <pc:spChg chg="mod">
          <ac:chgData name="Yili Lin" userId="4f5ea914-e9ae-44cc-983b-ec5bd1f2dd00" providerId="ADAL" clId="{377804E4-E0B2-4E37-B00C-7F7BE1E0D0EE}" dt="2024-09-05T20:13:40.931" v="441" actId="20577"/>
          <ac:spMkLst>
            <pc:docMk/>
            <pc:sldMk cId="2061910362" sldId="292"/>
            <ac:spMk id="4" creationId="{CE6DDAFA-E1B1-A3B0-387B-F9BB3446C2A1}"/>
          </ac:spMkLst>
        </pc:spChg>
        <pc:graphicFrameChg chg="add del mod modGraphic">
          <ac:chgData name="Yili Lin" userId="4f5ea914-e9ae-44cc-983b-ec5bd1f2dd00" providerId="ADAL" clId="{377804E4-E0B2-4E37-B00C-7F7BE1E0D0EE}" dt="2024-09-06T15:51:54.734" v="531" actId="478"/>
          <ac:graphicFrameMkLst>
            <pc:docMk/>
            <pc:sldMk cId="2061910362" sldId="292"/>
            <ac:graphicFrameMk id="3" creationId="{89ACCDF9-9867-A7CE-3D4F-950C44E62257}"/>
          </ac:graphicFrameMkLst>
        </pc:graphicFrameChg>
        <pc:graphicFrameChg chg="add mod modGraphic">
          <ac:chgData name="Yili Lin" userId="4f5ea914-e9ae-44cc-983b-ec5bd1f2dd00" providerId="ADAL" clId="{377804E4-E0B2-4E37-B00C-7F7BE1E0D0EE}" dt="2024-09-07T19:28:57.195" v="663" actId="2164"/>
          <ac:graphicFrameMkLst>
            <pc:docMk/>
            <pc:sldMk cId="2061910362" sldId="292"/>
            <ac:graphicFrameMk id="3" creationId="{F1FB59DE-86F7-E9A0-181A-BEB23A8F9334}"/>
          </ac:graphicFrameMkLst>
        </pc:graphicFrameChg>
        <pc:graphicFrameChg chg="add del mod modGraphic">
          <ac:chgData name="Yili Lin" userId="4f5ea914-e9ae-44cc-983b-ec5bd1f2dd00" providerId="ADAL" clId="{377804E4-E0B2-4E37-B00C-7F7BE1E0D0EE}" dt="2024-09-07T19:28:51.230" v="661" actId="478"/>
          <ac:graphicFrameMkLst>
            <pc:docMk/>
            <pc:sldMk cId="2061910362" sldId="292"/>
            <ac:graphicFrameMk id="5" creationId="{11100FC7-2A96-A067-79AC-A24C8C6EA0E0}"/>
          </ac:graphicFrameMkLst>
        </pc:graphicFrameChg>
      </pc:sldChg>
      <pc:sldChg chg="del">
        <pc:chgData name="Yili Lin" userId="4f5ea914-e9ae-44cc-983b-ec5bd1f2dd00" providerId="ADAL" clId="{377804E4-E0B2-4E37-B00C-7F7BE1E0D0EE}" dt="2024-09-05T20:13:28.944" v="436" actId="47"/>
        <pc:sldMkLst>
          <pc:docMk/>
          <pc:sldMk cId="2086950140" sldId="293"/>
        </pc:sldMkLst>
      </pc:sldChg>
      <pc:sldChg chg="modSp mod">
        <pc:chgData name="Yili Lin" userId="4f5ea914-e9ae-44cc-983b-ec5bd1f2dd00" providerId="ADAL" clId="{377804E4-E0B2-4E37-B00C-7F7BE1E0D0EE}" dt="2024-09-05T20:11:26.524" v="435" actId="20577"/>
        <pc:sldMkLst>
          <pc:docMk/>
          <pc:sldMk cId="3024357406" sldId="294"/>
        </pc:sldMkLst>
        <pc:spChg chg="mod">
          <ac:chgData name="Yili Lin" userId="4f5ea914-e9ae-44cc-983b-ec5bd1f2dd00" providerId="ADAL" clId="{377804E4-E0B2-4E37-B00C-7F7BE1E0D0EE}" dt="2024-09-05T20:11:26.524" v="435" actId="20577"/>
          <ac:spMkLst>
            <pc:docMk/>
            <pc:sldMk cId="3024357406" sldId="294"/>
            <ac:spMk id="5" creationId="{024372D6-FA09-F80E-2DB7-D9F4F2C9B2D2}"/>
          </ac:spMkLst>
        </pc:spChg>
      </pc:sldChg>
      <pc:sldChg chg="delSp modSp add mod">
        <pc:chgData name="Yili Lin" userId="4f5ea914-e9ae-44cc-983b-ec5bd1f2dd00" providerId="ADAL" clId="{377804E4-E0B2-4E37-B00C-7F7BE1E0D0EE}" dt="2024-09-03T21:04:02.431" v="74" actId="478"/>
        <pc:sldMkLst>
          <pc:docMk/>
          <pc:sldMk cId="4075778691" sldId="298"/>
        </pc:sldMkLst>
        <pc:spChg chg="mod">
          <ac:chgData name="Yili Lin" userId="4f5ea914-e9ae-44cc-983b-ec5bd1f2dd00" providerId="ADAL" clId="{377804E4-E0B2-4E37-B00C-7F7BE1E0D0EE}" dt="2024-09-03T21:03:58.895" v="73" actId="5793"/>
          <ac:spMkLst>
            <pc:docMk/>
            <pc:sldMk cId="4075778691" sldId="298"/>
            <ac:spMk id="4" creationId="{CE6DDAFA-E1B1-A3B0-387B-F9BB3446C2A1}"/>
          </ac:spMkLst>
        </pc:spChg>
        <pc:spChg chg="del">
          <ac:chgData name="Yili Lin" userId="4f5ea914-e9ae-44cc-983b-ec5bd1f2dd00" providerId="ADAL" clId="{377804E4-E0B2-4E37-B00C-7F7BE1E0D0EE}" dt="2024-09-03T21:04:02.431" v="74" actId="478"/>
          <ac:spMkLst>
            <pc:docMk/>
            <pc:sldMk cId="4075778691" sldId="298"/>
            <ac:spMk id="10" creationId="{DED012A8-AF18-1C83-483A-1B9E12E6455C}"/>
          </ac:spMkLst>
        </pc:spChg>
      </pc:sldChg>
      <pc:sldChg chg="addSp delSp modSp add mod">
        <pc:chgData name="Yili Lin" userId="4f5ea914-e9ae-44cc-983b-ec5bd1f2dd00" providerId="ADAL" clId="{377804E4-E0B2-4E37-B00C-7F7BE1E0D0EE}" dt="2024-09-07T22:10:52.991" v="992" actId="14100"/>
        <pc:sldMkLst>
          <pc:docMk/>
          <pc:sldMk cId="562562809" sldId="299"/>
        </pc:sldMkLst>
        <pc:spChg chg="add mod">
          <ac:chgData name="Yili Lin" userId="4f5ea914-e9ae-44cc-983b-ec5bd1f2dd00" providerId="ADAL" clId="{377804E4-E0B2-4E37-B00C-7F7BE1E0D0EE}" dt="2024-09-07T22:01:05.383" v="911" actId="14100"/>
          <ac:spMkLst>
            <pc:docMk/>
            <pc:sldMk cId="562562809" sldId="299"/>
            <ac:spMk id="3" creationId="{94AF7573-6A35-5A4A-B874-B3B9CDF3B003}"/>
          </ac:spMkLst>
        </pc:spChg>
        <pc:spChg chg="mod">
          <ac:chgData name="Yili Lin" userId="4f5ea914-e9ae-44cc-983b-ec5bd1f2dd00" providerId="ADAL" clId="{377804E4-E0B2-4E37-B00C-7F7BE1E0D0EE}" dt="2024-09-07T21:37:57.215" v="694" actId="1076"/>
          <ac:spMkLst>
            <pc:docMk/>
            <pc:sldMk cId="562562809" sldId="299"/>
            <ac:spMk id="4" creationId="{CE6DDAFA-E1B1-A3B0-387B-F9BB3446C2A1}"/>
          </ac:spMkLst>
        </pc:spChg>
        <pc:spChg chg="add del mod">
          <ac:chgData name="Yili Lin" userId="4f5ea914-e9ae-44cc-983b-ec5bd1f2dd00" providerId="ADAL" clId="{377804E4-E0B2-4E37-B00C-7F7BE1E0D0EE}" dt="2024-09-07T21:34:05.798" v="688"/>
          <ac:spMkLst>
            <pc:docMk/>
            <pc:sldMk cId="562562809" sldId="299"/>
            <ac:spMk id="5" creationId="{5D0FAF9F-FCF3-9AA1-A515-A4A594DDA8F3}"/>
          </ac:spMkLst>
        </pc:spChg>
        <pc:spChg chg="add mod">
          <ac:chgData name="Yili Lin" userId="4f5ea914-e9ae-44cc-983b-ec5bd1f2dd00" providerId="ADAL" clId="{377804E4-E0B2-4E37-B00C-7F7BE1E0D0EE}" dt="2024-09-07T22:02:56.464" v="945" actId="1076"/>
          <ac:spMkLst>
            <pc:docMk/>
            <pc:sldMk cId="562562809" sldId="299"/>
            <ac:spMk id="6" creationId="{2E6325BD-B61A-5EF1-AD6D-269C85E8F100}"/>
          </ac:spMkLst>
        </pc:spChg>
        <pc:spChg chg="del mod">
          <ac:chgData name="Yili Lin" userId="4f5ea914-e9ae-44cc-983b-ec5bd1f2dd00" providerId="ADAL" clId="{377804E4-E0B2-4E37-B00C-7F7BE1E0D0EE}" dt="2024-09-07T19:18:25.126" v="565" actId="478"/>
          <ac:spMkLst>
            <pc:docMk/>
            <pc:sldMk cId="562562809" sldId="299"/>
            <ac:spMk id="10" creationId="{DED012A8-AF18-1C83-483A-1B9E12E6455C}"/>
          </ac:spMkLst>
        </pc:spChg>
        <pc:picChg chg="add mod">
          <ac:chgData name="Yili Lin" userId="4f5ea914-e9ae-44cc-983b-ec5bd1f2dd00" providerId="ADAL" clId="{377804E4-E0B2-4E37-B00C-7F7BE1E0D0EE}" dt="2024-09-07T22:10:52.991" v="992" actId="14100"/>
          <ac:picMkLst>
            <pc:docMk/>
            <pc:sldMk cId="562562809" sldId="299"/>
            <ac:picMk id="10" creationId="{3FF72DC8-6A13-B462-22C8-8FF7F79816AE}"/>
          </ac:picMkLst>
        </pc:picChg>
      </pc:sldChg>
      <pc:sldChg chg="add del">
        <pc:chgData name="Yili Lin" userId="4f5ea914-e9ae-44cc-983b-ec5bd1f2dd00" providerId="ADAL" clId="{377804E4-E0B2-4E37-B00C-7F7BE1E0D0EE}" dt="2024-09-04T16:31:22.200" v="155" actId="47"/>
        <pc:sldMkLst>
          <pc:docMk/>
          <pc:sldMk cId="2336880322" sldId="300"/>
        </pc:sldMkLst>
      </pc:sldChg>
      <pc:sldChg chg="add del">
        <pc:chgData name="Yili Lin" userId="4f5ea914-e9ae-44cc-983b-ec5bd1f2dd00" providerId="ADAL" clId="{377804E4-E0B2-4E37-B00C-7F7BE1E0D0EE}" dt="2024-09-04T16:31:23.188" v="156" actId="47"/>
        <pc:sldMkLst>
          <pc:docMk/>
          <pc:sldMk cId="2625878476" sldId="301"/>
        </pc:sldMkLst>
      </pc:sldChg>
      <pc:sldChg chg="addSp delSp modSp add mod">
        <pc:chgData name="Yili Lin" userId="4f5ea914-e9ae-44cc-983b-ec5bd1f2dd00" providerId="ADAL" clId="{377804E4-E0B2-4E37-B00C-7F7BE1E0D0EE}" dt="2024-09-07T22:11:26.491" v="996" actId="14100"/>
        <pc:sldMkLst>
          <pc:docMk/>
          <pc:sldMk cId="2165034420" sldId="302"/>
        </pc:sldMkLst>
        <pc:spChg chg="add mod">
          <ac:chgData name="Yili Lin" userId="4f5ea914-e9ae-44cc-983b-ec5bd1f2dd00" providerId="ADAL" clId="{377804E4-E0B2-4E37-B00C-7F7BE1E0D0EE}" dt="2024-09-07T21:52:05.712" v="837"/>
          <ac:spMkLst>
            <pc:docMk/>
            <pc:sldMk cId="2165034420" sldId="302"/>
            <ac:spMk id="3" creationId="{BE77EF50-46A6-8C38-F7C5-23EBD140557F}"/>
          </ac:spMkLst>
        </pc:spChg>
        <pc:spChg chg="add del mod">
          <ac:chgData name="Yili Lin" userId="4f5ea914-e9ae-44cc-983b-ec5bd1f2dd00" providerId="ADAL" clId="{377804E4-E0B2-4E37-B00C-7F7BE1E0D0EE}" dt="2024-09-07T22:01:37.178" v="918" actId="478"/>
          <ac:spMkLst>
            <pc:docMk/>
            <pc:sldMk cId="2165034420" sldId="302"/>
            <ac:spMk id="5" creationId="{BA110103-223B-AB10-EC9C-BAB60C409981}"/>
          </ac:spMkLst>
        </pc:spChg>
        <pc:spChg chg="add mod">
          <ac:chgData name="Yili Lin" userId="4f5ea914-e9ae-44cc-983b-ec5bd1f2dd00" providerId="ADAL" clId="{377804E4-E0B2-4E37-B00C-7F7BE1E0D0EE}" dt="2024-09-07T22:07:56.063" v="988" actId="14100"/>
          <ac:spMkLst>
            <pc:docMk/>
            <pc:sldMk cId="2165034420" sldId="302"/>
            <ac:spMk id="6" creationId="{05ECFBD7-4197-B173-0318-A2AC13904606}"/>
          </ac:spMkLst>
        </pc:spChg>
        <pc:spChg chg="add del mod">
          <ac:chgData name="Yili Lin" userId="4f5ea914-e9ae-44cc-983b-ec5bd1f2dd00" providerId="ADAL" clId="{377804E4-E0B2-4E37-B00C-7F7BE1E0D0EE}" dt="2024-09-07T21:52:28.635" v="844" actId="478"/>
          <ac:spMkLst>
            <pc:docMk/>
            <pc:sldMk cId="2165034420" sldId="302"/>
            <ac:spMk id="10" creationId="{DED012A8-AF18-1C83-483A-1B9E12E6455C}"/>
          </ac:spMkLst>
        </pc:spChg>
        <pc:spChg chg="add mod">
          <ac:chgData name="Yili Lin" userId="4f5ea914-e9ae-44cc-983b-ec5bd1f2dd00" providerId="ADAL" clId="{377804E4-E0B2-4E37-B00C-7F7BE1E0D0EE}" dt="2024-09-07T22:01:34.648" v="917" actId="20577"/>
          <ac:spMkLst>
            <pc:docMk/>
            <pc:sldMk cId="2165034420" sldId="302"/>
            <ac:spMk id="11" creationId="{065B1184-B19F-B817-CC85-FBD87AF3D0D8}"/>
          </ac:spMkLst>
        </pc:spChg>
        <pc:picChg chg="add mod">
          <ac:chgData name="Yili Lin" userId="4f5ea914-e9ae-44cc-983b-ec5bd1f2dd00" providerId="ADAL" clId="{377804E4-E0B2-4E37-B00C-7F7BE1E0D0EE}" dt="2024-09-07T22:11:26.491" v="996" actId="14100"/>
          <ac:picMkLst>
            <pc:docMk/>
            <pc:sldMk cId="2165034420" sldId="302"/>
            <ac:picMk id="5" creationId="{5E43ECC6-1A75-C94C-4E0B-5E3DB6F1B66F}"/>
          </ac:picMkLst>
        </pc:picChg>
      </pc:sldChg>
      <pc:sldChg chg="modSp add mod">
        <pc:chgData name="Yili Lin" userId="4f5ea914-e9ae-44cc-983b-ec5bd1f2dd00" providerId="ADAL" clId="{377804E4-E0B2-4E37-B00C-7F7BE1E0D0EE}" dt="2024-09-07T19:20:26.977" v="628" actId="20577"/>
        <pc:sldMkLst>
          <pc:docMk/>
          <pc:sldMk cId="3481304254" sldId="303"/>
        </pc:sldMkLst>
        <pc:spChg chg="mod">
          <ac:chgData name="Yili Lin" userId="4f5ea914-e9ae-44cc-983b-ec5bd1f2dd00" providerId="ADAL" clId="{377804E4-E0B2-4E37-B00C-7F7BE1E0D0EE}" dt="2024-09-07T19:19:01.265" v="594" actId="20577"/>
          <ac:spMkLst>
            <pc:docMk/>
            <pc:sldMk cId="3481304254" sldId="303"/>
            <ac:spMk id="2" creationId="{67ADE210-04F2-C333-E82F-063748B5B191}"/>
          </ac:spMkLst>
        </pc:spChg>
        <pc:spChg chg="mod">
          <ac:chgData name="Yili Lin" userId="4f5ea914-e9ae-44cc-983b-ec5bd1f2dd00" providerId="ADAL" clId="{377804E4-E0B2-4E37-B00C-7F7BE1E0D0EE}" dt="2024-09-07T19:20:26.977" v="628" actId="20577"/>
          <ac:spMkLst>
            <pc:docMk/>
            <pc:sldMk cId="3481304254" sldId="303"/>
            <ac:spMk id="4" creationId="{CE6DDAFA-E1B1-A3B0-387B-F9BB3446C2A1}"/>
          </ac:spMkLst>
        </pc:spChg>
      </pc:sldChg>
      <pc:sldChg chg="modSp add mod">
        <pc:chgData name="Yili Lin" userId="4f5ea914-e9ae-44cc-983b-ec5bd1f2dd00" providerId="ADAL" clId="{377804E4-E0B2-4E37-B00C-7F7BE1E0D0EE}" dt="2024-09-07T19:20:18.943" v="623" actId="20577"/>
        <pc:sldMkLst>
          <pc:docMk/>
          <pc:sldMk cId="349764918" sldId="304"/>
        </pc:sldMkLst>
        <pc:spChg chg="mod">
          <ac:chgData name="Yili Lin" userId="4f5ea914-e9ae-44cc-983b-ec5bd1f2dd00" providerId="ADAL" clId="{377804E4-E0B2-4E37-B00C-7F7BE1E0D0EE}" dt="2024-09-07T19:19:05.203" v="595" actId="20577"/>
          <ac:spMkLst>
            <pc:docMk/>
            <pc:sldMk cId="349764918" sldId="304"/>
            <ac:spMk id="2" creationId="{67ADE210-04F2-C333-E82F-063748B5B191}"/>
          </ac:spMkLst>
        </pc:spChg>
        <pc:spChg chg="mod">
          <ac:chgData name="Yili Lin" userId="4f5ea914-e9ae-44cc-983b-ec5bd1f2dd00" providerId="ADAL" clId="{377804E4-E0B2-4E37-B00C-7F7BE1E0D0EE}" dt="2024-09-07T19:20:18.943" v="623" actId="20577"/>
          <ac:spMkLst>
            <pc:docMk/>
            <pc:sldMk cId="349764918" sldId="304"/>
            <ac:spMk id="4" creationId="{CE6DDAFA-E1B1-A3B0-387B-F9BB3446C2A1}"/>
          </ac:spMkLst>
        </pc:spChg>
      </pc:sldChg>
      <pc:sldChg chg="modSp add mod">
        <pc:chgData name="Yili Lin" userId="4f5ea914-e9ae-44cc-983b-ec5bd1f2dd00" providerId="ADAL" clId="{377804E4-E0B2-4E37-B00C-7F7BE1E0D0EE}" dt="2024-09-07T19:20:05.196" v="618" actId="20577"/>
        <pc:sldMkLst>
          <pc:docMk/>
          <pc:sldMk cId="4198336066" sldId="305"/>
        </pc:sldMkLst>
        <pc:spChg chg="mod">
          <ac:chgData name="Yili Lin" userId="4f5ea914-e9ae-44cc-983b-ec5bd1f2dd00" providerId="ADAL" clId="{377804E4-E0B2-4E37-B00C-7F7BE1E0D0EE}" dt="2024-09-07T19:19:09.766" v="596" actId="20577"/>
          <ac:spMkLst>
            <pc:docMk/>
            <pc:sldMk cId="4198336066" sldId="305"/>
            <ac:spMk id="2" creationId="{67ADE210-04F2-C333-E82F-063748B5B191}"/>
          </ac:spMkLst>
        </pc:spChg>
        <pc:spChg chg="mod">
          <ac:chgData name="Yili Lin" userId="4f5ea914-e9ae-44cc-983b-ec5bd1f2dd00" providerId="ADAL" clId="{377804E4-E0B2-4E37-B00C-7F7BE1E0D0EE}" dt="2024-09-07T19:20:05.196" v="618" actId="20577"/>
          <ac:spMkLst>
            <pc:docMk/>
            <pc:sldMk cId="4198336066" sldId="305"/>
            <ac:spMk id="4" creationId="{CE6DDAFA-E1B1-A3B0-387B-F9BB3446C2A1}"/>
          </ac:spMkLst>
        </pc:spChg>
      </pc:sldChg>
      <pc:sldChg chg="modSp add mod">
        <pc:chgData name="Yili Lin" userId="4f5ea914-e9ae-44cc-983b-ec5bd1f2dd00" providerId="ADAL" clId="{377804E4-E0B2-4E37-B00C-7F7BE1E0D0EE}" dt="2024-09-07T19:20:55.336" v="637" actId="20577"/>
        <pc:sldMkLst>
          <pc:docMk/>
          <pc:sldMk cId="1028218937" sldId="306"/>
        </pc:sldMkLst>
        <pc:spChg chg="mod">
          <ac:chgData name="Yili Lin" userId="4f5ea914-e9ae-44cc-983b-ec5bd1f2dd00" providerId="ADAL" clId="{377804E4-E0B2-4E37-B00C-7F7BE1E0D0EE}" dt="2024-09-07T19:19:13.393" v="597" actId="20577"/>
          <ac:spMkLst>
            <pc:docMk/>
            <pc:sldMk cId="1028218937" sldId="306"/>
            <ac:spMk id="2" creationId="{67ADE210-04F2-C333-E82F-063748B5B191}"/>
          </ac:spMkLst>
        </pc:spChg>
        <pc:spChg chg="mod">
          <ac:chgData name="Yili Lin" userId="4f5ea914-e9ae-44cc-983b-ec5bd1f2dd00" providerId="ADAL" clId="{377804E4-E0B2-4E37-B00C-7F7BE1E0D0EE}" dt="2024-09-07T19:20:55.336" v="637" actId="20577"/>
          <ac:spMkLst>
            <pc:docMk/>
            <pc:sldMk cId="1028218937" sldId="306"/>
            <ac:spMk id="4" creationId="{CE6DDAFA-E1B1-A3B0-387B-F9BB3446C2A1}"/>
          </ac:spMkLst>
        </pc:spChg>
      </pc:sldChg>
      <pc:sldChg chg="addSp delSp modSp add mod">
        <pc:chgData name="Yili Lin" userId="4f5ea914-e9ae-44cc-983b-ec5bd1f2dd00" providerId="ADAL" clId="{377804E4-E0B2-4E37-B00C-7F7BE1E0D0EE}" dt="2024-09-05T19:43:56.064" v="396" actId="14100"/>
        <pc:sldMkLst>
          <pc:docMk/>
          <pc:sldMk cId="418728833" sldId="307"/>
        </pc:sldMkLst>
        <pc:spChg chg="mod">
          <ac:chgData name="Yili Lin" userId="4f5ea914-e9ae-44cc-983b-ec5bd1f2dd00" providerId="ADAL" clId="{377804E4-E0B2-4E37-B00C-7F7BE1E0D0EE}" dt="2024-09-05T19:40:45.082" v="373" actId="14100"/>
          <ac:spMkLst>
            <pc:docMk/>
            <pc:sldMk cId="418728833" sldId="307"/>
            <ac:spMk id="12" creationId="{2CF29F2C-7BF9-23D2-3C43-A745E61F23E9}"/>
          </ac:spMkLst>
        </pc:spChg>
        <pc:spChg chg="mod">
          <ac:chgData name="Yili Lin" userId="4f5ea914-e9ae-44cc-983b-ec5bd1f2dd00" providerId="ADAL" clId="{377804E4-E0B2-4E37-B00C-7F7BE1E0D0EE}" dt="2024-09-05T19:43:56.064" v="396" actId="14100"/>
          <ac:spMkLst>
            <pc:docMk/>
            <pc:sldMk cId="418728833" sldId="307"/>
            <ac:spMk id="14" creationId="{F8C76F0C-80EF-1770-46F5-4D1B21434098}"/>
          </ac:spMkLst>
        </pc:spChg>
        <pc:picChg chg="del">
          <ac:chgData name="Yili Lin" userId="4f5ea914-e9ae-44cc-983b-ec5bd1f2dd00" providerId="ADAL" clId="{377804E4-E0B2-4E37-B00C-7F7BE1E0D0EE}" dt="2024-09-05T19:41:38.006" v="379" actId="478"/>
          <ac:picMkLst>
            <pc:docMk/>
            <pc:sldMk cId="418728833" sldId="307"/>
            <ac:picMk id="5" creationId="{BB8098B6-EDD0-4661-42F3-5655D6B81B69}"/>
          </ac:picMkLst>
        </pc:picChg>
        <pc:picChg chg="add del mod ord">
          <ac:chgData name="Yili Lin" userId="4f5ea914-e9ae-44cc-983b-ec5bd1f2dd00" providerId="ADAL" clId="{377804E4-E0B2-4E37-B00C-7F7BE1E0D0EE}" dt="2024-09-05T19:43:25.830" v="389" actId="478"/>
          <ac:picMkLst>
            <pc:docMk/>
            <pc:sldMk cId="418728833" sldId="307"/>
            <ac:picMk id="6" creationId="{5F042011-1008-3176-F4BC-3DED2AC16C02}"/>
          </ac:picMkLst>
        </pc:picChg>
        <pc:picChg chg="add mod ord">
          <ac:chgData name="Yili Lin" userId="4f5ea914-e9ae-44cc-983b-ec5bd1f2dd00" providerId="ADAL" clId="{377804E4-E0B2-4E37-B00C-7F7BE1E0D0EE}" dt="2024-09-05T19:43:49.432" v="394" actId="14100"/>
          <ac:picMkLst>
            <pc:docMk/>
            <pc:sldMk cId="418728833" sldId="307"/>
            <ac:picMk id="11" creationId="{D306A490-2145-6738-BA53-7A713441B295}"/>
          </ac:picMkLst>
        </pc:picChg>
      </pc:sldChg>
      <pc:sldChg chg="modSp add mod">
        <pc:chgData name="Yili Lin" userId="4f5ea914-e9ae-44cc-983b-ec5bd1f2dd00" providerId="ADAL" clId="{377804E4-E0B2-4E37-B00C-7F7BE1E0D0EE}" dt="2024-09-05T19:44:21.180" v="404" actId="20577"/>
        <pc:sldMkLst>
          <pc:docMk/>
          <pc:sldMk cId="516635777" sldId="308"/>
        </pc:sldMkLst>
        <pc:spChg chg="mod">
          <ac:chgData name="Yili Lin" userId="4f5ea914-e9ae-44cc-983b-ec5bd1f2dd00" providerId="ADAL" clId="{377804E4-E0B2-4E37-B00C-7F7BE1E0D0EE}" dt="2024-09-05T19:44:21.180" v="404" actId="20577"/>
          <ac:spMkLst>
            <pc:docMk/>
            <pc:sldMk cId="516635777" sldId="308"/>
            <ac:spMk id="12" creationId="{2CF29F2C-7BF9-23D2-3C43-A745E61F23E9}"/>
          </ac:spMkLst>
        </pc:spChg>
        <pc:spChg chg="mod">
          <ac:chgData name="Yili Lin" userId="4f5ea914-e9ae-44cc-983b-ec5bd1f2dd00" providerId="ADAL" clId="{377804E4-E0B2-4E37-B00C-7F7BE1E0D0EE}" dt="2024-09-05T19:44:13.076" v="401" actId="14100"/>
          <ac:spMkLst>
            <pc:docMk/>
            <pc:sldMk cId="516635777" sldId="308"/>
            <ac:spMk id="14" creationId="{F8C76F0C-80EF-1770-46F5-4D1B21434098}"/>
          </ac:spMkLst>
        </pc:spChg>
      </pc:sldChg>
      <pc:sldChg chg="addSp delSp modSp add del mod">
        <pc:chgData name="Yili Lin" userId="4f5ea914-e9ae-44cc-983b-ec5bd1f2dd00" providerId="ADAL" clId="{377804E4-E0B2-4E37-B00C-7F7BE1E0D0EE}" dt="2024-09-05T19:44:01.184" v="397" actId="47"/>
        <pc:sldMkLst>
          <pc:docMk/>
          <pc:sldMk cId="1299632104" sldId="308"/>
        </pc:sldMkLst>
        <pc:spChg chg="mod">
          <ac:chgData name="Yili Lin" userId="4f5ea914-e9ae-44cc-983b-ec5bd1f2dd00" providerId="ADAL" clId="{377804E4-E0B2-4E37-B00C-7F7BE1E0D0EE}" dt="2024-09-05T19:41:07.477" v="378" actId="20577"/>
          <ac:spMkLst>
            <pc:docMk/>
            <pc:sldMk cId="1299632104" sldId="308"/>
            <ac:spMk id="12" creationId="{2CF29F2C-7BF9-23D2-3C43-A745E61F23E9}"/>
          </ac:spMkLst>
        </pc:spChg>
        <pc:picChg chg="del">
          <ac:chgData name="Yili Lin" userId="4f5ea914-e9ae-44cc-983b-ec5bd1f2dd00" providerId="ADAL" clId="{377804E4-E0B2-4E37-B00C-7F7BE1E0D0EE}" dt="2024-09-05T19:43:16.523" v="386" actId="478"/>
          <ac:picMkLst>
            <pc:docMk/>
            <pc:sldMk cId="1299632104" sldId="308"/>
            <ac:picMk id="5" creationId="{BB8098B6-EDD0-4661-42F3-5655D6B81B69}"/>
          </ac:picMkLst>
        </pc:picChg>
        <pc:picChg chg="add mod">
          <ac:chgData name="Yili Lin" userId="4f5ea914-e9ae-44cc-983b-ec5bd1f2dd00" providerId="ADAL" clId="{377804E4-E0B2-4E37-B00C-7F7BE1E0D0EE}" dt="2024-09-05T19:43:22.547" v="388" actId="1076"/>
          <ac:picMkLst>
            <pc:docMk/>
            <pc:sldMk cId="1299632104" sldId="308"/>
            <ac:picMk id="6" creationId="{839E0FE4-3C28-4EFA-FDB8-7F44FABDB33B}"/>
          </ac:picMkLst>
        </pc:picChg>
      </pc:sldChg>
      <pc:sldChg chg="addSp delSp modSp add del mod ord">
        <pc:chgData name="Yili Lin" userId="4f5ea914-e9ae-44cc-983b-ec5bd1f2dd00" providerId="ADAL" clId="{377804E4-E0B2-4E37-B00C-7F7BE1E0D0EE}" dt="2024-09-07T19:30:44.849" v="664" actId="47"/>
        <pc:sldMkLst>
          <pc:docMk/>
          <pc:sldMk cId="1522693412" sldId="309"/>
        </pc:sldMkLst>
        <pc:graphicFrameChg chg="del mod modGraphic">
          <ac:chgData name="Yili Lin" userId="4f5ea914-e9ae-44cc-983b-ec5bd1f2dd00" providerId="ADAL" clId="{377804E4-E0B2-4E37-B00C-7F7BE1E0D0EE}" dt="2024-09-06T15:52:03.991" v="533" actId="478"/>
          <ac:graphicFrameMkLst>
            <pc:docMk/>
            <pc:sldMk cId="1522693412" sldId="309"/>
            <ac:graphicFrameMk id="3" creationId="{89ACCDF9-9867-A7CE-3D4F-950C44E62257}"/>
          </ac:graphicFrameMkLst>
        </pc:graphicFrameChg>
        <pc:graphicFrameChg chg="add mod modGraphic">
          <ac:chgData name="Yili Lin" userId="4f5ea914-e9ae-44cc-983b-ec5bd1f2dd00" providerId="ADAL" clId="{377804E4-E0B2-4E37-B00C-7F7BE1E0D0EE}" dt="2024-09-07T19:21:51.511" v="638" actId="255"/>
          <ac:graphicFrameMkLst>
            <pc:docMk/>
            <pc:sldMk cId="1522693412" sldId="309"/>
            <ac:graphicFrameMk id="5" creationId="{DF426BE1-A3E1-4D98-72B0-FA7E005E387E}"/>
          </ac:graphicFrameMkLst>
        </pc:graphicFrameChg>
      </pc:sldChg>
      <pc:sldChg chg="addSp delSp modSp add mod">
        <pc:chgData name="Yili Lin" userId="4f5ea914-e9ae-44cc-983b-ec5bd1f2dd00" providerId="ADAL" clId="{377804E4-E0B2-4E37-B00C-7F7BE1E0D0EE}" dt="2024-09-07T19:28:43.218" v="660" actId="2164"/>
        <pc:sldMkLst>
          <pc:docMk/>
          <pc:sldMk cId="2333662227" sldId="310"/>
        </pc:sldMkLst>
        <pc:graphicFrameChg chg="del modGraphic">
          <ac:chgData name="Yili Lin" userId="4f5ea914-e9ae-44cc-983b-ec5bd1f2dd00" providerId="ADAL" clId="{377804E4-E0B2-4E37-B00C-7F7BE1E0D0EE}" dt="2024-09-06T15:51:43.086" v="529" actId="478"/>
          <ac:graphicFrameMkLst>
            <pc:docMk/>
            <pc:sldMk cId="2333662227" sldId="310"/>
            <ac:graphicFrameMk id="3" creationId="{89ACCDF9-9867-A7CE-3D4F-950C44E62257}"/>
          </ac:graphicFrameMkLst>
        </pc:graphicFrameChg>
        <pc:graphicFrameChg chg="add mod modGraphic">
          <ac:chgData name="Yili Lin" userId="4f5ea914-e9ae-44cc-983b-ec5bd1f2dd00" providerId="ADAL" clId="{377804E4-E0B2-4E37-B00C-7F7BE1E0D0EE}" dt="2024-09-07T19:28:43.218" v="660" actId="2164"/>
          <ac:graphicFrameMkLst>
            <pc:docMk/>
            <pc:sldMk cId="2333662227" sldId="310"/>
            <ac:graphicFrameMk id="3" creationId="{A2ACDCF0-1AB7-AD8A-A967-8FCAF044B095}"/>
          </ac:graphicFrameMkLst>
        </pc:graphicFrameChg>
        <pc:graphicFrameChg chg="add del mod modGraphic">
          <ac:chgData name="Yili Lin" userId="4f5ea914-e9ae-44cc-983b-ec5bd1f2dd00" providerId="ADAL" clId="{377804E4-E0B2-4E37-B00C-7F7BE1E0D0EE}" dt="2024-09-07T19:28:36.738" v="658" actId="478"/>
          <ac:graphicFrameMkLst>
            <pc:docMk/>
            <pc:sldMk cId="2333662227" sldId="310"/>
            <ac:graphicFrameMk id="5" creationId="{0A86D75D-5952-8B71-7793-27B07ED70FEB}"/>
          </ac:graphicFrameMkLst>
        </pc:graphicFrameChg>
      </pc:sldChg>
      <pc:sldChg chg="addSp delSp modSp add mod">
        <pc:chgData name="Yili Lin" userId="4f5ea914-e9ae-44cc-983b-ec5bd1f2dd00" providerId="ADAL" clId="{377804E4-E0B2-4E37-B00C-7F7BE1E0D0EE}" dt="2024-09-07T19:28:30.031" v="657" actId="2164"/>
        <pc:sldMkLst>
          <pc:docMk/>
          <pc:sldMk cId="3901339888" sldId="311"/>
        </pc:sldMkLst>
        <pc:graphicFrameChg chg="del mod modGraphic">
          <ac:chgData name="Yili Lin" userId="4f5ea914-e9ae-44cc-983b-ec5bd1f2dd00" providerId="ADAL" clId="{377804E4-E0B2-4E37-B00C-7F7BE1E0D0EE}" dt="2024-09-07T19:28:25.314" v="655" actId="478"/>
          <ac:graphicFrameMkLst>
            <pc:docMk/>
            <pc:sldMk cId="3901339888" sldId="311"/>
            <ac:graphicFrameMk id="3" creationId="{89ACCDF9-9867-A7CE-3D4F-950C44E62257}"/>
          </ac:graphicFrameMkLst>
        </pc:graphicFrameChg>
        <pc:graphicFrameChg chg="add mod modGraphic">
          <ac:chgData name="Yili Lin" userId="4f5ea914-e9ae-44cc-983b-ec5bd1f2dd00" providerId="ADAL" clId="{377804E4-E0B2-4E37-B00C-7F7BE1E0D0EE}" dt="2024-09-07T19:28:30.031" v="657" actId="2164"/>
          <ac:graphicFrameMkLst>
            <pc:docMk/>
            <pc:sldMk cId="3901339888" sldId="311"/>
            <ac:graphicFrameMk id="5" creationId="{838B82ED-BB5D-6CAD-A81B-9B91A4FFD32E}"/>
          </ac:graphicFrameMkLst>
        </pc:graphicFrameChg>
      </pc:sldChg>
      <pc:sldChg chg="add del">
        <pc:chgData name="Yili Lin" userId="4f5ea914-e9ae-44cc-983b-ec5bd1f2dd00" providerId="ADAL" clId="{377804E4-E0B2-4E37-B00C-7F7BE1E0D0EE}" dt="2024-09-06T15:23:42.683" v="508" actId="47"/>
        <pc:sldMkLst>
          <pc:docMk/>
          <pc:sldMk cId="588372778" sldId="312"/>
        </pc:sldMkLst>
      </pc:sldChg>
      <pc:sldChg chg="addSp modSp add mod">
        <pc:chgData name="Yili Lin" userId="4f5ea914-e9ae-44cc-983b-ec5bd1f2dd00" providerId="ADAL" clId="{377804E4-E0B2-4E37-B00C-7F7BE1E0D0EE}" dt="2024-09-07T19:28:11.894" v="654" actId="1076"/>
        <pc:sldMkLst>
          <pc:docMk/>
          <pc:sldMk cId="1111999549" sldId="312"/>
        </pc:sldMkLst>
        <pc:spChg chg="add mod">
          <ac:chgData name="Yili Lin" userId="4f5ea914-e9ae-44cc-983b-ec5bd1f2dd00" providerId="ADAL" clId="{377804E4-E0B2-4E37-B00C-7F7BE1E0D0EE}" dt="2024-09-06T16:19:14.542" v="541" actId="14100"/>
          <ac:spMkLst>
            <pc:docMk/>
            <pc:sldMk cId="1111999549" sldId="312"/>
            <ac:spMk id="5" creationId="{7221F351-848C-9E0D-D99F-C11A3EFA4479}"/>
          </ac:spMkLst>
        </pc:spChg>
        <pc:graphicFrameChg chg="mod modGraphic">
          <ac:chgData name="Yili Lin" userId="4f5ea914-e9ae-44cc-983b-ec5bd1f2dd00" providerId="ADAL" clId="{377804E4-E0B2-4E37-B00C-7F7BE1E0D0EE}" dt="2024-09-07T19:28:11.894" v="654" actId="1076"/>
          <ac:graphicFrameMkLst>
            <pc:docMk/>
            <pc:sldMk cId="1111999549" sldId="312"/>
            <ac:graphicFrameMk id="3" creationId="{89ACCDF9-9867-A7CE-3D4F-950C44E62257}"/>
          </ac:graphicFrameMkLst>
        </pc:graphicFrameChg>
      </pc:sldChg>
      <pc:sldChg chg="delSp add mod">
        <pc:chgData name="Yili Lin" userId="4f5ea914-e9ae-44cc-983b-ec5bd1f2dd00" providerId="ADAL" clId="{377804E4-E0B2-4E37-B00C-7F7BE1E0D0EE}" dt="2024-09-07T19:31:20.246" v="666" actId="478"/>
        <pc:sldMkLst>
          <pc:docMk/>
          <pc:sldMk cId="2195120465" sldId="313"/>
        </pc:sldMkLst>
        <pc:spChg chg="del">
          <ac:chgData name="Yili Lin" userId="4f5ea914-e9ae-44cc-983b-ec5bd1f2dd00" providerId="ADAL" clId="{377804E4-E0B2-4E37-B00C-7F7BE1E0D0EE}" dt="2024-09-07T19:31:20.246" v="666" actId="478"/>
          <ac:spMkLst>
            <pc:docMk/>
            <pc:sldMk cId="2195120465" sldId="313"/>
            <ac:spMk id="5" creationId="{7221F351-848C-9E0D-D99F-C11A3EFA4479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799EF1-A9A1-0142-A435-D6CF67BE6D8C}" type="datetimeFigureOut">
              <a:rPr lang="en-US" smtClean="0"/>
              <a:t>10/4/2024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417D8E3-4DED-884B-B60B-A5855D3C81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39288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417D8E3-4DED-884B-B60B-A5855D3C8188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661581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417D8E3-4DED-884B-B60B-A5855D3C8188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946336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417D8E3-4DED-884B-B60B-A5855D3C8188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17768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417D8E3-4DED-884B-B60B-A5855D3C8188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44008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417D8E3-4DED-884B-B60B-A5855D3C8188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143627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417D8E3-4DED-884B-B60B-A5855D3C8188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848852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417D8E3-4DED-884B-B60B-A5855D3C8188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093601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417D8E3-4DED-884B-B60B-A5855D3C8188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922486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417D8E3-4DED-884B-B60B-A5855D3C8188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430678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417D8E3-4DED-884B-B60B-A5855D3C8188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534461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417D8E3-4DED-884B-B60B-A5855D3C8188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92298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F580765E-9E46-F923-4537-881F829F0E5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alphaModFix amt="20000"/>
          </a:blip>
          <a:srcRect b="19027"/>
          <a:stretch/>
        </p:blipFill>
        <p:spPr>
          <a:xfrm>
            <a:off x="4902150" y="-674203"/>
            <a:ext cx="7694778" cy="8354115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F8649688-59E7-1703-6239-C6E17422C4E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79481" y="3697149"/>
            <a:ext cx="7604864" cy="1380539"/>
          </a:xfrm>
        </p:spPr>
        <p:txBody>
          <a:bodyPr anchor="b">
            <a:normAutofit/>
          </a:bodyPr>
          <a:lstStyle>
            <a:lvl1pPr algn="l"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AEE2DF3-20B9-5FE4-78BC-2A84C112A90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59796" y="5412912"/>
            <a:ext cx="3342354" cy="1464519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01587E38-3EC4-A044-D625-EEAF1E6EC062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615061" y="1197215"/>
            <a:ext cx="5899299" cy="1981444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953E1F77-3976-FC07-D6FA-5715ADAF14E2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9963982" y="3502855"/>
            <a:ext cx="5932940" cy="700571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EF758EA4-EA94-F72F-4C37-A2D336BDE9F0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754906" y="5412912"/>
            <a:ext cx="651267" cy="6572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26857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A7F527-C9C4-3AE9-1AB6-0A92543C6D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30A292B-FD17-3482-0ADF-55B3DEAB15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4967F-2382-1D42-B474-ED4C6215D2E3}" type="datetimeFigureOut">
              <a:rPr lang="en-US" smtClean="0"/>
              <a:t>10/4/2024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FC4CFF4-32C3-E17B-C4D7-7A0CF58DE9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032BFF3-9C13-EF99-0729-5CAD7C9A02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6A363-BB52-F847-9CC8-A14FBF3DB0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92746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CF96DED-A25F-6860-FA29-8B5A8C8810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4967F-2382-1D42-B474-ED4C6215D2E3}" type="datetimeFigureOut">
              <a:rPr lang="en-US" smtClean="0"/>
              <a:t>10/4/2024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770275C-7907-9F15-85B5-70FBD72714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A31B68D-9337-DF5E-FDE3-D260CF6E7D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6A363-BB52-F847-9CC8-A14FBF3DB0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761992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AE3C2B-45CE-B511-13E2-9DAE79A845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F10148-A2A9-0799-F4F7-18017CE847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5FFB31A-DA89-95E7-AB08-ECC256F1972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9A7533F-7C4E-022F-1503-9303E85D6E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4967F-2382-1D42-B474-ED4C6215D2E3}" type="datetimeFigureOut">
              <a:rPr lang="en-US" smtClean="0"/>
              <a:t>10/4/2024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540BDBA-F83C-B51D-3180-D13C4E39E9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DF3C8B5-4C34-EC01-EB6E-5BF3EB0D27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6A363-BB52-F847-9CC8-A14FBF3DB0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096525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8A3A86-0B7B-9417-206C-8023301A42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AFAB53F-53C6-9A50-564C-B9B09AEED97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1FADB9C-BE4B-90D1-43B5-0B304E9FB5E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9602F0E-CB70-B6CB-0280-2E396AB8B0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4967F-2382-1D42-B474-ED4C6215D2E3}" type="datetimeFigureOut">
              <a:rPr lang="en-US" smtClean="0"/>
              <a:t>10/4/2024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D1C533A-08B0-58EA-9AD7-A3F8B324FA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E26A372-BDCD-A7E2-5A4F-E62DC39F1C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6A363-BB52-F847-9CC8-A14FBF3DB0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057330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40EBD8-E926-E742-3B9A-FB7253CBC3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87357F9-DC12-94D1-6A8F-A398E606169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EE06DF-5858-0C46-6785-0912478308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4967F-2382-1D42-B474-ED4C6215D2E3}" type="datetimeFigureOut">
              <a:rPr lang="en-US" smtClean="0"/>
              <a:t>10/4/2024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465DCB-E870-DEF5-349E-FB0C17002C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0E2825-6709-2936-5F16-188693E21D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6A363-BB52-F847-9CC8-A14FBF3DB0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808381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8190BBB-294E-EA0B-4584-034FA002CA0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AE2A05C-F0E4-B4A7-DC39-EB2E7568FDE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983312-CA81-4776-9938-6738102779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4967F-2382-1D42-B474-ED4C6215D2E3}" type="datetimeFigureOut">
              <a:rPr lang="en-US" smtClean="0"/>
              <a:t>10/4/2024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B87C54-F5DE-248C-FC2C-5BB73F76D0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672711-175A-0A82-C452-816AAB8F99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6A363-BB52-F847-9CC8-A14FBF3DB0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819752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4C7F74-E65C-984E-FFFB-9873BF05238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877072B-1A48-E8CC-BA32-C6C0F54A377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546E196-C6A3-D45C-AE7F-358CCC0114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5D5C6-F7A1-5D44-B216-FA90FD5DD46C}" type="datetimeFigureOut">
              <a:rPr lang="en-US" smtClean="0"/>
              <a:t>10/4/2024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F0C394-B57F-0355-CCFD-984B2FE12F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BE2EA4-D9C9-6654-B8BA-1C03388641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5B741-F039-A04D-81E9-C0DE6BA465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356991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8E867D-53A7-E375-1117-1A31A9D525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0513F4-D2B2-F0E3-ECBA-F3DC31E94C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E8344E-33BD-ECDF-B54C-D249559409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5D5C6-F7A1-5D44-B216-FA90FD5DD46C}" type="datetimeFigureOut">
              <a:rPr lang="en-US" smtClean="0"/>
              <a:t>10/4/2024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83BA72-D85A-09D5-0600-DA0ADB549F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82EF3A-9F15-3C46-FFFB-022261A7C4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5B741-F039-A04D-81E9-C0DE6BA465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575771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1E438D-15AB-1384-01DA-DBC8400254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E5BF7F2-D1ED-7EA7-354A-565D52FF4E6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6E1DCA-88C9-4457-D10B-A94EB9AD78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5D5C6-F7A1-5D44-B216-FA90FD5DD46C}" type="datetimeFigureOut">
              <a:rPr lang="en-US" smtClean="0"/>
              <a:t>10/4/2024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54F4D0-A1CD-2FEC-7FE5-3EFEA82E33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A13ACB-3D51-C021-380A-422741CC01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5B741-F039-A04D-81E9-C0DE6BA465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397330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6998A7-CA9A-1FEB-D37F-86B06EC6BA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C477CC-EB3F-8190-5A4C-65AE4E397D8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BC5C47D-3BE5-48D2-EE39-FCF23184266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CF493D8-52FD-639F-7179-FFC6FA0DD7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5D5C6-F7A1-5D44-B216-FA90FD5DD46C}" type="datetimeFigureOut">
              <a:rPr lang="en-US" smtClean="0"/>
              <a:t>10/4/2024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BC36B6A-9301-ABDB-03CF-23ADF7F07C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B7E4F21-C24C-D131-6D7F-52B80594D4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5B741-F039-A04D-81E9-C0DE6BA465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23631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34430F-5A5E-5D4B-4BC7-884289535A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200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82327C-9D0F-B15E-C5AE-0B4402F1F5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1166" y="1952234"/>
            <a:ext cx="10515600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656B8F-F397-B870-64C7-260815F624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16200000">
            <a:off x="10838536" y="5052805"/>
            <a:ext cx="2095133" cy="406400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GEORGE MASON UNIVERSITY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9B4960-F59B-CF95-3858-F7F56D5011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682902" y="6356350"/>
            <a:ext cx="406400" cy="365125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44FE883-4AC6-394B-8129-6E4BB686DB2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646064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04D842-A184-D34E-83A3-7939A51F2F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AB88A4F-A689-1A7A-CAA8-4068B47FD4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BA3E650-B706-5DEB-EE7A-90F3218CF87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FD9BED9-8399-658E-9C06-CE1A6A0093F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6063B30-E962-04B2-019E-17B9C7A4EE1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D8B6CFA-AA84-B957-4789-8CE9BB1589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5D5C6-F7A1-5D44-B216-FA90FD5DD46C}" type="datetimeFigureOut">
              <a:rPr lang="en-US" smtClean="0"/>
              <a:t>10/4/2024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792B9A4-0BCD-4078-27F1-CE03080C7B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5B652E3-0273-69D9-07C6-940891B923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5B741-F039-A04D-81E9-C0DE6BA465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890408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B1E62D-DDB5-965C-61E2-C64BE73C91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4E61465-2D74-BA61-3A96-9F2CCD6A7A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5D5C6-F7A1-5D44-B216-FA90FD5DD46C}" type="datetimeFigureOut">
              <a:rPr lang="en-US" smtClean="0"/>
              <a:t>10/4/2024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8C54FB0-75C8-BAB0-E08F-5597C745F4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1EBFBCC-94A9-E98E-22C3-CC3862648A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5B741-F039-A04D-81E9-C0DE6BA465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757218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124318E-3FAE-E6CF-52C8-A5357EEE76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5D5C6-F7A1-5D44-B216-FA90FD5DD46C}" type="datetimeFigureOut">
              <a:rPr lang="en-US" smtClean="0"/>
              <a:t>10/4/2024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9B0A48F-0238-53D6-2204-E5B225E25A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CCE8633-0444-E110-E633-38AC564DC0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5B741-F039-A04D-81E9-C0DE6BA465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719195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0A3B09-7850-228A-25AC-33C768D9DF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F54079-0291-2553-0325-367A181407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D68713B-4F7B-73A8-AC88-08F4E43387E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FF00650-DD85-EA5B-AC1C-BD0EA4C575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5D5C6-F7A1-5D44-B216-FA90FD5DD46C}" type="datetimeFigureOut">
              <a:rPr lang="en-US" smtClean="0"/>
              <a:t>10/4/2024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02F2E68-5EFE-4521-37C9-0D2D2A5F17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1C79F28-1FD0-F39C-054C-149BB5733D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5B741-F039-A04D-81E9-C0DE6BA465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637933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842600-E7F7-0A7C-3F48-7DC4376082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B1D641E-C182-AA2F-BDCE-515CDD073D5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A6BA398-7343-A78C-5E87-2861D873322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6D3B96A-4338-90F4-C630-4B1D3B9138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5D5C6-F7A1-5D44-B216-FA90FD5DD46C}" type="datetimeFigureOut">
              <a:rPr lang="en-US" smtClean="0"/>
              <a:t>10/4/2024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5199B5F-56F1-C929-633A-316982F9F3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560F7B3-C312-29B8-3DC6-506DD032AE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5B741-F039-A04D-81E9-C0DE6BA465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421965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208239-20ED-83C2-5E94-937A1AD96E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AB3D5DE-5127-38D3-6E89-B9D722EC232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00445D7-6DAD-B423-C661-09989B9F54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5D5C6-F7A1-5D44-B216-FA90FD5DD46C}" type="datetimeFigureOut">
              <a:rPr lang="en-US" smtClean="0"/>
              <a:t>10/4/2024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8ED203D-59EC-5FB7-5C4E-181DE2DCD8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4D749D-FD83-7F6C-FA44-FEFB64867F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5B741-F039-A04D-81E9-C0DE6BA465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665754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D73154B-5C96-2E9F-D96C-FB3E0FD938F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F25D171-DBA8-3F47-FB05-D4B0DD2C7AB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4BBFC7-FA2F-62E6-4063-B8016AC954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5D5C6-F7A1-5D44-B216-FA90FD5DD46C}" type="datetimeFigureOut">
              <a:rPr lang="en-US" smtClean="0"/>
              <a:t>10/4/2024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D08E5F-665E-DCDF-E602-9A5066D398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3BF30F-B402-482F-1090-52983BFFEA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5B741-F039-A04D-81E9-C0DE6BA465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36013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AF95F78E-F4A5-005F-D143-98D0ABF950F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22097" t="73191" r="26779"/>
          <a:stretch/>
        </p:blipFill>
        <p:spPr>
          <a:xfrm>
            <a:off x="5956300" y="-2875"/>
            <a:ext cx="2400300" cy="757385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5A2F6515-D6D6-585C-70C8-97944CAA708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/>
          <a:srcRect l="-10100" t="-3420" r="27678" b="5864"/>
          <a:stretch/>
        </p:blipFill>
        <p:spPr>
          <a:xfrm>
            <a:off x="11019637" y="5562599"/>
            <a:ext cx="1172363" cy="1325563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2334430F-5A5E-5D4B-4BC7-884289535A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39000" y="890886"/>
            <a:ext cx="4686300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82327C-9D0F-B15E-C5AE-0B4402F1F5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0"/>
            <a:ext cx="6311900" cy="685800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656B8F-F397-B870-64C7-260815F624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832600" y="6356350"/>
            <a:ext cx="41148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GEORGE MASON UNIVERSITY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9B4960-F59B-CF95-3858-F7F56D5011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947400" y="6356350"/>
            <a:ext cx="406400" cy="365125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44FE883-4AC6-394B-8129-6E4BB686DB2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8A07B2B8-372A-822A-3B45-E45E06B6D59A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7239000" y="2489201"/>
            <a:ext cx="4686300" cy="350520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1413334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97B771-CD45-205F-806A-816788390E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27800" y="2503174"/>
            <a:ext cx="4819650" cy="1267453"/>
          </a:xfrm>
        </p:spPr>
        <p:txBody>
          <a:bodyPr anchor="b">
            <a:normAutofit/>
          </a:bodyPr>
          <a:lstStyle>
            <a:lvl1pPr algn="r"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47E9AFD-F871-6540-2115-DB916F6446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527800" y="3797615"/>
            <a:ext cx="4819650" cy="1500187"/>
          </a:xfrm>
        </p:spPr>
        <p:txBody>
          <a:bodyPr/>
          <a:lstStyle>
            <a:lvl1pPr marL="0" indent="0" algn="r"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73D1F781-F4CE-AC60-F115-80945A7AEA6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alphaModFix amt="20000"/>
          </a:blip>
          <a:srcRect l="6365" r="1479"/>
          <a:stretch/>
        </p:blipFill>
        <p:spPr>
          <a:xfrm>
            <a:off x="-1435100" y="419100"/>
            <a:ext cx="8085811" cy="698500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9456F55E-839E-3694-5C2F-4668203B2C98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861300" y="276893"/>
            <a:ext cx="3773552" cy="12674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54251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6C2701-4420-72DC-D9FF-898684F729A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7696297-FA0A-C43E-7108-817161C6E15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A60C57-4A3B-2719-81CA-09B73DA669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4967F-2382-1D42-B474-ED4C6215D2E3}" type="datetimeFigureOut">
              <a:rPr lang="en-US" smtClean="0"/>
              <a:t>10/4/2024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575C47A-F876-ED35-DAE5-3572E81133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5924CA-7BF3-D294-A28C-08A9A06060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6A363-BB52-F847-9CC8-A14FBF3DB0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0465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CA5C8A-0B8F-489F-EE46-BC751895BD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EB6E7A-928B-AFFC-58EB-DDF90F805E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F2C910-FE19-34A9-89EC-61EEDA4E41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4967F-2382-1D42-B474-ED4C6215D2E3}" type="datetimeFigureOut">
              <a:rPr lang="en-US" smtClean="0"/>
              <a:t>10/4/2024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2EFA6F-EE9F-1222-61BB-6CA64CF7F5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B23EB0-73EB-A669-40D8-A7BDD08F13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6A363-BB52-F847-9CC8-A14FBF3DB0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25135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71FFF6-7C3E-B82E-BAD3-3DE14A8ED6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370A6E4-035E-A278-7C29-F7C19E8BAF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C13EDC-550D-793C-1A85-3455C9C4CC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4967F-2382-1D42-B474-ED4C6215D2E3}" type="datetimeFigureOut">
              <a:rPr lang="en-US" smtClean="0"/>
              <a:t>10/4/2024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0158A0-98A6-F425-07F8-AD2416B3EE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C759031-28CA-0A3A-FA4D-0C74C339DA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6A363-BB52-F847-9CC8-A14FBF3DB0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30174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1A442C-E7A1-4B84-D829-7CCFAC8C63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97A649-0420-A710-F725-C76CCE0D6CF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8FD3817-238F-3DE7-81A5-734A9291E70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570E521-970C-0A16-339D-01F543C2F6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4967F-2382-1D42-B474-ED4C6215D2E3}" type="datetimeFigureOut">
              <a:rPr lang="en-US" smtClean="0"/>
              <a:t>10/4/2024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7500133-5DFD-4E8F-78F2-20C8E60D5D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C1ABD90-E5A5-8AFE-AF68-645F771A06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6A363-BB52-F847-9CC8-A14FBF3DB0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19005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BAE022-1263-0F86-3BCE-C134CAA194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C5018F2-F8CE-4B78-5B33-7B7C6A5CDB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0FCAB54-FA9D-256B-6B70-DB2FF3755AF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468D39D-2C9E-8BEC-F41A-E542FDBE8D2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E114F0C-49C8-852E-937E-1CED58824D5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F36C534-DF33-C872-B51D-C6C81045CF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4967F-2382-1D42-B474-ED4C6215D2E3}" type="datetimeFigureOut">
              <a:rPr lang="en-US" smtClean="0"/>
              <a:t>10/4/2024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8D48419-26EC-1F6C-06ED-4FEDEEA917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18E161C-F9A4-9A91-4F1C-965605687A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36A363-BB52-F847-9CC8-A14FBF3DB0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33578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.xml"/><Relationship Id="rId3" Type="http://schemas.openxmlformats.org/officeDocument/2006/relationships/slideLayout" Target="../slideLayouts/slideLayout7.xml"/><Relationship Id="rId7" Type="http://schemas.openxmlformats.org/officeDocument/2006/relationships/slideLayout" Target="../slideLayouts/slideLayout11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6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5.xml"/><Relationship Id="rId5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4.xml"/><Relationship Id="rId4" Type="http://schemas.openxmlformats.org/officeDocument/2006/relationships/slideLayout" Target="../slideLayouts/slideLayout8.xml"/><Relationship Id="rId9" Type="http://schemas.openxmlformats.org/officeDocument/2006/relationships/slideLayout" Target="../slideLayouts/slideLayout13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3.xml"/><Relationship Id="rId3" Type="http://schemas.openxmlformats.org/officeDocument/2006/relationships/slideLayout" Target="../slideLayouts/slideLayout18.xml"/><Relationship Id="rId7" Type="http://schemas.openxmlformats.org/officeDocument/2006/relationships/slideLayout" Target="../slideLayouts/slideLayout22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17.xml"/><Relationship Id="rId1" Type="http://schemas.openxmlformats.org/officeDocument/2006/relationships/slideLayout" Target="../slideLayouts/slideLayout16.xml"/><Relationship Id="rId6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5.xml"/><Relationship Id="rId4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D3DD871-3B5C-C6B1-86B7-BAD5C9E026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8315E8F-94C3-DEA7-72D7-43D974A556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A33BC0-FF84-DF07-2D03-812433C8C87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0F68AE-1121-E34D-AB43-7EFA01D82E5E}" type="datetimeFigureOut">
              <a:rPr lang="en-US" smtClean="0"/>
              <a:t>10/4/2024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9404D14-8F6B-6828-E58B-9590E68C808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D5504E-6E70-6ECE-79C3-BCDDE83ED4B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77711" y="6356350"/>
            <a:ext cx="5873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4FE883-4AC6-394B-8129-6E4BB686DB2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94758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5" r:id="rId3"/>
    <p:sldLayoutId id="2147483651" r:id="rId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555914E-B12D-A7B0-5FD9-797382E1C3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D96845E-D9F9-8BDF-C840-02AB94A4666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00E1BE-A7B7-ED17-1838-DBB3F46715F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84967F-2382-1D42-B474-ED4C6215D2E3}" type="datetimeFigureOut">
              <a:rPr lang="en-US" smtClean="0"/>
              <a:t>10/4/2024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185862-84FD-CE9D-9FE7-4D233944722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353032-999A-FB0D-8D6A-9372F506D68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36A363-BB52-F847-9CC8-A14FBF3DB0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00948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  <p:sldLayoutId id="2147483658" r:id="rId2"/>
    <p:sldLayoutId id="2147483659" r:id="rId3"/>
    <p:sldLayoutId id="2147483660" r:id="rId4"/>
    <p:sldLayoutId id="2147483661" r:id="rId5"/>
    <p:sldLayoutId id="2147483662" r:id="rId6"/>
    <p:sldLayoutId id="2147483663" r:id="rId7"/>
    <p:sldLayoutId id="2147483664" r:id="rId8"/>
    <p:sldLayoutId id="2147483665" r:id="rId9"/>
    <p:sldLayoutId id="2147483666" r:id="rId10"/>
    <p:sldLayoutId id="214748366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3929900-2ACA-4B92-0E1A-06DA734F90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F8FEAE7-C0FC-3C7F-593D-72FA7D10394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9F4F41-5353-39BA-3414-85A2A531C26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15D5C6-F7A1-5D44-B216-FA90FD5DD46C}" type="datetimeFigureOut">
              <a:rPr lang="en-US" smtClean="0"/>
              <a:t>10/4/2024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726262-21EF-79AE-4E83-5A1E4D0B135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A5C12F-C386-8200-06E7-EF5A40CF073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D5B741-F039-A04D-81E9-C0DE6BA465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35939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  <p:sldLayoutId id="2147483672" r:id="rId4"/>
    <p:sldLayoutId id="2147483673" r:id="rId5"/>
    <p:sldLayoutId id="2147483674" r:id="rId6"/>
    <p:sldLayoutId id="2147483675" r:id="rId7"/>
    <p:sldLayoutId id="2147483676" r:id="rId8"/>
    <p:sldLayoutId id="2147483677" r:id="rId9"/>
    <p:sldLayoutId id="2147483678" r:id="rId10"/>
    <p:sldLayoutId id="214748367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>
            <a:extLst>
              <a:ext uri="{FF2B5EF4-FFF2-40B4-BE49-F238E27FC236}">
                <a16:creationId xmlns:a16="http://schemas.microsoft.com/office/drawing/2014/main" id="{F6DBE204-75C9-6F86-317E-5CFC06FC46F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35837" y="5412912"/>
            <a:ext cx="4838330" cy="1058909"/>
          </a:xfrm>
        </p:spPr>
        <p:txBody>
          <a:bodyPr/>
          <a:lstStyle/>
          <a:p>
            <a:r>
              <a:rPr lang="en-US" dirty="0"/>
              <a:t>HAP 719: Advanced Statistics I</a:t>
            </a:r>
          </a:p>
          <a:p>
            <a:r>
              <a:rPr lang="en-US" dirty="0"/>
              <a:t>Yili Lin</a:t>
            </a:r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A9199008-FA7F-E626-60CB-AC2CECA62B9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79479" y="3697149"/>
            <a:ext cx="11489461" cy="1229958"/>
          </a:xfrm>
        </p:spPr>
        <p:txBody>
          <a:bodyPr>
            <a:normAutofit/>
          </a:bodyPr>
          <a:lstStyle/>
          <a:p>
            <a:r>
              <a:rPr lang="en-US" sz="3600" b="1" dirty="0"/>
              <a:t>Hierarchical Regression Model Building in R</a:t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86288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5BCEC55A-E207-71DA-B6E3-DCDDE90BFCD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85565" y="2324211"/>
            <a:ext cx="6054137" cy="3613710"/>
          </a:xfrm>
          <a:prstGeom prst="rect">
            <a:avLst/>
          </a:prstGeom>
        </p:spPr>
      </p:pic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D0265D52-2C18-34EA-8D5F-11383E2AB46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4"/>
          <a:stretch>
            <a:fillRect/>
          </a:stretch>
        </p:blipFill>
        <p:spPr>
          <a:xfrm>
            <a:off x="-14069" y="6192295"/>
            <a:ext cx="12206069" cy="690789"/>
          </a:xfr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67ADE210-04F2-C333-E82F-063748B5B1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/>
              <a:t>STEP7: Interpreting the Output</a:t>
            </a:r>
            <a:endParaRPr lang="en-US" sz="4000" b="1" dirty="0">
              <a:solidFill>
                <a:schemeClr val="tx2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C3F71C4-2639-4C05-B5B2-87521EE425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16200000">
            <a:off x="10817434" y="4975433"/>
            <a:ext cx="2095133" cy="406400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pPr algn="l"/>
            <a:r>
              <a:rPr lang="en-US" sz="1000" dirty="0"/>
              <a:t>GEORGE MASON UNIVERSITY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5F7DB957-6E8A-735B-055E-5FCEFEC97F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661800" y="6356350"/>
            <a:ext cx="406400" cy="365125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algn="ctr"/>
            <a:fld id="{944FE883-4AC6-394B-8129-6E4BB686DB20}" type="slidenum">
              <a:rPr lang="en-US" smtClean="0">
                <a:solidFill>
                  <a:schemeClr val="bg1"/>
                </a:solidFill>
              </a:rPr>
              <a:pPr algn="ctr"/>
              <a:t>10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86199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45424CE7-02D8-6A69-7F5F-37F29B4249B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91773" y="1975131"/>
            <a:ext cx="6231797" cy="4233816"/>
          </a:xfrm>
          <a:prstGeom prst="rect">
            <a:avLst/>
          </a:prstGeom>
        </p:spPr>
      </p:pic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D0265D52-2C18-34EA-8D5F-11383E2AB46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4"/>
          <a:stretch>
            <a:fillRect/>
          </a:stretch>
        </p:blipFill>
        <p:spPr>
          <a:xfrm>
            <a:off x="-14069" y="6192295"/>
            <a:ext cx="12206069" cy="690789"/>
          </a:xfr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67ADE210-04F2-C333-E82F-063748B5B1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/>
              <a:t>STEP8: Make Predictions</a:t>
            </a:r>
            <a:endParaRPr lang="en-US" sz="4000" b="1" dirty="0">
              <a:solidFill>
                <a:schemeClr val="tx2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C3F71C4-2639-4C05-B5B2-87521EE425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16200000">
            <a:off x="10817434" y="4975433"/>
            <a:ext cx="2095133" cy="406400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pPr algn="l"/>
            <a:r>
              <a:rPr lang="en-US" sz="1000" dirty="0"/>
              <a:t>GEORGE MASON UNIVERSITY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5F7DB957-6E8A-735B-055E-5FCEFEC97F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661800" y="6356350"/>
            <a:ext cx="406400" cy="365125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algn="ctr"/>
            <a:fld id="{944FE883-4AC6-394B-8129-6E4BB686DB20}" type="slidenum">
              <a:rPr lang="en-US" smtClean="0">
                <a:solidFill>
                  <a:schemeClr val="bg1"/>
                </a:solidFill>
              </a:rPr>
              <a:pPr algn="ctr"/>
              <a:t>11</a:t>
            </a:fld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1AECF459-1185-6F00-4F70-B78625B71628}"/>
              </a:ext>
            </a:extLst>
          </p:cNvPr>
          <p:cNvSpPr txBox="1"/>
          <p:nvPr/>
        </p:nvSpPr>
        <p:spPr>
          <a:xfrm>
            <a:off x="3693867" y="4255045"/>
            <a:ext cx="5363869" cy="1464268"/>
          </a:xfrm>
          <a:custGeom>
            <a:avLst/>
            <a:gdLst>
              <a:gd name="connsiteX0" fmla="*/ 0 w 5363869"/>
              <a:gd name="connsiteY0" fmla="*/ 0 h 1464268"/>
              <a:gd name="connsiteX1" fmla="*/ 542347 w 5363869"/>
              <a:gd name="connsiteY1" fmla="*/ 0 h 1464268"/>
              <a:gd name="connsiteX2" fmla="*/ 1191971 w 5363869"/>
              <a:gd name="connsiteY2" fmla="*/ 0 h 1464268"/>
              <a:gd name="connsiteX3" fmla="*/ 1787956 w 5363869"/>
              <a:gd name="connsiteY3" fmla="*/ 0 h 1464268"/>
              <a:gd name="connsiteX4" fmla="*/ 2437580 w 5363869"/>
              <a:gd name="connsiteY4" fmla="*/ 0 h 1464268"/>
              <a:gd name="connsiteX5" fmla="*/ 3087205 w 5363869"/>
              <a:gd name="connsiteY5" fmla="*/ 0 h 1464268"/>
              <a:gd name="connsiteX6" fmla="*/ 3522274 w 5363869"/>
              <a:gd name="connsiteY6" fmla="*/ 0 h 1464268"/>
              <a:gd name="connsiteX7" fmla="*/ 4118259 w 5363869"/>
              <a:gd name="connsiteY7" fmla="*/ 0 h 1464268"/>
              <a:gd name="connsiteX8" fmla="*/ 4606967 w 5363869"/>
              <a:gd name="connsiteY8" fmla="*/ 0 h 1464268"/>
              <a:gd name="connsiteX9" fmla="*/ 5363869 w 5363869"/>
              <a:gd name="connsiteY9" fmla="*/ 0 h 1464268"/>
              <a:gd name="connsiteX10" fmla="*/ 5363869 w 5363869"/>
              <a:gd name="connsiteY10" fmla="*/ 444161 h 1464268"/>
              <a:gd name="connsiteX11" fmla="*/ 5363869 w 5363869"/>
              <a:gd name="connsiteY11" fmla="*/ 888323 h 1464268"/>
              <a:gd name="connsiteX12" fmla="*/ 5363869 w 5363869"/>
              <a:gd name="connsiteY12" fmla="*/ 1464268 h 1464268"/>
              <a:gd name="connsiteX13" fmla="*/ 4660606 w 5363869"/>
              <a:gd name="connsiteY13" fmla="*/ 1464268 h 1464268"/>
              <a:gd name="connsiteX14" fmla="*/ 4064621 w 5363869"/>
              <a:gd name="connsiteY14" fmla="*/ 1464268 h 1464268"/>
              <a:gd name="connsiteX15" fmla="*/ 3522274 w 5363869"/>
              <a:gd name="connsiteY15" fmla="*/ 1464268 h 1464268"/>
              <a:gd name="connsiteX16" fmla="*/ 2819011 w 5363869"/>
              <a:gd name="connsiteY16" fmla="*/ 1464268 h 1464268"/>
              <a:gd name="connsiteX17" fmla="*/ 2383942 w 5363869"/>
              <a:gd name="connsiteY17" fmla="*/ 1464268 h 1464268"/>
              <a:gd name="connsiteX18" fmla="*/ 1680679 w 5363869"/>
              <a:gd name="connsiteY18" fmla="*/ 1464268 h 1464268"/>
              <a:gd name="connsiteX19" fmla="*/ 1084694 w 5363869"/>
              <a:gd name="connsiteY19" fmla="*/ 1464268 h 1464268"/>
              <a:gd name="connsiteX20" fmla="*/ 542347 w 5363869"/>
              <a:gd name="connsiteY20" fmla="*/ 1464268 h 1464268"/>
              <a:gd name="connsiteX21" fmla="*/ 0 w 5363869"/>
              <a:gd name="connsiteY21" fmla="*/ 1464268 h 1464268"/>
              <a:gd name="connsiteX22" fmla="*/ 0 w 5363869"/>
              <a:gd name="connsiteY22" fmla="*/ 961536 h 1464268"/>
              <a:gd name="connsiteX23" fmla="*/ 0 w 5363869"/>
              <a:gd name="connsiteY23" fmla="*/ 488089 h 1464268"/>
              <a:gd name="connsiteX24" fmla="*/ 0 w 5363869"/>
              <a:gd name="connsiteY24" fmla="*/ 0 h 14642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5363869" h="1464268" extrusionOk="0">
                <a:moveTo>
                  <a:pt x="0" y="0"/>
                </a:moveTo>
                <a:cubicBezTo>
                  <a:pt x="192084" y="-54355"/>
                  <a:pt x="404356" y="57375"/>
                  <a:pt x="542347" y="0"/>
                </a:cubicBezTo>
                <a:cubicBezTo>
                  <a:pt x="680338" y="-57375"/>
                  <a:pt x="982223" y="49761"/>
                  <a:pt x="1191971" y="0"/>
                </a:cubicBezTo>
                <a:cubicBezTo>
                  <a:pt x="1401719" y="-49761"/>
                  <a:pt x="1662544" y="37028"/>
                  <a:pt x="1787956" y="0"/>
                </a:cubicBezTo>
                <a:cubicBezTo>
                  <a:pt x="1913368" y="-37028"/>
                  <a:pt x="2277073" y="34719"/>
                  <a:pt x="2437580" y="0"/>
                </a:cubicBezTo>
                <a:cubicBezTo>
                  <a:pt x="2598087" y="-34719"/>
                  <a:pt x="2809416" y="69548"/>
                  <a:pt x="3087205" y="0"/>
                </a:cubicBezTo>
                <a:cubicBezTo>
                  <a:pt x="3364994" y="-69548"/>
                  <a:pt x="3365164" y="14783"/>
                  <a:pt x="3522274" y="0"/>
                </a:cubicBezTo>
                <a:cubicBezTo>
                  <a:pt x="3679384" y="-14783"/>
                  <a:pt x="3844361" y="8738"/>
                  <a:pt x="4118259" y="0"/>
                </a:cubicBezTo>
                <a:cubicBezTo>
                  <a:pt x="4392158" y="-8738"/>
                  <a:pt x="4415021" y="27520"/>
                  <a:pt x="4606967" y="0"/>
                </a:cubicBezTo>
                <a:cubicBezTo>
                  <a:pt x="4798913" y="-27520"/>
                  <a:pt x="5200900" y="90641"/>
                  <a:pt x="5363869" y="0"/>
                </a:cubicBezTo>
                <a:cubicBezTo>
                  <a:pt x="5385218" y="110545"/>
                  <a:pt x="5311154" y="262753"/>
                  <a:pt x="5363869" y="444161"/>
                </a:cubicBezTo>
                <a:cubicBezTo>
                  <a:pt x="5416584" y="625569"/>
                  <a:pt x="5351690" y="706597"/>
                  <a:pt x="5363869" y="888323"/>
                </a:cubicBezTo>
                <a:cubicBezTo>
                  <a:pt x="5376048" y="1070049"/>
                  <a:pt x="5354275" y="1218304"/>
                  <a:pt x="5363869" y="1464268"/>
                </a:cubicBezTo>
                <a:cubicBezTo>
                  <a:pt x="5075317" y="1517392"/>
                  <a:pt x="4998500" y="1419384"/>
                  <a:pt x="4660606" y="1464268"/>
                </a:cubicBezTo>
                <a:cubicBezTo>
                  <a:pt x="4322712" y="1509152"/>
                  <a:pt x="4285909" y="1458343"/>
                  <a:pt x="4064621" y="1464268"/>
                </a:cubicBezTo>
                <a:cubicBezTo>
                  <a:pt x="3843333" y="1470193"/>
                  <a:pt x="3641891" y="1405736"/>
                  <a:pt x="3522274" y="1464268"/>
                </a:cubicBezTo>
                <a:cubicBezTo>
                  <a:pt x="3402657" y="1522800"/>
                  <a:pt x="3014562" y="1437917"/>
                  <a:pt x="2819011" y="1464268"/>
                </a:cubicBezTo>
                <a:cubicBezTo>
                  <a:pt x="2623460" y="1490619"/>
                  <a:pt x="2485039" y="1416839"/>
                  <a:pt x="2383942" y="1464268"/>
                </a:cubicBezTo>
                <a:cubicBezTo>
                  <a:pt x="2282845" y="1511697"/>
                  <a:pt x="1982350" y="1462120"/>
                  <a:pt x="1680679" y="1464268"/>
                </a:cubicBezTo>
                <a:cubicBezTo>
                  <a:pt x="1379008" y="1466416"/>
                  <a:pt x="1271452" y="1444706"/>
                  <a:pt x="1084694" y="1464268"/>
                </a:cubicBezTo>
                <a:cubicBezTo>
                  <a:pt x="897936" y="1483830"/>
                  <a:pt x="783993" y="1413408"/>
                  <a:pt x="542347" y="1464268"/>
                </a:cubicBezTo>
                <a:cubicBezTo>
                  <a:pt x="300701" y="1515128"/>
                  <a:pt x="230937" y="1407127"/>
                  <a:pt x="0" y="1464268"/>
                </a:cubicBezTo>
                <a:cubicBezTo>
                  <a:pt x="-57542" y="1276808"/>
                  <a:pt x="27565" y="1100514"/>
                  <a:pt x="0" y="961536"/>
                </a:cubicBezTo>
                <a:cubicBezTo>
                  <a:pt x="-27565" y="822558"/>
                  <a:pt x="23503" y="702484"/>
                  <a:pt x="0" y="488089"/>
                </a:cubicBezTo>
                <a:cubicBezTo>
                  <a:pt x="-23503" y="273694"/>
                  <a:pt x="17206" y="116586"/>
                  <a:pt x="0" y="0"/>
                </a:cubicBezTo>
                <a:close/>
              </a:path>
            </a:pathLst>
          </a:custGeom>
          <a:noFill/>
          <a:ln w="57150">
            <a:solidFill>
              <a:schemeClr val="accent4"/>
            </a:solidFill>
            <a:extLst>
              <a:ext uri="{C807C97D-BFC1-408E-A445-0C87EB9F89A2}">
                <ask:lineSketchStyleProps xmlns:ask="http://schemas.microsoft.com/office/drawing/2018/sketchyshapes" sd="2479454635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11673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D0265D52-2C18-34EA-8D5F-11383E2AB46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-14069" y="6192295"/>
            <a:ext cx="12206069" cy="690789"/>
          </a:xfr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67ADE210-04F2-C333-E82F-063748B5B1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/>
              <a:t>Summary of Key Concepts</a:t>
            </a:r>
            <a:endParaRPr lang="en-US" sz="4000" b="1" dirty="0">
              <a:solidFill>
                <a:schemeClr val="tx2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C3F71C4-2639-4C05-B5B2-87521EE425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16200000">
            <a:off x="10817434" y="4975433"/>
            <a:ext cx="2095133" cy="406400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pPr algn="l"/>
            <a:r>
              <a:rPr lang="en-US" sz="1000" dirty="0"/>
              <a:t>GEORGE MASON UNIVERSITY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5F7DB957-6E8A-735B-055E-5FCEFEC97F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661800" y="6356350"/>
            <a:ext cx="406400" cy="365125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algn="ctr"/>
            <a:fld id="{944FE883-4AC6-394B-8129-6E4BB686DB20}" type="slidenum">
              <a:rPr lang="en-US" smtClean="0">
                <a:solidFill>
                  <a:schemeClr val="bg1"/>
                </a:solidFill>
              </a:rPr>
              <a:pPr algn="ctr"/>
              <a:t>12</a:t>
            </a:fld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B6A2BE2-7F57-BF90-34DA-8518ADF27391}"/>
              </a:ext>
            </a:extLst>
          </p:cNvPr>
          <p:cNvSpPr txBox="1"/>
          <p:nvPr/>
        </p:nvSpPr>
        <p:spPr>
          <a:xfrm>
            <a:off x="1222795" y="2131547"/>
            <a:ext cx="9525718" cy="324499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AutoNum type="arabicPeriod"/>
            </a:pPr>
            <a:r>
              <a:rPr lang="en-US" sz="2800" dirty="0"/>
              <a:t>Fixed effects</a:t>
            </a:r>
          </a:p>
          <a:p>
            <a:pPr marL="342900" indent="-342900">
              <a:lnSpc>
                <a:spcPct val="150000"/>
              </a:lnSpc>
              <a:buAutoNum type="arabicPeriod"/>
            </a:pPr>
            <a:r>
              <a:rPr lang="en-US" sz="2800" dirty="0"/>
              <a:t>Random effects</a:t>
            </a:r>
          </a:p>
          <a:p>
            <a:pPr marL="342900" indent="-342900">
              <a:lnSpc>
                <a:spcPct val="150000"/>
              </a:lnSpc>
              <a:buAutoNum type="arabicPeriod"/>
            </a:pPr>
            <a:r>
              <a:rPr lang="en-US" sz="2800" dirty="0"/>
              <a:t>Random intercepts</a:t>
            </a:r>
          </a:p>
          <a:p>
            <a:pPr marL="342900" indent="-342900">
              <a:lnSpc>
                <a:spcPct val="150000"/>
              </a:lnSpc>
              <a:buAutoNum type="arabicPeriod"/>
            </a:pPr>
            <a:r>
              <a:rPr lang="en-US" sz="2800" dirty="0"/>
              <a:t>Random slopes</a:t>
            </a:r>
          </a:p>
          <a:p>
            <a:pPr marL="342900" indent="-342900">
              <a:lnSpc>
                <a:spcPct val="150000"/>
              </a:lnSpc>
              <a:buAutoNum type="arabicPeriod"/>
            </a:pPr>
            <a:r>
              <a:rPr lang="en-US" sz="2800" dirty="0"/>
              <a:t>Likelihood ratio test</a:t>
            </a:r>
          </a:p>
        </p:txBody>
      </p:sp>
    </p:spTree>
    <p:extLst>
      <p:ext uri="{BB962C8B-B14F-4D97-AF65-F5344CB8AC3E}">
        <p14:creationId xmlns:p14="http://schemas.microsoft.com/office/powerpoint/2010/main" val="50101517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A40E44AA-6E69-92B0-DEA9-60EE47C595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69988" y="2530162"/>
            <a:ext cx="4819650" cy="1267453"/>
          </a:xfrm>
        </p:spPr>
        <p:txBody>
          <a:bodyPr>
            <a:normAutofit/>
          </a:bodyPr>
          <a:lstStyle/>
          <a:p>
            <a:r>
              <a:rPr lang="en-US" sz="4800" b="1" dirty="0"/>
              <a:t>Thank You!</a:t>
            </a:r>
          </a:p>
        </p:txBody>
      </p:sp>
    </p:spTree>
    <p:extLst>
      <p:ext uri="{BB962C8B-B14F-4D97-AF65-F5344CB8AC3E}">
        <p14:creationId xmlns:p14="http://schemas.microsoft.com/office/powerpoint/2010/main" val="8714254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D0265D52-2C18-34EA-8D5F-11383E2AB46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-14069" y="6192295"/>
            <a:ext cx="12206069" cy="690789"/>
          </a:xfr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67ADE210-04F2-C333-E82F-063748B5B1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/>
              <a:t>Introduction to Hierarchical Models</a:t>
            </a:r>
            <a:endParaRPr lang="en-US" sz="4000" b="1" dirty="0">
              <a:solidFill>
                <a:schemeClr val="tx2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C3F71C4-2639-4C05-B5B2-87521EE425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16200000">
            <a:off x="10817434" y="4975433"/>
            <a:ext cx="2095133" cy="406400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pPr algn="l"/>
            <a:r>
              <a:rPr lang="en-US" sz="1000" dirty="0"/>
              <a:t>GEORGE MASON UNIVERSITY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5F7DB957-6E8A-735B-055E-5FCEFEC97F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661800" y="6356350"/>
            <a:ext cx="406400" cy="365125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algn="ctr"/>
            <a:fld id="{944FE883-4AC6-394B-8129-6E4BB686DB20}" type="slidenum">
              <a:rPr lang="en-US" smtClean="0">
                <a:solidFill>
                  <a:schemeClr val="bg1"/>
                </a:solidFill>
              </a:rPr>
              <a:pPr algn="ctr"/>
              <a:t>2</a:t>
            </a:fld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E6DDAFA-E1B1-A3B0-387B-F9BB3446C2A1}"/>
              </a:ext>
            </a:extLst>
          </p:cNvPr>
          <p:cNvSpPr txBox="1"/>
          <p:nvPr/>
        </p:nvSpPr>
        <p:spPr>
          <a:xfrm>
            <a:off x="1033014" y="1907239"/>
            <a:ext cx="10017424" cy="31085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>
              <a:lnSpc>
                <a:spcPct val="300000"/>
              </a:lnSpc>
              <a:buFont typeface="Wingdings" panose="05000000000000000000" pitchFamily="2" charset="2"/>
              <a:buChar char="ü"/>
            </a:pPr>
            <a:r>
              <a:rPr lang="en-US" sz="2800" dirty="0"/>
              <a:t>Definition (Mixed-Effects Models)</a:t>
            </a:r>
          </a:p>
          <a:p>
            <a:pPr marL="457200" indent="-457200">
              <a:lnSpc>
                <a:spcPct val="300000"/>
              </a:lnSpc>
              <a:buFont typeface="Wingdings" panose="05000000000000000000" pitchFamily="2" charset="2"/>
              <a:buChar char="ü"/>
            </a:pPr>
            <a:r>
              <a:rPr lang="en-US" sz="2800" dirty="0"/>
              <a:t>Purpose</a:t>
            </a:r>
          </a:p>
          <a:p>
            <a:endParaRPr lang="en-US" sz="2800" dirty="0"/>
          </a:p>
        </p:txBody>
      </p:sp>
      <p:sp>
        <p:nvSpPr>
          <p:cNvPr id="5" name="Speech Bubble: Rectangle with Corners Rounded 4">
            <a:extLst>
              <a:ext uri="{FF2B5EF4-FFF2-40B4-BE49-F238E27FC236}">
                <a16:creationId xmlns:a16="http://schemas.microsoft.com/office/drawing/2014/main" id="{3FD1CD4B-1DAB-73C7-6F44-F47795BB0A41}"/>
              </a:ext>
            </a:extLst>
          </p:cNvPr>
          <p:cNvSpPr/>
          <p:nvPr/>
        </p:nvSpPr>
        <p:spPr>
          <a:xfrm>
            <a:off x="7077135" y="3441953"/>
            <a:ext cx="2602906" cy="1042133"/>
          </a:xfrm>
          <a:custGeom>
            <a:avLst/>
            <a:gdLst>
              <a:gd name="connsiteX0" fmla="*/ 0 w 2602906"/>
              <a:gd name="connsiteY0" fmla="*/ 173692 h 1042133"/>
              <a:gd name="connsiteX1" fmla="*/ 173692 w 2602906"/>
              <a:gd name="connsiteY1" fmla="*/ 0 h 1042133"/>
              <a:gd name="connsiteX2" fmla="*/ 433818 w 2602906"/>
              <a:gd name="connsiteY2" fmla="*/ 0 h 1042133"/>
              <a:gd name="connsiteX3" fmla="*/ 433818 w 2602906"/>
              <a:gd name="connsiteY3" fmla="*/ 0 h 1042133"/>
              <a:gd name="connsiteX4" fmla="*/ 765688 w 2602906"/>
              <a:gd name="connsiteY4" fmla="*/ 0 h 1042133"/>
              <a:gd name="connsiteX5" fmla="*/ 1084544 w 2602906"/>
              <a:gd name="connsiteY5" fmla="*/ 0 h 1042133"/>
              <a:gd name="connsiteX6" fmla="*/ 1492427 w 2602906"/>
              <a:gd name="connsiteY6" fmla="*/ 0 h 1042133"/>
              <a:gd name="connsiteX7" fmla="*/ 1967544 w 2602906"/>
              <a:gd name="connsiteY7" fmla="*/ 0 h 1042133"/>
              <a:gd name="connsiteX8" fmla="*/ 2429214 w 2602906"/>
              <a:gd name="connsiteY8" fmla="*/ 0 h 1042133"/>
              <a:gd name="connsiteX9" fmla="*/ 2602906 w 2602906"/>
              <a:gd name="connsiteY9" fmla="*/ 173692 h 1042133"/>
              <a:gd name="connsiteX10" fmla="*/ 2602906 w 2602906"/>
              <a:gd name="connsiteY10" fmla="*/ 173689 h 1042133"/>
              <a:gd name="connsiteX11" fmla="*/ 2602906 w 2602906"/>
              <a:gd name="connsiteY11" fmla="*/ 173689 h 1042133"/>
              <a:gd name="connsiteX12" fmla="*/ 2602906 w 2602906"/>
              <a:gd name="connsiteY12" fmla="*/ 434222 h 1042133"/>
              <a:gd name="connsiteX13" fmla="*/ 2602906 w 2602906"/>
              <a:gd name="connsiteY13" fmla="*/ 868441 h 1042133"/>
              <a:gd name="connsiteX14" fmla="*/ 2429214 w 2602906"/>
              <a:gd name="connsiteY14" fmla="*/ 1042133 h 1042133"/>
              <a:gd name="connsiteX15" fmla="*/ 1954097 w 2602906"/>
              <a:gd name="connsiteY15" fmla="*/ 1042133 h 1042133"/>
              <a:gd name="connsiteX16" fmla="*/ 1492427 w 2602906"/>
              <a:gd name="connsiteY16" fmla="*/ 1042133 h 1042133"/>
              <a:gd name="connsiteX17" fmla="*/ 1084544 w 2602906"/>
              <a:gd name="connsiteY17" fmla="*/ 1042133 h 1042133"/>
              <a:gd name="connsiteX18" fmla="*/ 778703 w 2602906"/>
              <a:gd name="connsiteY18" fmla="*/ 1042133 h 1042133"/>
              <a:gd name="connsiteX19" fmla="*/ 433818 w 2602906"/>
              <a:gd name="connsiteY19" fmla="*/ 1042133 h 1042133"/>
              <a:gd name="connsiteX20" fmla="*/ 433818 w 2602906"/>
              <a:gd name="connsiteY20" fmla="*/ 1042133 h 1042133"/>
              <a:gd name="connsiteX21" fmla="*/ 173692 w 2602906"/>
              <a:gd name="connsiteY21" fmla="*/ 1042133 h 1042133"/>
              <a:gd name="connsiteX22" fmla="*/ 0 w 2602906"/>
              <a:gd name="connsiteY22" fmla="*/ 868441 h 1042133"/>
              <a:gd name="connsiteX23" fmla="*/ 0 w 2602906"/>
              <a:gd name="connsiteY23" fmla="*/ 434222 h 1042133"/>
              <a:gd name="connsiteX24" fmla="*/ -418435 w 2602906"/>
              <a:gd name="connsiteY24" fmla="*/ 101845 h 1042133"/>
              <a:gd name="connsiteX25" fmla="*/ -871739 w 2602906"/>
              <a:gd name="connsiteY25" fmla="*/ -258230 h 1042133"/>
              <a:gd name="connsiteX26" fmla="*/ -427152 w 2602906"/>
              <a:gd name="connsiteY26" fmla="*/ -37951 h 1042133"/>
              <a:gd name="connsiteX27" fmla="*/ 0 w 2602906"/>
              <a:gd name="connsiteY27" fmla="*/ 173689 h 1042133"/>
              <a:gd name="connsiteX28" fmla="*/ 0 w 2602906"/>
              <a:gd name="connsiteY28" fmla="*/ 173692 h 10421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2602906" h="1042133" fill="none" extrusionOk="0">
                <a:moveTo>
                  <a:pt x="0" y="173692"/>
                </a:moveTo>
                <a:cubicBezTo>
                  <a:pt x="-24315" y="82961"/>
                  <a:pt x="60973" y="-16111"/>
                  <a:pt x="173692" y="0"/>
                </a:cubicBezTo>
                <a:cubicBezTo>
                  <a:pt x="264729" y="-19869"/>
                  <a:pt x="366998" y="30587"/>
                  <a:pt x="433818" y="0"/>
                </a:cubicBezTo>
                <a:lnTo>
                  <a:pt x="433818" y="0"/>
                </a:lnTo>
                <a:cubicBezTo>
                  <a:pt x="584800" y="-25570"/>
                  <a:pt x="676462" y="11281"/>
                  <a:pt x="765688" y="0"/>
                </a:cubicBezTo>
                <a:cubicBezTo>
                  <a:pt x="854914" y="-11281"/>
                  <a:pt x="1007501" y="30602"/>
                  <a:pt x="1084544" y="0"/>
                </a:cubicBezTo>
                <a:cubicBezTo>
                  <a:pt x="1191180" y="-44019"/>
                  <a:pt x="1392735" y="40950"/>
                  <a:pt x="1492427" y="0"/>
                </a:cubicBezTo>
                <a:cubicBezTo>
                  <a:pt x="1592119" y="-40950"/>
                  <a:pt x="1803673" y="29400"/>
                  <a:pt x="1967544" y="0"/>
                </a:cubicBezTo>
                <a:cubicBezTo>
                  <a:pt x="2131415" y="-29400"/>
                  <a:pt x="2237000" y="51630"/>
                  <a:pt x="2429214" y="0"/>
                </a:cubicBezTo>
                <a:cubicBezTo>
                  <a:pt x="2526162" y="3561"/>
                  <a:pt x="2600339" y="80379"/>
                  <a:pt x="2602906" y="173692"/>
                </a:cubicBezTo>
                <a:lnTo>
                  <a:pt x="2602906" y="173689"/>
                </a:lnTo>
                <a:lnTo>
                  <a:pt x="2602906" y="173689"/>
                </a:lnTo>
                <a:cubicBezTo>
                  <a:pt x="2616173" y="279018"/>
                  <a:pt x="2572045" y="333839"/>
                  <a:pt x="2602906" y="434222"/>
                </a:cubicBezTo>
                <a:cubicBezTo>
                  <a:pt x="2643326" y="565953"/>
                  <a:pt x="2570839" y="699349"/>
                  <a:pt x="2602906" y="868441"/>
                </a:cubicBezTo>
                <a:cubicBezTo>
                  <a:pt x="2587909" y="945603"/>
                  <a:pt x="2520916" y="1043507"/>
                  <a:pt x="2429214" y="1042133"/>
                </a:cubicBezTo>
                <a:cubicBezTo>
                  <a:pt x="2294395" y="1051331"/>
                  <a:pt x="2099181" y="992208"/>
                  <a:pt x="1954097" y="1042133"/>
                </a:cubicBezTo>
                <a:cubicBezTo>
                  <a:pt x="1809013" y="1092058"/>
                  <a:pt x="1674731" y="1030227"/>
                  <a:pt x="1492427" y="1042133"/>
                </a:cubicBezTo>
                <a:cubicBezTo>
                  <a:pt x="1310123" y="1054039"/>
                  <a:pt x="1243207" y="1037213"/>
                  <a:pt x="1084544" y="1042133"/>
                </a:cubicBezTo>
                <a:cubicBezTo>
                  <a:pt x="993010" y="1047539"/>
                  <a:pt x="857839" y="1023741"/>
                  <a:pt x="778703" y="1042133"/>
                </a:cubicBezTo>
                <a:cubicBezTo>
                  <a:pt x="699567" y="1060525"/>
                  <a:pt x="504713" y="1009767"/>
                  <a:pt x="433818" y="1042133"/>
                </a:cubicBezTo>
                <a:lnTo>
                  <a:pt x="433818" y="1042133"/>
                </a:lnTo>
                <a:cubicBezTo>
                  <a:pt x="310191" y="1051238"/>
                  <a:pt x="296975" y="1016449"/>
                  <a:pt x="173692" y="1042133"/>
                </a:cubicBezTo>
                <a:cubicBezTo>
                  <a:pt x="71142" y="1053082"/>
                  <a:pt x="9539" y="963338"/>
                  <a:pt x="0" y="868441"/>
                </a:cubicBezTo>
                <a:cubicBezTo>
                  <a:pt x="-12597" y="661817"/>
                  <a:pt x="18796" y="521763"/>
                  <a:pt x="0" y="434222"/>
                </a:cubicBezTo>
                <a:cubicBezTo>
                  <a:pt x="-157514" y="368592"/>
                  <a:pt x="-310069" y="141055"/>
                  <a:pt x="-418435" y="101845"/>
                </a:cubicBezTo>
                <a:cubicBezTo>
                  <a:pt x="-526801" y="62635"/>
                  <a:pt x="-636092" y="-97076"/>
                  <a:pt x="-871739" y="-258230"/>
                </a:cubicBezTo>
                <a:cubicBezTo>
                  <a:pt x="-704961" y="-179163"/>
                  <a:pt x="-595732" y="-55516"/>
                  <a:pt x="-427152" y="-37951"/>
                </a:cubicBezTo>
                <a:cubicBezTo>
                  <a:pt x="-258572" y="-20386"/>
                  <a:pt x="-156613" y="121318"/>
                  <a:pt x="0" y="173689"/>
                </a:cubicBezTo>
                <a:lnTo>
                  <a:pt x="0" y="173692"/>
                </a:lnTo>
                <a:close/>
              </a:path>
              <a:path w="2602906" h="1042133" stroke="0" extrusionOk="0">
                <a:moveTo>
                  <a:pt x="0" y="173692"/>
                </a:moveTo>
                <a:cubicBezTo>
                  <a:pt x="5163" y="58290"/>
                  <a:pt x="73375" y="11700"/>
                  <a:pt x="173692" y="0"/>
                </a:cubicBezTo>
                <a:cubicBezTo>
                  <a:pt x="269361" y="-2705"/>
                  <a:pt x="336349" y="26751"/>
                  <a:pt x="433818" y="0"/>
                </a:cubicBezTo>
                <a:lnTo>
                  <a:pt x="433818" y="0"/>
                </a:lnTo>
                <a:cubicBezTo>
                  <a:pt x="569877" y="-186"/>
                  <a:pt x="629133" y="16685"/>
                  <a:pt x="739659" y="0"/>
                </a:cubicBezTo>
                <a:cubicBezTo>
                  <a:pt x="850185" y="-16685"/>
                  <a:pt x="935038" y="30342"/>
                  <a:pt x="1084544" y="0"/>
                </a:cubicBezTo>
                <a:cubicBezTo>
                  <a:pt x="1171421" y="-28553"/>
                  <a:pt x="1295359" y="30921"/>
                  <a:pt x="1492427" y="0"/>
                </a:cubicBezTo>
                <a:cubicBezTo>
                  <a:pt x="1689495" y="-30921"/>
                  <a:pt x="1760930" y="33860"/>
                  <a:pt x="1927204" y="0"/>
                </a:cubicBezTo>
                <a:cubicBezTo>
                  <a:pt x="2093478" y="-33860"/>
                  <a:pt x="2326444" y="29815"/>
                  <a:pt x="2429214" y="0"/>
                </a:cubicBezTo>
                <a:cubicBezTo>
                  <a:pt x="2539299" y="-7062"/>
                  <a:pt x="2588356" y="65764"/>
                  <a:pt x="2602906" y="173692"/>
                </a:cubicBezTo>
                <a:lnTo>
                  <a:pt x="2602906" y="173689"/>
                </a:lnTo>
                <a:lnTo>
                  <a:pt x="2602906" y="173689"/>
                </a:lnTo>
                <a:cubicBezTo>
                  <a:pt x="2603644" y="225910"/>
                  <a:pt x="2572332" y="318908"/>
                  <a:pt x="2602906" y="434222"/>
                </a:cubicBezTo>
                <a:cubicBezTo>
                  <a:pt x="2615443" y="560102"/>
                  <a:pt x="2599189" y="759620"/>
                  <a:pt x="2602906" y="868441"/>
                </a:cubicBezTo>
                <a:cubicBezTo>
                  <a:pt x="2592007" y="960239"/>
                  <a:pt x="2535062" y="1032288"/>
                  <a:pt x="2429214" y="1042133"/>
                </a:cubicBezTo>
                <a:cubicBezTo>
                  <a:pt x="2312931" y="1051771"/>
                  <a:pt x="2099095" y="998211"/>
                  <a:pt x="1967544" y="1042133"/>
                </a:cubicBezTo>
                <a:cubicBezTo>
                  <a:pt x="1835993" y="1086055"/>
                  <a:pt x="1726982" y="1017022"/>
                  <a:pt x="1532767" y="1042133"/>
                </a:cubicBezTo>
                <a:cubicBezTo>
                  <a:pt x="1338552" y="1067244"/>
                  <a:pt x="1262101" y="1003508"/>
                  <a:pt x="1084544" y="1042133"/>
                </a:cubicBezTo>
                <a:cubicBezTo>
                  <a:pt x="932587" y="1069044"/>
                  <a:pt x="841084" y="1037397"/>
                  <a:pt x="759181" y="1042133"/>
                </a:cubicBezTo>
                <a:cubicBezTo>
                  <a:pt x="677278" y="1046869"/>
                  <a:pt x="580534" y="1035266"/>
                  <a:pt x="433818" y="1042133"/>
                </a:cubicBezTo>
                <a:lnTo>
                  <a:pt x="433818" y="1042133"/>
                </a:lnTo>
                <a:cubicBezTo>
                  <a:pt x="362206" y="1067860"/>
                  <a:pt x="303306" y="1041805"/>
                  <a:pt x="173692" y="1042133"/>
                </a:cubicBezTo>
                <a:cubicBezTo>
                  <a:pt x="62217" y="1046908"/>
                  <a:pt x="-4930" y="954395"/>
                  <a:pt x="0" y="868441"/>
                </a:cubicBezTo>
                <a:cubicBezTo>
                  <a:pt x="-42076" y="652386"/>
                  <a:pt x="18586" y="523239"/>
                  <a:pt x="0" y="434222"/>
                </a:cubicBezTo>
                <a:cubicBezTo>
                  <a:pt x="-187855" y="329468"/>
                  <a:pt x="-265428" y="156723"/>
                  <a:pt x="-418435" y="101845"/>
                </a:cubicBezTo>
                <a:cubicBezTo>
                  <a:pt x="-571442" y="46967"/>
                  <a:pt x="-630516" y="-126613"/>
                  <a:pt x="-871739" y="-258230"/>
                </a:cubicBezTo>
                <a:cubicBezTo>
                  <a:pt x="-736507" y="-235509"/>
                  <a:pt x="-645937" y="-113367"/>
                  <a:pt x="-435870" y="-42271"/>
                </a:cubicBezTo>
                <a:cubicBezTo>
                  <a:pt x="-225803" y="28826"/>
                  <a:pt x="-192149" y="107369"/>
                  <a:pt x="0" y="173689"/>
                </a:cubicBezTo>
                <a:lnTo>
                  <a:pt x="0" y="173692"/>
                </a:lnTo>
                <a:close/>
              </a:path>
            </a:pathLst>
          </a:custGeom>
          <a:ln>
            <a:solidFill>
              <a:schemeClr val="tx2">
                <a:lumMod val="90000"/>
                <a:lumOff val="10000"/>
              </a:schemeClr>
            </a:solidFill>
            <a:extLst>
              <a:ext uri="{C807C97D-BFC1-408E-A445-0C87EB9F89A2}">
                <ask:lineSketchStyleProps xmlns:ask="http://schemas.microsoft.com/office/drawing/2018/sketchyshapes" sd="2370554450">
                  <a:prstGeom prst="wedgeRoundRectCallout">
                    <a:avLst>
                      <a:gd name="adj1" fmla="val -83491"/>
                      <a:gd name="adj2" fmla="val -74779"/>
                      <a:gd name="adj3" fmla="val 16667"/>
                    </a:avLst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>
                <a:solidFill>
                  <a:schemeClr val="tx2">
                    <a:lumMod val="90000"/>
                    <a:lumOff val="10000"/>
                  </a:schemeClr>
                </a:solidFill>
              </a:rPr>
              <a:t>Fixed Effects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>
                <a:solidFill>
                  <a:schemeClr val="tx2">
                    <a:lumMod val="90000"/>
                    <a:lumOff val="10000"/>
                  </a:schemeClr>
                </a:solidFill>
              </a:rPr>
              <a:t>Random Effects</a:t>
            </a:r>
          </a:p>
        </p:txBody>
      </p:sp>
    </p:spTree>
    <p:extLst>
      <p:ext uri="{BB962C8B-B14F-4D97-AF65-F5344CB8AC3E}">
        <p14:creationId xmlns:p14="http://schemas.microsoft.com/office/powerpoint/2010/main" val="6307065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A983B1B4-9A81-2C8F-153D-F0B4513FDDF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77706" y="1912009"/>
            <a:ext cx="7123573" cy="4314191"/>
          </a:xfrm>
          <a:prstGeom prst="rect">
            <a:avLst/>
          </a:prstGeom>
        </p:spPr>
      </p:pic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D0265D52-2C18-34EA-8D5F-11383E2AB46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4"/>
          <a:stretch>
            <a:fillRect/>
          </a:stretch>
        </p:blipFill>
        <p:spPr>
          <a:xfrm>
            <a:off x="-14069" y="6192295"/>
            <a:ext cx="12206069" cy="690789"/>
          </a:xfr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67ADE210-04F2-C333-E82F-063748B5B1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/>
              <a:t>STEP1</a:t>
            </a:r>
            <a:r>
              <a:rPr lang="en-US" sz="2400" dirty="0"/>
              <a:t> </a:t>
            </a:r>
            <a:r>
              <a:rPr lang="en-US" sz="4000" b="1" dirty="0"/>
              <a:t>: Install Necessary Libraries</a:t>
            </a:r>
            <a:endParaRPr lang="en-US" sz="4000" b="1" dirty="0">
              <a:solidFill>
                <a:schemeClr val="tx2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C3F71C4-2639-4C05-B5B2-87521EE425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16200000">
            <a:off x="10817434" y="4975433"/>
            <a:ext cx="2095133" cy="406400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pPr algn="l"/>
            <a:r>
              <a:rPr lang="en-US" sz="1000" dirty="0"/>
              <a:t>GEORGE MASON UNIVERSITY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5F7DB957-6E8A-735B-055E-5FCEFEC97F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661800" y="6356350"/>
            <a:ext cx="406400" cy="365125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algn="ctr"/>
            <a:fld id="{944FE883-4AC6-394B-8129-6E4BB686DB20}" type="slidenum">
              <a:rPr lang="en-US" smtClean="0">
                <a:solidFill>
                  <a:schemeClr val="bg1"/>
                </a:solidFill>
              </a:rPr>
              <a:pPr algn="ctr"/>
              <a:t>3</a:t>
            </a:fld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F43052B5-1048-4F78-70B8-BB99E76766CF}"/>
              </a:ext>
            </a:extLst>
          </p:cNvPr>
          <p:cNvSpPr txBox="1"/>
          <p:nvPr/>
        </p:nvSpPr>
        <p:spPr>
          <a:xfrm>
            <a:off x="3295291" y="3022091"/>
            <a:ext cx="4011283" cy="690789"/>
          </a:xfrm>
          <a:custGeom>
            <a:avLst/>
            <a:gdLst>
              <a:gd name="connsiteX0" fmla="*/ 0 w 4011283"/>
              <a:gd name="connsiteY0" fmla="*/ 0 h 690789"/>
              <a:gd name="connsiteX1" fmla="*/ 532928 w 4011283"/>
              <a:gd name="connsiteY1" fmla="*/ 0 h 690789"/>
              <a:gd name="connsiteX2" fmla="*/ 1146081 w 4011283"/>
              <a:gd name="connsiteY2" fmla="*/ 0 h 690789"/>
              <a:gd name="connsiteX3" fmla="*/ 1719121 w 4011283"/>
              <a:gd name="connsiteY3" fmla="*/ 0 h 690789"/>
              <a:gd name="connsiteX4" fmla="*/ 2332275 w 4011283"/>
              <a:gd name="connsiteY4" fmla="*/ 0 h 690789"/>
              <a:gd name="connsiteX5" fmla="*/ 2945428 w 4011283"/>
              <a:gd name="connsiteY5" fmla="*/ 0 h 690789"/>
              <a:gd name="connsiteX6" fmla="*/ 3398130 w 4011283"/>
              <a:gd name="connsiteY6" fmla="*/ 0 h 690789"/>
              <a:gd name="connsiteX7" fmla="*/ 4011283 w 4011283"/>
              <a:gd name="connsiteY7" fmla="*/ 0 h 690789"/>
              <a:gd name="connsiteX8" fmla="*/ 4011283 w 4011283"/>
              <a:gd name="connsiteY8" fmla="*/ 331579 h 690789"/>
              <a:gd name="connsiteX9" fmla="*/ 4011283 w 4011283"/>
              <a:gd name="connsiteY9" fmla="*/ 690789 h 690789"/>
              <a:gd name="connsiteX10" fmla="*/ 3398130 w 4011283"/>
              <a:gd name="connsiteY10" fmla="*/ 690789 h 690789"/>
              <a:gd name="connsiteX11" fmla="*/ 2945428 w 4011283"/>
              <a:gd name="connsiteY11" fmla="*/ 690789 h 690789"/>
              <a:gd name="connsiteX12" fmla="*/ 2292162 w 4011283"/>
              <a:gd name="connsiteY12" fmla="*/ 690789 h 690789"/>
              <a:gd name="connsiteX13" fmla="*/ 1839460 w 4011283"/>
              <a:gd name="connsiteY13" fmla="*/ 690789 h 690789"/>
              <a:gd name="connsiteX14" fmla="*/ 1266419 w 4011283"/>
              <a:gd name="connsiteY14" fmla="*/ 690789 h 690789"/>
              <a:gd name="connsiteX15" fmla="*/ 733492 w 4011283"/>
              <a:gd name="connsiteY15" fmla="*/ 690789 h 690789"/>
              <a:gd name="connsiteX16" fmla="*/ 0 w 4011283"/>
              <a:gd name="connsiteY16" fmla="*/ 690789 h 690789"/>
              <a:gd name="connsiteX17" fmla="*/ 0 w 4011283"/>
              <a:gd name="connsiteY17" fmla="*/ 366118 h 690789"/>
              <a:gd name="connsiteX18" fmla="*/ 0 w 4011283"/>
              <a:gd name="connsiteY18" fmla="*/ 0 h 6907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4011283" h="690789" extrusionOk="0">
                <a:moveTo>
                  <a:pt x="0" y="0"/>
                </a:moveTo>
                <a:cubicBezTo>
                  <a:pt x="164511" y="-47109"/>
                  <a:pt x="421230" y="49926"/>
                  <a:pt x="532928" y="0"/>
                </a:cubicBezTo>
                <a:cubicBezTo>
                  <a:pt x="644626" y="-49926"/>
                  <a:pt x="922200" y="37654"/>
                  <a:pt x="1146081" y="0"/>
                </a:cubicBezTo>
                <a:cubicBezTo>
                  <a:pt x="1369962" y="-37654"/>
                  <a:pt x="1508827" y="40241"/>
                  <a:pt x="1719121" y="0"/>
                </a:cubicBezTo>
                <a:cubicBezTo>
                  <a:pt x="1929415" y="-40241"/>
                  <a:pt x="2170549" y="11296"/>
                  <a:pt x="2332275" y="0"/>
                </a:cubicBezTo>
                <a:cubicBezTo>
                  <a:pt x="2494001" y="-11296"/>
                  <a:pt x="2672812" y="70123"/>
                  <a:pt x="2945428" y="0"/>
                </a:cubicBezTo>
                <a:cubicBezTo>
                  <a:pt x="3218044" y="-70123"/>
                  <a:pt x="3193221" y="44486"/>
                  <a:pt x="3398130" y="0"/>
                </a:cubicBezTo>
                <a:cubicBezTo>
                  <a:pt x="3603039" y="-44486"/>
                  <a:pt x="3883571" y="40160"/>
                  <a:pt x="4011283" y="0"/>
                </a:cubicBezTo>
                <a:cubicBezTo>
                  <a:pt x="4031968" y="152710"/>
                  <a:pt x="4007187" y="256686"/>
                  <a:pt x="4011283" y="331579"/>
                </a:cubicBezTo>
                <a:cubicBezTo>
                  <a:pt x="4015379" y="406472"/>
                  <a:pt x="3978311" y="515428"/>
                  <a:pt x="4011283" y="690789"/>
                </a:cubicBezTo>
                <a:cubicBezTo>
                  <a:pt x="3759062" y="727451"/>
                  <a:pt x="3664412" y="621189"/>
                  <a:pt x="3398130" y="690789"/>
                </a:cubicBezTo>
                <a:cubicBezTo>
                  <a:pt x="3131848" y="760389"/>
                  <a:pt x="3132226" y="681878"/>
                  <a:pt x="2945428" y="690789"/>
                </a:cubicBezTo>
                <a:cubicBezTo>
                  <a:pt x="2758630" y="699700"/>
                  <a:pt x="2604703" y="642180"/>
                  <a:pt x="2292162" y="690789"/>
                </a:cubicBezTo>
                <a:cubicBezTo>
                  <a:pt x="1979621" y="739398"/>
                  <a:pt x="1941423" y="681413"/>
                  <a:pt x="1839460" y="690789"/>
                </a:cubicBezTo>
                <a:cubicBezTo>
                  <a:pt x="1737497" y="700165"/>
                  <a:pt x="1465412" y="645274"/>
                  <a:pt x="1266419" y="690789"/>
                </a:cubicBezTo>
                <a:cubicBezTo>
                  <a:pt x="1067426" y="736304"/>
                  <a:pt x="957213" y="669930"/>
                  <a:pt x="733492" y="690789"/>
                </a:cubicBezTo>
                <a:cubicBezTo>
                  <a:pt x="509771" y="711648"/>
                  <a:pt x="155924" y="640789"/>
                  <a:pt x="0" y="690789"/>
                </a:cubicBezTo>
                <a:cubicBezTo>
                  <a:pt x="-5882" y="620288"/>
                  <a:pt x="31107" y="441353"/>
                  <a:pt x="0" y="366118"/>
                </a:cubicBezTo>
                <a:cubicBezTo>
                  <a:pt x="-31107" y="290883"/>
                  <a:pt x="24650" y="90221"/>
                  <a:pt x="0" y="0"/>
                </a:cubicBezTo>
                <a:close/>
              </a:path>
            </a:pathLst>
          </a:custGeom>
          <a:noFill/>
          <a:ln w="57150">
            <a:solidFill>
              <a:schemeClr val="accent4"/>
            </a:solidFill>
            <a:extLst>
              <a:ext uri="{C807C97D-BFC1-408E-A445-0C87EB9F89A2}">
                <ask:lineSketchStyleProps xmlns:ask="http://schemas.microsoft.com/office/drawing/2018/sketchyshapes" sd="2479454635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90979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1BC91A82-40FD-3CFF-368E-235BA1A480D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77706" y="1912009"/>
            <a:ext cx="7123573" cy="4314191"/>
          </a:xfrm>
          <a:prstGeom prst="rect">
            <a:avLst/>
          </a:prstGeom>
        </p:spPr>
      </p:pic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D0265D52-2C18-34EA-8D5F-11383E2AB46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4"/>
          <a:stretch>
            <a:fillRect/>
          </a:stretch>
        </p:blipFill>
        <p:spPr>
          <a:xfrm>
            <a:off x="-14069" y="6192295"/>
            <a:ext cx="12206069" cy="690789"/>
          </a:xfr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67ADE210-04F2-C333-E82F-063748B5B1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/>
              <a:t>STEP2: Prepare the Dataset</a:t>
            </a:r>
            <a:endParaRPr lang="en-US" sz="4000" b="1" dirty="0">
              <a:solidFill>
                <a:schemeClr val="tx2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C3F71C4-2639-4C05-B5B2-87521EE425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16200000">
            <a:off x="10817434" y="4975433"/>
            <a:ext cx="2095133" cy="406400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pPr algn="l"/>
            <a:r>
              <a:rPr lang="en-US" sz="1000" dirty="0"/>
              <a:t>GEORGE MASON UNIVERSITY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5F7DB957-6E8A-735B-055E-5FCEFEC97F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661800" y="6356350"/>
            <a:ext cx="406400" cy="365125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algn="ctr"/>
            <a:fld id="{944FE883-4AC6-394B-8129-6E4BB686DB20}" type="slidenum">
              <a:rPr lang="en-US" smtClean="0">
                <a:solidFill>
                  <a:schemeClr val="bg1"/>
                </a:solidFill>
              </a:rPr>
              <a:pPr algn="ctr"/>
              <a:t>4</a:t>
            </a:fld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F8C76F0C-80EF-1770-46F5-4D1B21434098}"/>
              </a:ext>
            </a:extLst>
          </p:cNvPr>
          <p:cNvSpPr txBox="1"/>
          <p:nvPr/>
        </p:nvSpPr>
        <p:spPr>
          <a:xfrm>
            <a:off x="3377720" y="3654201"/>
            <a:ext cx="6240733" cy="1297362"/>
          </a:xfrm>
          <a:custGeom>
            <a:avLst/>
            <a:gdLst>
              <a:gd name="connsiteX0" fmla="*/ 0 w 6240733"/>
              <a:gd name="connsiteY0" fmla="*/ 0 h 1297362"/>
              <a:gd name="connsiteX1" fmla="*/ 504932 w 6240733"/>
              <a:gd name="connsiteY1" fmla="*/ 0 h 1297362"/>
              <a:gd name="connsiteX2" fmla="*/ 1134679 w 6240733"/>
              <a:gd name="connsiteY2" fmla="*/ 0 h 1297362"/>
              <a:gd name="connsiteX3" fmla="*/ 1702018 w 6240733"/>
              <a:gd name="connsiteY3" fmla="*/ 0 h 1297362"/>
              <a:gd name="connsiteX4" fmla="*/ 2331765 w 6240733"/>
              <a:gd name="connsiteY4" fmla="*/ 0 h 1297362"/>
              <a:gd name="connsiteX5" fmla="*/ 2961511 w 6240733"/>
              <a:gd name="connsiteY5" fmla="*/ 0 h 1297362"/>
              <a:gd name="connsiteX6" fmla="*/ 3341629 w 6240733"/>
              <a:gd name="connsiteY6" fmla="*/ 0 h 1297362"/>
              <a:gd name="connsiteX7" fmla="*/ 3908968 w 6240733"/>
              <a:gd name="connsiteY7" fmla="*/ 0 h 1297362"/>
              <a:gd name="connsiteX8" fmla="*/ 4351493 w 6240733"/>
              <a:gd name="connsiteY8" fmla="*/ 0 h 1297362"/>
              <a:gd name="connsiteX9" fmla="*/ 4794018 w 6240733"/>
              <a:gd name="connsiteY9" fmla="*/ 0 h 1297362"/>
              <a:gd name="connsiteX10" fmla="*/ 5174135 w 6240733"/>
              <a:gd name="connsiteY10" fmla="*/ 0 h 1297362"/>
              <a:gd name="connsiteX11" fmla="*/ 5554252 w 6240733"/>
              <a:gd name="connsiteY11" fmla="*/ 0 h 1297362"/>
              <a:gd name="connsiteX12" fmla="*/ 6240733 w 6240733"/>
              <a:gd name="connsiteY12" fmla="*/ 0 h 1297362"/>
              <a:gd name="connsiteX13" fmla="*/ 6240733 w 6240733"/>
              <a:gd name="connsiteY13" fmla="*/ 458401 h 1297362"/>
              <a:gd name="connsiteX14" fmla="*/ 6240733 w 6240733"/>
              <a:gd name="connsiteY14" fmla="*/ 903829 h 1297362"/>
              <a:gd name="connsiteX15" fmla="*/ 6240733 w 6240733"/>
              <a:gd name="connsiteY15" fmla="*/ 1297362 h 1297362"/>
              <a:gd name="connsiteX16" fmla="*/ 5610986 w 6240733"/>
              <a:gd name="connsiteY16" fmla="*/ 1297362 h 1297362"/>
              <a:gd name="connsiteX17" fmla="*/ 5230869 w 6240733"/>
              <a:gd name="connsiteY17" fmla="*/ 1297362 h 1297362"/>
              <a:gd name="connsiteX18" fmla="*/ 4538715 w 6240733"/>
              <a:gd name="connsiteY18" fmla="*/ 1297362 h 1297362"/>
              <a:gd name="connsiteX19" fmla="*/ 3971376 w 6240733"/>
              <a:gd name="connsiteY19" fmla="*/ 1297362 h 1297362"/>
              <a:gd name="connsiteX20" fmla="*/ 3466444 w 6240733"/>
              <a:gd name="connsiteY20" fmla="*/ 1297362 h 1297362"/>
              <a:gd name="connsiteX21" fmla="*/ 3023919 w 6240733"/>
              <a:gd name="connsiteY21" fmla="*/ 1297362 h 1297362"/>
              <a:gd name="connsiteX22" fmla="*/ 2394172 w 6240733"/>
              <a:gd name="connsiteY22" fmla="*/ 1297362 h 1297362"/>
              <a:gd name="connsiteX23" fmla="*/ 1826833 w 6240733"/>
              <a:gd name="connsiteY23" fmla="*/ 1297362 h 1297362"/>
              <a:gd name="connsiteX24" fmla="*/ 1321901 w 6240733"/>
              <a:gd name="connsiteY24" fmla="*/ 1297362 h 1297362"/>
              <a:gd name="connsiteX25" fmla="*/ 754561 w 6240733"/>
              <a:gd name="connsiteY25" fmla="*/ 1297362 h 1297362"/>
              <a:gd name="connsiteX26" fmla="*/ 0 w 6240733"/>
              <a:gd name="connsiteY26" fmla="*/ 1297362 h 1297362"/>
              <a:gd name="connsiteX27" fmla="*/ 0 w 6240733"/>
              <a:gd name="connsiteY27" fmla="*/ 890855 h 1297362"/>
              <a:gd name="connsiteX28" fmla="*/ 0 w 6240733"/>
              <a:gd name="connsiteY28" fmla="*/ 432454 h 1297362"/>
              <a:gd name="connsiteX29" fmla="*/ 0 w 6240733"/>
              <a:gd name="connsiteY29" fmla="*/ 0 h 12973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</a:cxnLst>
            <a:rect l="l" t="t" r="r" b="b"/>
            <a:pathLst>
              <a:path w="6240733" h="1297362" extrusionOk="0">
                <a:moveTo>
                  <a:pt x="0" y="0"/>
                </a:moveTo>
                <a:cubicBezTo>
                  <a:pt x="235125" y="-7722"/>
                  <a:pt x="318675" y="54805"/>
                  <a:pt x="504932" y="0"/>
                </a:cubicBezTo>
                <a:cubicBezTo>
                  <a:pt x="691189" y="-54805"/>
                  <a:pt x="859835" y="31083"/>
                  <a:pt x="1134679" y="0"/>
                </a:cubicBezTo>
                <a:cubicBezTo>
                  <a:pt x="1409523" y="-31083"/>
                  <a:pt x="1517937" y="4154"/>
                  <a:pt x="1702018" y="0"/>
                </a:cubicBezTo>
                <a:cubicBezTo>
                  <a:pt x="1886099" y="-4154"/>
                  <a:pt x="2126120" y="50766"/>
                  <a:pt x="2331765" y="0"/>
                </a:cubicBezTo>
                <a:cubicBezTo>
                  <a:pt x="2537410" y="-50766"/>
                  <a:pt x="2673790" y="57458"/>
                  <a:pt x="2961511" y="0"/>
                </a:cubicBezTo>
                <a:cubicBezTo>
                  <a:pt x="3249232" y="-57458"/>
                  <a:pt x="3191641" y="25098"/>
                  <a:pt x="3341629" y="0"/>
                </a:cubicBezTo>
                <a:cubicBezTo>
                  <a:pt x="3491617" y="-25098"/>
                  <a:pt x="3700326" y="25312"/>
                  <a:pt x="3908968" y="0"/>
                </a:cubicBezTo>
                <a:cubicBezTo>
                  <a:pt x="4117610" y="-25312"/>
                  <a:pt x="4205109" y="14349"/>
                  <a:pt x="4351493" y="0"/>
                </a:cubicBezTo>
                <a:cubicBezTo>
                  <a:pt x="4497877" y="-14349"/>
                  <a:pt x="4653816" y="5472"/>
                  <a:pt x="4794018" y="0"/>
                </a:cubicBezTo>
                <a:cubicBezTo>
                  <a:pt x="4934220" y="-5472"/>
                  <a:pt x="5001915" y="45456"/>
                  <a:pt x="5174135" y="0"/>
                </a:cubicBezTo>
                <a:cubicBezTo>
                  <a:pt x="5346355" y="-45456"/>
                  <a:pt x="5409367" y="3794"/>
                  <a:pt x="5554252" y="0"/>
                </a:cubicBezTo>
                <a:cubicBezTo>
                  <a:pt x="5699137" y="-3794"/>
                  <a:pt x="6089039" y="45542"/>
                  <a:pt x="6240733" y="0"/>
                </a:cubicBezTo>
                <a:cubicBezTo>
                  <a:pt x="6274904" y="115634"/>
                  <a:pt x="6186296" y="248275"/>
                  <a:pt x="6240733" y="458401"/>
                </a:cubicBezTo>
                <a:cubicBezTo>
                  <a:pt x="6295170" y="668527"/>
                  <a:pt x="6215198" y="728468"/>
                  <a:pt x="6240733" y="903829"/>
                </a:cubicBezTo>
                <a:cubicBezTo>
                  <a:pt x="6266268" y="1079190"/>
                  <a:pt x="6206887" y="1216384"/>
                  <a:pt x="6240733" y="1297362"/>
                </a:cubicBezTo>
                <a:cubicBezTo>
                  <a:pt x="6104222" y="1342278"/>
                  <a:pt x="5751616" y="1288818"/>
                  <a:pt x="5610986" y="1297362"/>
                </a:cubicBezTo>
                <a:cubicBezTo>
                  <a:pt x="5470356" y="1305906"/>
                  <a:pt x="5410455" y="1284945"/>
                  <a:pt x="5230869" y="1297362"/>
                </a:cubicBezTo>
                <a:cubicBezTo>
                  <a:pt x="5051283" y="1309779"/>
                  <a:pt x="4717747" y="1252763"/>
                  <a:pt x="4538715" y="1297362"/>
                </a:cubicBezTo>
                <a:cubicBezTo>
                  <a:pt x="4359683" y="1341961"/>
                  <a:pt x="4144396" y="1270110"/>
                  <a:pt x="3971376" y="1297362"/>
                </a:cubicBezTo>
                <a:cubicBezTo>
                  <a:pt x="3798356" y="1324614"/>
                  <a:pt x="3687012" y="1278401"/>
                  <a:pt x="3466444" y="1297362"/>
                </a:cubicBezTo>
                <a:cubicBezTo>
                  <a:pt x="3245876" y="1316323"/>
                  <a:pt x="3210682" y="1273321"/>
                  <a:pt x="3023919" y="1297362"/>
                </a:cubicBezTo>
                <a:cubicBezTo>
                  <a:pt x="2837157" y="1321403"/>
                  <a:pt x="2635151" y="1222861"/>
                  <a:pt x="2394172" y="1297362"/>
                </a:cubicBezTo>
                <a:cubicBezTo>
                  <a:pt x="2153193" y="1371863"/>
                  <a:pt x="2009447" y="1257741"/>
                  <a:pt x="1826833" y="1297362"/>
                </a:cubicBezTo>
                <a:cubicBezTo>
                  <a:pt x="1644219" y="1336983"/>
                  <a:pt x="1530510" y="1250361"/>
                  <a:pt x="1321901" y="1297362"/>
                </a:cubicBezTo>
                <a:cubicBezTo>
                  <a:pt x="1113292" y="1344363"/>
                  <a:pt x="892470" y="1277326"/>
                  <a:pt x="754561" y="1297362"/>
                </a:cubicBezTo>
                <a:cubicBezTo>
                  <a:pt x="616652" y="1317398"/>
                  <a:pt x="299734" y="1231666"/>
                  <a:pt x="0" y="1297362"/>
                </a:cubicBezTo>
                <a:cubicBezTo>
                  <a:pt x="-21629" y="1138728"/>
                  <a:pt x="26753" y="1084609"/>
                  <a:pt x="0" y="890855"/>
                </a:cubicBezTo>
                <a:cubicBezTo>
                  <a:pt x="-26753" y="697101"/>
                  <a:pt x="36462" y="597757"/>
                  <a:pt x="0" y="432454"/>
                </a:cubicBezTo>
                <a:cubicBezTo>
                  <a:pt x="-36462" y="267151"/>
                  <a:pt x="37593" y="145001"/>
                  <a:pt x="0" y="0"/>
                </a:cubicBezTo>
                <a:close/>
              </a:path>
            </a:pathLst>
          </a:custGeom>
          <a:noFill/>
          <a:ln w="57150">
            <a:solidFill>
              <a:schemeClr val="accent4"/>
            </a:solidFill>
            <a:extLst>
              <a:ext uri="{C807C97D-BFC1-408E-A445-0C87EB9F89A2}">
                <ask:lineSketchStyleProps xmlns:ask="http://schemas.microsoft.com/office/drawing/2018/sketchyshapes" sd="2479454635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66357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D0265D52-2C18-34EA-8D5F-11383E2AB46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-14069" y="6192295"/>
            <a:ext cx="12206069" cy="690789"/>
          </a:xfr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67ADE210-04F2-C333-E82F-063748B5B1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/>
              <a:t>STEP2: Prepare the Dataset</a:t>
            </a:r>
            <a:endParaRPr lang="en-US" sz="4000" b="1" dirty="0">
              <a:solidFill>
                <a:schemeClr val="tx2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C3F71C4-2639-4C05-B5B2-87521EE425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16200000">
            <a:off x="10817434" y="4975433"/>
            <a:ext cx="2095133" cy="406400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pPr algn="l"/>
            <a:r>
              <a:rPr lang="en-US" sz="1000" dirty="0"/>
              <a:t>GEORGE MASON UNIVERSITY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5F7DB957-6E8A-735B-055E-5FCEFEC97F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661800" y="6356350"/>
            <a:ext cx="406400" cy="365125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algn="ctr"/>
            <a:fld id="{944FE883-4AC6-394B-8129-6E4BB686DB20}" type="slidenum">
              <a:rPr lang="en-US" smtClean="0">
                <a:solidFill>
                  <a:schemeClr val="bg1"/>
                </a:solidFill>
              </a:rPr>
              <a:pPr algn="ctr"/>
              <a:t>5</a:t>
            </a:fld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F8C76F0C-80EF-1770-46F5-4D1B21434098}"/>
              </a:ext>
            </a:extLst>
          </p:cNvPr>
          <p:cNvSpPr txBox="1"/>
          <p:nvPr/>
        </p:nvSpPr>
        <p:spPr>
          <a:xfrm>
            <a:off x="2769080" y="4363495"/>
            <a:ext cx="6668218" cy="1200329"/>
          </a:xfrm>
          <a:custGeom>
            <a:avLst/>
            <a:gdLst>
              <a:gd name="connsiteX0" fmla="*/ 0 w 6668218"/>
              <a:gd name="connsiteY0" fmla="*/ 0 h 1200329"/>
              <a:gd name="connsiteX1" fmla="*/ 489003 w 6668218"/>
              <a:gd name="connsiteY1" fmla="*/ 0 h 1200329"/>
              <a:gd name="connsiteX2" fmla="*/ 1111370 w 6668218"/>
              <a:gd name="connsiteY2" fmla="*/ 0 h 1200329"/>
              <a:gd name="connsiteX3" fmla="*/ 1667055 w 6668218"/>
              <a:gd name="connsiteY3" fmla="*/ 0 h 1200329"/>
              <a:gd name="connsiteX4" fmla="*/ 2289422 w 6668218"/>
              <a:gd name="connsiteY4" fmla="*/ 0 h 1200329"/>
              <a:gd name="connsiteX5" fmla="*/ 2911789 w 6668218"/>
              <a:gd name="connsiteY5" fmla="*/ 0 h 1200329"/>
              <a:gd name="connsiteX6" fmla="*/ 3267427 w 6668218"/>
              <a:gd name="connsiteY6" fmla="*/ 0 h 1200329"/>
              <a:gd name="connsiteX7" fmla="*/ 3823112 w 6668218"/>
              <a:gd name="connsiteY7" fmla="*/ 0 h 1200329"/>
              <a:gd name="connsiteX8" fmla="*/ 4245432 w 6668218"/>
              <a:gd name="connsiteY8" fmla="*/ 0 h 1200329"/>
              <a:gd name="connsiteX9" fmla="*/ 4667753 w 6668218"/>
              <a:gd name="connsiteY9" fmla="*/ 0 h 1200329"/>
              <a:gd name="connsiteX10" fmla="*/ 5023391 w 6668218"/>
              <a:gd name="connsiteY10" fmla="*/ 0 h 1200329"/>
              <a:gd name="connsiteX11" fmla="*/ 5379029 w 6668218"/>
              <a:gd name="connsiteY11" fmla="*/ 0 h 1200329"/>
              <a:gd name="connsiteX12" fmla="*/ 5801350 w 6668218"/>
              <a:gd name="connsiteY12" fmla="*/ 0 h 1200329"/>
              <a:gd name="connsiteX13" fmla="*/ 6668218 w 6668218"/>
              <a:gd name="connsiteY13" fmla="*/ 0 h 1200329"/>
              <a:gd name="connsiteX14" fmla="*/ 6668218 w 6668218"/>
              <a:gd name="connsiteY14" fmla="*/ 412113 h 1200329"/>
              <a:gd name="connsiteX15" fmla="*/ 6668218 w 6668218"/>
              <a:gd name="connsiteY15" fmla="*/ 788216 h 1200329"/>
              <a:gd name="connsiteX16" fmla="*/ 6668218 w 6668218"/>
              <a:gd name="connsiteY16" fmla="*/ 1200329 h 1200329"/>
              <a:gd name="connsiteX17" fmla="*/ 6245898 w 6668218"/>
              <a:gd name="connsiteY17" fmla="*/ 1200329 h 1200329"/>
              <a:gd name="connsiteX18" fmla="*/ 5556848 w 6668218"/>
              <a:gd name="connsiteY18" fmla="*/ 1200329 h 1200329"/>
              <a:gd name="connsiteX19" fmla="*/ 5001164 w 6668218"/>
              <a:gd name="connsiteY19" fmla="*/ 1200329 h 1200329"/>
              <a:gd name="connsiteX20" fmla="*/ 4512161 w 6668218"/>
              <a:gd name="connsiteY20" fmla="*/ 1200329 h 1200329"/>
              <a:gd name="connsiteX21" fmla="*/ 4089840 w 6668218"/>
              <a:gd name="connsiteY21" fmla="*/ 1200329 h 1200329"/>
              <a:gd name="connsiteX22" fmla="*/ 3467473 w 6668218"/>
              <a:gd name="connsiteY22" fmla="*/ 1200329 h 1200329"/>
              <a:gd name="connsiteX23" fmla="*/ 2911789 w 6668218"/>
              <a:gd name="connsiteY23" fmla="*/ 1200329 h 1200329"/>
              <a:gd name="connsiteX24" fmla="*/ 2422786 w 6668218"/>
              <a:gd name="connsiteY24" fmla="*/ 1200329 h 1200329"/>
              <a:gd name="connsiteX25" fmla="*/ 1867101 w 6668218"/>
              <a:gd name="connsiteY25" fmla="*/ 1200329 h 1200329"/>
              <a:gd name="connsiteX26" fmla="*/ 1444781 w 6668218"/>
              <a:gd name="connsiteY26" fmla="*/ 1200329 h 1200329"/>
              <a:gd name="connsiteX27" fmla="*/ 1022460 w 6668218"/>
              <a:gd name="connsiteY27" fmla="*/ 1200329 h 1200329"/>
              <a:gd name="connsiteX28" fmla="*/ 0 w 6668218"/>
              <a:gd name="connsiteY28" fmla="*/ 1200329 h 1200329"/>
              <a:gd name="connsiteX29" fmla="*/ 0 w 6668218"/>
              <a:gd name="connsiteY29" fmla="*/ 788216 h 1200329"/>
              <a:gd name="connsiteX30" fmla="*/ 0 w 6668218"/>
              <a:gd name="connsiteY30" fmla="*/ 376103 h 1200329"/>
              <a:gd name="connsiteX31" fmla="*/ 0 w 6668218"/>
              <a:gd name="connsiteY31" fmla="*/ 0 h 1200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6668218" h="1200329" extrusionOk="0">
                <a:moveTo>
                  <a:pt x="0" y="0"/>
                </a:moveTo>
                <a:cubicBezTo>
                  <a:pt x="239819" y="-39630"/>
                  <a:pt x="388767" y="38017"/>
                  <a:pt x="489003" y="0"/>
                </a:cubicBezTo>
                <a:cubicBezTo>
                  <a:pt x="589239" y="-38017"/>
                  <a:pt x="824713" y="464"/>
                  <a:pt x="1111370" y="0"/>
                </a:cubicBezTo>
                <a:cubicBezTo>
                  <a:pt x="1398027" y="-464"/>
                  <a:pt x="1404734" y="21451"/>
                  <a:pt x="1667055" y="0"/>
                </a:cubicBezTo>
                <a:cubicBezTo>
                  <a:pt x="1929376" y="-21451"/>
                  <a:pt x="2021160" y="49508"/>
                  <a:pt x="2289422" y="0"/>
                </a:cubicBezTo>
                <a:cubicBezTo>
                  <a:pt x="2557684" y="-49508"/>
                  <a:pt x="2674036" y="48503"/>
                  <a:pt x="2911789" y="0"/>
                </a:cubicBezTo>
                <a:cubicBezTo>
                  <a:pt x="3149542" y="-48503"/>
                  <a:pt x="3095297" y="4578"/>
                  <a:pt x="3267427" y="0"/>
                </a:cubicBezTo>
                <a:cubicBezTo>
                  <a:pt x="3439557" y="-4578"/>
                  <a:pt x="3637015" y="1367"/>
                  <a:pt x="3823112" y="0"/>
                </a:cubicBezTo>
                <a:cubicBezTo>
                  <a:pt x="4009210" y="-1367"/>
                  <a:pt x="4132319" y="43231"/>
                  <a:pt x="4245432" y="0"/>
                </a:cubicBezTo>
                <a:cubicBezTo>
                  <a:pt x="4358545" y="-43231"/>
                  <a:pt x="4536055" y="35600"/>
                  <a:pt x="4667753" y="0"/>
                </a:cubicBezTo>
                <a:cubicBezTo>
                  <a:pt x="4799451" y="-35600"/>
                  <a:pt x="4913632" y="39811"/>
                  <a:pt x="5023391" y="0"/>
                </a:cubicBezTo>
                <a:cubicBezTo>
                  <a:pt x="5133150" y="-39811"/>
                  <a:pt x="5278305" y="38621"/>
                  <a:pt x="5379029" y="0"/>
                </a:cubicBezTo>
                <a:cubicBezTo>
                  <a:pt x="5479753" y="-38621"/>
                  <a:pt x="5682069" y="15152"/>
                  <a:pt x="5801350" y="0"/>
                </a:cubicBezTo>
                <a:cubicBezTo>
                  <a:pt x="5920631" y="-15152"/>
                  <a:pt x="6307229" y="98488"/>
                  <a:pt x="6668218" y="0"/>
                </a:cubicBezTo>
                <a:cubicBezTo>
                  <a:pt x="6701158" y="137988"/>
                  <a:pt x="6645490" y="308870"/>
                  <a:pt x="6668218" y="412113"/>
                </a:cubicBezTo>
                <a:cubicBezTo>
                  <a:pt x="6690946" y="515356"/>
                  <a:pt x="6636232" y="625125"/>
                  <a:pt x="6668218" y="788216"/>
                </a:cubicBezTo>
                <a:cubicBezTo>
                  <a:pt x="6700204" y="951307"/>
                  <a:pt x="6665065" y="1053596"/>
                  <a:pt x="6668218" y="1200329"/>
                </a:cubicBezTo>
                <a:cubicBezTo>
                  <a:pt x="6540762" y="1202083"/>
                  <a:pt x="6406677" y="1163559"/>
                  <a:pt x="6245898" y="1200329"/>
                </a:cubicBezTo>
                <a:cubicBezTo>
                  <a:pt x="6085119" y="1237099"/>
                  <a:pt x="5857938" y="1160794"/>
                  <a:pt x="5556848" y="1200329"/>
                </a:cubicBezTo>
                <a:cubicBezTo>
                  <a:pt x="5255758" y="1239864"/>
                  <a:pt x="5152760" y="1152606"/>
                  <a:pt x="5001164" y="1200329"/>
                </a:cubicBezTo>
                <a:cubicBezTo>
                  <a:pt x="4849568" y="1248052"/>
                  <a:pt x="4746466" y="1142743"/>
                  <a:pt x="4512161" y="1200329"/>
                </a:cubicBezTo>
                <a:cubicBezTo>
                  <a:pt x="4277856" y="1257915"/>
                  <a:pt x="4269476" y="1158109"/>
                  <a:pt x="4089840" y="1200329"/>
                </a:cubicBezTo>
                <a:cubicBezTo>
                  <a:pt x="3910204" y="1242549"/>
                  <a:pt x="3658847" y="1133066"/>
                  <a:pt x="3467473" y="1200329"/>
                </a:cubicBezTo>
                <a:cubicBezTo>
                  <a:pt x="3276099" y="1267592"/>
                  <a:pt x="3094414" y="1169294"/>
                  <a:pt x="2911789" y="1200329"/>
                </a:cubicBezTo>
                <a:cubicBezTo>
                  <a:pt x="2729164" y="1231364"/>
                  <a:pt x="2617935" y="1172083"/>
                  <a:pt x="2422786" y="1200329"/>
                </a:cubicBezTo>
                <a:cubicBezTo>
                  <a:pt x="2227637" y="1228575"/>
                  <a:pt x="2126385" y="1164447"/>
                  <a:pt x="1867101" y="1200329"/>
                </a:cubicBezTo>
                <a:cubicBezTo>
                  <a:pt x="1607817" y="1236211"/>
                  <a:pt x="1575280" y="1177526"/>
                  <a:pt x="1444781" y="1200329"/>
                </a:cubicBezTo>
                <a:cubicBezTo>
                  <a:pt x="1314282" y="1223132"/>
                  <a:pt x="1158116" y="1165608"/>
                  <a:pt x="1022460" y="1200329"/>
                </a:cubicBezTo>
                <a:cubicBezTo>
                  <a:pt x="886804" y="1235050"/>
                  <a:pt x="460540" y="1184543"/>
                  <a:pt x="0" y="1200329"/>
                </a:cubicBezTo>
                <a:cubicBezTo>
                  <a:pt x="-21771" y="1060703"/>
                  <a:pt x="45878" y="872961"/>
                  <a:pt x="0" y="788216"/>
                </a:cubicBezTo>
                <a:cubicBezTo>
                  <a:pt x="-45878" y="703471"/>
                  <a:pt x="21609" y="464552"/>
                  <a:pt x="0" y="376103"/>
                </a:cubicBezTo>
                <a:cubicBezTo>
                  <a:pt x="-21609" y="287654"/>
                  <a:pt x="20172" y="137199"/>
                  <a:pt x="0" y="0"/>
                </a:cubicBezTo>
                <a:close/>
              </a:path>
            </a:pathLst>
          </a:custGeom>
          <a:noFill/>
          <a:ln w="57150">
            <a:solidFill>
              <a:schemeClr val="accent4"/>
            </a:solidFill>
            <a:extLst>
              <a:ext uri="{C807C97D-BFC1-408E-A445-0C87EB9F89A2}">
                <ask:lineSketchStyleProps xmlns:ask="http://schemas.microsoft.com/office/drawing/2018/sketchyshapes" sd="2479454635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txBody>
          <a:bodyPr wrap="square" rtlCol="0">
            <a:spAutoFit/>
          </a:bodyPr>
          <a:lstStyle/>
          <a:p>
            <a:r>
              <a:rPr lang="en-US" b="1" dirty="0" err="1"/>
              <a:t>patient_id</a:t>
            </a:r>
            <a:r>
              <a:rPr lang="en-US" b="1" dirty="0"/>
              <a:t>: </a:t>
            </a:r>
            <a:r>
              <a:rPr lang="en-US" dirty="0"/>
              <a:t>Unique identifier for each patient.</a:t>
            </a:r>
          </a:p>
          <a:p>
            <a:r>
              <a:rPr lang="en-US" b="1" dirty="0" err="1"/>
              <a:t>clinic_id</a:t>
            </a:r>
            <a:r>
              <a:rPr lang="en-US" b="1" dirty="0"/>
              <a:t>: </a:t>
            </a:r>
            <a:r>
              <a:rPr lang="en-US" dirty="0"/>
              <a:t>Clinic where the patient is treated (grouping variable).</a:t>
            </a:r>
          </a:p>
          <a:p>
            <a:r>
              <a:rPr lang="en-US" b="1" dirty="0"/>
              <a:t>age: </a:t>
            </a:r>
            <a:r>
              <a:rPr lang="en-US" dirty="0"/>
              <a:t>Age of the patient (predictor).</a:t>
            </a:r>
          </a:p>
          <a:p>
            <a:r>
              <a:rPr lang="en-US" b="1" dirty="0" err="1"/>
              <a:t>blood_pressure</a:t>
            </a:r>
            <a:r>
              <a:rPr lang="en-US" b="1" dirty="0"/>
              <a:t>: </a:t>
            </a:r>
            <a:r>
              <a:rPr lang="en-US" dirty="0"/>
              <a:t>Blood pressure (outcome variable).</a:t>
            </a:r>
          </a:p>
        </p:txBody>
      </p:sp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id="{DBEE33A3-329B-3303-05C0-D35D9403861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21283672"/>
              </p:ext>
            </p:extLst>
          </p:nvPr>
        </p:nvGraphicFramePr>
        <p:xfrm>
          <a:off x="2383201" y="2033777"/>
          <a:ext cx="7411528" cy="1828800"/>
        </p:xfrm>
        <a:graphic>
          <a:graphicData uri="http://schemas.openxmlformats.org/drawingml/2006/table">
            <a:tbl>
              <a:tblPr>
                <a:effectLst>
                  <a:outerShdw blurRad="152400" dist="317500" dir="5400000" sx="90000" sy="-19000" rotWithShape="0">
                    <a:prstClr val="black">
                      <a:alpha val="15000"/>
                    </a:prstClr>
                  </a:outerShdw>
                </a:effectLst>
                <a:tableStyleId>{08FB837D-C827-4EFA-A057-4D05807E0F7C}</a:tableStyleId>
              </a:tblPr>
              <a:tblGrid>
                <a:gridCol w="1852882">
                  <a:extLst>
                    <a:ext uri="{9D8B030D-6E8A-4147-A177-3AD203B41FA5}">
                      <a16:colId xmlns:a16="http://schemas.microsoft.com/office/drawing/2014/main" val="368431361"/>
                    </a:ext>
                  </a:extLst>
                </a:gridCol>
                <a:gridCol w="1852882">
                  <a:extLst>
                    <a:ext uri="{9D8B030D-6E8A-4147-A177-3AD203B41FA5}">
                      <a16:colId xmlns:a16="http://schemas.microsoft.com/office/drawing/2014/main" val="4233766754"/>
                    </a:ext>
                  </a:extLst>
                </a:gridCol>
                <a:gridCol w="1852882">
                  <a:extLst>
                    <a:ext uri="{9D8B030D-6E8A-4147-A177-3AD203B41FA5}">
                      <a16:colId xmlns:a16="http://schemas.microsoft.com/office/drawing/2014/main" val="676222733"/>
                    </a:ext>
                  </a:extLst>
                </a:gridCol>
                <a:gridCol w="1852882">
                  <a:extLst>
                    <a:ext uri="{9D8B030D-6E8A-4147-A177-3AD203B41FA5}">
                      <a16:colId xmlns:a16="http://schemas.microsoft.com/office/drawing/2014/main" val="175274999"/>
                    </a:ext>
                  </a:extLst>
                </a:gridCol>
              </a:tblGrid>
              <a:tr h="342379">
                <a:tc>
                  <a:txBody>
                    <a:bodyPr/>
                    <a:lstStyle/>
                    <a:p>
                      <a:r>
                        <a:rPr lang="en-US"/>
                        <a:t>patient_id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/>
                        <a:t>clinic_id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/>
                        <a:t>age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/>
                        <a:t>blood_pressure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75000"/>
                        <a:lumOff val="2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2232294"/>
                  </a:ext>
                </a:extLst>
              </a:tr>
              <a:tr h="342379">
                <a:tc>
                  <a:txBody>
                    <a:bodyPr/>
                    <a:lstStyle/>
                    <a:p>
                      <a:r>
                        <a:rPr lang="en-US"/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/>
                        <a:t>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/>
                        <a:t>55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/>
                        <a:t>120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75000"/>
                        <a:lumOff val="2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1622287"/>
                  </a:ext>
                </a:extLst>
              </a:tr>
              <a:tr h="342379">
                <a:tc>
                  <a:txBody>
                    <a:bodyPr/>
                    <a:lstStyle/>
                    <a:p>
                      <a:r>
                        <a:rPr lang="en-US"/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/>
                        <a:t>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/>
                        <a:t>60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/>
                        <a:t>130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75000"/>
                        <a:lumOff val="2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8949088"/>
                  </a:ext>
                </a:extLst>
              </a:tr>
              <a:tr h="342379">
                <a:tc>
                  <a:txBody>
                    <a:bodyPr/>
                    <a:lstStyle/>
                    <a:p>
                      <a:r>
                        <a:rPr lang="en-US"/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/>
                        <a:t>B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/>
                        <a:t>45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/>
                        <a:t>110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75000"/>
                        <a:lumOff val="2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51910711"/>
                  </a:ext>
                </a:extLst>
              </a:tr>
              <a:tr h="342379">
                <a:tc>
                  <a:txBody>
                    <a:bodyPr/>
                    <a:lstStyle/>
                    <a:p>
                      <a:r>
                        <a:rPr lang="en-US"/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/>
                        <a:t>B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/>
                        <a:t>50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115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75000"/>
                        <a:lumOff val="2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502473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477737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9C53C650-E258-38AE-C1CB-8A05B940994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77706" y="1912009"/>
            <a:ext cx="7123573" cy="4314191"/>
          </a:xfrm>
          <a:prstGeom prst="rect">
            <a:avLst/>
          </a:prstGeom>
        </p:spPr>
      </p:pic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D0265D52-2C18-34EA-8D5F-11383E2AB46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4"/>
          <a:stretch>
            <a:fillRect/>
          </a:stretch>
        </p:blipFill>
        <p:spPr>
          <a:xfrm>
            <a:off x="-14069" y="6192295"/>
            <a:ext cx="12206069" cy="690789"/>
          </a:xfr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67ADE210-04F2-C333-E82F-063748B5B1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/>
              <a:t>STEP3: Fit a Basic Hierarchical Model</a:t>
            </a:r>
            <a:endParaRPr lang="en-US" sz="4000" b="1" dirty="0">
              <a:solidFill>
                <a:schemeClr val="tx2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C3F71C4-2639-4C05-B5B2-87521EE425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16200000">
            <a:off x="10817434" y="4975433"/>
            <a:ext cx="2095133" cy="406400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pPr algn="l"/>
            <a:r>
              <a:rPr lang="en-US" sz="1000" dirty="0"/>
              <a:t>GEORGE MASON UNIVERSITY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5F7DB957-6E8A-735B-055E-5FCEFEC97F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661800" y="6356350"/>
            <a:ext cx="406400" cy="365125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algn="ctr"/>
            <a:fld id="{944FE883-4AC6-394B-8129-6E4BB686DB20}" type="slidenum">
              <a:rPr lang="en-US" smtClean="0">
                <a:solidFill>
                  <a:schemeClr val="bg1"/>
                </a:solidFill>
              </a:rPr>
              <a:pPr algn="ctr"/>
              <a:t>6</a:t>
            </a:fld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F8C76F0C-80EF-1770-46F5-4D1B21434098}"/>
              </a:ext>
            </a:extLst>
          </p:cNvPr>
          <p:cNvSpPr txBox="1"/>
          <p:nvPr/>
        </p:nvSpPr>
        <p:spPr>
          <a:xfrm>
            <a:off x="3312542" y="4964911"/>
            <a:ext cx="6101751" cy="780281"/>
          </a:xfrm>
          <a:custGeom>
            <a:avLst/>
            <a:gdLst>
              <a:gd name="connsiteX0" fmla="*/ 0 w 6101751"/>
              <a:gd name="connsiteY0" fmla="*/ 0 h 780281"/>
              <a:gd name="connsiteX1" fmla="*/ 493687 w 6101751"/>
              <a:gd name="connsiteY1" fmla="*/ 0 h 780281"/>
              <a:gd name="connsiteX2" fmla="*/ 1109409 w 6101751"/>
              <a:gd name="connsiteY2" fmla="*/ 0 h 780281"/>
              <a:gd name="connsiteX3" fmla="*/ 1664114 w 6101751"/>
              <a:gd name="connsiteY3" fmla="*/ 0 h 780281"/>
              <a:gd name="connsiteX4" fmla="*/ 2279836 w 6101751"/>
              <a:gd name="connsiteY4" fmla="*/ 0 h 780281"/>
              <a:gd name="connsiteX5" fmla="*/ 2895558 w 6101751"/>
              <a:gd name="connsiteY5" fmla="*/ 0 h 780281"/>
              <a:gd name="connsiteX6" fmla="*/ 3267210 w 6101751"/>
              <a:gd name="connsiteY6" fmla="*/ 0 h 780281"/>
              <a:gd name="connsiteX7" fmla="*/ 3821915 w 6101751"/>
              <a:gd name="connsiteY7" fmla="*/ 0 h 780281"/>
              <a:gd name="connsiteX8" fmla="*/ 4254585 w 6101751"/>
              <a:gd name="connsiteY8" fmla="*/ 0 h 780281"/>
              <a:gd name="connsiteX9" fmla="*/ 4687254 w 6101751"/>
              <a:gd name="connsiteY9" fmla="*/ 0 h 780281"/>
              <a:gd name="connsiteX10" fmla="*/ 5058906 w 6101751"/>
              <a:gd name="connsiteY10" fmla="*/ 0 h 780281"/>
              <a:gd name="connsiteX11" fmla="*/ 5430558 w 6101751"/>
              <a:gd name="connsiteY11" fmla="*/ 0 h 780281"/>
              <a:gd name="connsiteX12" fmla="*/ 6101751 w 6101751"/>
              <a:gd name="connsiteY12" fmla="*/ 0 h 780281"/>
              <a:gd name="connsiteX13" fmla="*/ 6101751 w 6101751"/>
              <a:gd name="connsiteY13" fmla="*/ 405746 h 780281"/>
              <a:gd name="connsiteX14" fmla="*/ 6101751 w 6101751"/>
              <a:gd name="connsiteY14" fmla="*/ 780281 h 780281"/>
              <a:gd name="connsiteX15" fmla="*/ 5669081 w 6101751"/>
              <a:gd name="connsiteY15" fmla="*/ 780281 h 780281"/>
              <a:gd name="connsiteX16" fmla="*/ 4992342 w 6101751"/>
              <a:gd name="connsiteY16" fmla="*/ 780281 h 780281"/>
              <a:gd name="connsiteX17" fmla="*/ 4620690 w 6101751"/>
              <a:gd name="connsiteY17" fmla="*/ 780281 h 780281"/>
              <a:gd name="connsiteX18" fmla="*/ 3943950 w 6101751"/>
              <a:gd name="connsiteY18" fmla="*/ 780281 h 780281"/>
              <a:gd name="connsiteX19" fmla="*/ 3389245 w 6101751"/>
              <a:gd name="connsiteY19" fmla="*/ 780281 h 780281"/>
              <a:gd name="connsiteX20" fmla="*/ 2895558 w 6101751"/>
              <a:gd name="connsiteY20" fmla="*/ 780281 h 780281"/>
              <a:gd name="connsiteX21" fmla="*/ 2462889 w 6101751"/>
              <a:gd name="connsiteY21" fmla="*/ 780281 h 780281"/>
              <a:gd name="connsiteX22" fmla="*/ 1847166 w 6101751"/>
              <a:gd name="connsiteY22" fmla="*/ 780281 h 780281"/>
              <a:gd name="connsiteX23" fmla="*/ 1292462 w 6101751"/>
              <a:gd name="connsiteY23" fmla="*/ 780281 h 780281"/>
              <a:gd name="connsiteX24" fmla="*/ 798775 w 6101751"/>
              <a:gd name="connsiteY24" fmla="*/ 780281 h 780281"/>
              <a:gd name="connsiteX25" fmla="*/ 0 w 6101751"/>
              <a:gd name="connsiteY25" fmla="*/ 780281 h 780281"/>
              <a:gd name="connsiteX26" fmla="*/ 0 w 6101751"/>
              <a:gd name="connsiteY26" fmla="*/ 405746 h 780281"/>
              <a:gd name="connsiteX27" fmla="*/ 0 w 6101751"/>
              <a:gd name="connsiteY27" fmla="*/ 0 h 7802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</a:cxnLst>
            <a:rect l="l" t="t" r="r" b="b"/>
            <a:pathLst>
              <a:path w="6101751" h="780281" extrusionOk="0">
                <a:moveTo>
                  <a:pt x="0" y="0"/>
                </a:moveTo>
                <a:cubicBezTo>
                  <a:pt x="155945" y="-37402"/>
                  <a:pt x="323581" y="34035"/>
                  <a:pt x="493687" y="0"/>
                </a:cubicBezTo>
                <a:cubicBezTo>
                  <a:pt x="663793" y="-34035"/>
                  <a:pt x="810591" y="44415"/>
                  <a:pt x="1109409" y="0"/>
                </a:cubicBezTo>
                <a:cubicBezTo>
                  <a:pt x="1408227" y="-44415"/>
                  <a:pt x="1487667" y="50387"/>
                  <a:pt x="1664114" y="0"/>
                </a:cubicBezTo>
                <a:cubicBezTo>
                  <a:pt x="1840561" y="-50387"/>
                  <a:pt x="2124343" y="43075"/>
                  <a:pt x="2279836" y="0"/>
                </a:cubicBezTo>
                <a:cubicBezTo>
                  <a:pt x="2435329" y="-43075"/>
                  <a:pt x="2639100" y="49779"/>
                  <a:pt x="2895558" y="0"/>
                </a:cubicBezTo>
                <a:cubicBezTo>
                  <a:pt x="3152016" y="-49779"/>
                  <a:pt x="3147163" y="30453"/>
                  <a:pt x="3267210" y="0"/>
                </a:cubicBezTo>
                <a:cubicBezTo>
                  <a:pt x="3387257" y="-30453"/>
                  <a:pt x="3620773" y="59142"/>
                  <a:pt x="3821915" y="0"/>
                </a:cubicBezTo>
                <a:cubicBezTo>
                  <a:pt x="4023057" y="-59142"/>
                  <a:pt x="4141711" y="7643"/>
                  <a:pt x="4254585" y="0"/>
                </a:cubicBezTo>
                <a:cubicBezTo>
                  <a:pt x="4367459" y="-7643"/>
                  <a:pt x="4501229" y="25373"/>
                  <a:pt x="4687254" y="0"/>
                </a:cubicBezTo>
                <a:cubicBezTo>
                  <a:pt x="4873279" y="-25373"/>
                  <a:pt x="4931860" y="4067"/>
                  <a:pt x="5058906" y="0"/>
                </a:cubicBezTo>
                <a:cubicBezTo>
                  <a:pt x="5185952" y="-4067"/>
                  <a:pt x="5251176" y="15443"/>
                  <a:pt x="5430558" y="0"/>
                </a:cubicBezTo>
                <a:cubicBezTo>
                  <a:pt x="5609940" y="-15443"/>
                  <a:pt x="5817824" y="24395"/>
                  <a:pt x="6101751" y="0"/>
                </a:cubicBezTo>
                <a:cubicBezTo>
                  <a:pt x="6142291" y="129193"/>
                  <a:pt x="6068312" y="223100"/>
                  <a:pt x="6101751" y="405746"/>
                </a:cubicBezTo>
                <a:cubicBezTo>
                  <a:pt x="6135190" y="588392"/>
                  <a:pt x="6077741" y="656750"/>
                  <a:pt x="6101751" y="780281"/>
                </a:cubicBezTo>
                <a:cubicBezTo>
                  <a:pt x="5961817" y="791559"/>
                  <a:pt x="5875494" y="765690"/>
                  <a:pt x="5669081" y="780281"/>
                </a:cubicBezTo>
                <a:cubicBezTo>
                  <a:pt x="5462668" y="794872"/>
                  <a:pt x="5327976" y="748946"/>
                  <a:pt x="4992342" y="780281"/>
                </a:cubicBezTo>
                <a:cubicBezTo>
                  <a:pt x="4656708" y="811616"/>
                  <a:pt x="4744635" y="740126"/>
                  <a:pt x="4620690" y="780281"/>
                </a:cubicBezTo>
                <a:cubicBezTo>
                  <a:pt x="4496745" y="820436"/>
                  <a:pt x="4263750" y="772691"/>
                  <a:pt x="3943950" y="780281"/>
                </a:cubicBezTo>
                <a:cubicBezTo>
                  <a:pt x="3624150" y="787871"/>
                  <a:pt x="3583043" y="751179"/>
                  <a:pt x="3389245" y="780281"/>
                </a:cubicBezTo>
                <a:cubicBezTo>
                  <a:pt x="3195448" y="809383"/>
                  <a:pt x="3042326" y="761782"/>
                  <a:pt x="2895558" y="780281"/>
                </a:cubicBezTo>
                <a:cubicBezTo>
                  <a:pt x="2748790" y="798780"/>
                  <a:pt x="2675203" y="764742"/>
                  <a:pt x="2462889" y="780281"/>
                </a:cubicBezTo>
                <a:cubicBezTo>
                  <a:pt x="2250575" y="795820"/>
                  <a:pt x="2059886" y="735005"/>
                  <a:pt x="1847166" y="780281"/>
                </a:cubicBezTo>
                <a:cubicBezTo>
                  <a:pt x="1634446" y="825557"/>
                  <a:pt x="1405247" y="718711"/>
                  <a:pt x="1292462" y="780281"/>
                </a:cubicBezTo>
                <a:cubicBezTo>
                  <a:pt x="1179677" y="841851"/>
                  <a:pt x="1019047" y="746993"/>
                  <a:pt x="798775" y="780281"/>
                </a:cubicBezTo>
                <a:cubicBezTo>
                  <a:pt x="578503" y="813569"/>
                  <a:pt x="219527" y="723844"/>
                  <a:pt x="0" y="780281"/>
                </a:cubicBezTo>
                <a:cubicBezTo>
                  <a:pt x="-4955" y="654948"/>
                  <a:pt x="24430" y="486582"/>
                  <a:pt x="0" y="405746"/>
                </a:cubicBezTo>
                <a:cubicBezTo>
                  <a:pt x="-24430" y="324911"/>
                  <a:pt x="28666" y="198366"/>
                  <a:pt x="0" y="0"/>
                </a:cubicBezTo>
                <a:close/>
              </a:path>
            </a:pathLst>
          </a:custGeom>
          <a:noFill/>
          <a:ln w="57150">
            <a:solidFill>
              <a:schemeClr val="accent4"/>
            </a:solidFill>
            <a:extLst>
              <a:ext uri="{C807C97D-BFC1-408E-A445-0C87EB9F89A2}">
                <ask:lineSketchStyleProps xmlns:ask="http://schemas.microsoft.com/office/drawing/2018/sketchyshapes" sd="2479454635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7288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>
            <a:extLst>
              <a:ext uri="{FF2B5EF4-FFF2-40B4-BE49-F238E27FC236}">
                <a16:creationId xmlns:a16="http://schemas.microsoft.com/office/drawing/2014/main" id="{3A20BE12-187C-671B-DA44-F43345A480D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61069" y="1912009"/>
            <a:ext cx="7140210" cy="4319162"/>
          </a:xfrm>
          <a:prstGeom prst="rect">
            <a:avLst/>
          </a:prstGeom>
        </p:spPr>
      </p:pic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D0265D52-2C18-34EA-8D5F-11383E2AB46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4"/>
          <a:stretch>
            <a:fillRect/>
          </a:stretch>
        </p:blipFill>
        <p:spPr>
          <a:xfrm>
            <a:off x="-14069" y="6192295"/>
            <a:ext cx="12206069" cy="690789"/>
          </a:xfr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67ADE210-04F2-C333-E82F-063748B5B1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/>
              <a:t>STEP4: </a:t>
            </a:r>
            <a:r>
              <a:rPr lang="en-US" sz="4000" b="1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Aptos" panose="020B0004020202020204" pitchFamily="34" charset="0"/>
              </a:rPr>
              <a:t>Add More Random Effects</a:t>
            </a:r>
            <a:endParaRPr lang="en-US" sz="4000" b="1" dirty="0">
              <a:solidFill>
                <a:schemeClr val="tx2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C3F71C4-2639-4C05-B5B2-87521EE425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16200000">
            <a:off x="10817434" y="4975433"/>
            <a:ext cx="2095133" cy="406400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pPr algn="l"/>
            <a:r>
              <a:rPr lang="en-US" sz="1000" dirty="0"/>
              <a:t>GEORGE MASON UNIVERSITY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5F7DB957-6E8A-735B-055E-5FCEFEC97F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661800" y="6356350"/>
            <a:ext cx="406400" cy="365125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algn="ctr"/>
            <a:fld id="{944FE883-4AC6-394B-8129-6E4BB686DB20}" type="slidenum">
              <a:rPr lang="en-US" smtClean="0">
                <a:solidFill>
                  <a:schemeClr val="bg1"/>
                </a:solidFill>
              </a:rPr>
              <a:pPr algn="ctr"/>
              <a:t>7</a:t>
            </a:fld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1AECF459-1185-6F00-4F70-B78625B71628}"/>
              </a:ext>
            </a:extLst>
          </p:cNvPr>
          <p:cNvSpPr txBox="1"/>
          <p:nvPr/>
        </p:nvSpPr>
        <p:spPr>
          <a:xfrm>
            <a:off x="3310644" y="3906299"/>
            <a:ext cx="5591816" cy="933120"/>
          </a:xfrm>
          <a:custGeom>
            <a:avLst/>
            <a:gdLst>
              <a:gd name="connsiteX0" fmla="*/ 0 w 5591816"/>
              <a:gd name="connsiteY0" fmla="*/ 0 h 933120"/>
              <a:gd name="connsiteX1" fmla="*/ 503263 w 5591816"/>
              <a:gd name="connsiteY1" fmla="*/ 0 h 933120"/>
              <a:gd name="connsiteX2" fmla="*/ 1118363 w 5591816"/>
              <a:gd name="connsiteY2" fmla="*/ 0 h 933120"/>
              <a:gd name="connsiteX3" fmla="*/ 1677545 w 5591816"/>
              <a:gd name="connsiteY3" fmla="*/ 0 h 933120"/>
              <a:gd name="connsiteX4" fmla="*/ 2292645 w 5591816"/>
              <a:gd name="connsiteY4" fmla="*/ 0 h 933120"/>
              <a:gd name="connsiteX5" fmla="*/ 2907744 w 5591816"/>
              <a:gd name="connsiteY5" fmla="*/ 0 h 933120"/>
              <a:gd name="connsiteX6" fmla="*/ 3299171 w 5591816"/>
              <a:gd name="connsiteY6" fmla="*/ 0 h 933120"/>
              <a:gd name="connsiteX7" fmla="*/ 3858353 w 5591816"/>
              <a:gd name="connsiteY7" fmla="*/ 0 h 933120"/>
              <a:gd name="connsiteX8" fmla="*/ 4305698 w 5591816"/>
              <a:gd name="connsiteY8" fmla="*/ 0 h 933120"/>
              <a:gd name="connsiteX9" fmla="*/ 4753044 w 5591816"/>
              <a:gd name="connsiteY9" fmla="*/ 0 h 933120"/>
              <a:gd name="connsiteX10" fmla="*/ 5591816 w 5591816"/>
              <a:gd name="connsiteY10" fmla="*/ 0 h 933120"/>
              <a:gd name="connsiteX11" fmla="*/ 5591816 w 5591816"/>
              <a:gd name="connsiteY11" fmla="*/ 438566 h 933120"/>
              <a:gd name="connsiteX12" fmla="*/ 5591816 w 5591816"/>
              <a:gd name="connsiteY12" fmla="*/ 933120 h 933120"/>
              <a:gd name="connsiteX13" fmla="*/ 4920798 w 5591816"/>
              <a:gd name="connsiteY13" fmla="*/ 933120 h 933120"/>
              <a:gd name="connsiteX14" fmla="*/ 4361616 w 5591816"/>
              <a:gd name="connsiteY14" fmla="*/ 933120 h 933120"/>
              <a:gd name="connsiteX15" fmla="*/ 3858353 w 5591816"/>
              <a:gd name="connsiteY15" fmla="*/ 933120 h 933120"/>
              <a:gd name="connsiteX16" fmla="*/ 3187335 w 5591816"/>
              <a:gd name="connsiteY16" fmla="*/ 933120 h 933120"/>
              <a:gd name="connsiteX17" fmla="*/ 2795908 w 5591816"/>
              <a:gd name="connsiteY17" fmla="*/ 933120 h 933120"/>
              <a:gd name="connsiteX18" fmla="*/ 2124890 w 5591816"/>
              <a:gd name="connsiteY18" fmla="*/ 933120 h 933120"/>
              <a:gd name="connsiteX19" fmla="*/ 1565708 w 5591816"/>
              <a:gd name="connsiteY19" fmla="*/ 933120 h 933120"/>
              <a:gd name="connsiteX20" fmla="*/ 1062445 w 5591816"/>
              <a:gd name="connsiteY20" fmla="*/ 933120 h 933120"/>
              <a:gd name="connsiteX21" fmla="*/ 615100 w 5591816"/>
              <a:gd name="connsiteY21" fmla="*/ 933120 h 933120"/>
              <a:gd name="connsiteX22" fmla="*/ 0 w 5591816"/>
              <a:gd name="connsiteY22" fmla="*/ 933120 h 933120"/>
              <a:gd name="connsiteX23" fmla="*/ 0 w 5591816"/>
              <a:gd name="connsiteY23" fmla="*/ 466560 h 933120"/>
              <a:gd name="connsiteX24" fmla="*/ 0 w 5591816"/>
              <a:gd name="connsiteY24" fmla="*/ 0 h 9331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5591816" h="933120" extrusionOk="0">
                <a:moveTo>
                  <a:pt x="0" y="0"/>
                </a:moveTo>
                <a:cubicBezTo>
                  <a:pt x="135722" y="-16441"/>
                  <a:pt x="353633" y="14499"/>
                  <a:pt x="503263" y="0"/>
                </a:cubicBezTo>
                <a:cubicBezTo>
                  <a:pt x="652893" y="-14499"/>
                  <a:pt x="830853" y="47403"/>
                  <a:pt x="1118363" y="0"/>
                </a:cubicBezTo>
                <a:cubicBezTo>
                  <a:pt x="1405873" y="-47403"/>
                  <a:pt x="1478534" y="54244"/>
                  <a:pt x="1677545" y="0"/>
                </a:cubicBezTo>
                <a:cubicBezTo>
                  <a:pt x="1876556" y="-54244"/>
                  <a:pt x="2021277" y="58534"/>
                  <a:pt x="2292645" y="0"/>
                </a:cubicBezTo>
                <a:cubicBezTo>
                  <a:pt x="2564013" y="-58534"/>
                  <a:pt x="2671443" y="61007"/>
                  <a:pt x="2907744" y="0"/>
                </a:cubicBezTo>
                <a:cubicBezTo>
                  <a:pt x="3144045" y="-61007"/>
                  <a:pt x="3177541" y="33736"/>
                  <a:pt x="3299171" y="0"/>
                </a:cubicBezTo>
                <a:cubicBezTo>
                  <a:pt x="3420801" y="-33736"/>
                  <a:pt x="3616204" y="55939"/>
                  <a:pt x="3858353" y="0"/>
                </a:cubicBezTo>
                <a:cubicBezTo>
                  <a:pt x="4100502" y="-55939"/>
                  <a:pt x="4147344" y="41248"/>
                  <a:pt x="4305698" y="0"/>
                </a:cubicBezTo>
                <a:cubicBezTo>
                  <a:pt x="4464052" y="-41248"/>
                  <a:pt x="4576268" y="27915"/>
                  <a:pt x="4753044" y="0"/>
                </a:cubicBezTo>
                <a:cubicBezTo>
                  <a:pt x="4929820" y="-27915"/>
                  <a:pt x="5237621" y="14288"/>
                  <a:pt x="5591816" y="0"/>
                </a:cubicBezTo>
                <a:cubicBezTo>
                  <a:pt x="5604570" y="93268"/>
                  <a:pt x="5583870" y="285932"/>
                  <a:pt x="5591816" y="438566"/>
                </a:cubicBezTo>
                <a:cubicBezTo>
                  <a:pt x="5599762" y="591200"/>
                  <a:pt x="5563779" y="717019"/>
                  <a:pt x="5591816" y="933120"/>
                </a:cubicBezTo>
                <a:cubicBezTo>
                  <a:pt x="5285804" y="986157"/>
                  <a:pt x="5170924" y="868239"/>
                  <a:pt x="4920798" y="933120"/>
                </a:cubicBezTo>
                <a:cubicBezTo>
                  <a:pt x="4670672" y="998001"/>
                  <a:pt x="4554277" y="890649"/>
                  <a:pt x="4361616" y="933120"/>
                </a:cubicBezTo>
                <a:cubicBezTo>
                  <a:pt x="4168955" y="975591"/>
                  <a:pt x="4050641" y="883941"/>
                  <a:pt x="3858353" y="933120"/>
                </a:cubicBezTo>
                <a:cubicBezTo>
                  <a:pt x="3666065" y="982299"/>
                  <a:pt x="3462036" y="909339"/>
                  <a:pt x="3187335" y="933120"/>
                </a:cubicBezTo>
                <a:cubicBezTo>
                  <a:pt x="2912634" y="956901"/>
                  <a:pt x="2914819" y="928034"/>
                  <a:pt x="2795908" y="933120"/>
                </a:cubicBezTo>
                <a:cubicBezTo>
                  <a:pt x="2676997" y="938206"/>
                  <a:pt x="2365660" y="863046"/>
                  <a:pt x="2124890" y="933120"/>
                </a:cubicBezTo>
                <a:cubicBezTo>
                  <a:pt x="1884120" y="1003194"/>
                  <a:pt x="1730480" y="871764"/>
                  <a:pt x="1565708" y="933120"/>
                </a:cubicBezTo>
                <a:cubicBezTo>
                  <a:pt x="1400936" y="994476"/>
                  <a:pt x="1219930" y="873406"/>
                  <a:pt x="1062445" y="933120"/>
                </a:cubicBezTo>
                <a:cubicBezTo>
                  <a:pt x="904960" y="992834"/>
                  <a:pt x="816373" y="924923"/>
                  <a:pt x="615100" y="933120"/>
                </a:cubicBezTo>
                <a:cubicBezTo>
                  <a:pt x="413828" y="941317"/>
                  <a:pt x="244485" y="892147"/>
                  <a:pt x="0" y="933120"/>
                </a:cubicBezTo>
                <a:cubicBezTo>
                  <a:pt x="-1226" y="742197"/>
                  <a:pt x="19034" y="566097"/>
                  <a:pt x="0" y="466560"/>
                </a:cubicBezTo>
                <a:cubicBezTo>
                  <a:pt x="-19034" y="367023"/>
                  <a:pt x="30964" y="210006"/>
                  <a:pt x="0" y="0"/>
                </a:cubicBezTo>
                <a:close/>
              </a:path>
            </a:pathLst>
          </a:custGeom>
          <a:noFill/>
          <a:ln w="57150">
            <a:solidFill>
              <a:schemeClr val="accent4"/>
            </a:solidFill>
            <a:extLst>
              <a:ext uri="{C807C97D-BFC1-408E-A445-0C87EB9F89A2}">
                <ask:lineSketchStyleProps xmlns:ask="http://schemas.microsoft.com/office/drawing/2018/sketchyshapes" sd="2479454635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82582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>
            <a:extLst>
              <a:ext uri="{FF2B5EF4-FFF2-40B4-BE49-F238E27FC236}">
                <a16:creationId xmlns:a16="http://schemas.microsoft.com/office/drawing/2014/main" id="{3A20BE12-187C-671B-DA44-F43345A480D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61069" y="1912009"/>
            <a:ext cx="7140210" cy="4319162"/>
          </a:xfrm>
          <a:prstGeom prst="rect">
            <a:avLst/>
          </a:prstGeom>
        </p:spPr>
      </p:pic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D0265D52-2C18-34EA-8D5F-11383E2AB46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4"/>
          <a:stretch>
            <a:fillRect/>
          </a:stretch>
        </p:blipFill>
        <p:spPr>
          <a:xfrm>
            <a:off x="-14069" y="6192295"/>
            <a:ext cx="12206069" cy="690789"/>
          </a:xfr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67ADE210-04F2-C333-E82F-063748B5B1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/>
              <a:t>STEP5: Compare Models</a:t>
            </a:r>
            <a:endParaRPr lang="en-US" sz="4000" b="1" dirty="0">
              <a:solidFill>
                <a:schemeClr val="tx2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C3F71C4-2639-4C05-B5B2-87521EE425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16200000">
            <a:off x="10817434" y="4975433"/>
            <a:ext cx="2095133" cy="406400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pPr algn="l"/>
            <a:r>
              <a:rPr lang="en-US" sz="1000" dirty="0"/>
              <a:t>GEORGE MASON UNIVERSITY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5F7DB957-6E8A-735B-055E-5FCEFEC97F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661800" y="6356350"/>
            <a:ext cx="406400" cy="365125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algn="ctr"/>
            <a:fld id="{944FE883-4AC6-394B-8129-6E4BB686DB20}" type="slidenum">
              <a:rPr lang="en-US" smtClean="0">
                <a:solidFill>
                  <a:schemeClr val="bg1"/>
                </a:solidFill>
              </a:rPr>
              <a:pPr algn="ctr"/>
              <a:t>8</a:t>
            </a:fld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1AECF459-1185-6F00-4F70-B78625B71628}"/>
              </a:ext>
            </a:extLst>
          </p:cNvPr>
          <p:cNvSpPr txBox="1"/>
          <p:nvPr/>
        </p:nvSpPr>
        <p:spPr>
          <a:xfrm>
            <a:off x="3312543" y="4830792"/>
            <a:ext cx="2700068" cy="448574"/>
          </a:xfrm>
          <a:custGeom>
            <a:avLst/>
            <a:gdLst>
              <a:gd name="connsiteX0" fmla="*/ 0 w 2700068"/>
              <a:gd name="connsiteY0" fmla="*/ 0 h 448574"/>
              <a:gd name="connsiteX1" fmla="*/ 513013 w 2700068"/>
              <a:gd name="connsiteY1" fmla="*/ 0 h 448574"/>
              <a:gd name="connsiteX2" fmla="*/ 1080027 w 2700068"/>
              <a:gd name="connsiteY2" fmla="*/ 0 h 448574"/>
              <a:gd name="connsiteX3" fmla="*/ 1620041 w 2700068"/>
              <a:gd name="connsiteY3" fmla="*/ 0 h 448574"/>
              <a:gd name="connsiteX4" fmla="*/ 2187055 w 2700068"/>
              <a:gd name="connsiteY4" fmla="*/ 0 h 448574"/>
              <a:gd name="connsiteX5" fmla="*/ 2700068 w 2700068"/>
              <a:gd name="connsiteY5" fmla="*/ 0 h 448574"/>
              <a:gd name="connsiteX6" fmla="*/ 2700068 w 2700068"/>
              <a:gd name="connsiteY6" fmla="*/ 448574 h 448574"/>
              <a:gd name="connsiteX7" fmla="*/ 2106053 w 2700068"/>
              <a:gd name="connsiteY7" fmla="*/ 448574 h 448574"/>
              <a:gd name="connsiteX8" fmla="*/ 1512038 w 2700068"/>
              <a:gd name="connsiteY8" fmla="*/ 448574 h 448574"/>
              <a:gd name="connsiteX9" fmla="*/ 999025 w 2700068"/>
              <a:gd name="connsiteY9" fmla="*/ 448574 h 448574"/>
              <a:gd name="connsiteX10" fmla="*/ 540014 w 2700068"/>
              <a:gd name="connsiteY10" fmla="*/ 448574 h 448574"/>
              <a:gd name="connsiteX11" fmla="*/ 0 w 2700068"/>
              <a:gd name="connsiteY11" fmla="*/ 448574 h 448574"/>
              <a:gd name="connsiteX12" fmla="*/ 0 w 2700068"/>
              <a:gd name="connsiteY12" fmla="*/ 0 h 4485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2700068" h="448574" extrusionOk="0">
                <a:moveTo>
                  <a:pt x="0" y="0"/>
                </a:moveTo>
                <a:cubicBezTo>
                  <a:pt x="103119" y="-10980"/>
                  <a:pt x="265672" y="19361"/>
                  <a:pt x="513013" y="0"/>
                </a:cubicBezTo>
                <a:cubicBezTo>
                  <a:pt x="760354" y="-19361"/>
                  <a:pt x="797924" y="25569"/>
                  <a:pt x="1080027" y="0"/>
                </a:cubicBezTo>
                <a:cubicBezTo>
                  <a:pt x="1362130" y="-25569"/>
                  <a:pt x="1356597" y="14756"/>
                  <a:pt x="1620041" y="0"/>
                </a:cubicBezTo>
                <a:cubicBezTo>
                  <a:pt x="1883485" y="-14756"/>
                  <a:pt x="1938853" y="55900"/>
                  <a:pt x="2187055" y="0"/>
                </a:cubicBezTo>
                <a:cubicBezTo>
                  <a:pt x="2435257" y="-55900"/>
                  <a:pt x="2538778" y="37060"/>
                  <a:pt x="2700068" y="0"/>
                </a:cubicBezTo>
                <a:cubicBezTo>
                  <a:pt x="2727946" y="104127"/>
                  <a:pt x="2681235" y="245857"/>
                  <a:pt x="2700068" y="448574"/>
                </a:cubicBezTo>
                <a:cubicBezTo>
                  <a:pt x="2493145" y="483569"/>
                  <a:pt x="2361929" y="381955"/>
                  <a:pt x="2106053" y="448574"/>
                </a:cubicBezTo>
                <a:cubicBezTo>
                  <a:pt x="1850178" y="515193"/>
                  <a:pt x="1688009" y="419439"/>
                  <a:pt x="1512038" y="448574"/>
                </a:cubicBezTo>
                <a:cubicBezTo>
                  <a:pt x="1336067" y="477709"/>
                  <a:pt x="1231287" y="416042"/>
                  <a:pt x="999025" y="448574"/>
                </a:cubicBezTo>
                <a:cubicBezTo>
                  <a:pt x="766763" y="481106"/>
                  <a:pt x="737119" y="410304"/>
                  <a:pt x="540014" y="448574"/>
                </a:cubicBezTo>
                <a:cubicBezTo>
                  <a:pt x="342909" y="486844"/>
                  <a:pt x="169187" y="424936"/>
                  <a:pt x="0" y="448574"/>
                </a:cubicBezTo>
                <a:cubicBezTo>
                  <a:pt x="-27710" y="325003"/>
                  <a:pt x="23185" y="141599"/>
                  <a:pt x="0" y="0"/>
                </a:cubicBezTo>
                <a:close/>
              </a:path>
            </a:pathLst>
          </a:custGeom>
          <a:noFill/>
          <a:ln w="57150">
            <a:solidFill>
              <a:schemeClr val="accent4"/>
            </a:solidFill>
            <a:extLst>
              <a:ext uri="{C807C97D-BFC1-408E-A445-0C87EB9F89A2}">
                <ask:lineSketchStyleProps xmlns:ask="http://schemas.microsoft.com/office/drawing/2018/sketchyshapes" sd="2479454635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30951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>
            <a:extLst>
              <a:ext uri="{FF2B5EF4-FFF2-40B4-BE49-F238E27FC236}">
                <a16:creationId xmlns:a16="http://schemas.microsoft.com/office/drawing/2014/main" id="{3A20BE12-187C-671B-DA44-F43345A480D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61069" y="1912009"/>
            <a:ext cx="7140210" cy="4319162"/>
          </a:xfrm>
          <a:prstGeom prst="rect">
            <a:avLst/>
          </a:prstGeom>
        </p:spPr>
      </p:pic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D0265D52-2C18-34EA-8D5F-11383E2AB46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4"/>
          <a:stretch>
            <a:fillRect/>
          </a:stretch>
        </p:blipFill>
        <p:spPr>
          <a:xfrm>
            <a:off x="-14069" y="6192295"/>
            <a:ext cx="12206069" cy="690789"/>
          </a:xfr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67ADE210-04F2-C333-E82F-063748B5B1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/>
              <a:t>STEP6: Check Model Assumptions</a:t>
            </a:r>
            <a:endParaRPr lang="en-US" sz="4000" b="1" dirty="0">
              <a:solidFill>
                <a:schemeClr val="tx2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C3F71C4-2639-4C05-B5B2-87521EE425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16200000">
            <a:off x="10817434" y="4975433"/>
            <a:ext cx="2095133" cy="406400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pPr algn="l"/>
            <a:r>
              <a:rPr lang="en-US" sz="1000" dirty="0"/>
              <a:t>GEORGE MASON UNIVERSITY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5F7DB957-6E8A-735B-055E-5FCEFEC97F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661800" y="6356350"/>
            <a:ext cx="406400" cy="365125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algn="ctr"/>
            <a:fld id="{944FE883-4AC6-394B-8129-6E4BB686DB20}" type="slidenum">
              <a:rPr lang="en-US" smtClean="0">
                <a:solidFill>
                  <a:schemeClr val="bg1"/>
                </a:solidFill>
              </a:rPr>
              <a:pPr algn="ctr"/>
              <a:t>9</a:t>
            </a:fld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1AECF459-1185-6F00-4F70-B78625B71628}"/>
              </a:ext>
            </a:extLst>
          </p:cNvPr>
          <p:cNvSpPr txBox="1"/>
          <p:nvPr/>
        </p:nvSpPr>
        <p:spPr>
          <a:xfrm>
            <a:off x="3338423" y="5316095"/>
            <a:ext cx="2750542" cy="472230"/>
          </a:xfrm>
          <a:custGeom>
            <a:avLst/>
            <a:gdLst>
              <a:gd name="connsiteX0" fmla="*/ 0 w 2750542"/>
              <a:gd name="connsiteY0" fmla="*/ 0 h 472230"/>
              <a:gd name="connsiteX1" fmla="*/ 522603 w 2750542"/>
              <a:gd name="connsiteY1" fmla="*/ 0 h 472230"/>
              <a:gd name="connsiteX2" fmla="*/ 1100217 w 2750542"/>
              <a:gd name="connsiteY2" fmla="*/ 0 h 472230"/>
              <a:gd name="connsiteX3" fmla="*/ 1650325 w 2750542"/>
              <a:gd name="connsiteY3" fmla="*/ 0 h 472230"/>
              <a:gd name="connsiteX4" fmla="*/ 2227939 w 2750542"/>
              <a:gd name="connsiteY4" fmla="*/ 0 h 472230"/>
              <a:gd name="connsiteX5" fmla="*/ 2750542 w 2750542"/>
              <a:gd name="connsiteY5" fmla="*/ 0 h 472230"/>
              <a:gd name="connsiteX6" fmla="*/ 2750542 w 2750542"/>
              <a:gd name="connsiteY6" fmla="*/ 472230 h 472230"/>
              <a:gd name="connsiteX7" fmla="*/ 2145423 w 2750542"/>
              <a:gd name="connsiteY7" fmla="*/ 472230 h 472230"/>
              <a:gd name="connsiteX8" fmla="*/ 1540304 w 2750542"/>
              <a:gd name="connsiteY8" fmla="*/ 472230 h 472230"/>
              <a:gd name="connsiteX9" fmla="*/ 1017701 w 2750542"/>
              <a:gd name="connsiteY9" fmla="*/ 472230 h 472230"/>
              <a:gd name="connsiteX10" fmla="*/ 550108 w 2750542"/>
              <a:gd name="connsiteY10" fmla="*/ 472230 h 472230"/>
              <a:gd name="connsiteX11" fmla="*/ 0 w 2750542"/>
              <a:gd name="connsiteY11" fmla="*/ 472230 h 472230"/>
              <a:gd name="connsiteX12" fmla="*/ 0 w 2750542"/>
              <a:gd name="connsiteY12" fmla="*/ 0 h 4722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2750542" h="472230" extrusionOk="0">
                <a:moveTo>
                  <a:pt x="0" y="0"/>
                </a:moveTo>
                <a:cubicBezTo>
                  <a:pt x="206924" y="-51460"/>
                  <a:pt x="373302" y="35355"/>
                  <a:pt x="522603" y="0"/>
                </a:cubicBezTo>
                <a:cubicBezTo>
                  <a:pt x="671904" y="-35355"/>
                  <a:pt x="860856" y="27934"/>
                  <a:pt x="1100217" y="0"/>
                </a:cubicBezTo>
                <a:cubicBezTo>
                  <a:pt x="1339578" y="-27934"/>
                  <a:pt x="1508249" y="9191"/>
                  <a:pt x="1650325" y="0"/>
                </a:cubicBezTo>
                <a:cubicBezTo>
                  <a:pt x="1792401" y="-9191"/>
                  <a:pt x="2072945" y="13991"/>
                  <a:pt x="2227939" y="0"/>
                </a:cubicBezTo>
                <a:cubicBezTo>
                  <a:pt x="2382933" y="-13991"/>
                  <a:pt x="2624737" y="59467"/>
                  <a:pt x="2750542" y="0"/>
                </a:cubicBezTo>
                <a:cubicBezTo>
                  <a:pt x="2800485" y="106219"/>
                  <a:pt x="2701970" y="359104"/>
                  <a:pt x="2750542" y="472230"/>
                </a:cubicBezTo>
                <a:cubicBezTo>
                  <a:pt x="2488373" y="512661"/>
                  <a:pt x="2323026" y="434419"/>
                  <a:pt x="2145423" y="472230"/>
                </a:cubicBezTo>
                <a:cubicBezTo>
                  <a:pt x="1967820" y="510041"/>
                  <a:pt x="1681089" y="412163"/>
                  <a:pt x="1540304" y="472230"/>
                </a:cubicBezTo>
                <a:cubicBezTo>
                  <a:pt x="1399519" y="532297"/>
                  <a:pt x="1243513" y="446572"/>
                  <a:pt x="1017701" y="472230"/>
                </a:cubicBezTo>
                <a:cubicBezTo>
                  <a:pt x="791889" y="497888"/>
                  <a:pt x="739147" y="451509"/>
                  <a:pt x="550108" y="472230"/>
                </a:cubicBezTo>
                <a:cubicBezTo>
                  <a:pt x="361069" y="492951"/>
                  <a:pt x="111138" y="412812"/>
                  <a:pt x="0" y="472230"/>
                </a:cubicBezTo>
                <a:cubicBezTo>
                  <a:pt x="-55962" y="356579"/>
                  <a:pt x="37766" y="235143"/>
                  <a:pt x="0" y="0"/>
                </a:cubicBezTo>
                <a:close/>
              </a:path>
            </a:pathLst>
          </a:custGeom>
          <a:noFill/>
          <a:ln w="57150">
            <a:solidFill>
              <a:schemeClr val="accent4"/>
            </a:solidFill>
            <a:extLst>
              <a:ext uri="{C807C97D-BFC1-408E-A445-0C87EB9F89A2}">
                <ask:lineSketchStyleProps xmlns:ask="http://schemas.microsoft.com/office/drawing/2018/sketchyshapes" sd="2479454635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3" name="Thought Bubble: Cloud 2">
            <a:extLst>
              <a:ext uri="{FF2B5EF4-FFF2-40B4-BE49-F238E27FC236}">
                <a16:creationId xmlns:a16="http://schemas.microsoft.com/office/drawing/2014/main" id="{CD71606D-1C6B-F23D-C056-93563F85F9A9}"/>
              </a:ext>
            </a:extLst>
          </p:cNvPr>
          <p:cNvSpPr/>
          <p:nvPr/>
        </p:nvSpPr>
        <p:spPr>
          <a:xfrm>
            <a:off x="6666319" y="2829464"/>
            <a:ext cx="4380321" cy="2486631"/>
          </a:xfrm>
          <a:prstGeom prst="cloudCallout">
            <a:avLst>
              <a:gd name="adj1" fmla="val -58260"/>
              <a:gd name="adj2" fmla="val 58059"/>
            </a:avLst>
          </a:prstGeom>
          <a:ln>
            <a:solidFill>
              <a:schemeClr val="tx2">
                <a:lumMod val="90000"/>
                <a:lumOff val="1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marR="0" lvl="0" indent="-285750">
              <a:spcBef>
                <a:spcPts val="0"/>
              </a:spcBef>
              <a:spcAft>
                <a:spcPts val="0"/>
              </a:spcAft>
              <a:buSzPts val="1000"/>
              <a:buFont typeface="Wingdings" panose="05000000000000000000" pitchFamily="2" charset="2"/>
              <a:buChar char="Ø"/>
              <a:tabLst>
                <a:tab pos="457200" algn="l"/>
              </a:tabLst>
            </a:pPr>
            <a:r>
              <a:rPr lang="en-US" sz="1800" dirty="0">
                <a:solidFill>
                  <a:schemeClr val="tx2">
                    <a:lumMod val="90000"/>
                    <a:lumOff val="10000"/>
                  </a:schemeClr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Linearity</a:t>
            </a:r>
            <a:endParaRPr lang="en-US" dirty="0">
              <a:solidFill>
                <a:schemeClr val="tx2">
                  <a:lumMod val="90000"/>
                  <a:lumOff val="10000"/>
                </a:schemeClr>
              </a:solidFill>
              <a:latin typeface="Aptos" panose="020B0004020202020204" pitchFamily="34" charset="0"/>
              <a:ea typeface="DengXian" panose="02010600030101010101" pitchFamily="2" charset="-122"/>
              <a:cs typeface="Aptos" panose="020B0004020202020204" pitchFamily="34" charset="0"/>
            </a:endParaRPr>
          </a:p>
          <a:p>
            <a:pPr marL="285750" marR="0" lvl="0" indent="-285750">
              <a:spcBef>
                <a:spcPts val="0"/>
              </a:spcBef>
              <a:spcAft>
                <a:spcPts val="0"/>
              </a:spcAft>
              <a:buSzPts val="1000"/>
              <a:buFont typeface="Wingdings" panose="05000000000000000000" pitchFamily="2" charset="2"/>
              <a:buChar char="Ø"/>
              <a:tabLst>
                <a:tab pos="457200" algn="l"/>
              </a:tabLst>
            </a:pPr>
            <a:r>
              <a:rPr lang="en-US" sz="1800" dirty="0">
                <a:solidFill>
                  <a:schemeClr val="tx2">
                    <a:lumMod val="90000"/>
                    <a:lumOff val="10000"/>
                  </a:schemeClr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Homoscedasticity</a:t>
            </a:r>
            <a:endParaRPr lang="en-US" dirty="0">
              <a:solidFill>
                <a:schemeClr val="tx2">
                  <a:lumMod val="90000"/>
                  <a:lumOff val="10000"/>
                </a:schemeClr>
              </a:solidFill>
              <a:latin typeface="Aptos" panose="020B0004020202020204" pitchFamily="34" charset="0"/>
              <a:ea typeface="DengXian" panose="02010600030101010101" pitchFamily="2" charset="-122"/>
              <a:cs typeface="Aptos" panose="020B0004020202020204" pitchFamily="34" charset="0"/>
            </a:endParaRPr>
          </a:p>
          <a:p>
            <a:pPr marL="285750" marR="0" lvl="0" indent="-285750">
              <a:spcBef>
                <a:spcPts val="0"/>
              </a:spcBef>
              <a:spcAft>
                <a:spcPts val="0"/>
              </a:spcAft>
              <a:buSzPts val="1000"/>
              <a:buFont typeface="Wingdings" panose="05000000000000000000" pitchFamily="2" charset="2"/>
              <a:buChar char="Ø"/>
              <a:tabLst>
                <a:tab pos="457200" algn="l"/>
              </a:tabLst>
            </a:pPr>
            <a:r>
              <a:rPr lang="en-US" sz="1800" dirty="0">
                <a:solidFill>
                  <a:schemeClr val="tx2">
                    <a:lumMod val="90000"/>
                    <a:lumOff val="10000"/>
                  </a:schemeClr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ptos" panose="020B0004020202020204" pitchFamily="34" charset="0"/>
              </a:rPr>
              <a:t>Normality of residuals</a:t>
            </a:r>
            <a:endParaRPr lang="en-US" sz="1800" dirty="0">
              <a:solidFill>
                <a:schemeClr val="tx2">
                  <a:lumMod val="90000"/>
                  <a:lumOff val="10000"/>
                </a:schemeClr>
              </a:solidFill>
              <a:effectLst/>
              <a:latin typeface="Aptos" panose="020B0004020202020204" pitchFamily="34" charset="0"/>
              <a:ea typeface="DengXian" panose="02010600030101010101" pitchFamily="2" charset="-122"/>
              <a:cs typeface="Aptos" panose="020B00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79588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17">
      <a:dk1>
        <a:srgbClr val="000000"/>
      </a:dk1>
      <a:lt1>
        <a:srgbClr val="FFFFFF"/>
      </a:lt1>
      <a:dk2>
        <a:srgbClr val="005138"/>
      </a:dk2>
      <a:lt2>
        <a:srgbClr val="E7E6E6"/>
      </a:lt2>
      <a:accent1>
        <a:srgbClr val="FFC733"/>
      </a:accent1>
      <a:accent2>
        <a:srgbClr val="333333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Franklin Gothic">
      <a:majorFont>
        <a:latin typeface="Franklin Gothic Medium" panose="020B0603020102020204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6A2B41577934F4998EE62E59EF2A575" ma:contentTypeVersion="18" ma:contentTypeDescription="Create a new document." ma:contentTypeScope="" ma:versionID="08ed6abe202d22a7564eaf9401bbbea6">
  <xsd:schema xmlns:xsd="http://www.w3.org/2001/XMLSchema" xmlns:xs="http://www.w3.org/2001/XMLSchema" xmlns:p="http://schemas.microsoft.com/office/2006/metadata/properties" xmlns:ns2="bd144688-6247-4621-b542-e085c4240526" xmlns:ns3="addbd1f7-a2a8-49dd-abab-7ee8146c6af2" targetNamespace="http://schemas.microsoft.com/office/2006/metadata/properties" ma:root="true" ma:fieldsID="54c0121c81c00630fff12fba9229494e" ns2:_="" ns3:_="">
    <xsd:import namespace="bd144688-6247-4621-b542-e085c4240526"/>
    <xsd:import namespace="addbd1f7-a2a8-49dd-abab-7ee8146c6af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Location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d144688-6247-4621-b542-e085c424052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8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16c1bbba-1a2d-496b-84ee-32d915066267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ddbd1f7-a2a8-49dd-abab-7ee8146c6af2" elementFormDefault="qualified">
    <xsd:import namespace="http://schemas.microsoft.com/office/2006/documentManagement/types"/>
    <xsd:import namespace="http://schemas.microsoft.com/office/infopath/2007/PartnerControls"/>
    <xsd:element name="SharedWithUsers" ma:index="1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7519e31e-9dbf-42dd-9b81-5a40feeeeda2}" ma:internalName="TaxCatchAll" ma:showField="CatchAllData" ma:web="addbd1f7-a2a8-49dd-abab-7ee8146c6af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addbd1f7-a2a8-49dd-abab-7ee8146c6af2" xsi:nil="true"/>
    <lcf76f155ced4ddcb4097134ff3c332f xmlns="bd144688-6247-4621-b542-e085c4240526">
      <Terms xmlns="http://schemas.microsoft.com/office/infopath/2007/PartnerControls"/>
    </lcf76f155ced4ddcb4097134ff3c332f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282FB56-C8D1-417A-A82B-CCDC8771C3C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d144688-6247-4621-b542-e085c4240526"/>
    <ds:schemaRef ds:uri="addbd1f7-a2a8-49dd-abab-7ee8146c6af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6C238F92-D426-4BEE-805A-F80178872645}">
  <ds:schemaRefs>
    <ds:schemaRef ds:uri="http://www.w3.org/XML/1998/namespace"/>
    <ds:schemaRef ds:uri="bd144688-6247-4621-b542-e085c4240526"/>
    <ds:schemaRef ds:uri="http://schemas.microsoft.com/office/2006/metadata/properties"/>
    <ds:schemaRef ds:uri="http://schemas.openxmlformats.org/package/2006/metadata/core-properties"/>
    <ds:schemaRef ds:uri="http://purl.org/dc/terms/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addbd1f7-a2a8-49dd-abab-7ee8146c6af2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B1E4B866-3963-435A-98E6-72B22C6A86A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2396</TotalTime>
  <Words>222</Words>
  <Application>Microsoft Office PowerPoint</Application>
  <PresentationFormat>Widescreen</PresentationFormat>
  <Paragraphs>84</Paragraphs>
  <Slides>13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13</vt:i4>
      </vt:variant>
    </vt:vector>
  </HeadingPairs>
  <TitlesOfParts>
    <vt:vector size="24" baseType="lpstr">
      <vt:lpstr>Aptos</vt:lpstr>
      <vt:lpstr>Arial</vt:lpstr>
      <vt:lpstr>Calibri</vt:lpstr>
      <vt:lpstr>Calibri Light</vt:lpstr>
      <vt:lpstr>Franklin Gothic Book</vt:lpstr>
      <vt:lpstr>Franklin Gothic Medium</vt:lpstr>
      <vt:lpstr>Times New Roman</vt:lpstr>
      <vt:lpstr>Wingdings</vt:lpstr>
      <vt:lpstr>Office Theme</vt:lpstr>
      <vt:lpstr>Custom Design</vt:lpstr>
      <vt:lpstr>1_Custom Design</vt:lpstr>
      <vt:lpstr>Hierarchical Regression Model Building in R </vt:lpstr>
      <vt:lpstr>Introduction to Hierarchical Models</vt:lpstr>
      <vt:lpstr>STEP1 : Install Necessary Libraries</vt:lpstr>
      <vt:lpstr>STEP2: Prepare the Dataset</vt:lpstr>
      <vt:lpstr>STEP2: Prepare the Dataset</vt:lpstr>
      <vt:lpstr>STEP3: Fit a Basic Hierarchical Model</vt:lpstr>
      <vt:lpstr>STEP4: Add More Random Effects</vt:lpstr>
      <vt:lpstr>STEP5: Compare Models</vt:lpstr>
      <vt:lpstr>STEP6: Check Model Assumptions</vt:lpstr>
      <vt:lpstr>STEP7: Interpreting the Output</vt:lpstr>
      <vt:lpstr>STEP8: Make Predictions</vt:lpstr>
      <vt:lpstr>Summary of Key Concepts</vt:lpstr>
      <vt:lpstr>Thank You!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Claire Brandt</dc:creator>
  <cp:lastModifiedBy>Yili Lin</cp:lastModifiedBy>
  <cp:revision>4</cp:revision>
  <dcterms:created xsi:type="dcterms:W3CDTF">2024-04-18T20:24:44Z</dcterms:created>
  <dcterms:modified xsi:type="dcterms:W3CDTF">2024-10-05T01:32:34Z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0x01010063BEF54C2EDBAD42ABA6D2B17A8AA352</vt:lpwstr>
  </property>
</Properties>
</file>