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12"/>
  </p:notesMasterIdLst>
  <p:sldIdLst>
    <p:sldId id="260" r:id="rId7"/>
    <p:sldId id="262" r:id="rId8"/>
    <p:sldId id="264" r:id="rId9"/>
    <p:sldId id="257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1"/>
    <p:restoredTop sz="96405"/>
  </p:normalViewPr>
  <p:slideViewPr>
    <p:cSldViewPr snapToGrid="0">
      <p:cViewPr varScale="1">
        <p:scale>
          <a:sx n="62" d="100"/>
          <a:sy n="62" d="100"/>
        </p:scale>
        <p:origin x="4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i Lin" userId="4f5ea914-e9ae-44cc-983b-ec5bd1f2dd00" providerId="ADAL" clId="{EDF00DD6-D42B-4A96-A245-9431F9AD3504}"/>
    <pc:docChg chg="undo custSel addSld delSld modSld sldOrd">
      <pc:chgData name="Yili Lin" userId="4f5ea914-e9ae-44cc-983b-ec5bd1f2dd00" providerId="ADAL" clId="{EDF00DD6-D42B-4A96-A245-9431F9AD3504}" dt="2024-08-23T16:51:42.124" v="145" actId="255"/>
      <pc:docMkLst>
        <pc:docMk/>
      </pc:docMkLst>
      <pc:sldChg chg="modSp del mod">
        <pc:chgData name="Yili Lin" userId="4f5ea914-e9ae-44cc-983b-ec5bd1f2dd00" providerId="ADAL" clId="{EDF00DD6-D42B-4A96-A245-9431F9AD3504}" dt="2024-08-23T16:06:42.752" v="4" actId="2696"/>
        <pc:sldMkLst>
          <pc:docMk/>
          <pc:sldMk cId="1765512352" sldId="256"/>
        </pc:sldMkLst>
        <pc:spChg chg="mod">
          <ac:chgData name="Yili Lin" userId="4f5ea914-e9ae-44cc-983b-ec5bd1f2dd00" providerId="ADAL" clId="{EDF00DD6-D42B-4A96-A245-9431F9AD3504}" dt="2024-08-23T16:06:01.338" v="0"/>
          <ac:spMkLst>
            <pc:docMk/>
            <pc:sldMk cId="1765512352" sldId="256"/>
            <ac:spMk id="7" creationId="{A9199008-FA7F-E626-60CB-AC2CECA62B96}"/>
          </ac:spMkLst>
        </pc:spChg>
      </pc:sldChg>
      <pc:sldChg chg="addSp modSp mod ord modTransition">
        <pc:chgData name="Yili Lin" userId="4f5ea914-e9ae-44cc-983b-ec5bd1f2dd00" providerId="ADAL" clId="{EDF00DD6-D42B-4A96-A245-9431F9AD3504}" dt="2024-08-23T16:37:20.852" v="128"/>
        <pc:sldMkLst>
          <pc:docMk/>
          <pc:sldMk cId="3258622965" sldId="257"/>
        </pc:sldMkLst>
        <pc:spChg chg="mod">
          <ac:chgData name="Yili Lin" userId="4f5ea914-e9ae-44cc-983b-ec5bd1f2dd00" providerId="ADAL" clId="{EDF00DD6-D42B-4A96-A245-9431F9AD3504}" dt="2024-08-23T16:30:10.770" v="75"/>
          <ac:spMkLst>
            <pc:docMk/>
            <pc:sldMk cId="3258622965" sldId="257"/>
            <ac:spMk id="2" creationId="{67ADE210-04F2-C333-E82F-063748B5B191}"/>
          </ac:spMkLst>
        </pc:spChg>
        <pc:spChg chg="add mod">
          <ac:chgData name="Yili Lin" userId="4f5ea914-e9ae-44cc-983b-ec5bd1f2dd00" providerId="ADAL" clId="{EDF00DD6-D42B-4A96-A245-9431F9AD3504}" dt="2024-08-23T16:34:59.051" v="98" actId="1076"/>
          <ac:spMkLst>
            <pc:docMk/>
            <pc:sldMk cId="3258622965" sldId="257"/>
            <ac:spMk id="4" creationId="{547FB902-6FD1-1673-FBBC-40AF2642E3D5}"/>
          </ac:spMkLst>
        </pc:spChg>
      </pc:sldChg>
      <pc:sldChg chg="del">
        <pc:chgData name="Yili Lin" userId="4f5ea914-e9ae-44cc-983b-ec5bd1f2dd00" providerId="ADAL" clId="{EDF00DD6-D42B-4A96-A245-9431F9AD3504}" dt="2024-08-23T16:50:05.094" v="129" actId="47"/>
        <pc:sldMkLst>
          <pc:docMk/>
          <pc:sldMk cId="2501647310" sldId="258"/>
        </pc:sldMkLst>
      </pc:sldChg>
      <pc:sldChg chg="delSp modSp mod">
        <pc:chgData name="Yili Lin" userId="4f5ea914-e9ae-44cc-983b-ec5bd1f2dd00" providerId="ADAL" clId="{EDF00DD6-D42B-4A96-A245-9431F9AD3504}" dt="2024-08-23T16:51:42.124" v="145" actId="255"/>
        <pc:sldMkLst>
          <pc:docMk/>
          <pc:sldMk cId="1573825497" sldId="259"/>
        </pc:sldMkLst>
        <pc:spChg chg="mod">
          <ac:chgData name="Yili Lin" userId="4f5ea914-e9ae-44cc-983b-ec5bd1f2dd00" providerId="ADAL" clId="{EDF00DD6-D42B-4A96-A245-9431F9AD3504}" dt="2024-08-23T16:51:42.124" v="145" actId="255"/>
          <ac:spMkLst>
            <pc:docMk/>
            <pc:sldMk cId="1573825497" sldId="259"/>
            <ac:spMk id="4" creationId="{A40E44AA-6E69-92B0-DEA9-60EE47C595D5}"/>
          </ac:spMkLst>
        </pc:spChg>
        <pc:spChg chg="del">
          <ac:chgData name="Yili Lin" userId="4f5ea914-e9ae-44cc-983b-ec5bd1f2dd00" providerId="ADAL" clId="{EDF00DD6-D42B-4A96-A245-9431F9AD3504}" dt="2024-08-23T16:51:11.220" v="142" actId="478"/>
          <ac:spMkLst>
            <pc:docMk/>
            <pc:sldMk cId="1573825497" sldId="259"/>
            <ac:spMk id="5" creationId="{92865D72-EECA-418A-2089-8F55CD0A9E50}"/>
          </ac:spMkLst>
        </pc:spChg>
      </pc:sldChg>
      <pc:sldChg chg="modSp add mod">
        <pc:chgData name="Yili Lin" userId="4f5ea914-e9ae-44cc-983b-ec5bd1f2dd00" providerId="ADAL" clId="{EDF00DD6-D42B-4A96-A245-9431F9AD3504}" dt="2024-08-23T16:06:33.861" v="3" actId="20577"/>
        <pc:sldMkLst>
          <pc:docMk/>
          <pc:sldMk cId="2968628858" sldId="260"/>
        </pc:sldMkLst>
        <pc:spChg chg="mod">
          <ac:chgData name="Yili Lin" userId="4f5ea914-e9ae-44cc-983b-ec5bd1f2dd00" providerId="ADAL" clId="{EDF00DD6-D42B-4A96-A245-9431F9AD3504}" dt="2024-08-23T16:06:33.861" v="3" actId="20577"/>
          <ac:spMkLst>
            <pc:docMk/>
            <pc:sldMk cId="2968628858" sldId="260"/>
            <ac:spMk id="7" creationId="{A9199008-FA7F-E626-60CB-AC2CECA62B96}"/>
          </ac:spMkLst>
        </pc:spChg>
      </pc:sldChg>
      <pc:sldChg chg="addSp modSp add mod modTransition">
        <pc:chgData name="Yili Lin" userId="4f5ea914-e9ae-44cc-983b-ec5bd1f2dd00" providerId="ADAL" clId="{EDF00DD6-D42B-4A96-A245-9431F9AD3504}" dt="2024-08-23T16:19:19.467" v="16"/>
        <pc:sldMkLst>
          <pc:docMk/>
          <pc:sldMk cId="3037974947" sldId="261"/>
        </pc:sldMkLst>
        <pc:spChg chg="add mod">
          <ac:chgData name="Yili Lin" userId="4f5ea914-e9ae-44cc-983b-ec5bd1f2dd00" providerId="ADAL" clId="{EDF00DD6-D42B-4A96-A245-9431F9AD3504}" dt="2024-08-23T16:18:53.316" v="15" actId="1076"/>
          <ac:spMkLst>
            <pc:docMk/>
            <pc:sldMk cId="3037974947" sldId="261"/>
            <ac:spMk id="3" creationId="{0C34CE0A-E535-CB46-BE24-2AAA7B07FAF3}"/>
          </ac:spMkLst>
        </pc:spChg>
        <pc:spChg chg="mod">
          <ac:chgData name="Yili Lin" userId="4f5ea914-e9ae-44cc-983b-ec5bd1f2dd00" providerId="ADAL" clId="{EDF00DD6-D42B-4A96-A245-9431F9AD3504}" dt="2024-08-23T16:18:43.278" v="13" actId="3062"/>
          <ac:spMkLst>
            <pc:docMk/>
            <pc:sldMk cId="3037974947" sldId="261"/>
            <ac:spMk id="4" creationId="{AA0E1D39-8AD1-AF04-D2AB-88B72FE43920}"/>
          </ac:spMkLst>
        </pc:spChg>
      </pc:sldChg>
      <pc:sldChg chg="modSp add mod">
        <pc:chgData name="Yili Lin" userId="4f5ea914-e9ae-44cc-983b-ec5bd1f2dd00" providerId="ADAL" clId="{EDF00DD6-D42B-4A96-A245-9431F9AD3504}" dt="2024-08-23T16:19:43.019" v="18" actId="1076"/>
        <pc:sldMkLst>
          <pc:docMk/>
          <pc:sldMk cId="2032868356" sldId="262"/>
        </pc:sldMkLst>
        <pc:spChg chg="mod">
          <ac:chgData name="Yili Lin" userId="4f5ea914-e9ae-44cc-983b-ec5bd1f2dd00" providerId="ADAL" clId="{EDF00DD6-D42B-4A96-A245-9431F9AD3504}" dt="2024-08-23T16:19:43.019" v="18" actId="1076"/>
          <ac:spMkLst>
            <pc:docMk/>
            <pc:sldMk cId="2032868356" sldId="262"/>
            <ac:spMk id="3" creationId="{0C34CE0A-E535-CB46-BE24-2AAA7B07FAF3}"/>
          </ac:spMkLst>
        </pc:spChg>
      </pc:sldChg>
      <pc:sldChg chg="addSp delSp modSp add mod modTransition">
        <pc:chgData name="Yili Lin" userId="4f5ea914-e9ae-44cc-983b-ec5bd1f2dd00" providerId="ADAL" clId="{EDF00DD6-D42B-4A96-A245-9431F9AD3504}" dt="2024-08-23T16:25:23.004" v="62"/>
        <pc:sldMkLst>
          <pc:docMk/>
          <pc:sldMk cId="2900742439" sldId="263"/>
        </pc:sldMkLst>
        <pc:spChg chg="add del mod ord">
          <ac:chgData name="Yili Lin" userId="4f5ea914-e9ae-44cc-983b-ec5bd1f2dd00" providerId="ADAL" clId="{EDF00DD6-D42B-4A96-A245-9431F9AD3504}" dt="2024-08-23T16:21:50.866" v="33" actId="11529"/>
          <ac:spMkLst>
            <pc:docMk/>
            <pc:sldMk cId="2900742439" sldId="263"/>
            <ac:spMk id="4" creationId="{147D099C-3BDC-00B4-FAA8-989F25BCE3BF}"/>
          </ac:spMkLst>
        </pc:spChg>
        <pc:spChg chg="add del mod ord">
          <ac:chgData name="Yili Lin" userId="4f5ea914-e9ae-44cc-983b-ec5bd1f2dd00" providerId="ADAL" clId="{EDF00DD6-D42B-4A96-A245-9431F9AD3504}" dt="2024-08-23T16:22:58.334" v="41" actId="11529"/>
          <ac:spMkLst>
            <pc:docMk/>
            <pc:sldMk cId="2900742439" sldId="263"/>
            <ac:spMk id="5" creationId="{8B9009E8-D7E7-5E77-2449-7B53AC77AF19}"/>
          </ac:spMkLst>
        </pc:spChg>
        <pc:spChg chg="add mod">
          <ac:chgData name="Yili Lin" userId="4f5ea914-e9ae-44cc-983b-ec5bd1f2dd00" providerId="ADAL" clId="{EDF00DD6-D42B-4A96-A245-9431F9AD3504}" dt="2024-08-23T16:25:10.450" v="60" actId="1076"/>
          <ac:spMkLst>
            <pc:docMk/>
            <pc:sldMk cId="2900742439" sldId="263"/>
            <ac:spMk id="17" creationId="{8B824566-B93E-AD21-DF1F-A91C98C53957}"/>
          </ac:spMkLst>
        </pc:spChg>
        <pc:grpChg chg="mod">
          <ac:chgData name="Yili Lin" userId="4f5ea914-e9ae-44cc-983b-ec5bd1f2dd00" providerId="ADAL" clId="{EDF00DD6-D42B-4A96-A245-9431F9AD3504}" dt="2024-08-23T16:24:30.736" v="53"/>
          <ac:grpSpMkLst>
            <pc:docMk/>
            <pc:sldMk cId="2900742439" sldId="263"/>
            <ac:grpSpMk id="14" creationId="{F559E700-BB56-DEA7-9634-D0DF9B0A062F}"/>
          </ac:grpSpMkLst>
        </pc:grpChg>
        <pc:inkChg chg="add del">
          <ac:chgData name="Yili Lin" userId="4f5ea914-e9ae-44cc-983b-ec5bd1f2dd00" providerId="ADAL" clId="{EDF00DD6-D42B-4A96-A245-9431F9AD3504}" dt="2024-08-23T16:23:34.691" v="43" actId="9405"/>
          <ac:inkMkLst>
            <pc:docMk/>
            <pc:sldMk cId="2900742439" sldId="263"/>
            <ac:inkMk id="6" creationId="{6100BDD0-8DE2-075A-10AF-B464CDA2F6C7}"/>
          </ac:inkMkLst>
        </pc:inkChg>
        <pc:inkChg chg="add del">
          <ac:chgData name="Yili Lin" userId="4f5ea914-e9ae-44cc-983b-ec5bd1f2dd00" providerId="ADAL" clId="{EDF00DD6-D42B-4A96-A245-9431F9AD3504}" dt="2024-08-23T16:24:31.708" v="55" actId="9405"/>
          <ac:inkMkLst>
            <pc:docMk/>
            <pc:sldMk cId="2900742439" sldId="263"/>
            <ac:inkMk id="11" creationId="{91B41DFA-8A5B-654F-8186-0C80622FCE20}"/>
          </ac:inkMkLst>
        </pc:inkChg>
        <pc:inkChg chg="add del mod">
          <ac:chgData name="Yili Lin" userId="4f5ea914-e9ae-44cc-983b-ec5bd1f2dd00" providerId="ADAL" clId="{EDF00DD6-D42B-4A96-A245-9431F9AD3504}" dt="2024-08-23T16:24:31.194" v="54" actId="9405"/>
          <ac:inkMkLst>
            <pc:docMk/>
            <pc:sldMk cId="2900742439" sldId="263"/>
            <ac:inkMk id="12" creationId="{23898A36-2E0F-8EA9-A305-6EC60EAFFD98}"/>
          </ac:inkMkLst>
        </pc:inkChg>
        <pc:inkChg chg="add del mod">
          <ac:chgData name="Yili Lin" userId="4f5ea914-e9ae-44cc-983b-ec5bd1f2dd00" providerId="ADAL" clId="{EDF00DD6-D42B-4A96-A245-9431F9AD3504}" dt="2024-08-23T16:24:30.736" v="53"/>
          <ac:inkMkLst>
            <pc:docMk/>
            <pc:sldMk cId="2900742439" sldId="263"/>
            <ac:inkMk id="13" creationId="{2BEB4C8B-6E76-9CBB-383E-14BC23E64DE5}"/>
          </ac:inkMkLst>
        </pc:inkChg>
        <pc:inkChg chg="add del">
          <ac:chgData name="Yili Lin" userId="4f5ea914-e9ae-44cc-983b-ec5bd1f2dd00" providerId="ADAL" clId="{EDF00DD6-D42B-4A96-A245-9431F9AD3504}" dt="2024-08-23T16:24:30.467" v="51" actId="9405"/>
          <ac:inkMkLst>
            <pc:docMk/>
            <pc:sldMk cId="2900742439" sldId="263"/>
            <ac:inkMk id="15" creationId="{3F71383B-C60E-7F10-E08B-356511165A9A}"/>
          </ac:inkMkLst>
        </pc:inkChg>
        <pc:inkChg chg="add del">
          <ac:chgData name="Yili Lin" userId="4f5ea914-e9ae-44cc-983b-ec5bd1f2dd00" providerId="ADAL" clId="{EDF00DD6-D42B-4A96-A245-9431F9AD3504}" dt="2024-08-23T16:24:30.246" v="50" actId="9405"/>
          <ac:inkMkLst>
            <pc:docMk/>
            <pc:sldMk cId="2900742439" sldId="263"/>
            <ac:inkMk id="16" creationId="{C76DE509-AC33-5CD0-C439-6B052AE06DDC}"/>
          </ac:inkMkLst>
        </pc:inkChg>
      </pc:sldChg>
      <pc:sldChg chg="addSp delSp modSp add mod modTransition">
        <pc:chgData name="Yili Lin" userId="4f5ea914-e9ae-44cc-983b-ec5bd1f2dd00" providerId="ADAL" clId="{EDF00DD6-D42B-4A96-A245-9431F9AD3504}" dt="2024-08-23T16:26:21.385" v="74"/>
        <pc:sldMkLst>
          <pc:docMk/>
          <pc:sldMk cId="628269983" sldId="264"/>
        </pc:sldMkLst>
        <pc:spChg chg="add del mod">
          <ac:chgData name="Yili Lin" userId="4f5ea914-e9ae-44cc-983b-ec5bd1f2dd00" providerId="ADAL" clId="{EDF00DD6-D42B-4A96-A245-9431F9AD3504}" dt="2024-08-23T16:25:56.733" v="69" actId="478"/>
          <ac:spMkLst>
            <pc:docMk/>
            <pc:sldMk cId="628269983" sldId="264"/>
            <ac:spMk id="4" creationId="{8B824566-B93E-AD21-DF1F-A91C98C53957}"/>
          </ac:spMkLst>
        </pc:spChg>
        <pc:spChg chg="add mod">
          <ac:chgData name="Yili Lin" userId="4f5ea914-e9ae-44cc-983b-ec5bd1f2dd00" providerId="ADAL" clId="{EDF00DD6-D42B-4A96-A245-9431F9AD3504}" dt="2024-08-23T16:26:13.675" v="73" actId="1076"/>
          <ac:spMkLst>
            <pc:docMk/>
            <pc:sldMk cId="628269983" sldId="264"/>
            <ac:spMk id="5" creationId="{716FB777-0361-78BF-47A8-D474979303E4}"/>
          </ac:spMkLst>
        </pc:spChg>
        <pc:spChg chg="del">
          <ac:chgData name="Yili Lin" userId="4f5ea914-e9ae-44cc-983b-ec5bd1f2dd00" providerId="ADAL" clId="{EDF00DD6-D42B-4A96-A245-9431F9AD3504}" dt="2024-08-23T16:25:37.656" v="64" actId="21"/>
          <ac:spMkLst>
            <pc:docMk/>
            <pc:sldMk cId="628269983" sldId="264"/>
            <ac:spMk id="17" creationId="{8B824566-B93E-AD21-DF1F-A91C98C53957}"/>
          </ac:spMkLst>
        </pc:spChg>
      </pc:sldChg>
      <pc:sldChg chg="modSp add mod modTransition">
        <pc:chgData name="Yili Lin" userId="4f5ea914-e9ae-44cc-983b-ec5bd1f2dd00" providerId="ADAL" clId="{EDF00DD6-D42B-4A96-A245-9431F9AD3504}" dt="2024-08-23T16:36:36.009" v="114"/>
        <pc:sldMkLst>
          <pc:docMk/>
          <pc:sldMk cId="1252652743" sldId="265"/>
        </pc:sldMkLst>
        <pc:spChg chg="mod">
          <ac:chgData name="Yili Lin" userId="4f5ea914-e9ae-44cc-983b-ec5bd1f2dd00" providerId="ADAL" clId="{EDF00DD6-D42B-4A96-A245-9431F9AD3504}" dt="2024-08-23T16:35:20.056" v="100" actId="20577"/>
          <ac:spMkLst>
            <pc:docMk/>
            <pc:sldMk cId="1252652743" sldId="265"/>
            <ac:spMk id="4" creationId="{547FB902-6FD1-1673-FBBC-40AF2642E3D5}"/>
          </ac:spMkLst>
        </pc:spChg>
      </pc:sldChg>
      <pc:sldChg chg="modSp add mod modTransition">
        <pc:chgData name="Yili Lin" userId="4f5ea914-e9ae-44cc-983b-ec5bd1f2dd00" providerId="ADAL" clId="{EDF00DD6-D42B-4A96-A245-9431F9AD3504}" dt="2024-08-23T16:36:45.040" v="116"/>
        <pc:sldMkLst>
          <pc:docMk/>
          <pc:sldMk cId="3964447517" sldId="266"/>
        </pc:sldMkLst>
        <pc:spChg chg="mod">
          <ac:chgData name="Yili Lin" userId="4f5ea914-e9ae-44cc-983b-ec5bd1f2dd00" providerId="ADAL" clId="{EDF00DD6-D42B-4A96-A245-9431F9AD3504}" dt="2024-08-23T16:35:27.797" v="102" actId="20577"/>
          <ac:spMkLst>
            <pc:docMk/>
            <pc:sldMk cId="3964447517" sldId="266"/>
            <ac:spMk id="4" creationId="{547FB902-6FD1-1673-FBBC-40AF2642E3D5}"/>
          </ac:spMkLst>
        </pc:spChg>
      </pc:sldChg>
      <pc:sldChg chg="modSp add mod modTransition">
        <pc:chgData name="Yili Lin" userId="4f5ea914-e9ae-44cc-983b-ec5bd1f2dd00" providerId="ADAL" clId="{EDF00DD6-D42B-4A96-A245-9431F9AD3504}" dt="2024-08-23T16:36:50.464" v="118"/>
        <pc:sldMkLst>
          <pc:docMk/>
          <pc:sldMk cId="2223791459" sldId="267"/>
        </pc:sldMkLst>
        <pc:spChg chg="mod">
          <ac:chgData name="Yili Lin" userId="4f5ea914-e9ae-44cc-983b-ec5bd1f2dd00" providerId="ADAL" clId="{EDF00DD6-D42B-4A96-A245-9431F9AD3504}" dt="2024-08-23T16:35:37.266" v="104" actId="20577"/>
          <ac:spMkLst>
            <pc:docMk/>
            <pc:sldMk cId="2223791459" sldId="267"/>
            <ac:spMk id="4" creationId="{547FB902-6FD1-1673-FBBC-40AF2642E3D5}"/>
          </ac:spMkLst>
        </pc:spChg>
      </pc:sldChg>
      <pc:sldChg chg="modSp add mod modTransition">
        <pc:chgData name="Yili Lin" userId="4f5ea914-e9ae-44cc-983b-ec5bd1f2dd00" providerId="ADAL" clId="{EDF00DD6-D42B-4A96-A245-9431F9AD3504}" dt="2024-08-23T16:36:56.179" v="120"/>
        <pc:sldMkLst>
          <pc:docMk/>
          <pc:sldMk cId="662350209" sldId="268"/>
        </pc:sldMkLst>
        <pc:spChg chg="mod">
          <ac:chgData name="Yili Lin" userId="4f5ea914-e9ae-44cc-983b-ec5bd1f2dd00" providerId="ADAL" clId="{EDF00DD6-D42B-4A96-A245-9431F9AD3504}" dt="2024-08-23T16:35:46.156" v="106" actId="20577"/>
          <ac:spMkLst>
            <pc:docMk/>
            <pc:sldMk cId="662350209" sldId="268"/>
            <ac:spMk id="4" creationId="{547FB902-6FD1-1673-FBBC-40AF2642E3D5}"/>
          </ac:spMkLst>
        </pc:spChg>
      </pc:sldChg>
      <pc:sldChg chg="modSp add mod modTransition">
        <pc:chgData name="Yili Lin" userId="4f5ea914-e9ae-44cc-983b-ec5bd1f2dd00" providerId="ADAL" clId="{EDF00DD6-D42B-4A96-A245-9431F9AD3504}" dt="2024-08-23T16:37:02.114" v="122"/>
        <pc:sldMkLst>
          <pc:docMk/>
          <pc:sldMk cId="1176362000" sldId="269"/>
        </pc:sldMkLst>
        <pc:spChg chg="mod">
          <ac:chgData name="Yili Lin" userId="4f5ea914-e9ae-44cc-983b-ec5bd1f2dd00" providerId="ADAL" clId="{EDF00DD6-D42B-4A96-A245-9431F9AD3504}" dt="2024-08-23T16:35:52.863" v="108" actId="20577"/>
          <ac:spMkLst>
            <pc:docMk/>
            <pc:sldMk cId="1176362000" sldId="269"/>
            <ac:spMk id="4" creationId="{547FB902-6FD1-1673-FBBC-40AF2642E3D5}"/>
          </ac:spMkLst>
        </pc:spChg>
      </pc:sldChg>
      <pc:sldChg chg="modSp add mod modTransition">
        <pc:chgData name="Yili Lin" userId="4f5ea914-e9ae-44cc-983b-ec5bd1f2dd00" providerId="ADAL" clId="{EDF00DD6-D42B-4A96-A245-9431F9AD3504}" dt="2024-08-23T16:37:08.143" v="124"/>
        <pc:sldMkLst>
          <pc:docMk/>
          <pc:sldMk cId="1532814308" sldId="270"/>
        </pc:sldMkLst>
        <pc:spChg chg="mod">
          <ac:chgData name="Yili Lin" userId="4f5ea914-e9ae-44cc-983b-ec5bd1f2dd00" providerId="ADAL" clId="{EDF00DD6-D42B-4A96-A245-9431F9AD3504}" dt="2024-08-23T16:35:59.049" v="110" actId="20577"/>
          <ac:spMkLst>
            <pc:docMk/>
            <pc:sldMk cId="1532814308" sldId="270"/>
            <ac:spMk id="4" creationId="{547FB902-6FD1-1673-FBBC-40AF2642E3D5}"/>
          </ac:spMkLst>
        </pc:spChg>
      </pc:sldChg>
      <pc:sldChg chg="modSp add mod modTransition">
        <pc:chgData name="Yili Lin" userId="4f5ea914-e9ae-44cc-983b-ec5bd1f2dd00" providerId="ADAL" clId="{EDF00DD6-D42B-4A96-A245-9431F9AD3504}" dt="2024-08-23T16:37:15.805" v="126"/>
        <pc:sldMkLst>
          <pc:docMk/>
          <pc:sldMk cId="3431450625" sldId="271"/>
        </pc:sldMkLst>
        <pc:spChg chg="mod">
          <ac:chgData name="Yili Lin" userId="4f5ea914-e9ae-44cc-983b-ec5bd1f2dd00" providerId="ADAL" clId="{EDF00DD6-D42B-4A96-A245-9431F9AD3504}" dt="2024-08-23T16:36:05.898" v="112" actId="20577"/>
          <ac:spMkLst>
            <pc:docMk/>
            <pc:sldMk cId="3431450625" sldId="271"/>
            <ac:spMk id="4" creationId="{547FB902-6FD1-1673-FBBC-40AF2642E3D5}"/>
          </ac:spMkLst>
        </pc:spChg>
      </pc:sldChg>
    </pc:docChg>
  </pc:docChgLst>
  <pc:docChgLst>
    <pc:chgData name="Yili Lin" userId="4f5ea914-e9ae-44cc-983b-ec5bd1f2dd00" providerId="ADAL" clId="{261E2E22-CE8A-40D6-802E-F143080AD750}"/>
    <pc:docChg chg="custSel delSld modSld">
      <pc:chgData name="Yili Lin" userId="4f5ea914-e9ae-44cc-983b-ec5bd1f2dd00" providerId="ADAL" clId="{261E2E22-CE8A-40D6-802E-F143080AD750}" dt="2024-09-28T21:07:50.291" v="9" actId="47"/>
      <pc:docMkLst>
        <pc:docMk/>
      </pc:docMkLst>
      <pc:sldChg chg="del">
        <pc:chgData name="Yili Lin" userId="4f5ea914-e9ae-44cc-983b-ec5bd1f2dd00" providerId="ADAL" clId="{261E2E22-CE8A-40D6-802E-F143080AD750}" dt="2024-09-28T21:07:24.488" v="0" actId="47"/>
        <pc:sldMkLst>
          <pc:docMk/>
          <pc:sldMk cId="3037974947" sldId="261"/>
        </pc:sldMkLst>
      </pc:sldChg>
      <pc:sldChg chg="del">
        <pc:chgData name="Yili Lin" userId="4f5ea914-e9ae-44cc-983b-ec5bd1f2dd00" providerId="ADAL" clId="{261E2E22-CE8A-40D6-802E-F143080AD750}" dt="2024-09-28T21:07:31.441" v="1" actId="47"/>
        <pc:sldMkLst>
          <pc:docMk/>
          <pc:sldMk cId="2900742439" sldId="263"/>
        </pc:sldMkLst>
      </pc:sldChg>
      <pc:sldChg chg="delSp mod">
        <pc:chgData name="Yili Lin" userId="4f5ea914-e9ae-44cc-983b-ec5bd1f2dd00" providerId="ADAL" clId="{261E2E22-CE8A-40D6-802E-F143080AD750}" dt="2024-09-28T21:07:36.217" v="2" actId="478"/>
        <pc:sldMkLst>
          <pc:docMk/>
          <pc:sldMk cId="628269983" sldId="264"/>
        </pc:sldMkLst>
        <pc:spChg chg="del">
          <ac:chgData name="Yili Lin" userId="4f5ea914-e9ae-44cc-983b-ec5bd1f2dd00" providerId="ADAL" clId="{261E2E22-CE8A-40D6-802E-F143080AD750}" dt="2024-09-28T21:07:36.217" v="2" actId="478"/>
          <ac:spMkLst>
            <pc:docMk/>
            <pc:sldMk cId="628269983" sldId="264"/>
            <ac:spMk id="4" creationId="{DF7F3C9D-4CFC-25C8-27EA-86ECAD2B1ADB}"/>
          </ac:spMkLst>
        </pc:spChg>
      </pc:sldChg>
      <pc:sldChg chg="del">
        <pc:chgData name="Yili Lin" userId="4f5ea914-e9ae-44cc-983b-ec5bd1f2dd00" providerId="ADAL" clId="{261E2E22-CE8A-40D6-802E-F143080AD750}" dt="2024-09-28T21:07:46.807" v="3" actId="47"/>
        <pc:sldMkLst>
          <pc:docMk/>
          <pc:sldMk cId="1252652743" sldId="265"/>
        </pc:sldMkLst>
      </pc:sldChg>
      <pc:sldChg chg="del">
        <pc:chgData name="Yili Lin" userId="4f5ea914-e9ae-44cc-983b-ec5bd1f2dd00" providerId="ADAL" clId="{261E2E22-CE8A-40D6-802E-F143080AD750}" dt="2024-09-28T21:07:47.229" v="4" actId="47"/>
        <pc:sldMkLst>
          <pc:docMk/>
          <pc:sldMk cId="3964447517" sldId="266"/>
        </pc:sldMkLst>
      </pc:sldChg>
      <pc:sldChg chg="del">
        <pc:chgData name="Yili Lin" userId="4f5ea914-e9ae-44cc-983b-ec5bd1f2dd00" providerId="ADAL" clId="{261E2E22-CE8A-40D6-802E-F143080AD750}" dt="2024-09-28T21:07:47.776" v="5" actId="47"/>
        <pc:sldMkLst>
          <pc:docMk/>
          <pc:sldMk cId="2223791459" sldId="267"/>
        </pc:sldMkLst>
      </pc:sldChg>
      <pc:sldChg chg="del">
        <pc:chgData name="Yili Lin" userId="4f5ea914-e9ae-44cc-983b-ec5bd1f2dd00" providerId="ADAL" clId="{261E2E22-CE8A-40D6-802E-F143080AD750}" dt="2024-09-28T21:07:48.166" v="6" actId="47"/>
        <pc:sldMkLst>
          <pc:docMk/>
          <pc:sldMk cId="662350209" sldId="268"/>
        </pc:sldMkLst>
      </pc:sldChg>
      <pc:sldChg chg="del">
        <pc:chgData name="Yili Lin" userId="4f5ea914-e9ae-44cc-983b-ec5bd1f2dd00" providerId="ADAL" clId="{261E2E22-CE8A-40D6-802E-F143080AD750}" dt="2024-09-28T21:07:48.963" v="7" actId="47"/>
        <pc:sldMkLst>
          <pc:docMk/>
          <pc:sldMk cId="1176362000" sldId="269"/>
        </pc:sldMkLst>
      </pc:sldChg>
      <pc:sldChg chg="del">
        <pc:chgData name="Yili Lin" userId="4f5ea914-e9ae-44cc-983b-ec5bd1f2dd00" providerId="ADAL" clId="{261E2E22-CE8A-40D6-802E-F143080AD750}" dt="2024-09-28T21:07:49.447" v="8" actId="47"/>
        <pc:sldMkLst>
          <pc:docMk/>
          <pc:sldMk cId="1532814308" sldId="270"/>
        </pc:sldMkLst>
      </pc:sldChg>
      <pc:sldChg chg="del">
        <pc:chgData name="Yili Lin" userId="4f5ea914-e9ae-44cc-983b-ec5bd1f2dd00" providerId="ADAL" clId="{261E2E22-CE8A-40D6-802E-F143080AD750}" dt="2024-09-28T21:07:50.291" v="9" actId="47"/>
        <pc:sldMkLst>
          <pc:docMk/>
          <pc:sldMk cId="3431450625" sldId="271"/>
        </pc:sldMkLst>
      </pc:sldChg>
    </pc:docChg>
  </pc:docChgLst>
  <pc:docChgLst>
    <pc:chgData name="Yili Lin" userId="4f5ea914-e9ae-44cc-983b-ec5bd1f2dd00" providerId="ADAL" clId="{CC785A28-FFF7-4133-A211-80859B3D47DE}"/>
    <pc:docChg chg="custSel modSld">
      <pc:chgData name="Yili Lin" userId="4f5ea914-e9ae-44cc-983b-ec5bd1f2dd00" providerId="ADAL" clId="{CC785A28-FFF7-4133-A211-80859B3D47DE}" dt="2024-09-09T17:28:29.539" v="114" actId="113"/>
      <pc:docMkLst>
        <pc:docMk/>
      </pc:docMkLst>
      <pc:sldChg chg="modSp mod">
        <pc:chgData name="Yili Lin" userId="4f5ea914-e9ae-44cc-983b-ec5bd1f2dd00" providerId="ADAL" clId="{CC785A28-FFF7-4133-A211-80859B3D47DE}" dt="2024-09-09T17:26:13.608" v="55" actId="1076"/>
        <pc:sldMkLst>
          <pc:docMk/>
          <pc:sldMk cId="3258622965" sldId="257"/>
        </pc:sldMkLst>
        <pc:spChg chg="mod">
          <ac:chgData name="Yili Lin" userId="4f5ea914-e9ae-44cc-983b-ec5bd1f2dd00" providerId="ADAL" clId="{CC785A28-FFF7-4133-A211-80859B3D47DE}" dt="2024-09-09T17:26:04.695" v="54" actId="207"/>
          <ac:spMkLst>
            <pc:docMk/>
            <pc:sldMk cId="3258622965" sldId="257"/>
            <ac:spMk id="2" creationId="{67ADE210-04F2-C333-E82F-063748B5B191}"/>
          </ac:spMkLst>
        </pc:spChg>
        <pc:spChg chg="mod">
          <ac:chgData name="Yili Lin" userId="4f5ea914-e9ae-44cc-983b-ec5bd1f2dd00" providerId="ADAL" clId="{CC785A28-FFF7-4133-A211-80859B3D47DE}" dt="2024-09-09T17:26:13.608" v="55" actId="1076"/>
          <ac:spMkLst>
            <pc:docMk/>
            <pc:sldMk cId="3258622965" sldId="257"/>
            <ac:spMk id="4" creationId="{547FB902-6FD1-1673-FBBC-40AF2642E3D5}"/>
          </ac:spMkLst>
        </pc:spChg>
      </pc:sldChg>
      <pc:sldChg chg="modSp mod">
        <pc:chgData name="Yili Lin" userId="4f5ea914-e9ae-44cc-983b-ec5bd1f2dd00" providerId="ADAL" clId="{CC785A28-FFF7-4133-A211-80859B3D47DE}" dt="2024-09-09T17:28:29.539" v="114" actId="113"/>
        <pc:sldMkLst>
          <pc:docMk/>
          <pc:sldMk cId="1573825497" sldId="259"/>
        </pc:sldMkLst>
        <pc:spChg chg="mod">
          <ac:chgData name="Yili Lin" userId="4f5ea914-e9ae-44cc-983b-ec5bd1f2dd00" providerId="ADAL" clId="{CC785A28-FFF7-4133-A211-80859B3D47DE}" dt="2024-09-09T17:28:29.539" v="114" actId="113"/>
          <ac:spMkLst>
            <pc:docMk/>
            <pc:sldMk cId="1573825497" sldId="259"/>
            <ac:spMk id="4" creationId="{A40E44AA-6E69-92B0-DEA9-60EE47C595D5}"/>
          </ac:spMkLst>
        </pc:spChg>
      </pc:sldChg>
      <pc:sldChg chg="modSp mod">
        <pc:chgData name="Yili Lin" userId="4f5ea914-e9ae-44cc-983b-ec5bd1f2dd00" providerId="ADAL" clId="{CC785A28-FFF7-4133-A211-80859B3D47DE}" dt="2024-09-09T17:24:23.912" v="35" actId="113"/>
        <pc:sldMkLst>
          <pc:docMk/>
          <pc:sldMk cId="2968628858" sldId="260"/>
        </pc:sldMkLst>
        <pc:spChg chg="mod">
          <ac:chgData name="Yili Lin" userId="4f5ea914-e9ae-44cc-983b-ec5bd1f2dd00" providerId="ADAL" clId="{CC785A28-FFF7-4133-A211-80859B3D47DE}" dt="2024-09-08T00:52:41.707" v="1" actId="14100"/>
          <ac:spMkLst>
            <pc:docMk/>
            <pc:sldMk cId="2968628858" sldId="260"/>
            <ac:spMk id="5" creationId="{F6DBE204-75C9-6F86-317E-5CFC06FC46FF}"/>
          </ac:spMkLst>
        </pc:spChg>
        <pc:spChg chg="mod">
          <ac:chgData name="Yili Lin" userId="4f5ea914-e9ae-44cc-983b-ec5bd1f2dd00" providerId="ADAL" clId="{CC785A28-FFF7-4133-A211-80859B3D47DE}" dt="2024-09-09T17:24:23.912" v="35" actId="113"/>
          <ac:spMkLst>
            <pc:docMk/>
            <pc:sldMk cId="2968628858" sldId="260"/>
            <ac:spMk id="7" creationId="{A9199008-FA7F-E626-60CB-AC2CECA62B96}"/>
          </ac:spMkLst>
        </pc:spChg>
      </pc:sldChg>
      <pc:sldChg chg="delSp modSp mod">
        <pc:chgData name="Yili Lin" userId="4f5ea914-e9ae-44cc-983b-ec5bd1f2dd00" providerId="ADAL" clId="{CC785A28-FFF7-4133-A211-80859B3D47DE}" dt="2024-09-09T17:24:48.469" v="39" actId="255"/>
        <pc:sldMkLst>
          <pc:docMk/>
          <pc:sldMk cId="3037974947" sldId="261"/>
        </pc:sldMkLst>
        <pc:spChg chg="mod">
          <ac:chgData name="Yili Lin" userId="4f5ea914-e9ae-44cc-983b-ec5bd1f2dd00" providerId="ADAL" clId="{CC785A28-FFF7-4133-A211-80859B3D47DE}" dt="2024-09-09T17:24:42.750" v="38" actId="113"/>
          <ac:spMkLst>
            <pc:docMk/>
            <pc:sldMk cId="3037974947" sldId="261"/>
            <ac:spMk id="2" creationId="{67ADE210-04F2-C333-E82F-063748B5B191}"/>
          </ac:spMkLst>
        </pc:spChg>
        <pc:spChg chg="del">
          <ac:chgData name="Yili Lin" userId="4f5ea914-e9ae-44cc-983b-ec5bd1f2dd00" providerId="ADAL" clId="{CC785A28-FFF7-4133-A211-80859B3D47DE}" dt="2024-09-08T00:53:47.884" v="17" actId="478"/>
          <ac:spMkLst>
            <pc:docMk/>
            <pc:sldMk cId="3037974947" sldId="261"/>
            <ac:spMk id="3" creationId="{0C34CE0A-E535-CB46-BE24-2AAA7B07FAF3}"/>
          </ac:spMkLst>
        </pc:spChg>
        <pc:spChg chg="mod">
          <ac:chgData name="Yili Lin" userId="4f5ea914-e9ae-44cc-983b-ec5bd1f2dd00" providerId="ADAL" clId="{CC785A28-FFF7-4133-A211-80859B3D47DE}" dt="2024-09-09T17:24:48.469" v="39" actId="255"/>
          <ac:spMkLst>
            <pc:docMk/>
            <pc:sldMk cId="3037974947" sldId="261"/>
            <ac:spMk id="4" creationId="{AA0E1D39-8AD1-AF04-D2AB-88B72FE43920}"/>
          </ac:spMkLst>
        </pc:spChg>
      </pc:sldChg>
      <pc:sldChg chg="delSp modSp mod">
        <pc:chgData name="Yili Lin" userId="4f5ea914-e9ae-44cc-983b-ec5bd1f2dd00" providerId="ADAL" clId="{CC785A28-FFF7-4133-A211-80859B3D47DE}" dt="2024-09-09T17:25:11.601" v="42" actId="255"/>
        <pc:sldMkLst>
          <pc:docMk/>
          <pc:sldMk cId="2032868356" sldId="262"/>
        </pc:sldMkLst>
        <pc:spChg chg="mod">
          <ac:chgData name="Yili Lin" userId="4f5ea914-e9ae-44cc-983b-ec5bd1f2dd00" providerId="ADAL" clId="{CC785A28-FFF7-4133-A211-80859B3D47DE}" dt="2024-09-09T17:25:05.841" v="41" actId="255"/>
          <ac:spMkLst>
            <pc:docMk/>
            <pc:sldMk cId="2032868356" sldId="262"/>
            <ac:spMk id="2" creationId="{67ADE210-04F2-C333-E82F-063748B5B191}"/>
          </ac:spMkLst>
        </pc:spChg>
        <pc:spChg chg="del">
          <ac:chgData name="Yili Lin" userId="4f5ea914-e9ae-44cc-983b-ec5bd1f2dd00" providerId="ADAL" clId="{CC785A28-FFF7-4133-A211-80859B3D47DE}" dt="2024-09-08T00:53:55.619" v="19" actId="478"/>
          <ac:spMkLst>
            <pc:docMk/>
            <pc:sldMk cId="2032868356" sldId="262"/>
            <ac:spMk id="3" creationId="{0C34CE0A-E535-CB46-BE24-2AAA7B07FAF3}"/>
          </ac:spMkLst>
        </pc:spChg>
        <pc:spChg chg="mod">
          <ac:chgData name="Yili Lin" userId="4f5ea914-e9ae-44cc-983b-ec5bd1f2dd00" providerId="ADAL" clId="{CC785A28-FFF7-4133-A211-80859B3D47DE}" dt="2024-09-09T17:25:11.601" v="42" actId="255"/>
          <ac:spMkLst>
            <pc:docMk/>
            <pc:sldMk cId="2032868356" sldId="262"/>
            <ac:spMk id="4" creationId="{AA0E1D39-8AD1-AF04-D2AB-88B72FE43920}"/>
          </ac:spMkLst>
        </pc:spChg>
      </pc:sldChg>
      <pc:sldChg chg="addSp delSp modSp mod">
        <pc:chgData name="Yili Lin" userId="4f5ea914-e9ae-44cc-983b-ec5bd1f2dd00" providerId="ADAL" clId="{CC785A28-FFF7-4133-A211-80859B3D47DE}" dt="2024-09-09T17:25:25.287" v="45" actId="255"/>
        <pc:sldMkLst>
          <pc:docMk/>
          <pc:sldMk cId="2900742439" sldId="263"/>
        </pc:sldMkLst>
        <pc:spChg chg="mod">
          <ac:chgData name="Yili Lin" userId="4f5ea914-e9ae-44cc-983b-ec5bd1f2dd00" providerId="ADAL" clId="{CC785A28-FFF7-4133-A211-80859B3D47DE}" dt="2024-09-09T17:25:25.287" v="45" actId="255"/>
          <ac:spMkLst>
            <pc:docMk/>
            <pc:sldMk cId="2900742439" sldId="263"/>
            <ac:spMk id="2" creationId="{67ADE210-04F2-C333-E82F-063748B5B191}"/>
          </ac:spMkLst>
        </pc:spChg>
        <pc:spChg chg="add mod">
          <ac:chgData name="Yili Lin" userId="4f5ea914-e9ae-44cc-983b-ec5bd1f2dd00" providerId="ADAL" clId="{CC785A28-FFF7-4133-A211-80859B3D47DE}" dt="2024-09-08T00:54:28.548" v="26" actId="1076"/>
          <ac:spMkLst>
            <pc:docMk/>
            <pc:sldMk cId="2900742439" sldId="263"/>
            <ac:spMk id="4" creationId="{D1C0CB77-0F3C-CEE4-D85C-CA4D69047588}"/>
          </ac:spMkLst>
        </pc:spChg>
        <pc:spChg chg="del">
          <ac:chgData name="Yili Lin" userId="4f5ea914-e9ae-44cc-983b-ec5bd1f2dd00" providerId="ADAL" clId="{CC785A28-FFF7-4133-A211-80859B3D47DE}" dt="2024-09-08T00:53:59.980" v="20" actId="478"/>
          <ac:spMkLst>
            <pc:docMk/>
            <pc:sldMk cId="2900742439" sldId="263"/>
            <ac:spMk id="17" creationId="{8B824566-B93E-AD21-DF1F-A91C98C53957}"/>
          </ac:spMkLst>
        </pc:spChg>
      </pc:sldChg>
      <pc:sldChg chg="addSp delSp modSp mod">
        <pc:chgData name="Yili Lin" userId="4f5ea914-e9ae-44cc-983b-ec5bd1f2dd00" providerId="ADAL" clId="{CC785A28-FFF7-4133-A211-80859B3D47DE}" dt="2024-09-09T17:25:36.749" v="48" actId="113"/>
        <pc:sldMkLst>
          <pc:docMk/>
          <pc:sldMk cId="628269983" sldId="264"/>
        </pc:sldMkLst>
        <pc:spChg chg="mod">
          <ac:chgData name="Yili Lin" userId="4f5ea914-e9ae-44cc-983b-ec5bd1f2dd00" providerId="ADAL" clId="{CC785A28-FFF7-4133-A211-80859B3D47DE}" dt="2024-09-09T17:25:36.749" v="48" actId="113"/>
          <ac:spMkLst>
            <pc:docMk/>
            <pc:sldMk cId="628269983" sldId="264"/>
            <ac:spMk id="2" creationId="{67ADE210-04F2-C333-E82F-063748B5B191}"/>
          </ac:spMkLst>
        </pc:spChg>
        <pc:spChg chg="add mod">
          <ac:chgData name="Yili Lin" userId="4f5ea914-e9ae-44cc-983b-ec5bd1f2dd00" providerId="ADAL" clId="{CC785A28-FFF7-4133-A211-80859B3D47DE}" dt="2024-09-08T00:55:01.101" v="34" actId="14100"/>
          <ac:spMkLst>
            <pc:docMk/>
            <pc:sldMk cId="628269983" sldId="264"/>
            <ac:spMk id="4" creationId="{DF7F3C9D-4CFC-25C8-27EA-86ECAD2B1ADB}"/>
          </ac:spMkLst>
        </pc:spChg>
        <pc:spChg chg="del">
          <ac:chgData name="Yili Lin" userId="4f5ea914-e9ae-44cc-983b-ec5bd1f2dd00" providerId="ADAL" clId="{CC785A28-FFF7-4133-A211-80859B3D47DE}" dt="2024-09-08T00:54:38.043" v="27" actId="478"/>
          <ac:spMkLst>
            <pc:docMk/>
            <pc:sldMk cId="628269983" sldId="264"/>
            <ac:spMk id="5" creationId="{716FB777-0361-78BF-47A8-D474979303E4}"/>
          </ac:spMkLst>
        </pc:spChg>
      </pc:sldChg>
      <pc:sldChg chg="addSp delSp modSp mod">
        <pc:chgData name="Yili Lin" userId="4f5ea914-e9ae-44cc-983b-ec5bd1f2dd00" providerId="ADAL" clId="{CC785A28-FFF7-4133-A211-80859B3D47DE}" dt="2024-09-09T17:27:22.956" v="96" actId="20577"/>
        <pc:sldMkLst>
          <pc:docMk/>
          <pc:sldMk cId="1252652743" sldId="265"/>
        </pc:sldMkLst>
        <pc:spChg chg="mod">
          <ac:chgData name="Yili Lin" userId="4f5ea914-e9ae-44cc-983b-ec5bd1f2dd00" providerId="ADAL" clId="{CC785A28-FFF7-4133-A211-80859B3D47DE}" dt="2024-09-09T17:25:45.383" v="51" actId="255"/>
          <ac:spMkLst>
            <pc:docMk/>
            <pc:sldMk cId="1252652743" sldId="265"/>
            <ac:spMk id="2" creationId="{67ADE210-04F2-C333-E82F-063748B5B191}"/>
          </ac:spMkLst>
        </pc:spChg>
        <pc:spChg chg="add mod">
          <ac:chgData name="Yili Lin" userId="4f5ea914-e9ae-44cc-983b-ec5bd1f2dd00" providerId="ADAL" clId="{CC785A28-FFF7-4133-A211-80859B3D47DE}" dt="2024-09-09T17:27:22.956" v="96" actId="20577"/>
          <ac:spMkLst>
            <pc:docMk/>
            <pc:sldMk cId="1252652743" sldId="265"/>
            <ac:spMk id="3" creationId="{16AA03A2-CEB5-D7E5-4960-9E19A51BF017}"/>
          </ac:spMkLst>
        </pc:spChg>
        <pc:spChg chg="del mod">
          <ac:chgData name="Yili Lin" userId="4f5ea914-e9ae-44cc-983b-ec5bd1f2dd00" providerId="ADAL" clId="{CC785A28-FFF7-4133-A211-80859B3D47DE}" dt="2024-09-09T17:27:19.159" v="94" actId="478"/>
          <ac:spMkLst>
            <pc:docMk/>
            <pc:sldMk cId="1252652743" sldId="265"/>
            <ac:spMk id="4" creationId="{547FB902-6FD1-1673-FBBC-40AF2642E3D5}"/>
          </ac:spMkLst>
        </pc:spChg>
      </pc:sldChg>
      <pc:sldChg chg="addSp delSp modSp mod">
        <pc:chgData name="Yili Lin" userId="4f5ea914-e9ae-44cc-983b-ec5bd1f2dd00" providerId="ADAL" clId="{CC785A28-FFF7-4133-A211-80859B3D47DE}" dt="2024-09-09T17:27:35.904" v="98" actId="255"/>
        <pc:sldMkLst>
          <pc:docMk/>
          <pc:sldMk cId="3964447517" sldId="266"/>
        </pc:sldMkLst>
        <pc:spChg chg="mod">
          <ac:chgData name="Yili Lin" userId="4f5ea914-e9ae-44cc-983b-ec5bd1f2dd00" providerId="ADAL" clId="{CC785A28-FFF7-4133-A211-80859B3D47DE}" dt="2024-09-09T17:27:35.904" v="98" actId="255"/>
          <ac:spMkLst>
            <pc:docMk/>
            <pc:sldMk cId="3964447517" sldId="266"/>
            <ac:spMk id="2" creationId="{67ADE210-04F2-C333-E82F-063748B5B191}"/>
          </ac:spMkLst>
        </pc:spChg>
        <pc:spChg chg="add mod">
          <ac:chgData name="Yili Lin" userId="4f5ea914-e9ae-44cc-983b-ec5bd1f2dd00" providerId="ADAL" clId="{CC785A28-FFF7-4133-A211-80859B3D47DE}" dt="2024-09-09T17:27:14.590" v="92" actId="20577"/>
          <ac:spMkLst>
            <pc:docMk/>
            <pc:sldMk cId="3964447517" sldId="266"/>
            <ac:spMk id="3" creationId="{BB8A31FB-9490-F4BB-94AE-658FA246D4B9}"/>
          </ac:spMkLst>
        </pc:spChg>
        <pc:spChg chg="del">
          <ac:chgData name="Yili Lin" userId="4f5ea914-e9ae-44cc-983b-ec5bd1f2dd00" providerId="ADAL" clId="{CC785A28-FFF7-4133-A211-80859B3D47DE}" dt="2024-09-09T17:27:10.819" v="90" actId="478"/>
          <ac:spMkLst>
            <pc:docMk/>
            <pc:sldMk cId="3964447517" sldId="266"/>
            <ac:spMk id="4" creationId="{547FB902-6FD1-1673-FBBC-40AF2642E3D5}"/>
          </ac:spMkLst>
        </pc:spChg>
      </pc:sldChg>
      <pc:sldChg chg="addSp delSp modSp mod">
        <pc:chgData name="Yili Lin" userId="4f5ea914-e9ae-44cc-983b-ec5bd1f2dd00" providerId="ADAL" clId="{CC785A28-FFF7-4133-A211-80859B3D47DE}" dt="2024-09-09T17:27:42.918" v="101" actId="255"/>
        <pc:sldMkLst>
          <pc:docMk/>
          <pc:sldMk cId="2223791459" sldId="267"/>
        </pc:sldMkLst>
        <pc:spChg chg="mod">
          <ac:chgData name="Yili Lin" userId="4f5ea914-e9ae-44cc-983b-ec5bd1f2dd00" providerId="ADAL" clId="{CC785A28-FFF7-4133-A211-80859B3D47DE}" dt="2024-09-09T17:27:42.918" v="101" actId="255"/>
          <ac:spMkLst>
            <pc:docMk/>
            <pc:sldMk cId="2223791459" sldId="267"/>
            <ac:spMk id="2" creationId="{67ADE210-04F2-C333-E82F-063748B5B191}"/>
          </ac:spMkLst>
        </pc:spChg>
        <pc:spChg chg="add mod">
          <ac:chgData name="Yili Lin" userId="4f5ea914-e9ae-44cc-983b-ec5bd1f2dd00" providerId="ADAL" clId="{CC785A28-FFF7-4133-A211-80859B3D47DE}" dt="2024-09-09T17:27:06.335" v="89" actId="20577"/>
          <ac:spMkLst>
            <pc:docMk/>
            <pc:sldMk cId="2223791459" sldId="267"/>
            <ac:spMk id="3" creationId="{5C8E7833-FA09-FA4A-0ED1-3DBAB28EEF41}"/>
          </ac:spMkLst>
        </pc:spChg>
        <pc:spChg chg="del">
          <ac:chgData name="Yili Lin" userId="4f5ea914-e9ae-44cc-983b-ec5bd1f2dd00" providerId="ADAL" clId="{CC785A28-FFF7-4133-A211-80859B3D47DE}" dt="2024-09-09T17:27:02.609" v="87" actId="478"/>
          <ac:spMkLst>
            <pc:docMk/>
            <pc:sldMk cId="2223791459" sldId="267"/>
            <ac:spMk id="4" creationId="{547FB902-6FD1-1673-FBBC-40AF2642E3D5}"/>
          </ac:spMkLst>
        </pc:spChg>
      </pc:sldChg>
      <pc:sldChg chg="addSp delSp modSp mod">
        <pc:chgData name="Yili Lin" userId="4f5ea914-e9ae-44cc-983b-ec5bd1f2dd00" providerId="ADAL" clId="{CC785A28-FFF7-4133-A211-80859B3D47DE}" dt="2024-09-09T17:27:55.741" v="104" actId="255"/>
        <pc:sldMkLst>
          <pc:docMk/>
          <pc:sldMk cId="662350209" sldId="268"/>
        </pc:sldMkLst>
        <pc:spChg chg="mod">
          <ac:chgData name="Yili Lin" userId="4f5ea914-e9ae-44cc-983b-ec5bd1f2dd00" providerId="ADAL" clId="{CC785A28-FFF7-4133-A211-80859B3D47DE}" dt="2024-09-09T17:27:55.741" v="104" actId="255"/>
          <ac:spMkLst>
            <pc:docMk/>
            <pc:sldMk cId="662350209" sldId="268"/>
            <ac:spMk id="2" creationId="{67ADE210-04F2-C333-E82F-063748B5B191}"/>
          </ac:spMkLst>
        </pc:spChg>
        <pc:spChg chg="add mod">
          <ac:chgData name="Yili Lin" userId="4f5ea914-e9ae-44cc-983b-ec5bd1f2dd00" providerId="ADAL" clId="{CC785A28-FFF7-4133-A211-80859B3D47DE}" dt="2024-09-09T17:26:57.281" v="86" actId="20577"/>
          <ac:spMkLst>
            <pc:docMk/>
            <pc:sldMk cId="662350209" sldId="268"/>
            <ac:spMk id="3" creationId="{0ED8DBFA-2B24-9356-E0C7-BA50B82B1016}"/>
          </ac:spMkLst>
        </pc:spChg>
        <pc:spChg chg="del">
          <ac:chgData name="Yili Lin" userId="4f5ea914-e9ae-44cc-983b-ec5bd1f2dd00" providerId="ADAL" clId="{CC785A28-FFF7-4133-A211-80859B3D47DE}" dt="2024-09-09T17:26:54.041" v="84" actId="478"/>
          <ac:spMkLst>
            <pc:docMk/>
            <pc:sldMk cId="662350209" sldId="268"/>
            <ac:spMk id="4" creationId="{547FB902-6FD1-1673-FBBC-40AF2642E3D5}"/>
          </ac:spMkLst>
        </pc:spChg>
      </pc:sldChg>
      <pc:sldChg chg="addSp delSp modSp mod">
        <pc:chgData name="Yili Lin" userId="4f5ea914-e9ae-44cc-983b-ec5bd1f2dd00" providerId="ADAL" clId="{CC785A28-FFF7-4133-A211-80859B3D47DE}" dt="2024-09-09T17:28:03.217" v="107" actId="207"/>
        <pc:sldMkLst>
          <pc:docMk/>
          <pc:sldMk cId="1176362000" sldId="269"/>
        </pc:sldMkLst>
        <pc:spChg chg="mod">
          <ac:chgData name="Yili Lin" userId="4f5ea914-e9ae-44cc-983b-ec5bd1f2dd00" providerId="ADAL" clId="{CC785A28-FFF7-4133-A211-80859B3D47DE}" dt="2024-09-09T17:28:03.217" v="107" actId="207"/>
          <ac:spMkLst>
            <pc:docMk/>
            <pc:sldMk cId="1176362000" sldId="269"/>
            <ac:spMk id="2" creationId="{67ADE210-04F2-C333-E82F-063748B5B191}"/>
          </ac:spMkLst>
        </pc:spChg>
        <pc:spChg chg="add mod">
          <ac:chgData name="Yili Lin" userId="4f5ea914-e9ae-44cc-983b-ec5bd1f2dd00" providerId="ADAL" clId="{CC785A28-FFF7-4133-A211-80859B3D47DE}" dt="2024-09-09T17:26:48.479" v="83" actId="20577"/>
          <ac:spMkLst>
            <pc:docMk/>
            <pc:sldMk cId="1176362000" sldId="269"/>
            <ac:spMk id="3" creationId="{C96720C4-1A4A-D54D-8408-D6C6A0EEC34D}"/>
          </ac:spMkLst>
        </pc:spChg>
        <pc:spChg chg="del">
          <ac:chgData name="Yili Lin" userId="4f5ea914-e9ae-44cc-983b-ec5bd1f2dd00" providerId="ADAL" clId="{CC785A28-FFF7-4133-A211-80859B3D47DE}" dt="2024-09-09T17:26:44.574" v="81" actId="478"/>
          <ac:spMkLst>
            <pc:docMk/>
            <pc:sldMk cId="1176362000" sldId="269"/>
            <ac:spMk id="4" creationId="{547FB902-6FD1-1673-FBBC-40AF2642E3D5}"/>
          </ac:spMkLst>
        </pc:spChg>
      </pc:sldChg>
      <pc:sldChg chg="addSp delSp modSp mod">
        <pc:chgData name="Yili Lin" userId="4f5ea914-e9ae-44cc-983b-ec5bd1f2dd00" providerId="ADAL" clId="{CC785A28-FFF7-4133-A211-80859B3D47DE}" dt="2024-09-09T17:28:11.389" v="110" actId="255"/>
        <pc:sldMkLst>
          <pc:docMk/>
          <pc:sldMk cId="1532814308" sldId="270"/>
        </pc:sldMkLst>
        <pc:spChg chg="mod">
          <ac:chgData name="Yili Lin" userId="4f5ea914-e9ae-44cc-983b-ec5bd1f2dd00" providerId="ADAL" clId="{CC785A28-FFF7-4133-A211-80859B3D47DE}" dt="2024-09-09T17:28:11.389" v="110" actId="255"/>
          <ac:spMkLst>
            <pc:docMk/>
            <pc:sldMk cId="1532814308" sldId="270"/>
            <ac:spMk id="2" creationId="{67ADE210-04F2-C333-E82F-063748B5B191}"/>
          </ac:spMkLst>
        </pc:spChg>
        <pc:spChg chg="add mod">
          <ac:chgData name="Yili Lin" userId="4f5ea914-e9ae-44cc-983b-ec5bd1f2dd00" providerId="ADAL" clId="{CC785A28-FFF7-4133-A211-80859B3D47DE}" dt="2024-09-09T17:26:39.329" v="80" actId="20577"/>
          <ac:spMkLst>
            <pc:docMk/>
            <pc:sldMk cId="1532814308" sldId="270"/>
            <ac:spMk id="3" creationId="{9196ED17-FA70-4EC2-49D3-F9B2A388D5D1}"/>
          </ac:spMkLst>
        </pc:spChg>
        <pc:spChg chg="del">
          <ac:chgData name="Yili Lin" userId="4f5ea914-e9ae-44cc-983b-ec5bd1f2dd00" providerId="ADAL" clId="{CC785A28-FFF7-4133-A211-80859B3D47DE}" dt="2024-09-09T17:26:35.727" v="78" actId="478"/>
          <ac:spMkLst>
            <pc:docMk/>
            <pc:sldMk cId="1532814308" sldId="270"/>
            <ac:spMk id="4" creationId="{547FB902-6FD1-1673-FBBC-40AF2642E3D5}"/>
          </ac:spMkLst>
        </pc:spChg>
      </pc:sldChg>
      <pc:sldChg chg="addSp delSp modSp mod">
        <pc:chgData name="Yili Lin" userId="4f5ea914-e9ae-44cc-983b-ec5bd1f2dd00" providerId="ADAL" clId="{CC785A28-FFF7-4133-A211-80859B3D47DE}" dt="2024-09-09T17:28:18.546" v="113" actId="255"/>
        <pc:sldMkLst>
          <pc:docMk/>
          <pc:sldMk cId="3431450625" sldId="271"/>
        </pc:sldMkLst>
        <pc:spChg chg="mod">
          <ac:chgData name="Yili Lin" userId="4f5ea914-e9ae-44cc-983b-ec5bd1f2dd00" providerId="ADAL" clId="{CC785A28-FFF7-4133-A211-80859B3D47DE}" dt="2024-09-09T17:28:18.546" v="113" actId="255"/>
          <ac:spMkLst>
            <pc:docMk/>
            <pc:sldMk cId="3431450625" sldId="271"/>
            <ac:spMk id="2" creationId="{67ADE210-04F2-C333-E82F-063748B5B191}"/>
          </ac:spMkLst>
        </pc:spChg>
        <pc:spChg chg="add mod">
          <ac:chgData name="Yili Lin" userId="4f5ea914-e9ae-44cc-983b-ec5bd1f2dd00" providerId="ADAL" clId="{CC785A28-FFF7-4133-A211-80859B3D47DE}" dt="2024-09-09T17:26:29.011" v="77" actId="20577"/>
          <ac:spMkLst>
            <pc:docMk/>
            <pc:sldMk cId="3431450625" sldId="271"/>
            <ac:spMk id="3" creationId="{11E88942-5BDB-DFF9-95D3-2C33E09F797B}"/>
          </ac:spMkLst>
        </pc:spChg>
        <pc:spChg chg="del">
          <ac:chgData name="Yili Lin" userId="4f5ea914-e9ae-44cc-983b-ec5bd1f2dd00" providerId="ADAL" clId="{CC785A28-FFF7-4133-A211-80859B3D47DE}" dt="2024-09-09T17:26:24.129" v="56" actId="478"/>
          <ac:spMkLst>
            <pc:docMk/>
            <pc:sldMk cId="3431450625" sldId="271"/>
            <ac:spMk id="4" creationId="{547FB902-6FD1-1673-FBBC-40AF2642E3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3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1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7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7604864" cy="138053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6" y="5412912"/>
            <a:ext cx="3342354" cy="14645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587E38-3EC4-A044-D625-EEAF1E6EC0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061" y="1197215"/>
            <a:ext cx="5899299" cy="1981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posit.co/download/rstudio-desktop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6DBE204-75C9-6F86-317E-5CFC06FC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5" y="5412912"/>
            <a:ext cx="5418054" cy="1464519"/>
          </a:xfrm>
        </p:spPr>
        <p:txBody>
          <a:bodyPr/>
          <a:lstStyle/>
          <a:p>
            <a:r>
              <a:rPr lang="en-US" dirty="0"/>
              <a:t>HAP 719: Advanced Statistics I</a:t>
            </a:r>
          </a:p>
          <a:p>
            <a:r>
              <a:rPr lang="en-US" dirty="0"/>
              <a:t>Yili Lin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99008-FA7F-E626-60CB-AC2CEC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0" y="3697149"/>
            <a:ext cx="7174912" cy="1229958"/>
          </a:xfrm>
        </p:spPr>
        <p:txBody>
          <a:bodyPr>
            <a:normAutofit/>
          </a:bodyPr>
          <a:lstStyle/>
          <a:p>
            <a:r>
              <a:rPr lang="en-US" b="1" dirty="0"/>
              <a:t>How to Download R &amp; </a:t>
            </a:r>
            <a:r>
              <a:rPr lang="en-US" sz="4000" b="1" dirty="0"/>
              <a:t>RStudio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2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What is R?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0E1D39-8AD1-AF04-D2AB-88B72FE43920}"/>
              </a:ext>
            </a:extLst>
          </p:cNvPr>
          <p:cNvSpPr txBox="1"/>
          <p:nvPr/>
        </p:nvSpPr>
        <p:spPr>
          <a:xfrm>
            <a:off x="1673572" y="2479266"/>
            <a:ext cx="727378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</a:t>
            </a: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Key Features</a:t>
            </a:r>
          </a:p>
        </p:txBody>
      </p:sp>
    </p:spTree>
    <p:extLst>
      <p:ext uri="{BB962C8B-B14F-4D97-AF65-F5344CB8AC3E}">
        <p14:creationId xmlns:p14="http://schemas.microsoft.com/office/powerpoint/2010/main" val="203286835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Installing R and RStudio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073F4B-7E6D-62B1-B7CB-CFC17BC99A13}"/>
              </a:ext>
            </a:extLst>
          </p:cNvPr>
          <p:cNvSpPr txBox="1"/>
          <p:nvPr/>
        </p:nvSpPr>
        <p:spPr>
          <a:xfrm>
            <a:off x="838200" y="1392485"/>
            <a:ext cx="6894576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/>
              <a:t>Go to: </a:t>
            </a:r>
            <a:r>
              <a:rPr lang="en-US" sz="2400" dirty="0">
                <a:hlinkClick r:id="rId4"/>
              </a:rPr>
              <a:t>RStudio Desktop - Posit</a:t>
            </a:r>
            <a:endParaRPr lang="en-US" sz="2200" dirty="0">
              <a:cs typeface="Calibri" panose="020F050202020403020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5EB77D-D130-FB5F-914B-8016E40B6D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1478" y="2459172"/>
            <a:ext cx="6894575" cy="373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6998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Troubleshooting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FB902-6FD1-1673-FBBC-40AF2642E3D5}"/>
              </a:ext>
            </a:extLst>
          </p:cNvPr>
          <p:cNvSpPr txBox="1"/>
          <p:nvPr/>
        </p:nvSpPr>
        <p:spPr>
          <a:xfrm>
            <a:off x="1214167" y="1690688"/>
            <a:ext cx="6103188" cy="445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Download Issues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Installation Errors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Missing Dependencies or Libraries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R Version Not Found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Permission Issues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RStudio Not Detecting R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Incompatible R Packages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/>
              <a:t>CRAN Mirror Issues</a:t>
            </a:r>
          </a:p>
        </p:txBody>
      </p:sp>
    </p:spTree>
    <p:extLst>
      <p:ext uri="{BB962C8B-B14F-4D97-AF65-F5344CB8AC3E}">
        <p14:creationId xmlns:p14="http://schemas.microsoft.com/office/powerpoint/2010/main" val="3258622965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E44AA-6E69-92B0-DEA9-60EE47C5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0366" y="2382404"/>
            <a:ext cx="4819650" cy="126745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57382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dbd1f7-a2a8-49dd-abab-7ee8146c6af2" xsi:nil="true"/>
    <lcf76f155ced4ddcb4097134ff3c332f xmlns="bd144688-6247-4621-b542-e085c424052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2B41577934F4998EE62E59EF2A575" ma:contentTypeVersion="18" ma:contentTypeDescription="Create a new document." ma:contentTypeScope="" ma:versionID="08ed6abe202d22a7564eaf9401bbbea6">
  <xsd:schema xmlns:xsd="http://www.w3.org/2001/XMLSchema" xmlns:xs="http://www.w3.org/2001/XMLSchema" xmlns:p="http://schemas.microsoft.com/office/2006/metadata/properties" xmlns:ns2="bd144688-6247-4621-b542-e085c4240526" xmlns:ns3="addbd1f7-a2a8-49dd-abab-7ee8146c6af2" targetNamespace="http://schemas.microsoft.com/office/2006/metadata/properties" ma:root="true" ma:fieldsID="54c0121c81c00630fff12fba9229494e" ns2:_="" ns3:_="">
    <xsd:import namespace="bd144688-6247-4621-b542-e085c4240526"/>
    <xsd:import namespace="addbd1f7-a2a8-49dd-abab-7ee8146c6a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4688-6247-4621-b542-e085c4240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c1bbba-1a2d-496b-84ee-32d915066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bd1f7-a2a8-49dd-abab-7ee8146c6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19e31e-9dbf-42dd-9b81-5a40feeeeda2}" ma:internalName="TaxCatchAll" ma:showField="CatchAllData" ma:web="addbd1f7-a2a8-49dd-abab-7ee8146c6a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38F92-D426-4BEE-805A-F80178872645}">
  <ds:schemaRefs>
    <ds:schemaRef ds:uri="http://www.w3.org/XML/1998/namespace"/>
    <ds:schemaRef ds:uri="bd144688-6247-4621-b542-e085c42405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ddbd1f7-a2a8-49dd-abab-7ee8146c6af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82FB56-C8D1-417A-A82B-CCDC8771C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44688-6247-4621-b542-e085c4240526"/>
    <ds:schemaRef ds:uri="addbd1f7-a2a8-49dd-abab-7ee8146c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76</Words>
  <Application>Microsoft Office PowerPoint</Application>
  <PresentationFormat>Widescreen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Custom Design</vt:lpstr>
      <vt:lpstr>1_Custom Design</vt:lpstr>
      <vt:lpstr>How to Download R &amp; RStudio </vt:lpstr>
      <vt:lpstr>What is R?</vt:lpstr>
      <vt:lpstr>Installing R and RStudio</vt:lpstr>
      <vt:lpstr>Troubleshooting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Yili Lin</cp:lastModifiedBy>
  <cp:revision>4</cp:revision>
  <dcterms:created xsi:type="dcterms:W3CDTF">2024-04-18T20:24:44Z</dcterms:created>
  <dcterms:modified xsi:type="dcterms:W3CDTF">2024-09-28T21:07:52Z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0x01010063BEF54C2EDBAD42ABA6D2B17A8AA352</vt:lpwstr>
  </property>
</Properties>
</file>