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6" r:id="rId5"/>
    <p:sldMasterId id="2147483668" r:id="rId6"/>
  </p:sldMasterIdLst>
  <p:notesMasterIdLst>
    <p:notesMasterId r:id="rId12"/>
  </p:notesMasterIdLst>
  <p:sldIdLst>
    <p:sldId id="260" r:id="rId7"/>
    <p:sldId id="262" r:id="rId8"/>
    <p:sldId id="264" r:id="rId9"/>
    <p:sldId id="257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1"/>
    <p:restoredTop sz="96405"/>
  </p:normalViewPr>
  <p:slideViewPr>
    <p:cSldViewPr snapToGrid="0">
      <p:cViewPr varScale="1">
        <p:scale>
          <a:sx n="62" d="100"/>
          <a:sy n="62" d="100"/>
        </p:scale>
        <p:origin x="4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li Lin" userId="4f5ea914-e9ae-44cc-983b-ec5bd1f2dd00" providerId="ADAL" clId="{EDF00DD6-D42B-4A96-A245-9431F9AD3504}"/>
    <pc:docChg chg="undo custSel addSld delSld modSld sldOrd">
      <pc:chgData name="Yili Lin" userId="4f5ea914-e9ae-44cc-983b-ec5bd1f2dd00" providerId="ADAL" clId="{EDF00DD6-D42B-4A96-A245-9431F9AD3504}" dt="2024-08-23T16:51:42.124" v="145" actId="255"/>
      <pc:docMkLst>
        <pc:docMk/>
      </pc:docMkLst>
      <pc:sldChg chg="modSp del mod">
        <pc:chgData name="Yili Lin" userId="4f5ea914-e9ae-44cc-983b-ec5bd1f2dd00" providerId="ADAL" clId="{EDF00DD6-D42B-4A96-A245-9431F9AD3504}" dt="2024-08-23T16:06:42.752" v="4" actId="2696"/>
        <pc:sldMkLst>
          <pc:docMk/>
          <pc:sldMk cId="1765512352" sldId="256"/>
        </pc:sldMkLst>
        <pc:spChg chg="mod">
          <ac:chgData name="Yili Lin" userId="4f5ea914-e9ae-44cc-983b-ec5bd1f2dd00" providerId="ADAL" clId="{EDF00DD6-D42B-4A96-A245-9431F9AD3504}" dt="2024-08-23T16:06:01.338" v="0"/>
          <ac:spMkLst>
            <pc:docMk/>
            <pc:sldMk cId="1765512352" sldId="256"/>
            <ac:spMk id="7" creationId="{A9199008-FA7F-E626-60CB-AC2CECA62B96}"/>
          </ac:spMkLst>
        </pc:spChg>
      </pc:sldChg>
      <pc:sldChg chg="addSp modSp mod ord modTransition">
        <pc:chgData name="Yili Lin" userId="4f5ea914-e9ae-44cc-983b-ec5bd1f2dd00" providerId="ADAL" clId="{EDF00DD6-D42B-4A96-A245-9431F9AD3504}" dt="2024-08-23T16:37:20.852" v="128"/>
        <pc:sldMkLst>
          <pc:docMk/>
          <pc:sldMk cId="3258622965" sldId="257"/>
        </pc:sldMkLst>
        <pc:spChg chg="mod">
          <ac:chgData name="Yili Lin" userId="4f5ea914-e9ae-44cc-983b-ec5bd1f2dd00" providerId="ADAL" clId="{EDF00DD6-D42B-4A96-A245-9431F9AD3504}" dt="2024-08-23T16:30:10.770" v="75"/>
          <ac:spMkLst>
            <pc:docMk/>
            <pc:sldMk cId="3258622965" sldId="257"/>
            <ac:spMk id="2" creationId="{67ADE210-04F2-C333-E82F-063748B5B191}"/>
          </ac:spMkLst>
        </pc:spChg>
        <pc:spChg chg="add mod">
          <ac:chgData name="Yili Lin" userId="4f5ea914-e9ae-44cc-983b-ec5bd1f2dd00" providerId="ADAL" clId="{EDF00DD6-D42B-4A96-A245-9431F9AD3504}" dt="2024-08-23T16:34:59.051" v="98" actId="1076"/>
          <ac:spMkLst>
            <pc:docMk/>
            <pc:sldMk cId="3258622965" sldId="257"/>
            <ac:spMk id="4" creationId="{547FB902-6FD1-1673-FBBC-40AF2642E3D5}"/>
          </ac:spMkLst>
        </pc:spChg>
      </pc:sldChg>
      <pc:sldChg chg="del">
        <pc:chgData name="Yili Lin" userId="4f5ea914-e9ae-44cc-983b-ec5bd1f2dd00" providerId="ADAL" clId="{EDF00DD6-D42B-4A96-A245-9431F9AD3504}" dt="2024-08-23T16:50:05.094" v="129" actId="47"/>
        <pc:sldMkLst>
          <pc:docMk/>
          <pc:sldMk cId="2501647310" sldId="258"/>
        </pc:sldMkLst>
      </pc:sldChg>
      <pc:sldChg chg="delSp modSp mod">
        <pc:chgData name="Yili Lin" userId="4f5ea914-e9ae-44cc-983b-ec5bd1f2dd00" providerId="ADAL" clId="{EDF00DD6-D42B-4A96-A245-9431F9AD3504}" dt="2024-08-23T16:51:42.124" v="145" actId="255"/>
        <pc:sldMkLst>
          <pc:docMk/>
          <pc:sldMk cId="1573825497" sldId="259"/>
        </pc:sldMkLst>
        <pc:spChg chg="mod">
          <ac:chgData name="Yili Lin" userId="4f5ea914-e9ae-44cc-983b-ec5bd1f2dd00" providerId="ADAL" clId="{EDF00DD6-D42B-4A96-A245-9431F9AD3504}" dt="2024-08-23T16:51:42.124" v="145" actId="255"/>
          <ac:spMkLst>
            <pc:docMk/>
            <pc:sldMk cId="1573825497" sldId="259"/>
            <ac:spMk id="4" creationId="{A40E44AA-6E69-92B0-DEA9-60EE47C595D5}"/>
          </ac:spMkLst>
        </pc:spChg>
        <pc:spChg chg="del">
          <ac:chgData name="Yili Lin" userId="4f5ea914-e9ae-44cc-983b-ec5bd1f2dd00" providerId="ADAL" clId="{EDF00DD6-D42B-4A96-A245-9431F9AD3504}" dt="2024-08-23T16:51:11.220" v="142" actId="478"/>
          <ac:spMkLst>
            <pc:docMk/>
            <pc:sldMk cId="1573825497" sldId="259"/>
            <ac:spMk id="5" creationId="{92865D72-EECA-418A-2089-8F55CD0A9E50}"/>
          </ac:spMkLst>
        </pc:spChg>
      </pc:sldChg>
      <pc:sldChg chg="modSp add mod">
        <pc:chgData name="Yili Lin" userId="4f5ea914-e9ae-44cc-983b-ec5bd1f2dd00" providerId="ADAL" clId="{EDF00DD6-D42B-4A96-A245-9431F9AD3504}" dt="2024-08-23T16:06:33.861" v="3" actId="20577"/>
        <pc:sldMkLst>
          <pc:docMk/>
          <pc:sldMk cId="2968628858" sldId="260"/>
        </pc:sldMkLst>
        <pc:spChg chg="mod">
          <ac:chgData name="Yili Lin" userId="4f5ea914-e9ae-44cc-983b-ec5bd1f2dd00" providerId="ADAL" clId="{EDF00DD6-D42B-4A96-A245-9431F9AD3504}" dt="2024-08-23T16:06:33.861" v="3" actId="20577"/>
          <ac:spMkLst>
            <pc:docMk/>
            <pc:sldMk cId="2968628858" sldId="260"/>
            <ac:spMk id="7" creationId="{A9199008-FA7F-E626-60CB-AC2CECA62B96}"/>
          </ac:spMkLst>
        </pc:spChg>
      </pc:sldChg>
      <pc:sldChg chg="addSp modSp add mod modTransition">
        <pc:chgData name="Yili Lin" userId="4f5ea914-e9ae-44cc-983b-ec5bd1f2dd00" providerId="ADAL" clId="{EDF00DD6-D42B-4A96-A245-9431F9AD3504}" dt="2024-08-23T16:19:19.467" v="16"/>
        <pc:sldMkLst>
          <pc:docMk/>
          <pc:sldMk cId="3037974947" sldId="261"/>
        </pc:sldMkLst>
        <pc:spChg chg="add mod">
          <ac:chgData name="Yili Lin" userId="4f5ea914-e9ae-44cc-983b-ec5bd1f2dd00" providerId="ADAL" clId="{EDF00DD6-D42B-4A96-A245-9431F9AD3504}" dt="2024-08-23T16:18:53.316" v="15" actId="1076"/>
          <ac:spMkLst>
            <pc:docMk/>
            <pc:sldMk cId="3037974947" sldId="261"/>
            <ac:spMk id="3" creationId="{0C34CE0A-E535-CB46-BE24-2AAA7B07FAF3}"/>
          </ac:spMkLst>
        </pc:spChg>
        <pc:spChg chg="mod">
          <ac:chgData name="Yili Lin" userId="4f5ea914-e9ae-44cc-983b-ec5bd1f2dd00" providerId="ADAL" clId="{EDF00DD6-D42B-4A96-A245-9431F9AD3504}" dt="2024-08-23T16:18:43.278" v="13" actId="3062"/>
          <ac:spMkLst>
            <pc:docMk/>
            <pc:sldMk cId="3037974947" sldId="261"/>
            <ac:spMk id="4" creationId="{AA0E1D39-8AD1-AF04-D2AB-88B72FE43920}"/>
          </ac:spMkLst>
        </pc:spChg>
      </pc:sldChg>
      <pc:sldChg chg="modSp add mod">
        <pc:chgData name="Yili Lin" userId="4f5ea914-e9ae-44cc-983b-ec5bd1f2dd00" providerId="ADAL" clId="{EDF00DD6-D42B-4A96-A245-9431F9AD3504}" dt="2024-08-23T16:19:43.019" v="18" actId="1076"/>
        <pc:sldMkLst>
          <pc:docMk/>
          <pc:sldMk cId="2032868356" sldId="262"/>
        </pc:sldMkLst>
        <pc:spChg chg="mod">
          <ac:chgData name="Yili Lin" userId="4f5ea914-e9ae-44cc-983b-ec5bd1f2dd00" providerId="ADAL" clId="{EDF00DD6-D42B-4A96-A245-9431F9AD3504}" dt="2024-08-23T16:19:43.019" v="18" actId="1076"/>
          <ac:spMkLst>
            <pc:docMk/>
            <pc:sldMk cId="2032868356" sldId="262"/>
            <ac:spMk id="3" creationId="{0C34CE0A-E535-CB46-BE24-2AAA7B07FAF3}"/>
          </ac:spMkLst>
        </pc:spChg>
      </pc:sldChg>
      <pc:sldChg chg="addSp delSp modSp add mod modTransition">
        <pc:chgData name="Yili Lin" userId="4f5ea914-e9ae-44cc-983b-ec5bd1f2dd00" providerId="ADAL" clId="{EDF00DD6-D42B-4A96-A245-9431F9AD3504}" dt="2024-08-23T16:25:23.004" v="62"/>
        <pc:sldMkLst>
          <pc:docMk/>
          <pc:sldMk cId="2900742439" sldId="263"/>
        </pc:sldMkLst>
        <pc:spChg chg="add del mod ord">
          <ac:chgData name="Yili Lin" userId="4f5ea914-e9ae-44cc-983b-ec5bd1f2dd00" providerId="ADAL" clId="{EDF00DD6-D42B-4A96-A245-9431F9AD3504}" dt="2024-08-23T16:21:50.866" v="33" actId="11529"/>
          <ac:spMkLst>
            <pc:docMk/>
            <pc:sldMk cId="2900742439" sldId="263"/>
            <ac:spMk id="4" creationId="{147D099C-3BDC-00B4-FAA8-989F25BCE3BF}"/>
          </ac:spMkLst>
        </pc:spChg>
        <pc:spChg chg="add del mod ord">
          <ac:chgData name="Yili Lin" userId="4f5ea914-e9ae-44cc-983b-ec5bd1f2dd00" providerId="ADAL" clId="{EDF00DD6-D42B-4A96-A245-9431F9AD3504}" dt="2024-08-23T16:22:58.334" v="41" actId="11529"/>
          <ac:spMkLst>
            <pc:docMk/>
            <pc:sldMk cId="2900742439" sldId="263"/>
            <ac:spMk id="5" creationId="{8B9009E8-D7E7-5E77-2449-7B53AC77AF19}"/>
          </ac:spMkLst>
        </pc:spChg>
        <pc:spChg chg="add mod">
          <ac:chgData name="Yili Lin" userId="4f5ea914-e9ae-44cc-983b-ec5bd1f2dd00" providerId="ADAL" clId="{EDF00DD6-D42B-4A96-A245-9431F9AD3504}" dt="2024-08-23T16:25:10.450" v="60" actId="1076"/>
          <ac:spMkLst>
            <pc:docMk/>
            <pc:sldMk cId="2900742439" sldId="263"/>
            <ac:spMk id="17" creationId="{8B824566-B93E-AD21-DF1F-A91C98C53957}"/>
          </ac:spMkLst>
        </pc:spChg>
        <pc:grpChg chg="mod">
          <ac:chgData name="Yili Lin" userId="4f5ea914-e9ae-44cc-983b-ec5bd1f2dd00" providerId="ADAL" clId="{EDF00DD6-D42B-4A96-A245-9431F9AD3504}" dt="2024-08-23T16:24:30.736" v="53"/>
          <ac:grpSpMkLst>
            <pc:docMk/>
            <pc:sldMk cId="2900742439" sldId="263"/>
            <ac:grpSpMk id="14" creationId="{F559E700-BB56-DEA7-9634-D0DF9B0A062F}"/>
          </ac:grpSpMkLst>
        </pc:grpChg>
        <pc:inkChg chg="add del">
          <ac:chgData name="Yili Lin" userId="4f5ea914-e9ae-44cc-983b-ec5bd1f2dd00" providerId="ADAL" clId="{EDF00DD6-D42B-4A96-A245-9431F9AD3504}" dt="2024-08-23T16:23:34.691" v="43" actId="9405"/>
          <ac:inkMkLst>
            <pc:docMk/>
            <pc:sldMk cId="2900742439" sldId="263"/>
            <ac:inkMk id="6" creationId="{6100BDD0-8DE2-075A-10AF-B464CDA2F6C7}"/>
          </ac:inkMkLst>
        </pc:inkChg>
        <pc:inkChg chg="add del">
          <ac:chgData name="Yili Lin" userId="4f5ea914-e9ae-44cc-983b-ec5bd1f2dd00" providerId="ADAL" clId="{EDF00DD6-D42B-4A96-A245-9431F9AD3504}" dt="2024-08-23T16:24:31.708" v="55" actId="9405"/>
          <ac:inkMkLst>
            <pc:docMk/>
            <pc:sldMk cId="2900742439" sldId="263"/>
            <ac:inkMk id="11" creationId="{91B41DFA-8A5B-654F-8186-0C80622FCE20}"/>
          </ac:inkMkLst>
        </pc:inkChg>
        <pc:inkChg chg="add del mod">
          <ac:chgData name="Yili Lin" userId="4f5ea914-e9ae-44cc-983b-ec5bd1f2dd00" providerId="ADAL" clId="{EDF00DD6-D42B-4A96-A245-9431F9AD3504}" dt="2024-08-23T16:24:31.194" v="54" actId="9405"/>
          <ac:inkMkLst>
            <pc:docMk/>
            <pc:sldMk cId="2900742439" sldId="263"/>
            <ac:inkMk id="12" creationId="{23898A36-2E0F-8EA9-A305-6EC60EAFFD98}"/>
          </ac:inkMkLst>
        </pc:inkChg>
        <pc:inkChg chg="add del mod">
          <ac:chgData name="Yili Lin" userId="4f5ea914-e9ae-44cc-983b-ec5bd1f2dd00" providerId="ADAL" clId="{EDF00DD6-D42B-4A96-A245-9431F9AD3504}" dt="2024-08-23T16:24:30.736" v="53"/>
          <ac:inkMkLst>
            <pc:docMk/>
            <pc:sldMk cId="2900742439" sldId="263"/>
            <ac:inkMk id="13" creationId="{2BEB4C8B-6E76-9CBB-383E-14BC23E64DE5}"/>
          </ac:inkMkLst>
        </pc:inkChg>
        <pc:inkChg chg="add del">
          <ac:chgData name="Yili Lin" userId="4f5ea914-e9ae-44cc-983b-ec5bd1f2dd00" providerId="ADAL" clId="{EDF00DD6-D42B-4A96-A245-9431F9AD3504}" dt="2024-08-23T16:24:30.467" v="51" actId="9405"/>
          <ac:inkMkLst>
            <pc:docMk/>
            <pc:sldMk cId="2900742439" sldId="263"/>
            <ac:inkMk id="15" creationId="{3F71383B-C60E-7F10-E08B-356511165A9A}"/>
          </ac:inkMkLst>
        </pc:inkChg>
        <pc:inkChg chg="add del">
          <ac:chgData name="Yili Lin" userId="4f5ea914-e9ae-44cc-983b-ec5bd1f2dd00" providerId="ADAL" clId="{EDF00DD6-D42B-4A96-A245-9431F9AD3504}" dt="2024-08-23T16:24:30.246" v="50" actId="9405"/>
          <ac:inkMkLst>
            <pc:docMk/>
            <pc:sldMk cId="2900742439" sldId="263"/>
            <ac:inkMk id="16" creationId="{C76DE509-AC33-5CD0-C439-6B052AE06DDC}"/>
          </ac:inkMkLst>
        </pc:inkChg>
      </pc:sldChg>
      <pc:sldChg chg="addSp delSp modSp add mod modTransition">
        <pc:chgData name="Yili Lin" userId="4f5ea914-e9ae-44cc-983b-ec5bd1f2dd00" providerId="ADAL" clId="{EDF00DD6-D42B-4A96-A245-9431F9AD3504}" dt="2024-08-23T16:26:21.385" v="74"/>
        <pc:sldMkLst>
          <pc:docMk/>
          <pc:sldMk cId="628269983" sldId="264"/>
        </pc:sldMkLst>
        <pc:spChg chg="add del mod">
          <ac:chgData name="Yili Lin" userId="4f5ea914-e9ae-44cc-983b-ec5bd1f2dd00" providerId="ADAL" clId="{EDF00DD6-D42B-4A96-A245-9431F9AD3504}" dt="2024-08-23T16:25:56.733" v="69" actId="478"/>
          <ac:spMkLst>
            <pc:docMk/>
            <pc:sldMk cId="628269983" sldId="264"/>
            <ac:spMk id="4" creationId="{8B824566-B93E-AD21-DF1F-A91C98C53957}"/>
          </ac:spMkLst>
        </pc:spChg>
        <pc:spChg chg="add mod">
          <ac:chgData name="Yili Lin" userId="4f5ea914-e9ae-44cc-983b-ec5bd1f2dd00" providerId="ADAL" clId="{EDF00DD6-D42B-4A96-A245-9431F9AD3504}" dt="2024-08-23T16:26:13.675" v="73" actId="1076"/>
          <ac:spMkLst>
            <pc:docMk/>
            <pc:sldMk cId="628269983" sldId="264"/>
            <ac:spMk id="5" creationId="{716FB777-0361-78BF-47A8-D474979303E4}"/>
          </ac:spMkLst>
        </pc:spChg>
        <pc:spChg chg="del">
          <ac:chgData name="Yili Lin" userId="4f5ea914-e9ae-44cc-983b-ec5bd1f2dd00" providerId="ADAL" clId="{EDF00DD6-D42B-4A96-A245-9431F9AD3504}" dt="2024-08-23T16:25:37.656" v="64" actId="21"/>
          <ac:spMkLst>
            <pc:docMk/>
            <pc:sldMk cId="628269983" sldId="264"/>
            <ac:spMk id="17" creationId="{8B824566-B93E-AD21-DF1F-A91C98C53957}"/>
          </ac:spMkLst>
        </pc:spChg>
      </pc:sldChg>
      <pc:sldChg chg="modSp add mod modTransition">
        <pc:chgData name="Yili Lin" userId="4f5ea914-e9ae-44cc-983b-ec5bd1f2dd00" providerId="ADAL" clId="{EDF00DD6-D42B-4A96-A245-9431F9AD3504}" dt="2024-08-23T16:36:36.009" v="114"/>
        <pc:sldMkLst>
          <pc:docMk/>
          <pc:sldMk cId="1252652743" sldId="265"/>
        </pc:sldMkLst>
        <pc:spChg chg="mod">
          <ac:chgData name="Yili Lin" userId="4f5ea914-e9ae-44cc-983b-ec5bd1f2dd00" providerId="ADAL" clId="{EDF00DD6-D42B-4A96-A245-9431F9AD3504}" dt="2024-08-23T16:35:20.056" v="100" actId="20577"/>
          <ac:spMkLst>
            <pc:docMk/>
            <pc:sldMk cId="1252652743" sldId="265"/>
            <ac:spMk id="4" creationId="{547FB902-6FD1-1673-FBBC-40AF2642E3D5}"/>
          </ac:spMkLst>
        </pc:spChg>
      </pc:sldChg>
      <pc:sldChg chg="modSp add mod modTransition">
        <pc:chgData name="Yili Lin" userId="4f5ea914-e9ae-44cc-983b-ec5bd1f2dd00" providerId="ADAL" clId="{EDF00DD6-D42B-4A96-A245-9431F9AD3504}" dt="2024-08-23T16:36:45.040" v="116"/>
        <pc:sldMkLst>
          <pc:docMk/>
          <pc:sldMk cId="3964447517" sldId="266"/>
        </pc:sldMkLst>
        <pc:spChg chg="mod">
          <ac:chgData name="Yili Lin" userId="4f5ea914-e9ae-44cc-983b-ec5bd1f2dd00" providerId="ADAL" clId="{EDF00DD6-D42B-4A96-A245-9431F9AD3504}" dt="2024-08-23T16:35:27.797" v="102" actId="20577"/>
          <ac:spMkLst>
            <pc:docMk/>
            <pc:sldMk cId="3964447517" sldId="266"/>
            <ac:spMk id="4" creationId="{547FB902-6FD1-1673-FBBC-40AF2642E3D5}"/>
          </ac:spMkLst>
        </pc:spChg>
      </pc:sldChg>
      <pc:sldChg chg="modSp add mod modTransition">
        <pc:chgData name="Yili Lin" userId="4f5ea914-e9ae-44cc-983b-ec5bd1f2dd00" providerId="ADAL" clId="{EDF00DD6-D42B-4A96-A245-9431F9AD3504}" dt="2024-08-23T16:36:50.464" v="118"/>
        <pc:sldMkLst>
          <pc:docMk/>
          <pc:sldMk cId="2223791459" sldId="267"/>
        </pc:sldMkLst>
        <pc:spChg chg="mod">
          <ac:chgData name="Yili Lin" userId="4f5ea914-e9ae-44cc-983b-ec5bd1f2dd00" providerId="ADAL" clId="{EDF00DD6-D42B-4A96-A245-9431F9AD3504}" dt="2024-08-23T16:35:37.266" v="104" actId="20577"/>
          <ac:spMkLst>
            <pc:docMk/>
            <pc:sldMk cId="2223791459" sldId="267"/>
            <ac:spMk id="4" creationId="{547FB902-6FD1-1673-FBBC-40AF2642E3D5}"/>
          </ac:spMkLst>
        </pc:spChg>
      </pc:sldChg>
      <pc:sldChg chg="modSp add mod modTransition">
        <pc:chgData name="Yili Lin" userId="4f5ea914-e9ae-44cc-983b-ec5bd1f2dd00" providerId="ADAL" clId="{EDF00DD6-D42B-4A96-A245-9431F9AD3504}" dt="2024-08-23T16:36:56.179" v="120"/>
        <pc:sldMkLst>
          <pc:docMk/>
          <pc:sldMk cId="662350209" sldId="268"/>
        </pc:sldMkLst>
        <pc:spChg chg="mod">
          <ac:chgData name="Yili Lin" userId="4f5ea914-e9ae-44cc-983b-ec5bd1f2dd00" providerId="ADAL" clId="{EDF00DD6-D42B-4A96-A245-9431F9AD3504}" dt="2024-08-23T16:35:46.156" v="106" actId="20577"/>
          <ac:spMkLst>
            <pc:docMk/>
            <pc:sldMk cId="662350209" sldId="268"/>
            <ac:spMk id="4" creationId="{547FB902-6FD1-1673-FBBC-40AF2642E3D5}"/>
          </ac:spMkLst>
        </pc:spChg>
      </pc:sldChg>
      <pc:sldChg chg="modSp add mod modTransition">
        <pc:chgData name="Yili Lin" userId="4f5ea914-e9ae-44cc-983b-ec5bd1f2dd00" providerId="ADAL" clId="{EDF00DD6-D42B-4A96-A245-9431F9AD3504}" dt="2024-08-23T16:37:02.114" v="122"/>
        <pc:sldMkLst>
          <pc:docMk/>
          <pc:sldMk cId="1176362000" sldId="269"/>
        </pc:sldMkLst>
        <pc:spChg chg="mod">
          <ac:chgData name="Yili Lin" userId="4f5ea914-e9ae-44cc-983b-ec5bd1f2dd00" providerId="ADAL" clId="{EDF00DD6-D42B-4A96-A245-9431F9AD3504}" dt="2024-08-23T16:35:52.863" v="108" actId="20577"/>
          <ac:spMkLst>
            <pc:docMk/>
            <pc:sldMk cId="1176362000" sldId="269"/>
            <ac:spMk id="4" creationId="{547FB902-6FD1-1673-FBBC-40AF2642E3D5}"/>
          </ac:spMkLst>
        </pc:spChg>
      </pc:sldChg>
      <pc:sldChg chg="modSp add mod modTransition">
        <pc:chgData name="Yili Lin" userId="4f5ea914-e9ae-44cc-983b-ec5bd1f2dd00" providerId="ADAL" clId="{EDF00DD6-D42B-4A96-A245-9431F9AD3504}" dt="2024-08-23T16:37:08.143" v="124"/>
        <pc:sldMkLst>
          <pc:docMk/>
          <pc:sldMk cId="1532814308" sldId="270"/>
        </pc:sldMkLst>
        <pc:spChg chg="mod">
          <ac:chgData name="Yili Lin" userId="4f5ea914-e9ae-44cc-983b-ec5bd1f2dd00" providerId="ADAL" clId="{EDF00DD6-D42B-4A96-A245-9431F9AD3504}" dt="2024-08-23T16:35:59.049" v="110" actId="20577"/>
          <ac:spMkLst>
            <pc:docMk/>
            <pc:sldMk cId="1532814308" sldId="270"/>
            <ac:spMk id="4" creationId="{547FB902-6FD1-1673-FBBC-40AF2642E3D5}"/>
          </ac:spMkLst>
        </pc:spChg>
      </pc:sldChg>
      <pc:sldChg chg="modSp add mod modTransition">
        <pc:chgData name="Yili Lin" userId="4f5ea914-e9ae-44cc-983b-ec5bd1f2dd00" providerId="ADAL" clId="{EDF00DD6-D42B-4A96-A245-9431F9AD3504}" dt="2024-08-23T16:37:15.805" v="126"/>
        <pc:sldMkLst>
          <pc:docMk/>
          <pc:sldMk cId="3431450625" sldId="271"/>
        </pc:sldMkLst>
        <pc:spChg chg="mod">
          <ac:chgData name="Yili Lin" userId="4f5ea914-e9ae-44cc-983b-ec5bd1f2dd00" providerId="ADAL" clId="{EDF00DD6-D42B-4A96-A245-9431F9AD3504}" dt="2024-08-23T16:36:05.898" v="112" actId="20577"/>
          <ac:spMkLst>
            <pc:docMk/>
            <pc:sldMk cId="3431450625" sldId="271"/>
            <ac:spMk id="4" creationId="{547FB902-6FD1-1673-FBBC-40AF2642E3D5}"/>
          </ac:spMkLst>
        </pc:spChg>
      </pc:sldChg>
    </pc:docChg>
  </pc:docChgLst>
  <pc:docChgLst>
    <pc:chgData name="Yili Lin" userId="4f5ea914-e9ae-44cc-983b-ec5bd1f2dd00" providerId="ADAL" clId="{261E2E22-CE8A-40D6-802E-F143080AD750}"/>
    <pc:docChg chg="custSel delSld modSld">
      <pc:chgData name="Yili Lin" userId="4f5ea914-e9ae-44cc-983b-ec5bd1f2dd00" providerId="ADAL" clId="{261E2E22-CE8A-40D6-802E-F143080AD750}" dt="2024-09-28T21:07:50.291" v="9" actId="47"/>
      <pc:docMkLst>
        <pc:docMk/>
      </pc:docMkLst>
      <pc:sldChg chg="del">
        <pc:chgData name="Yili Lin" userId="4f5ea914-e9ae-44cc-983b-ec5bd1f2dd00" providerId="ADAL" clId="{261E2E22-CE8A-40D6-802E-F143080AD750}" dt="2024-09-28T21:07:24.488" v="0" actId="47"/>
        <pc:sldMkLst>
          <pc:docMk/>
          <pc:sldMk cId="3037974947" sldId="261"/>
        </pc:sldMkLst>
      </pc:sldChg>
      <pc:sldChg chg="del">
        <pc:chgData name="Yili Lin" userId="4f5ea914-e9ae-44cc-983b-ec5bd1f2dd00" providerId="ADAL" clId="{261E2E22-CE8A-40D6-802E-F143080AD750}" dt="2024-09-28T21:07:31.441" v="1" actId="47"/>
        <pc:sldMkLst>
          <pc:docMk/>
          <pc:sldMk cId="2900742439" sldId="263"/>
        </pc:sldMkLst>
      </pc:sldChg>
      <pc:sldChg chg="delSp mod">
        <pc:chgData name="Yili Lin" userId="4f5ea914-e9ae-44cc-983b-ec5bd1f2dd00" providerId="ADAL" clId="{261E2E22-CE8A-40D6-802E-F143080AD750}" dt="2024-09-28T21:07:36.217" v="2" actId="478"/>
        <pc:sldMkLst>
          <pc:docMk/>
          <pc:sldMk cId="628269983" sldId="264"/>
        </pc:sldMkLst>
        <pc:spChg chg="del">
          <ac:chgData name="Yili Lin" userId="4f5ea914-e9ae-44cc-983b-ec5bd1f2dd00" providerId="ADAL" clId="{261E2E22-CE8A-40D6-802E-F143080AD750}" dt="2024-09-28T21:07:36.217" v="2" actId="478"/>
          <ac:spMkLst>
            <pc:docMk/>
            <pc:sldMk cId="628269983" sldId="264"/>
            <ac:spMk id="4" creationId="{DF7F3C9D-4CFC-25C8-27EA-86ECAD2B1ADB}"/>
          </ac:spMkLst>
        </pc:spChg>
      </pc:sldChg>
      <pc:sldChg chg="del">
        <pc:chgData name="Yili Lin" userId="4f5ea914-e9ae-44cc-983b-ec5bd1f2dd00" providerId="ADAL" clId="{261E2E22-CE8A-40D6-802E-F143080AD750}" dt="2024-09-28T21:07:46.807" v="3" actId="47"/>
        <pc:sldMkLst>
          <pc:docMk/>
          <pc:sldMk cId="1252652743" sldId="265"/>
        </pc:sldMkLst>
      </pc:sldChg>
      <pc:sldChg chg="del">
        <pc:chgData name="Yili Lin" userId="4f5ea914-e9ae-44cc-983b-ec5bd1f2dd00" providerId="ADAL" clId="{261E2E22-CE8A-40D6-802E-F143080AD750}" dt="2024-09-28T21:07:47.229" v="4" actId="47"/>
        <pc:sldMkLst>
          <pc:docMk/>
          <pc:sldMk cId="3964447517" sldId="266"/>
        </pc:sldMkLst>
      </pc:sldChg>
      <pc:sldChg chg="del">
        <pc:chgData name="Yili Lin" userId="4f5ea914-e9ae-44cc-983b-ec5bd1f2dd00" providerId="ADAL" clId="{261E2E22-CE8A-40D6-802E-F143080AD750}" dt="2024-09-28T21:07:47.776" v="5" actId="47"/>
        <pc:sldMkLst>
          <pc:docMk/>
          <pc:sldMk cId="2223791459" sldId="267"/>
        </pc:sldMkLst>
      </pc:sldChg>
      <pc:sldChg chg="del">
        <pc:chgData name="Yili Lin" userId="4f5ea914-e9ae-44cc-983b-ec5bd1f2dd00" providerId="ADAL" clId="{261E2E22-CE8A-40D6-802E-F143080AD750}" dt="2024-09-28T21:07:48.166" v="6" actId="47"/>
        <pc:sldMkLst>
          <pc:docMk/>
          <pc:sldMk cId="662350209" sldId="268"/>
        </pc:sldMkLst>
      </pc:sldChg>
      <pc:sldChg chg="del">
        <pc:chgData name="Yili Lin" userId="4f5ea914-e9ae-44cc-983b-ec5bd1f2dd00" providerId="ADAL" clId="{261E2E22-CE8A-40D6-802E-F143080AD750}" dt="2024-09-28T21:07:48.963" v="7" actId="47"/>
        <pc:sldMkLst>
          <pc:docMk/>
          <pc:sldMk cId="1176362000" sldId="269"/>
        </pc:sldMkLst>
      </pc:sldChg>
      <pc:sldChg chg="del">
        <pc:chgData name="Yili Lin" userId="4f5ea914-e9ae-44cc-983b-ec5bd1f2dd00" providerId="ADAL" clId="{261E2E22-CE8A-40D6-802E-F143080AD750}" dt="2024-09-28T21:07:49.447" v="8" actId="47"/>
        <pc:sldMkLst>
          <pc:docMk/>
          <pc:sldMk cId="1532814308" sldId="270"/>
        </pc:sldMkLst>
      </pc:sldChg>
      <pc:sldChg chg="del">
        <pc:chgData name="Yili Lin" userId="4f5ea914-e9ae-44cc-983b-ec5bd1f2dd00" providerId="ADAL" clId="{261E2E22-CE8A-40D6-802E-F143080AD750}" dt="2024-09-28T21:07:50.291" v="9" actId="47"/>
        <pc:sldMkLst>
          <pc:docMk/>
          <pc:sldMk cId="3431450625" sldId="271"/>
        </pc:sldMkLst>
      </pc:sldChg>
    </pc:docChg>
  </pc:docChgLst>
  <pc:docChgLst>
    <pc:chgData name="Yili Lin" userId="4f5ea914-e9ae-44cc-983b-ec5bd1f2dd00" providerId="ADAL" clId="{CC785A28-FFF7-4133-A211-80859B3D47DE}"/>
    <pc:docChg chg="custSel modSld">
      <pc:chgData name="Yili Lin" userId="4f5ea914-e9ae-44cc-983b-ec5bd1f2dd00" providerId="ADAL" clId="{CC785A28-FFF7-4133-A211-80859B3D47DE}" dt="2024-09-09T17:28:29.539" v="114" actId="113"/>
      <pc:docMkLst>
        <pc:docMk/>
      </pc:docMkLst>
      <pc:sldChg chg="modSp mod">
        <pc:chgData name="Yili Lin" userId="4f5ea914-e9ae-44cc-983b-ec5bd1f2dd00" providerId="ADAL" clId="{CC785A28-FFF7-4133-A211-80859B3D47DE}" dt="2024-09-09T17:26:13.608" v="55" actId="1076"/>
        <pc:sldMkLst>
          <pc:docMk/>
          <pc:sldMk cId="3258622965" sldId="257"/>
        </pc:sldMkLst>
        <pc:spChg chg="mod">
          <ac:chgData name="Yili Lin" userId="4f5ea914-e9ae-44cc-983b-ec5bd1f2dd00" providerId="ADAL" clId="{CC785A28-FFF7-4133-A211-80859B3D47DE}" dt="2024-09-09T17:26:04.695" v="54" actId="207"/>
          <ac:spMkLst>
            <pc:docMk/>
            <pc:sldMk cId="3258622965" sldId="257"/>
            <ac:spMk id="2" creationId="{67ADE210-04F2-C333-E82F-063748B5B191}"/>
          </ac:spMkLst>
        </pc:spChg>
        <pc:spChg chg="mod">
          <ac:chgData name="Yili Lin" userId="4f5ea914-e9ae-44cc-983b-ec5bd1f2dd00" providerId="ADAL" clId="{CC785A28-FFF7-4133-A211-80859B3D47DE}" dt="2024-09-09T17:26:13.608" v="55" actId="1076"/>
          <ac:spMkLst>
            <pc:docMk/>
            <pc:sldMk cId="3258622965" sldId="257"/>
            <ac:spMk id="4" creationId="{547FB902-6FD1-1673-FBBC-40AF2642E3D5}"/>
          </ac:spMkLst>
        </pc:spChg>
      </pc:sldChg>
      <pc:sldChg chg="modSp mod">
        <pc:chgData name="Yili Lin" userId="4f5ea914-e9ae-44cc-983b-ec5bd1f2dd00" providerId="ADAL" clId="{CC785A28-FFF7-4133-A211-80859B3D47DE}" dt="2024-09-09T17:28:29.539" v="114" actId="113"/>
        <pc:sldMkLst>
          <pc:docMk/>
          <pc:sldMk cId="1573825497" sldId="259"/>
        </pc:sldMkLst>
        <pc:spChg chg="mod">
          <ac:chgData name="Yili Lin" userId="4f5ea914-e9ae-44cc-983b-ec5bd1f2dd00" providerId="ADAL" clId="{CC785A28-FFF7-4133-A211-80859B3D47DE}" dt="2024-09-09T17:28:29.539" v="114" actId="113"/>
          <ac:spMkLst>
            <pc:docMk/>
            <pc:sldMk cId="1573825497" sldId="259"/>
            <ac:spMk id="4" creationId="{A40E44AA-6E69-92B0-DEA9-60EE47C595D5}"/>
          </ac:spMkLst>
        </pc:spChg>
      </pc:sldChg>
      <pc:sldChg chg="modSp mod">
        <pc:chgData name="Yili Lin" userId="4f5ea914-e9ae-44cc-983b-ec5bd1f2dd00" providerId="ADAL" clId="{CC785A28-FFF7-4133-A211-80859B3D47DE}" dt="2024-09-09T17:24:23.912" v="35" actId="113"/>
        <pc:sldMkLst>
          <pc:docMk/>
          <pc:sldMk cId="2968628858" sldId="260"/>
        </pc:sldMkLst>
        <pc:spChg chg="mod">
          <ac:chgData name="Yili Lin" userId="4f5ea914-e9ae-44cc-983b-ec5bd1f2dd00" providerId="ADAL" clId="{CC785A28-FFF7-4133-A211-80859B3D47DE}" dt="2024-09-08T00:52:41.707" v="1" actId="14100"/>
          <ac:spMkLst>
            <pc:docMk/>
            <pc:sldMk cId="2968628858" sldId="260"/>
            <ac:spMk id="5" creationId="{F6DBE204-75C9-6F86-317E-5CFC06FC46FF}"/>
          </ac:spMkLst>
        </pc:spChg>
        <pc:spChg chg="mod">
          <ac:chgData name="Yili Lin" userId="4f5ea914-e9ae-44cc-983b-ec5bd1f2dd00" providerId="ADAL" clId="{CC785A28-FFF7-4133-A211-80859B3D47DE}" dt="2024-09-09T17:24:23.912" v="35" actId="113"/>
          <ac:spMkLst>
            <pc:docMk/>
            <pc:sldMk cId="2968628858" sldId="260"/>
            <ac:spMk id="7" creationId="{A9199008-FA7F-E626-60CB-AC2CECA62B96}"/>
          </ac:spMkLst>
        </pc:spChg>
      </pc:sldChg>
      <pc:sldChg chg="delSp modSp mod">
        <pc:chgData name="Yili Lin" userId="4f5ea914-e9ae-44cc-983b-ec5bd1f2dd00" providerId="ADAL" clId="{CC785A28-FFF7-4133-A211-80859B3D47DE}" dt="2024-09-09T17:24:48.469" v="39" actId="255"/>
        <pc:sldMkLst>
          <pc:docMk/>
          <pc:sldMk cId="3037974947" sldId="261"/>
        </pc:sldMkLst>
        <pc:spChg chg="mod">
          <ac:chgData name="Yili Lin" userId="4f5ea914-e9ae-44cc-983b-ec5bd1f2dd00" providerId="ADAL" clId="{CC785A28-FFF7-4133-A211-80859B3D47DE}" dt="2024-09-09T17:24:42.750" v="38" actId="113"/>
          <ac:spMkLst>
            <pc:docMk/>
            <pc:sldMk cId="3037974947" sldId="261"/>
            <ac:spMk id="2" creationId="{67ADE210-04F2-C333-E82F-063748B5B191}"/>
          </ac:spMkLst>
        </pc:spChg>
        <pc:spChg chg="del">
          <ac:chgData name="Yili Lin" userId="4f5ea914-e9ae-44cc-983b-ec5bd1f2dd00" providerId="ADAL" clId="{CC785A28-FFF7-4133-A211-80859B3D47DE}" dt="2024-09-08T00:53:47.884" v="17" actId="478"/>
          <ac:spMkLst>
            <pc:docMk/>
            <pc:sldMk cId="3037974947" sldId="261"/>
            <ac:spMk id="3" creationId="{0C34CE0A-E535-CB46-BE24-2AAA7B07FAF3}"/>
          </ac:spMkLst>
        </pc:spChg>
        <pc:spChg chg="mod">
          <ac:chgData name="Yili Lin" userId="4f5ea914-e9ae-44cc-983b-ec5bd1f2dd00" providerId="ADAL" clId="{CC785A28-FFF7-4133-A211-80859B3D47DE}" dt="2024-09-09T17:24:48.469" v="39" actId="255"/>
          <ac:spMkLst>
            <pc:docMk/>
            <pc:sldMk cId="3037974947" sldId="261"/>
            <ac:spMk id="4" creationId="{AA0E1D39-8AD1-AF04-D2AB-88B72FE43920}"/>
          </ac:spMkLst>
        </pc:spChg>
      </pc:sldChg>
      <pc:sldChg chg="delSp modSp mod">
        <pc:chgData name="Yili Lin" userId="4f5ea914-e9ae-44cc-983b-ec5bd1f2dd00" providerId="ADAL" clId="{CC785A28-FFF7-4133-A211-80859B3D47DE}" dt="2024-09-09T17:25:11.601" v="42" actId="255"/>
        <pc:sldMkLst>
          <pc:docMk/>
          <pc:sldMk cId="2032868356" sldId="262"/>
        </pc:sldMkLst>
        <pc:spChg chg="mod">
          <ac:chgData name="Yili Lin" userId="4f5ea914-e9ae-44cc-983b-ec5bd1f2dd00" providerId="ADAL" clId="{CC785A28-FFF7-4133-A211-80859B3D47DE}" dt="2024-09-09T17:25:05.841" v="41" actId="255"/>
          <ac:spMkLst>
            <pc:docMk/>
            <pc:sldMk cId="2032868356" sldId="262"/>
            <ac:spMk id="2" creationId="{67ADE210-04F2-C333-E82F-063748B5B191}"/>
          </ac:spMkLst>
        </pc:spChg>
        <pc:spChg chg="del">
          <ac:chgData name="Yili Lin" userId="4f5ea914-e9ae-44cc-983b-ec5bd1f2dd00" providerId="ADAL" clId="{CC785A28-FFF7-4133-A211-80859B3D47DE}" dt="2024-09-08T00:53:55.619" v="19" actId="478"/>
          <ac:spMkLst>
            <pc:docMk/>
            <pc:sldMk cId="2032868356" sldId="262"/>
            <ac:spMk id="3" creationId="{0C34CE0A-E535-CB46-BE24-2AAA7B07FAF3}"/>
          </ac:spMkLst>
        </pc:spChg>
        <pc:spChg chg="mod">
          <ac:chgData name="Yili Lin" userId="4f5ea914-e9ae-44cc-983b-ec5bd1f2dd00" providerId="ADAL" clId="{CC785A28-FFF7-4133-A211-80859B3D47DE}" dt="2024-09-09T17:25:11.601" v="42" actId="255"/>
          <ac:spMkLst>
            <pc:docMk/>
            <pc:sldMk cId="2032868356" sldId="262"/>
            <ac:spMk id="4" creationId="{AA0E1D39-8AD1-AF04-D2AB-88B72FE43920}"/>
          </ac:spMkLst>
        </pc:spChg>
      </pc:sldChg>
      <pc:sldChg chg="addSp delSp modSp mod">
        <pc:chgData name="Yili Lin" userId="4f5ea914-e9ae-44cc-983b-ec5bd1f2dd00" providerId="ADAL" clId="{CC785A28-FFF7-4133-A211-80859B3D47DE}" dt="2024-09-09T17:25:25.287" v="45" actId="255"/>
        <pc:sldMkLst>
          <pc:docMk/>
          <pc:sldMk cId="2900742439" sldId="263"/>
        </pc:sldMkLst>
        <pc:spChg chg="mod">
          <ac:chgData name="Yili Lin" userId="4f5ea914-e9ae-44cc-983b-ec5bd1f2dd00" providerId="ADAL" clId="{CC785A28-FFF7-4133-A211-80859B3D47DE}" dt="2024-09-09T17:25:25.287" v="45" actId="255"/>
          <ac:spMkLst>
            <pc:docMk/>
            <pc:sldMk cId="2900742439" sldId="263"/>
            <ac:spMk id="2" creationId="{67ADE210-04F2-C333-E82F-063748B5B191}"/>
          </ac:spMkLst>
        </pc:spChg>
        <pc:spChg chg="add mod">
          <ac:chgData name="Yili Lin" userId="4f5ea914-e9ae-44cc-983b-ec5bd1f2dd00" providerId="ADAL" clId="{CC785A28-FFF7-4133-A211-80859B3D47DE}" dt="2024-09-08T00:54:28.548" v="26" actId="1076"/>
          <ac:spMkLst>
            <pc:docMk/>
            <pc:sldMk cId="2900742439" sldId="263"/>
            <ac:spMk id="4" creationId="{D1C0CB77-0F3C-CEE4-D85C-CA4D69047588}"/>
          </ac:spMkLst>
        </pc:spChg>
        <pc:spChg chg="del">
          <ac:chgData name="Yili Lin" userId="4f5ea914-e9ae-44cc-983b-ec5bd1f2dd00" providerId="ADAL" clId="{CC785A28-FFF7-4133-A211-80859B3D47DE}" dt="2024-09-08T00:53:59.980" v="20" actId="478"/>
          <ac:spMkLst>
            <pc:docMk/>
            <pc:sldMk cId="2900742439" sldId="263"/>
            <ac:spMk id="17" creationId="{8B824566-B93E-AD21-DF1F-A91C98C53957}"/>
          </ac:spMkLst>
        </pc:spChg>
      </pc:sldChg>
      <pc:sldChg chg="addSp delSp modSp mod">
        <pc:chgData name="Yili Lin" userId="4f5ea914-e9ae-44cc-983b-ec5bd1f2dd00" providerId="ADAL" clId="{CC785A28-FFF7-4133-A211-80859B3D47DE}" dt="2024-09-09T17:25:36.749" v="48" actId="113"/>
        <pc:sldMkLst>
          <pc:docMk/>
          <pc:sldMk cId="628269983" sldId="264"/>
        </pc:sldMkLst>
        <pc:spChg chg="mod">
          <ac:chgData name="Yili Lin" userId="4f5ea914-e9ae-44cc-983b-ec5bd1f2dd00" providerId="ADAL" clId="{CC785A28-FFF7-4133-A211-80859B3D47DE}" dt="2024-09-09T17:25:36.749" v="48" actId="113"/>
          <ac:spMkLst>
            <pc:docMk/>
            <pc:sldMk cId="628269983" sldId="264"/>
            <ac:spMk id="2" creationId="{67ADE210-04F2-C333-E82F-063748B5B191}"/>
          </ac:spMkLst>
        </pc:spChg>
        <pc:spChg chg="add mod">
          <ac:chgData name="Yili Lin" userId="4f5ea914-e9ae-44cc-983b-ec5bd1f2dd00" providerId="ADAL" clId="{CC785A28-FFF7-4133-A211-80859B3D47DE}" dt="2024-09-08T00:55:01.101" v="34" actId="14100"/>
          <ac:spMkLst>
            <pc:docMk/>
            <pc:sldMk cId="628269983" sldId="264"/>
            <ac:spMk id="4" creationId="{DF7F3C9D-4CFC-25C8-27EA-86ECAD2B1ADB}"/>
          </ac:spMkLst>
        </pc:spChg>
        <pc:spChg chg="del">
          <ac:chgData name="Yili Lin" userId="4f5ea914-e9ae-44cc-983b-ec5bd1f2dd00" providerId="ADAL" clId="{CC785A28-FFF7-4133-A211-80859B3D47DE}" dt="2024-09-08T00:54:38.043" v="27" actId="478"/>
          <ac:spMkLst>
            <pc:docMk/>
            <pc:sldMk cId="628269983" sldId="264"/>
            <ac:spMk id="5" creationId="{716FB777-0361-78BF-47A8-D474979303E4}"/>
          </ac:spMkLst>
        </pc:spChg>
      </pc:sldChg>
      <pc:sldChg chg="addSp delSp modSp mod">
        <pc:chgData name="Yili Lin" userId="4f5ea914-e9ae-44cc-983b-ec5bd1f2dd00" providerId="ADAL" clId="{CC785A28-FFF7-4133-A211-80859B3D47DE}" dt="2024-09-09T17:27:22.956" v="96" actId="20577"/>
        <pc:sldMkLst>
          <pc:docMk/>
          <pc:sldMk cId="1252652743" sldId="265"/>
        </pc:sldMkLst>
        <pc:spChg chg="mod">
          <ac:chgData name="Yili Lin" userId="4f5ea914-e9ae-44cc-983b-ec5bd1f2dd00" providerId="ADAL" clId="{CC785A28-FFF7-4133-A211-80859B3D47DE}" dt="2024-09-09T17:25:45.383" v="51" actId="255"/>
          <ac:spMkLst>
            <pc:docMk/>
            <pc:sldMk cId="1252652743" sldId="265"/>
            <ac:spMk id="2" creationId="{67ADE210-04F2-C333-E82F-063748B5B191}"/>
          </ac:spMkLst>
        </pc:spChg>
        <pc:spChg chg="add mod">
          <ac:chgData name="Yili Lin" userId="4f5ea914-e9ae-44cc-983b-ec5bd1f2dd00" providerId="ADAL" clId="{CC785A28-FFF7-4133-A211-80859B3D47DE}" dt="2024-09-09T17:27:22.956" v="96" actId="20577"/>
          <ac:spMkLst>
            <pc:docMk/>
            <pc:sldMk cId="1252652743" sldId="265"/>
            <ac:spMk id="3" creationId="{16AA03A2-CEB5-D7E5-4960-9E19A51BF017}"/>
          </ac:spMkLst>
        </pc:spChg>
        <pc:spChg chg="del mod">
          <ac:chgData name="Yili Lin" userId="4f5ea914-e9ae-44cc-983b-ec5bd1f2dd00" providerId="ADAL" clId="{CC785A28-FFF7-4133-A211-80859B3D47DE}" dt="2024-09-09T17:27:19.159" v="94" actId="478"/>
          <ac:spMkLst>
            <pc:docMk/>
            <pc:sldMk cId="1252652743" sldId="265"/>
            <ac:spMk id="4" creationId="{547FB902-6FD1-1673-FBBC-40AF2642E3D5}"/>
          </ac:spMkLst>
        </pc:spChg>
      </pc:sldChg>
      <pc:sldChg chg="addSp delSp modSp mod">
        <pc:chgData name="Yili Lin" userId="4f5ea914-e9ae-44cc-983b-ec5bd1f2dd00" providerId="ADAL" clId="{CC785A28-FFF7-4133-A211-80859B3D47DE}" dt="2024-09-09T17:27:35.904" v="98" actId="255"/>
        <pc:sldMkLst>
          <pc:docMk/>
          <pc:sldMk cId="3964447517" sldId="266"/>
        </pc:sldMkLst>
        <pc:spChg chg="mod">
          <ac:chgData name="Yili Lin" userId="4f5ea914-e9ae-44cc-983b-ec5bd1f2dd00" providerId="ADAL" clId="{CC785A28-FFF7-4133-A211-80859B3D47DE}" dt="2024-09-09T17:27:35.904" v="98" actId="255"/>
          <ac:spMkLst>
            <pc:docMk/>
            <pc:sldMk cId="3964447517" sldId="266"/>
            <ac:spMk id="2" creationId="{67ADE210-04F2-C333-E82F-063748B5B191}"/>
          </ac:spMkLst>
        </pc:spChg>
        <pc:spChg chg="add mod">
          <ac:chgData name="Yili Lin" userId="4f5ea914-e9ae-44cc-983b-ec5bd1f2dd00" providerId="ADAL" clId="{CC785A28-FFF7-4133-A211-80859B3D47DE}" dt="2024-09-09T17:27:14.590" v="92" actId="20577"/>
          <ac:spMkLst>
            <pc:docMk/>
            <pc:sldMk cId="3964447517" sldId="266"/>
            <ac:spMk id="3" creationId="{BB8A31FB-9490-F4BB-94AE-658FA246D4B9}"/>
          </ac:spMkLst>
        </pc:spChg>
        <pc:spChg chg="del">
          <ac:chgData name="Yili Lin" userId="4f5ea914-e9ae-44cc-983b-ec5bd1f2dd00" providerId="ADAL" clId="{CC785A28-FFF7-4133-A211-80859B3D47DE}" dt="2024-09-09T17:27:10.819" v="90" actId="478"/>
          <ac:spMkLst>
            <pc:docMk/>
            <pc:sldMk cId="3964447517" sldId="266"/>
            <ac:spMk id="4" creationId="{547FB902-6FD1-1673-FBBC-40AF2642E3D5}"/>
          </ac:spMkLst>
        </pc:spChg>
      </pc:sldChg>
      <pc:sldChg chg="addSp delSp modSp mod">
        <pc:chgData name="Yili Lin" userId="4f5ea914-e9ae-44cc-983b-ec5bd1f2dd00" providerId="ADAL" clId="{CC785A28-FFF7-4133-A211-80859B3D47DE}" dt="2024-09-09T17:27:42.918" v="101" actId="255"/>
        <pc:sldMkLst>
          <pc:docMk/>
          <pc:sldMk cId="2223791459" sldId="267"/>
        </pc:sldMkLst>
        <pc:spChg chg="mod">
          <ac:chgData name="Yili Lin" userId="4f5ea914-e9ae-44cc-983b-ec5bd1f2dd00" providerId="ADAL" clId="{CC785A28-FFF7-4133-A211-80859B3D47DE}" dt="2024-09-09T17:27:42.918" v="101" actId="255"/>
          <ac:spMkLst>
            <pc:docMk/>
            <pc:sldMk cId="2223791459" sldId="267"/>
            <ac:spMk id="2" creationId="{67ADE210-04F2-C333-E82F-063748B5B191}"/>
          </ac:spMkLst>
        </pc:spChg>
        <pc:spChg chg="add mod">
          <ac:chgData name="Yili Lin" userId="4f5ea914-e9ae-44cc-983b-ec5bd1f2dd00" providerId="ADAL" clId="{CC785A28-FFF7-4133-A211-80859B3D47DE}" dt="2024-09-09T17:27:06.335" v="89" actId="20577"/>
          <ac:spMkLst>
            <pc:docMk/>
            <pc:sldMk cId="2223791459" sldId="267"/>
            <ac:spMk id="3" creationId="{5C8E7833-FA09-FA4A-0ED1-3DBAB28EEF41}"/>
          </ac:spMkLst>
        </pc:spChg>
        <pc:spChg chg="del">
          <ac:chgData name="Yili Lin" userId="4f5ea914-e9ae-44cc-983b-ec5bd1f2dd00" providerId="ADAL" clId="{CC785A28-FFF7-4133-A211-80859B3D47DE}" dt="2024-09-09T17:27:02.609" v="87" actId="478"/>
          <ac:spMkLst>
            <pc:docMk/>
            <pc:sldMk cId="2223791459" sldId="267"/>
            <ac:spMk id="4" creationId="{547FB902-6FD1-1673-FBBC-40AF2642E3D5}"/>
          </ac:spMkLst>
        </pc:spChg>
      </pc:sldChg>
      <pc:sldChg chg="addSp delSp modSp mod">
        <pc:chgData name="Yili Lin" userId="4f5ea914-e9ae-44cc-983b-ec5bd1f2dd00" providerId="ADAL" clId="{CC785A28-FFF7-4133-A211-80859B3D47DE}" dt="2024-09-09T17:27:55.741" v="104" actId="255"/>
        <pc:sldMkLst>
          <pc:docMk/>
          <pc:sldMk cId="662350209" sldId="268"/>
        </pc:sldMkLst>
        <pc:spChg chg="mod">
          <ac:chgData name="Yili Lin" userId="4f5ea914-e9ae-44cc-983b-ec5bd1f2dd00" providerId="ADAL" clId="{CC785A28-FFF7-4133-A211-80859B3D47DE}" dt="2024-09-09T17:27:55.741" v="104" actId="255"/>
          <ac:spMkLst>
            <pc:docMk/>
            <pc:sldMk cId="662350209" sldId="268"/>
            <ac:spMk id="2" creationId="{67ADE210-04F2-C333-E82F-063748B5B191}"/>
          </ac:spMkLst>
        </pc:spChg>
        <pc:spChg chg="add mod">
          <ac:chgData name="Yili Lin" userId="4f5ea914-e9ae-44cc-983b-ec5bd1f2dd00" providerId="ADAL" clId="{CC785A28-FFF7-4133-A211-80859B3D47DE}" dt="2024-09-09T17:26:57.281" v="86" actId="20577"/>
          <ac:spMkLst>
            <pc:docMk/>
            <pc:sldMk cId="662350209" sldId="268"/>
            <ac:spMk id="3" creationId="{0ED8DBFA-2B24-9356-E0C7-BA50B82B1016}"/>
          </ac:spMkLst>
        </pc:spChg>
        <pc:spChg chg="del">
          <ac:chgData name="Yili Lin" userId="4f5ea914-e9ae-44cc-983b-ec5bd1f2dd00" providerId="ADAL" clId="{CC785A28-FFF7-4133-A211-80859B3D47DE}" dt="2024-09-09T17:26:54.041" v="84" actId="478"/>
          <ac:spMkLst>
            <pc:docMk/>
            <pc:sldMk cId="662350209" sldId="268"/>
            <ac:spMk id="4" creationId="{547FB902-6FD1-1673-FBBC-40AF2642E3D5}"/>
          </ac:spMkLst>
        </pc:spChg>
      </pc:sldChg>
      <pc:sldChg chg="addSp delSp modSp mod">
        <pc:chgData name="Yili Lin" userId="4f5ea914-e9ae-44cc-983b-ec5bd1f2dd00" providerId="ADAL" clId="{CC785A28-FFF7-4133-A211-80859B3D47DE}" dt="2024-09-09T17:28:03.217" v="107" actId="207"/>
        <pc:sldMkLst>
          <pc:docMk/>
          <pc:sldMk cId="1176362000" sldId="269"/>
        </pc:sldMkLst>
        <pc:spChg chg="mod">
          <ac:chgData name="Yili Lin" userId="4f5ea914-e9ae-44cc-983b-ec5bd1f2dd00" providerId="ADAL" clId="{CC785A28-FFF7-4133-A211-80859B3D47DE}" dt="2024-09-09T17:28:03.217" v="107" actId="207"/>
          <ac:spMkLst>
            <pc:docMk/>
            <pc:sldMk cId="1176362000" sldId="269"/>
            <ac:spMk id="2" creationId="{67ADE210-04F2-C333-E82F-063748B5B191}"/>
          </ac:spMkLst>
        </pc:spChg>
        <pc:spChg chg="add mod">
          <ac:chgData name="Yili Lin" userId="4f5ea914-e9ae-44cc-983b-ec5bd1f2dd00" providerId="ADAL" clId="{CC785A28-FFF7-4133-A211-80859B3D47DE}" dt="2024-09-09T17:26:48.479" v="83" actId="20577"/>
          <ac:spMkLst>
            <pc:docMk/>
            <pc:sldMk cId="1176362000" sldId="269"/>
            <ac:spMk id="3" creationId="{C96720C4-1A4A-D54D-8408-D6C6A0EEC34D}"/>
          </ac:spMkLst>
        </pc:spChg>
        <pc:spChg chg="del">
          <ac:chgData name="Yili Lin" userId="4f5ea914-e9ae-44cc-983b-ec5bd1f2dd00" providerId="ADAL" clId="{CC785A28-FFF7-4133-A211-80859B3D47DE}" dt="2024-09-09T17:26:44.574" v="81" actId="478"/>
          <ac:spMkLst>
            <pc:docMk/>
            <pc:sldMk cId="1176362000" sldId="269"/>
            <ac:spMk id="4" creationId="{547FB902-6FD1-1673-FBBC-40AF2642E3D5}"/>
          </ac:spMkLst>
        </pc:spChg>
      </pc:sldChg>
      <pc:sldChg chg="addSp delSp modSp mod">
        <pc:chgData name="Yili Lin" userId="4f5ea914-e9ae-44cc-983b-ec5bd1f2dd00" providerId="ADAL" clId="{CC785A28-FFF7-4133-A211-80859B3D47DE}" dt="2024-09-09T17:28:11.389" v="110" actId="255"/>
        <pc:sldMkLst>
          <pc:docMk/>
          <pc:sldMk cId="1532814308" sldId="270"/>
        </pc:sldMkLst>
        <pc:spChg chg="mod">
          <ac:chgData name="Yili Lin" userId="4f5ea914-e9ae-44cc-983b-ec5bd1f2dd00" providerId="ADAL" clId="{CC785A28-FFF7-4133-A211-80859B3D47DE}" dt="2024-09-09T17:28:11.389" v="110" actId="255"/>
          <ac:spMkLst>
            <pc:docMk/>
            <pc:sldMk cId="1532814308" sldId="270"/>
            <ac:spMk id="2" creationId="{67ADE210-04F2-C333-E82F-063748B5B191}"/>
          </ac:spMkLst>
        </pc:spChg>
        <pc:spChg chg="add mod">
          <ac:chgData name="Yili Lin" userId="4f5ea914-e9ae-44cc-983b-ec5bd1f2dd00" providerId="ADAL" clId="{CC785A28-FFF7-4133-A211-80859B3D47DE}" dt="2024-09-09T17:26:39.329" v="80" actId="20577"/>
          <ac:spMkLst>
            <pc:docMk/>
            <pc:sldMk cId="1532814308" sldId="270"/>
            <ac:spMk id="3" creationId="{9196ED17-FA70-4EC2-49D3-F9B2A388D5D1}"/>
          </ac:spMkLst>
        </pc:spChg>
        <pc:spChg chg="del">
          <ac:chgData name="Yili Lin" userId="4f5ea914-e9ae-44cc-983b-ec5bd1f2dd00" providerId="ADAL" clId="{CC785A28-FFF7-4133-A211-80859B3D47DE}" dt="2024-09-09T17:26:35.727" v="78" actId="478"/>
          <ac:spMkLst>
            <pc:docMk/>
            <pc:sldMk cId="1532814308" sldId="270"/>
            <ac:spMk id="4" creationId="{547FB902-6FD1-1673-FBBC-40AF2642E3D5}"/>
          </ac:spMkLst>
        </pc:spChg>
      </pc:sldChg>
      <pc:sldChg chg="addSp delSp modSp mod">
        <pc:chgData name="Yili Lin" userId="4f5ea914-e9ae-44cc-983b-ec5bd1f2dd00" providerId="ADAL" clId="{CC785A28-FFF7-4133-A211-80859B3D47DE}" dt="2024-09-09T17:28:18.546" v="113" actId="255"/>
        <pc:sldMkLst>
          <pc:docMk/>
          <pc:sldMk cId="3431450625" sldId="271"/>
        </pc:sldMkLst>
        <pc:spChg chg="mod">
          <ac:chgData name="Yili Lin" userId="4f5ea914-e9ae-44cc-983b-ec5bd1f2dd00" providerId="ADAL" clId="{CC785A28-FFF7-4133-A211-80859B3D47DE}" dt="2024-09-09T17:28:18.546" v="113" actId="255"/>
          <ac:spMkLst>
            <pc:docMk/>
            <pc:sldMk cId="3431450625" sldId="271"/>
            <ac:spMk id="2" creationId="{67ADE210-04F2-C333-E82F-063748B5B191}"/>
          </ac:spMkLst>
        </pc:spChg>
        <pc:spChg chg="add mod">
          <ac:chgData name="Yili Lin" userId="4f5ea914-e9ae-44cc-983b-ec5bd1f2dd00" providerId="ADAL" clId="{CC785A28-FFF7-4133-A211-80859B3D47DE}" dt="2024-09-09T17:26:29.011" v="77" actId="20577"/>
          <ac:spMkLst>
            <pc:docMk/>
            <pc:sldMk cId="3431450625" sldId="271"/>
            <ac:spMk id="3" creationId="{11E88942-5BDB-DFF9-95D3-2C33E09F797B}"/>
          </ac:spMkLst>
        </pc:spChg>
        <pc:spChg chg="del">
          <ac:chgData name="Yili Lin" userId="4f5ea914-e9ae-44cc-983b-ec5bd1f2dd00" providerId="ADAL" clId="{CC785A28-FFF7-4133-A211-80859B3D47DE}" dt="2024-09-09T17:26:24.129" v="56" actId="478"/>
          <ac:spMkLst>
            <pc:docMk/>
            <pc:sldMk cId="3431450625" sldId="271"/>
            <ac:spMk id="4" creationId="{547FB902-6FD1-1673-FBBC-40AF2642E3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99EF1-A9A1-0142-A435-D6CF67BE6D8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7D8E3-4DED-884B-B60B-A5855D3C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2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36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1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7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580765E-9E46-F923-4537-881F829F0E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b="19027"/>
          <a:stretch/>
        </p:blipFill>
        <p:spPr>
          <a:xfrm>
            <a:off x="4902150" y="-674203"/>
            <a:ext cx="7694778" cy="83541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649688-59E7-1703-6239-C6E17422C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481" y="3697149"/>
            <a:ext cx="7604864" cy="1380539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EE2DF3-20B9-5FE4-78BC-2A84C112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796" y="5412912"/>
            <a:ext cx="3342354" cy="146451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587E38-3EC4-A044-D625-EEAF1E6EC0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5061" y="1197215"/>
            <a:ext cx="5899299" cy="19814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3E1F77-3976-FC07-D6FA-5715ADAF14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963982" y="3502855"/>
            <a:ext cx="5932940" cy="70057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758EA4-EA94-F72F-4C37-A2D336BDE9F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4906" y="5412912"/>
            <a:ext cx="651267" cy="65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8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F527-C9C4-3AE9-1AB6-0A92543C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0A292B-FD17-3482-0ADF-55B3DEAB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C4CFF4-32C3-E17B-C4D7-7A0CF58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2BFF3-9C13-EF99-0729-5CAD7C9A0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7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F96DED-A25F-6860-FA29-8B5A8C881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0275C-7907-9F15-85B5-70FBD7271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1B68D-9337-DF5E-FDE3-D260CF6E7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19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E3C2B-45CE-B511-13E2-9DAE79A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10148-A2A9-0799-F4F7-18017CE84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FFB31A-DA89-95E7-AB08-ECC256F19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7533F-7C4E-022F-1503-9303E85D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0BDBA-F83C-B51D-3180-D13C4E39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3C8B5-4C34-EC01-EB6E-5BF3EB0D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65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A3A86-0B7B-9417-206C-8023301A4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FAB53F-53C6-9A50-564C-B9B09AEED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ADB9C-BE4B-90D1-43B5-0B304E9FB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02F0E-CB70-B6CB-0280-2E396AB8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C533A-08B0-58EA-9AD7-A3F8B324F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6A372-BDCD-A7E2-5A4F-E62DC39F1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73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0EBD8-E926-E742-3B9A-FB7253CB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357F9-DC12-94D1-6A8F-A398E6061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E06DF-5858-0C46-6785-09124783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65DCB-E870-DEF5-349E-FB0C17002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2825-6709-2936-5F16-188693E2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83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90BBB-294E-EA0B-4584-034FA002C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2A05C-F0E4-B4A7-DC39-EB2E7568F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83312-CA81-4776-9938-673810277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87C54-F5DE-248C-FC2C-5BB73F76D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72711-175A-0A82-C452-816AAB8F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97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C7F74-E65C-984E-FFFB-9873BF052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7072B-1A48-E8CC-BA32-C6C0F54A3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6E196-C6A3-D45C-AE7F-358CCC01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0C394-B57F-0355-CCFD-984B2FE1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E2EA4-D9C9-6654-B8BA-1C033886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69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E867D-53A7-E375-1117-1A31A9D5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513F4-D2B2-F0E3-ECBA-F3DC31E94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44E-33BD-ECDF-B54C-D24955940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3BA72-D85A-09D5-0600-DA0ADB54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2EF3A-9F15-3C46-FFFB-022261A7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5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E438D-15AB-1384-01DA-DBC84002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7F2-D1ED-7EA7-354A-565D52FF4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1DCA-88C9-4457-D10B-A94EB9A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4F4D0-A1CD-2FEC-7FE5-3EFEA82E3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13ACB-3D51-C021-380A-422741CC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73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98A7-CA9A-1FEB-D37F-86B06EC6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477CC-EB3F-8190-5A4C-65AE4E397D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C5C47D-3BE5-48D2-EE39-FCF231842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493D8-52FD-639F-7179-FFC6FA0D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C36B6A-9301-ABDB-03CF-23ADF7F0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E4F21-C24C-D131-6D7F-52B80594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6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4430F-5A5E-5D4B-4BC7-884289535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327C-9D0F-B15E-C5AE-0B4402F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166" y="1952234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6B8F-F397-B870-64C7-260815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38536" y="5052805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GEORGE MASON UNIVERSITY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960-F59B-CF95-3858-F7F56D50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2902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FE883-4AC6-394B-8129-6E4BB686DB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60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4D842-A184-D34E-83A3-7939A51F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88A4F-A689-1A7A-CAA8-4068B47FD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3E650-B706-5DEB-EE7A-90F3218CF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D9BED9-8399-658E-9C06-CE1A6A009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3B30-E962-04B2-019E-17B9C7A4EE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8B6CFA-AA84-B957-4789-8CE9BB158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92B9A4-0BCD-4078-27F1-CE03080C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652E3-0273-69D9-07C6-940891B9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04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1E62D-DDB5-965C-61E2-C64BE73C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61465-2D74-BA61-3A96-9F2CCD6A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C54FB0-75C8-BAB0-E08F-5597C745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BFBCC-94A9-E98E-22C3-CC3862648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72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4318E-3FAE-E6CF-52C8-A5357EEE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B0A48F-0238-53D6-2204-E5B225E2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E8633-0444-E110-E633-38AC564D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91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3B09-7850-228A-25AC-33C768D9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54079-0291-2553-0325-367A1814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8713B-4F7B-73A8-AC88-08F4E4338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00650-DD85-EA5B-AC1C-BD0EA4C5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F2E68-5EFE-4521-37C9-0D2D2A5F1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79F28-1FD0-F39C-054C-149BB573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793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42600-E7F7-0A7C-3F48-7DC43760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D641E-C182-AA2F-BDCE-515CDD073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BA398-7343-A78C-5E87-2861D8733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3B96A-4338-90F4-C630-4B1D3B913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99B5F-56F1-C929-633A-316982F9F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60F7B3-C312-29B8-3DC6-506DD032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196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8239-20ED-83C2-5E94-937A1AD96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B3D5DE-5127-38D3-6E89-B9D722EC2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445D7-6DAD-B423-C661-09989B9F5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D203D-59EC-5FB7-5C4E-181DE2DC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D749D-FD83-7F6C-FA44-FEFB64867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575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73154B-5C96-2E9F-D96C-FB3E0FD938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5D171-DBA8-3F47-FB05-D4B0DD2C7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BBFC7-FA2F-62E6-4063-B8016AC9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08E5F-665E-DCDF-E602-9A5066D3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F30F-B402-482F-1090-52983BFF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0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F95F78E-F4A5-005F-D143-98D0ABF950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2097" t="73191" r="26779"/>
          <a:stretch/>
        </p:blipFill>
        <p:spPr>
          <a:xfrm>
            <a:off x="5956300" y="-2875"/>
            <a:ext cx="2400300" cy="7573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2F6515-D6D6-585C-70C8-97944CAA70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-10100" t="-3420" r="27678" b="5864"/>
          <a:stretch/>
        </p:blipFill>
        <p:spPr>
          <a:xfrm>
            <a:off x="11019637" y="5562599"/>
            <a:ext cx="1172363" cy="13255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34430F-5A5E-5D4B-4BC7-88428953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0" y="890886"/>
            <a:ext cx="46863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327C-9D0F-B15E-C5AE-0B4402F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6311900" cy="6858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6B8F-F397-B870-64C7-260815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2600" y="6356350"/>
            <a:ext cx="41148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GEORGE MASON UNIVERSITY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960-F59B-CF95-3858-F7F56D50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74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FE883-4AC6-394B-8129-6E4BB686DB2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A07B2B8-372A-822A-3B45-E45E06B6D59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39000" y="2489201"/>
            <a:ext cx="4686300" cy="3505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133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B771-CD45-205F-806A-816788390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7800" y="2503174"/>
            <a:ext cx="4819650" cy="1267453"/>
          </a:xfrm>
        </p:spPr>
        <p:txBody>
          <a:bodyPr anchor="b">
            <a:normAutofit/>
          </a:bodyPr>
          <a:lstStyle>
            <a:lvl1pPr algn="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E9AFD-F871-6540-2115-DB916F644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7800" y="3797615"/>
            <a:ext cx="481965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D1F781-F4CE-AC60-F115-80945A7AEA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l="6365" r="1479"/>
          <a:stretch/>
        </p:blipFill>
        <p:spPr>
          <a:xfrm>
            <a:off x="-1435100" y="419100"/>
            <a:ext cx="8085811" cy="6985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56F55E-839E-3694-5C2F-4668203B2C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61300" y="276893"/>
            <a:ext cx="3773552" cy="126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42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C2701-4420-72DC-D9FF-898684F72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96297-FA0A-C43E-7108-817161C6E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60C57-4A3B-2719-81CA-09B73DA66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5C47A-F876-ED35-DAE5-3572E8113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924CA-7BF3-D294-A28C-08A9A0606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A5C8A-0B8F-489F-EE46-BC751895B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B6E7A-928B-AFFC-58EB-DDF90F805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2C910-FE19-34A9-89EC-61EEDA4E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EFA6F-EE9F-1222-61BB-6CA64CF7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23EB0-73EB-A669-40D8-A7BDD08F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1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1FFF6-7C3E-B82E-BAD3-3DE14A8ED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0A6E4-035E-A278-7C29-F7C19E8BA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13EDC-550D-793C-1A85-3455C9C4C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158A0-98A6-F425-07F8-AD2416B3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59031-28CA-0A3A-FA4D-0C74C339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1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442C-E7A1-4B84-D829-7CCFAC8C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7A649-0420-A710-F725-C76CCE0D6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FD3817-238F-3DE7-81A5-734A9291E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0E521-970C-0A16-339D-01F543C2F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00133-5DFD-4E8F-78F2-20C8E60D5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ABD90-E5A5-8AFE-AF68-645F771A0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0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AE022-1263-0F86-3BCE-C134CAA1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018F2-F8CE-4B78-5B33-7B7C6A5CD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CAB54-FA9D-256B-6B70-DB2FF3755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68D39D-2C9E-8BEC-F41A-E542FDBE8D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14F0C-49C8-852E-937E-1CED58824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6C534-DF33-C872-B51D-C6C81045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D48419-26EC-1F6C-06ED-4FEDEEA9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8E161C-F9A4-9A91-4F1C-96560568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5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3DD871-3B5C-C6B1-86B7-BAD5C9E02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15E8F-94C3-DEA7-72D7-43D974A55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33BC0-FF84-DF07-2D03-812433C8C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F68AE-1121-E34D-AB43-7EFA01D82E5E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04D14-8F6B-6828-E58B-9590E68C8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5504E-6E70-6ECE-79C3-BCDDE83ED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7711" y="6356350"/>
            <a:ext cx="587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E883-4AC6-394B-8129-6E4BB686DB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7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55914E-B12D-A7B0-5FD9-797382E1C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6845E-D9F9-8BDF-C840-02AB94A46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0E1BE-A7B7-ED17-1838-DBB3F4671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85862-84FD-CE9D-9FE7-4D2339447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53032-999A-FB0D-8D6A-9372F506D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929900-2ACA-4B92-0E1A-06DA734F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FEAE7-C0FC-3C7F-593D-72FA7D103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F4F41-5353-39BA-3414-85A2A531C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26262-21EF-79AE-4E83-5A1E4D0B1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5C12F-C386-8200-06E7-EF5A40CF0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9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s://posit.co/download/rstudio-desktop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F6DBE204-75C9-6F86-317E-5CFC06FC4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795" y="5412912"/>
            <a:ext cx="5418054" cy="1464519"/>
          </a:xfrm>
        </p:spPr>
        <p:txBody>
          <a:bodyPr/>
          <a:lstStyle/>
          <a:p>
            <a:r>
              <a:rPr lang="en-US" dirty="0"/>
              <a:t>HAP 719: Advanced Statistics I</a:t>
            </a:r>
          </a:p>
          <a:p>
            <a:r>
              <a:rPr lang="en-US" dirty="0"/>
              <a:t>Yili Lin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9199008-FA7F-E626-60CB-AC2CECA62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480" y="3697149"/>
            <a:ext cx="7174912" cy="1229958"/>
          </a:xfrm>
        </p:spPr>
        <p:txBody>
          <a:bodyPr>
            <a:normAutofit/>
          </a:bodyPr>
          <a:lstStyle/>
          <a:p>
            <a:r>
              <a:rPr lang="en-US" b="1" dirty="0"/>
              <a:t>How to Download R &amp; </a:t>
            </a:r>
            <a:r>
              <a:rPr lang="en-US" sz="4000" b="1" dirty="0"/>
              <a:t>RStudio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2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What is R?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0E1D39-8AD1-AF04-D2AB-88B72FE43920}"/>
              </a:ext>
            </a:extLst>
          </p:cNvPr>
          <p:cNvSpPr txBox="1"/>
          <p:nvPr/>
        </p:nvSpPr>
        <p:spPr>
          <a:xfrm>
            <a:off x="1673572" y="2479266"/>
            <a:ext cx="727378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Definition</a:t>
            </a:r>
          </a:p>
          <a:p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Key Features</a:t>
            </a:r>
          </a:p>
        </p:txBody>
      </p:sp>
    </p:spTree>
    <p:extLst>
      <p:ext uri="{BB962C8B-B14F-4D97-AF65-F5344CB8AC3E}">
        <p14:creationId xmlns:p14="http://schemas.microsoft.com/office/powerpoint/2010/main" val="203286835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Installing R and RStudio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073F4B-7E6D-62B1-B7CB-CFC17BC99A13}"/>
              </a:ext>
            </a:extLst>
          </p:cNvPr>
          <p:cNvSpPr txBox="1"/>
          <p:nvPr/>
        </p:nvSpPr>
        <p:spPr>
          <a:xfrm>
            <a:off x="838200" y="1392485"/>
            <a:ext cx="6894576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/>
              <a:t>Go to: </a:t>
            </a:r>
            <a:r>
              <a:rPr lang="en-US" sz="2400" dirty="0">
                <a:hlinkClick r:id="rId4"/>
              </a:rPr>
              <a:t>RStudio Desktop - Posit</a:t>
            </a:r>
            <a:endParaRPr lang="en-US" sz="2200" dirty="0">
              <a:cs typeface="Calibri" panose="020F0502020204030204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5EB77D-D130-FB5F-914B-8016E40B6D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1478" y="2459172"/>
            <a:ext cx="6894575" cy="373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26998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Troubleshooting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7FB902-6FD1-1673-FBBC-40AF2642E3D5}"/>
              </a:ext>
            </a:extLst>
          </p:cNvPr>
          <p:cNvSpPr txBox="1"/>
          <p:nvPr/>
        </p:nvSpPr>
        <p:spPr>
          <a:xfrm>
            <a:off x="1214167" y="1690688"/>
            <a:ext cx="6103188" cy="4456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/>
              <a:t>Download Issues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/>
              <a:t>Installation Errors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/>
              <a:t>Missing Dependencies or Libraries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/>
              <a:t>R Version Not Found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/>
              <a:t>Permission Issues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/>
              <a:t>RStudio Not Detecting R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/>
              <a:t>Incompatible R Packages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/>
              <a:t>CRAN Mirror Issues</a:t>
            </a:r>
          </a:p>
        </p:txBody>
      </p:sp>
    </p:spTree>
    <p:extLst>
      <p:ext uri="{BB962C8B-B14F-4D97-AF65-F5344CB8AC3E}">
        <p14:creationId xmlns:p14="http://schemas.microsoft.com/office/powerpoint/2010/main" val="3258622965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0E44AA-6E69-92B0-DEA9-60EE47C59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0366" y="2382404"/>
            <a:ext cx="4819650" cy="126745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573825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000000"/>
      </a:dk1>
      <a:lt1>
        <a:srgbClr val="FFFFFF"/>
      </a:lt1>
      <a:dk2>
        <a:srgbClr val="005138"/>
      </a:dk2>
      <a:lt2>
        <a:srgbClr val="E7E6E6"/>
      </a:lt2>
      <a:accent1>
        <a:srgbClr val="FFC733"/>
      </a:accent1>
      <a:accent2>
        <a:srgbClr val="333333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dbd1f7-a2a8-49dd-abab-7ee8146c6af2" xsi:nil="true"/>
    <lcf76f155ced4ddcb4097134ff3c332f xmlns="bd144688-6247-4621-b542-e085c424052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2B41577934F4998EE62E59EF2A575" ma:contentTypeVersion="18" ma:contentTypeDescription="Create a new document." ma:contentTypeScope="" ma:versionID="08ed6abe202d22a7564eaf9401bbbea6">
  <xsd:schema xmlns:xsd="http://www.w3.org/2001/XMLSchema" xmlns:xs="http://www.w3.org/2001/XMLSchema" xmlns:p="http://schemas.microsoft.com/office/2006/metadata/properties" xmlns:ns2="bd144688-6247-4621-b542-e085c4240526" xmlns:ns3="addbd1f7-a2a8-49dd-abab-7ee8146c6af2" targetNamespace="http://schemas.microsoft.com/office/2006/metadata/properties" ma:root="true" ma:fieldsID="54c0121c81c00630fff12fba9229494e" ns2:_="" ns3:_="">
    <xsd:import namespace="bd144688-6247-4621-b542-e085c4240526"/>
    <xsd:import namespace="addbd1f7-a2a8-49dd-abab-7ee8146c6a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44688-6247-4621-b542-e085c4240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6c1bbba-1a2d-496b-84ee-32d9150662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dbd1f7-a2a8-49dd-abab-7ee8146c6af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19e31e-9dbf-42dd-9b81-5a40feeeeda2}" ma:internalName="TaxCatchAll" ma:showField="CatchAllData" ma:web="addbd1f7-a2a8-49dd-abab-7ee8146c6a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E4B866-3963-435A-98E6-72B22C6A86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38F92-D426-4BEE-805A-F80178872645}">
  <ds:schemaRefs>
    <ds:schemaRef ds:uri="http://www.w3.org/XML/1998/namespace"/>
    <ds:schemaRef ds:uri="bd144688-6247-4621-b542-e085c424052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addbd1f7-a2a8-49dd-abab-7ee8146c6af2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282FB56-C8D1-417A-A82B-CCDC8771C3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144688-6247-4621-b542-e085c4240526"/>
    <ds:schemaRef ds:uri="addbd1f7-a2a8-49dd-abab-7ee8146c6a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76</Words>
  <Application>Microsoft Office PowerPoint</Application>
  <PresentationFormat>Widescreen</PresentationFormat>
  <Paragraphs>28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Franklin Gothic Book</vt:lpstr>
      <vt:lpstr>Franklin Gothic Medium</vt:lpstr>
      <vt:lpstr>Office Theme</vt:lpstr>
      <vt:lpstr>Custom Design</vt:lpstr>
      <vt:lpstr>1_Custom Design</vt:lpstr>
      <vt:lpstr>How to Download R &amp; RStudio </vt:lpstr>
      <vt:lpstr>What is R?</vt:lpstr>
      <vt:lpstr>Installing R and RStudio</vt:lpstr>
      <vt:lpstr>Troubleshooting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Brandt</dc:creator>
  <cp:lastModifiedBy>Yili Lin</cp:lastModifiedBy>
  <cp:revision>4</cp:revision>
  <dcterms:created xsi:type="dcterms:W3CDTF">2024-04-18T20:24:44Z</dcterms:created>
  <dcterms:modified xsi:type="dcterms:W3CDTF">2024-09-28T21:07:52Z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0x01010063BEF54C2EDBAD42ABA6D2B17A8AA352</vt:lpwstr>
  </property>
</Properties>
</file>