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12"/>
  </p:notesMasterIdLst>
  <p:sldIdLst>
    <p:sldId id="260" r:id="rId7"/>
    <p:sldId id="273" r:id="rId8"/>
    <p:sldId id="281" r:id="rId9"/>
    <p:sldId id="283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1"/>
    <p:restoredTop sz="96405"/>
  </p:normalViewPr>
  <p:slideViewPr>
    <p:cSldViewPr snapToGrid="0">
      <p:cViewPr varScale="1">
        <p:scale>
          <a:sx n="62" d="100"/>
          <a:sy n="62" d="100"/>
        </p:scale>
        <p:origin x="4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li Lin" userId="4f5ea914-e9ae-44cc-983b-ec5bd1f2dd00" providerId="ADAL" clId="{48685D98-E322-4D2F-8D77-72A469B49697}"/>
    <pc:docChg chg="undo redo custSel modSld">
      <pc:chgData name="Yili Lin" userId="4f5ea914-e9ae-44cc-983b-ec5bd1f2dd00" providerId="ADAL" clId="{48685D98-E322-4D2F-8D77-72A469B49697}" dt="2024-09-09T17:56:32.747" v="240" actId="113"/>
      <pc:docMkLst>
        <pc:docMk/>
      </pc:docMkLst>
      <pc:sldChg chg="modSp mod">
        <pc:chgData name="Yili Lin" userId="4f5ea914-e9ae-44cc-983b-ec5bd1f2dd00" providerId="ADAL" clId="{48685D98-E322-4D2F-8D77-72A469B49697}" dt="2024-09-09T17:42:29.007" v="34" actId="113"/>
        <pc:sldMkLst>
          <pc:docMk/>
          <pc:sldMk cId="948040836" sldId="260"/>
        </pc:sldMkLst>
        <pc:spChg chg="mod">
          <ac:chgData name="Yili Lin" userId="4f5ea914-e9ae-44cc-983b-ec5bd1f2dd00" providerId="ADAL" clId="{48685D98-E322-4D2F-8D77-72A469B49697}" dt="2024-09-08T01:13:26.003" v="1" actId="14100"/>
          <ac:spMkLst>
            <pc:docMk/>
            <pc:sldMk cId="948040836" sldId="260"/>
            <ac:spMk id="5" creationId="{F6DBE204-75C9-6F86-317E-5CFC06FC46FF}"/>
          </ac:spMkLst>
        </pc:spChg>
        <pc:spChg chg="mod">
          <ac:chgData name="Yili Lin" userId="4f5ea914-e9ae-44cc-983b-ec5bd1f2dd00" providerId="ADAL" clId="{48685D98-E322-4D2F-8D77-72A469B49697}" dt="2024-09-09T17:42:29.007" v="34" actId="113"/>
          <ac:spMkLst>
            <pc:docMk/>
            <pc:sldMk cId="948040836" sldId="260"/>
            <ac:spMk id="7" creationId="{A9199008-FA7F-E626-60CB-AC2CECA62B96}"/>
          </ac:spMkLst>
        </pc:spChg>
      </pc:sldChg>
      <pc:sldChg chg="addSp delSp modSp mod">
        <pc:chgData name="Yili Lin" userId="4f5ea914-e9ae-44cc-983b-ec5bd1f2dd00" providerId="ADAL" clId="{48685D98-E322-4D2F-8D77-72A469B49697}" dt="2024-09-09T17:45:21.358" v="57" actId="207"/>
        <pc:sldMkLst>
          <pc:docMk/>
          <pc:sldMk cId="1477798090" sldId="267"/>
        </pc:sldMkLst>
        <pc:spChg chg="mod">
          <ac:chgData name="Yili Lin" userId="4f5ea914-e9ae-44cc-983b-ec5bd1f2dd00" providerId="ADAL" clId="{48685D98-E322-4D2F-8D77-72A469B49697}" dt="2024-09-09T17:45:21.358" v="57" actId="207"/>
          <ac:spMkLst>
            <pc:docMk/>
            <pc:sldMk cId="1477798090" sldId="267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45:10.127" v="54" actId="20577"/>
          <ac:spMkLst>
            <pc:docMk/>
            <pc:sldMk cId="1477798090" sldId="267"/>
            <ac:spMk id="3" creationId="{6010231C-D313-B560-6921-9B646F45D439}"/>
          </ac:spMkLst>
        </pc:spChg>
        <pc:spChg chg="del">
          <ac:chgData name="Yili Lin" userId="4f5ea914-e9ae-44cc-983b-ec5bd1f2dd00" providerId="ADAL" clId="{48685D98-E322-4D2F-8D77-72A469B49697}" dt="2024-09-09T17:45:05.798" v="52" actId="478"/>
          <ac:spMkLst>
            <pc:docMk/>
            <pc:sldMk cId="1477798090" sldId="267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45:51.892" v="64" actId="255"/>
        <pc:sldMkLst>
          <pc:docMk/>
          <pc:sldMk cId="4025716166" sldId="268"/>
        </pc:sldMkLst>
        <pc:spChg chg="add del mod">
          <ac:chgData name="Yili Lin" userId="4f5ea914-e9ae-44cc-983b-ec5bd1f2dd00" providerId="ADAL" clId="{48685D98-E322-4D2F-8D77-72A469B49697}" dt="2024-09-09T17:45:51.892" v="64" actId="255"/>
          <ac:spMkLst>
            <pc:docMk/>
            <pc:sldMk cId="4025716166" sldId="268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45:00.111" v="51" actId="20577"/>
          <ac:spMkLst>
            <pc:docMk/>
            <pc:sldMk cId="4025716166" sldId="268"/>
            <ac:spMk id="3" creationId="{DFF41E3B-FB6B-9F94-A9C8-A856B036D5B1}"/>
          </ac:spMkLst>
        </pc:spChg>
        <pc:spChg chg="add del mod">
          <ac:chgData name="Yili Lin" userId="4f5ea914-e9ae-44cc-983b-ec5bd1f2dd00" providerId="ADAL" clId="{48685D98-E322-4D2F-8D77-72A469B49697}" dt="2024-09-09T17:45:37.231" v="61" actId="478"/>
          <ac:spMkLst>
            <pc:docMk/>
            <pc:sldMk cId="4025716166" sldId="268"/>
            <ac:spMk id="5" creationId="{F2692C78-F0FB-D491-654D-5B3B60920643}"/>
          </ac:spMkLst>
        </pc:spChg>
        <pc:spChg chg="del">
          <ac:chgData name="Yili Lin" userId="4f5ea914-e9ae-44cc-983b-ec5bd1f2dd00" providerId="ADAL" clId="{48685D98-E322-4D2F-8D77-72A469B49697}" dt="2024-09-09T17:44:56.093" v="49" actId="478"/>
          <ac:spMkLst>
            <pc:docMk/>
            <pc:sldMk cId="4025716166" sldId="268"/>
            <ac:spMk id="6" creationId="{62D1813C-03F9-3DE2-8E2C-448DD0A70018}"/>
          </ac:spMkLst>
        </pc:spChg>
        <pc:spChg chg="add del">
          <ac:chgData name="Yili Lin" userId="4f5ea914-e9ae-44cc-983b-ec5bd1f2dd00" providerId="ADAL" clId="{48685D98-E322-4D2F-8D77-72A469B49697}" dt="2024-09-09T17:45:35.246" v="60" actId="22"/>
          <ac:spMkLst>
            <pc:docMk/>
            <pc:sldMk cId="4025716166" sldId="268"/>
            <ac:spMk id="11" creationId="{74C268B5-A411-15C7-E9B9-4E4576733DA3}"/>
          </ac:spMkLst>
        </pc:spChg>
      </pc:sldChg>
      <pc:sldChg chg="addSp delSp modSp mod">
        <pc:chgData name="Yili Lin" userId="4f5ea914-e9ae-44cc-983b-ec5bd1f2dd00" providerId="ADAL" clId="{48685D98-E322-4D2F-8D77-72A469B49697}" dt="2024-09-09T17:45:58.992" v="67" actId="207"/>
        <pc:sldMkLst>
          <pc:docMk/>
          <pc:sldMk cId="65284962" sldId="269"/>
        </pc:sldMkLst>
        <pc:spChg chg="mod">
          <ac:chgData name="Yili Lin" userId="4f5ea914-e9ae-44cc-983b-ec5bd1f2dd00" providerId="ADAL" clId="{48685D98-E322-4D2F-8D77-72A469B49697}" dt="2024-09-09T17:45:58.992" v="67" actId="207"/>
          <ac:spMkLst>
            <pc:docMk/>
            <pc:sldMk cId="65284962" sldId="269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44:47.209" v="48"/>
          <ac:spMkLst>
            <pc:docMk/>
            <pc:sldMk cId="65284962" sldId="269"/>
            <ac:spMk id="3" creationId="{0F440398-6207-74E8-6CB8-F7F5C1287141}"/>
          </ac:spMkLst>
        </pc:spChg>
        <pc:spChg chg="del">
          <ac:chgData name="Yili Lin" userId="4f5ea914-e9ae-44cc-983b-ec5bd1f2dd00" providerId="ADAL" clId="{48685D98-E322-4D2F-8D77-72A469B49697}" dt="2024-09-09T17:44:46.377" v="47" actId="478"/>
          <ac:spMkLst>
            <pc:docMk/>
            <pc:sldMk cId="65284962" sldId="269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51:40.711" v="130" actId="167"/>
        <pc:sldMkLst>
          <pc:docMk/>
          <pc:sldMk cId="1502118559" sldId="270"/>
        </pc:sldMkLst>
        <pc:spChg chg="mod">
          <ac:chgData name="Yili Lin" userId="4f5ea914-e9ae-44cc-983b-ec5bd1f2dd00" providerId="ADAL" clId="{48685D98-E322-4D2F-8D77-72A469B49697}" dt="2024-09-09T17:46:15.035" v="70" actId="207"/>
          <ac:spMkLst>
            <pc:docMk/>
            <pc:sldMk cId="1502118559" sldId="270"/>
            <ac:spMk id="2" creationId="{67ADE210-04F2-C333-E82F-063748B5B191}"/>
          </ac:spMkLst>
        </pc:spChg>
        <pc:spChg chg="add del mod">
          <ac:chgData name="Yili Lin" userId="4f5ea914-e9ae-44cc-983b-ec5bd1f2dd00" providerId="ADAL" clId="{48685D98-E322-4D2F-8D77-72A469B49697}" dt="2024-09-09T17:46:46.004" v="73" actId="478"/>
          <ac:spMkLst>
            <pc:docMk/>
            <pc:sldMk cId="1502118559" sldId="270"/>
            <ac:spMk id="3" creationId="{2AA82690-EDD4-8B69-4005-2B8DDAC1DC6E}"/>
          </ac:spMkLst>
        </pc:spChg>
        <pc:spChg chg="add mod">
          <ac:chgData name="Yili Lin" userId="4f5ea914-e9ae-44cc-983b-ec5bd1f2dd00" providerId="ADAL" clId="{48685D98-E322-4D2F-8D77-72A469B49697}" dt="2024-09-09T17:44:29.028" v="46"/>
          <ac:spMkLst>
            <pc:docMk/>
            <pc:sldMk cId="1502118559" sldId="270"/>
            <ac:spMk id="5" creationId="{94F3B2DE-D2B4-345D-6027-73E38D67BA8A}"/>
          </ac:spMkLst>
        </pc:spChg>
        <pc:spChg chg="del">
          <ac:chgData name="Yili Lin" userId="4f5ea914-e9ae-44cc-983b-ec5bd1f2dd00" providerId="ADAL" clId="{48685D98-E322-4D2F-8D77-72A469B49697}" dt="2024-09-09T17:44:28.632" v="45" actId="478"/>
          <ac:spMkLst>
            <pc:docMk/>
            <pc:sldMk cId="1502118559" sldId="270"/>
            <ac:spMk id="6" creationId="{62D1813C-03F9-3DE2-8E2C-448DD0A70018}"/>
          </ac:spMkLst>
        </pc:spChg>
        <pc:spChg chg="del">
          <ac:chgData name="Yili Lin" userId="4f5ea914-e9ae-44cc-983b-ec5bd1f2dd00" providerId="ADAL" clId="{48685D98-E322-4D2F-8D77-72A469B49697}" dt="2024-09-08T01:15:59.204" v="6" actId="478"/>
          <ac:spMkLst>
            <pc:docMk/>
            <pc:sldMk cId="1502118559" sldId="270"/>
            <ac:spMk id="10" creationId="{8B2E4183-2D90-B145-735B-27143DFF0DA2}"/>
          </ac:spMkLst>
        </pc:spChg>
        <pc:picChg chg="del">
          <ac:chgData name="Yili Lin" userId="4f5ea914-e9ae-44cc-983b-ec5bd1f2dd00" providerId="ADAL" clId="{48685D98-E322-4D2F-8D77-72A469B49697}" dt="2024-09-09T17:46:43.694" v="72" actId="478"/>
          <ac:picMkLst>
            <pc:docMk/>
            <pc:sldMk cId="1502118559" sldId="270"/>
            <ac:picMk id="4" creationId="{EB07EBEC-577B-2607-AA47-00BBD2FCBE31}"/>
          </ac:picMkLst>
        </pc:picChg>
        <pc:picChg chg="add mod ord">
          <ac:chgData name="Yili Lin" userId="4f5ea914-e9ae-44cc-983b-ec5bd1f2dd00" providerId="ADAL" clId="{48685D98-E322-4D2F-8D77-72A469B49697}" dt="2024-09-09T17:51:40.711" v="130" actId="167"/>
          <ac:picMkLst>
            <pc:docMk/>
            <pc:sldMk cId="1502118559" sldId="270"/>
            <ac:picMk id="11" creationId="{7A0A60D0-6EE6-9B9E-9546-C2AA283D4A3A}"/>
          </ac:picMkLst>
        </pc:picChg>
      </pc:sldChg>
      <pc:sldChg chg="addSp delSp modSp mod">
        <pc:chgData name="Yili Lin" userId="4f5ea914-e9ae-44cc-983b-ec5bd1f2dd00" providerId="ADAL" clId="{48685D98-E322-4D2F-8D77-72A469B49697}" dt="2024-09-09T17:51:57.146" v="133" actId="14100"/>
        <pc:sldMkLst>
          <pc:docMk/>
          <pc:sldMk cId="3219744417" sldId="271"/>
        </pc:sldMkLst>
        <pc:spChg chg="mod">
          <ac:chgData name="Yili Lin" userId="4f5ea914-e9ae-44cc-983b-ec5bd1f2dd00" providerId="ADAL" clId="{48685D98-E322-4D2F-8D77-72A469B49697}" dt="2024-09-09T17:47:40.070" v="88" actId="207"/>
          <ac:spMkLst>
            <pc:docMk/>
            <pc:sldMk cId="3219744417" sldId="271"/>
            <ac:spMk id="2" creationId="{67ADE210-04F2-C333-E82F-063748B5B191}"/>
          </ac:spMkLst>
        </pc:spChg>
        <pc:spChg chg="add del mod">
          <ac:chgData name="Yili Lin" userId="4f5ea914-e9ae-44cc-983b-ec5bd1f2dd00" providerId="ADAL" clId="{48685D98-E322-4D2F-8D77-72A469B49697}" dt="2024-09-09T17:49:30.629" v="102" actId="478"/>
          <ac:spMkLst>
            <pc:docMk/>
            <pc:sldMk cId="3219744417" sldId="271"/>
            <ac:spMk id="3" creationId="{26CA429A-7A43-6569-823A-5EF49540B473}"/>
          </ac:spMkLst>
        </pc:spChg>
        <pc:spChg chg="add mod">
          <ac:chgData name="Yili Lin" userId="4f5ea914-e9ae-44cc-983b-ec5bd1f2dd00" providerId="ADAL" clId="{48685D98-E322-4D2F-8D77-72A469B49697}" dt="2024-09-09T17:44:22.807" v="44"/>
          <ac:spMkLst>
            <pc:docMk/>
            <pc:sldMk cId="3219744417" sldId="271"/>
            <ac:spMk id="4" creationId="{F2124DFE-DFC3-14B2-3318-59D3DAA09660}"/>
          </ac:spMkLst>
        </pc:spChg>
        <pc:spChg chg="del">
          <ac:chgData name="Yili Lin" userId="4f5ea914-e9ae-44cc-983b-ec5bd1f2dd00" providerId="ADAL" clId="{48685D98-E322-4D2F-8D77-72A469B49697}" dt="2024-09-09T17:44:22.329" v="43" actId="478"/>
          <ac:spMkLst>
            <pc:docMk/>
            <pc:sldMk cId="3219744417" sldId="271"/>
            <ac:spMk id="6" creationId="{62D1813C-03F9-3DE2-8E2C-448DD0A70018}"/>
          </ac:spMkLst>
        </pc:spChg>
        <pc:spChg chg="del">
          <ac:chgData name="Yili Lin" userId="4f5ea914-e9ae-44cc-983b-ec5bd1f2dd00" providerId="ADAL" clId="{48685D98-E322-4D2F-8D77-72A469B49697}" dt="2024-09-08T01:16:09.778" v="8" actId="478"/>
          <ac:spMkLst>
            <pc:docMk/>
            <pc:sldMk cId="3219744417" sldId="271"/>
            <ac:spMk id="11" creationId="{F1A875B3-5A4B-82A0-CD61-6778F04987E0}"/>
          </ac:spMkLst>
        </pc:spChg>
        <pc:picChg chg="add del mod">
          <ac:chgData name="Yili Lin" userId="4f5ea914-e9ae-44cc-983b-ec5bd1f2dd00" providerId="ADAL" clId="{48685D98-E322-4D2F-8D77-72A469B49697}" dt="2024-09-09T17:49:28.206" v="101" actId="478"/>
          <ac:picMkLst>
            <pc:docMk/>
            <pc:sldMk cId="3219744417" sldId="271"/>
            <ac:picMk id="5" creationId="{2AEAAADC-2E89-C4D5-604B-5886D2D9009F}"/>
          </ac:picMkLst>
        </pc:picChg>
        <pc:picChg chg="add mod ord">
          <ac:chgData name="Yili Lin" userId="4f5ea914-e9ae-44cc-983b-ec5bd1f2dd00" providerId="ADAL" clId="{48685D98-E322-4D2F-8D77-72A469B49697}" dt="2024-09-09T17:51:57.146" v="133" actId="14100"/>
          <ac:picMkLst>
            <pc:docMk/>
            <pc:sldMk cId="3219744417" sldId="271"/>
            <ac:picMk id="11" creationId="{7874ACF7-8207-C578-3C27-231F39B34A85}"/>
          </ac:picMkLst>
        </pc:picChg>
      </pc:sldChg>
      <pc:sldChg chg="addSp delSp modSp mod">
        <pc:chgData name="Yili Lin" userId="4f5ea914-e9ae-44cc-983b-ec5bd1f2dd00" providerId="ADAL" clId="{48685D98-E322-4D2F-8D77-72A469B49697}" dt="2024-09-09T17:52:13.715" v="136" actId="207"/>
        <pc:sldMkLst>
          <pc:docMk/>
          <pc:sldMk cId="3717915050" sldId="272"/>
        </pc:sldMkLst>
        <pc:spChg chg="mod">
          <ac:chgData name="Yili Lin" userId="4f5ea914-e9ae-44cc-983b-ec5bd1f2dd00" providerId="ADAL" clId="{48685D98-E322-4D2F-8D77-72A469B49697}" dt="2024-09-09T17:52:13.715" v="136" actId="207"/>
          <ac:spMkLst>
            <pc:docMk/>
            <pc:sldMk cId="3717915050" sldId="272"/>
            <ac:spMk id="2" creationId="{67ADE210-04F2-C333-E82F-063748B5B191}"/>
          </ac:spMkLst>
        </pc:spChg>
        <pc:spChg chg="add del mod">
          <ac:chgData name="Yili Lin" userId="4f5ea914-e9ae-44cc-983b-ec5bd1f2dd00" providerId="ADAL" clId="{48685D98-E322-4D2F-8D77-72A469B49697}" dt="2024-09-09T17:50:21.731" v="112" actId="478"/>
          <ac:spMkLst>
            <pc:docMk/>
            <pc:sldMk cId="3717915050" sldId="272"/>
            <ac:spMk id="3" creationId="{E1442D2F-0256-CEC4-D502-703E1ED0C142}"/>
          </ac:spMkLst>
        </pc:spChg>
        <pc:spChg chg="add mod">
          <ac:chgData name="Yili Lin" userId="4f5ea914-e9ae-44cc-983b-ec5bd1f2dd00" providerId="ADAL" clId="{48685D98-E322-4D2F-8D77-72A469B49697}" dt="2024-09-09T17:44:18.560" v="42"/>
          <ac:spMkLst>
            <pc:docMk/>
            <pc:sldMk cId="3717915050" sldId="272"/>
            <ac:spMk id="4" creationId="{68A66144-F0C4-AF51-95ED-2BC6C1AE603B}"/>
          </ac:spMkLst>
        </pc:spChg>
        <pc:spChg chg="del">
          <ac:chgData name="Yili Lin" userId="4f5ea914-e9ae-44cc-983b-ec5bd1f2dd00" providerId="ADAL" clId="{48685D98-E322-4D2F-8D77-72A469B49697}" dt="2024-09-09T17:44:18.091" v="41" actId="478"/>
          <ac:spMkLst>
            <pc:docMk/>
            <pc:sldMk cId="3717915050" sldId="272"/>
            <ac:spMk id="6" creationId="{62D1813C-03F9-3DE2-8E2C-448DD0A70018}"/>
          </ac:spMkLst>
        </pc:spChg>
        <pc:spChg chg="del">
          <ac:chgData name="Yili Lin" userId="4f5ea914-e9ae-44cc-983b-ec5bd1f2dd00" providerId="ADAL" clId="{48685D98-E322-4D2F-8D77-72A469B49697}" dt="2024-09-08T01:16:45.940" v="23" actId="478"/>
          <ac:spMkLst>
            <pc:docMk/>
            <pc:sldMk cId="3717915050" sldId="272"/>
            <ac:spMk id="11" creationId="{F1A875B3-5A4B-82A0-CD61-6778F04987E0}"/>
          </ac:spMkLst>
        </pc:spChg>
        <pc:picChg chg="del mod">
          <ac:chgData name="Yili Lin" userId="4f5ea914-e9ae-44cc-983b-ec5bd1f2dd00" providerId="ADAL" clId="{48685D98-E322-4D2F-8D77-72A469B49697}" dt="2024-09-09T17:50:19.973" v="111" actId="478"/>
          <ac:picMkLst>
            <pc:docMk/>
            <pc:sldMk cId="3717915050" sldId="272"/>
            <ac:picMk id="5" creationId="{2AEAAADC-2E89-C4D5-604B-5886D2D9009F}"/>
          </ac:picMkLst>
        </pc:picChg>
        <pc:picChg chg="add mod ord">
          <ac:chgData name="Yili Lin" userId="4f5ea914-e9ae-44cc-983b-ec5bd1f2dd00" providerId="ADAL" clId="{48685D98-E322-4D2F-8D77-72A469B49697}" dt="2024-09-09T17:51:35.681" v="129" actId="167"/>
          <ac:picMkLst>
            <pc:docMk/>
            <pc:sldMk cId="3717915050" sldId="272"/>
            <ac:picMk id="11" creationId="{5D273066-5428-DE0D-2FAB-78815410FF3C}"/>
          </ac:picMkLst>
        </pc:picChg>
      </pc:sldChg>
      <pc:sldChg chg="addSp delSp modSp mod">
        <pc:chgData name="Yili Lin" userId="4f5ea914-e9ae-44cc-983b-ec5bd1f2dd00" providerId="ADAL" clId="{48685D98-E322-4D2F-8D77-72A469B49697}" dt="2024-09-09T17:52:21.621" v="139" actId="207"/>
        <pc:sldMkLst>
          <pc:docMk/>
          <pc:sldMk cId="1856918752" sldId="273"/>
        </pc:sldMkLst>
        <pc:spChg chg="mod">
          <ac:chgData name="Yili Lin" userId="4f5ea914-e9ae-44cc-983b-ec5bd1f2dd00" providerId="ADAL" clId="{48685D98-E322-4D2F-8D77-72A469B49697}" dt="2024-09-09T17:52:21.621" v="139" actId="207"/>
          <ac:spMkLst>
            <pc:docMk/>
            <pc:sldMk cId="1856918752" sldId="273"/>
            <ac:spMk id="2" creationId="{67ADE210-04F2-C333-E82F-063748B5B191}"/>
          </ac:spMkLst>
        </pc:spChg>
        <pc:spChg chg="add del">
          <ac:chgData name="Yili Lin" userId="4f5ea914-e9ae-44cc-983b-ec5bd1f2dd00" providerId="ADAL" clId="{48685D98-E322-4D2F-8D77-72A469B49697}" dt="2024-09-08T01:15:05.362" v="3" actId="22"/>
          <ac:spMkLst>
            <pc:docMk/>
            <pc:sldMk cId="1856918752" sldId="273"/>
            <ac:spMk id="4" creationId="{C1EFAAD7-BFB3-261E-3459-2DF075E10DBD}"/>
          </ac:spMkLst>
        </pc:spChg>
        <pc:spChg chg="mod">
          <ac:chgData name="Yili Lin" userId="4f5ea914-e9ae-44cc-983b-ec5bd1f2dd00" providerId="ADAL" clId="{48685D98-E322-4D2F-8D77-72A469B49697}" dt="2024-09-09T17:44:07.387" v="40" actId="113"/>
          <ac:spMkLst>
            <pc:docMk/>
            <pc:sldMk cId="1856918752" sldId="273"/>
            <ac:spMk id="6" creationId="{62D1813C-03F9-3DE2-8E2C-448DD0A70018}"/>
          </ac:spMkLst>
        </pc:spChg>
        <pc:spChg chg="add del mod">
          <ac:chgData name="Yili Lin" userId="4f5ea914-e9ae-44cc-983b-ec5bd1f2dd00" providerId="ADAL" clId="{48685D98-E322-4D2F-8D77-72A469B49697}" dt="2024-09-09T17:51:16.067" v="124" actId="478"/>
          <ac:spMkLst>
            <pc:docMk/>
            <pc:sldMk cId="1856918752" sldId="273"/>
            <ac:spMk id="10" creationId="{95FB71E5-96CA-C09A-42CF-B5FC2E60289A}"/>
          </ac:spMkLst>
        </pc:spChg>
        <pc:spChg chg="del">
          <ac:chgData name="Yili Lin" userId="4f5ea914-e9ae-44cc-983b-ec5bd1f2dd00" providerId="ADAL" clId="{48685D98-E322-4D2F-8D77-72A469B49697}" dt="2024-09-08T01:17:04.108" v="29" actId="478"/>
          <ac:spMkLst>
            <pc:docMk/>
            <pc:sldMk cId="1856918752" sldId="273"/>
            <ac:spMk id="11" creationId="{F1A875B3-5A4B-82A0-CD61-6778F04987E0}"/>
          </ac:spMkLst>
        </pc:spChg>
        <pc:picChg chg="add mod ord">
          <ac:chgData name="Yili Lin" userId="4f5ea914-e9ae-44cc-983b-ec5bd1f2dd00" providerId="ADAL" clId="{48685D98-E322-4D2F-8D77-72A469B49697}" dt="2024-09-09T17:51:30.707" v="128" actId="167"/>
          <ac:picMkLst>
            <pc:docMk/>
            <pc:sldMk cId="1856918752" sldId="273"/>
            <ac:picMk id="4" creationId="{3A99C212-3094-608B-2F01-A495BB9E522E}"/>
          </ac:picMkLst>
        </pc:picChg>
        <pc:picChg chg="del mod">
          <ac:chgData name="Yili Lin" userId="4f5ea914-e9ae-44cc-983b-ec5bd1f2dd00" providerId="ADAL" clId="{48685D98-E322-4D2F-8D77-72A469B49697}" dt="2024-09-09T17:51:13.544" v="123" actId="478"/>
          <ac:picMkLst>
            <pc:docMk/>
            <pc:sldMk cId="1856918752" sldId="273"/>
            <ac:picMk id="5" creationId="{2AEAAADC-2E89-C4D5-604B-5886D2D9009F}"/>
          </ac:picMkLst>
        </pc:picChg>
      </pc:sldChg>
      <pc:sldChg chg="addSp delSp modSp mod">
        <pc:chgData name="Yili Lin" userId="4f5ea914-e9ae-44cc-983b-ec5bd1f2dd00" providerId="ADAL" clId="{48685D98-E322-4D2F-8D77-72A469B49697}" dt="2024-09-09T17:54:28.622" v="168" actId="20577"/>
        <pc:sldMkLst>
          <pc:docMk/>
          <pc:sldMk cId="3973576064" sldId="274"/>
        </pc:sldMkLst>
        <pc:spChg chg="mod">
          <ac:chgData name="Yili Lin" userId="4f5ea914-e9ae-44cc-983b-ec5bd1f2dd00" providerId="ADAL" clId="{48685D98-E322-4D2F-8D77-72A469B49697}" dt="2024-09-09T17:52:41.071" v="143" actId="207"/>
          <ac:spMkLst>
            <pc:docMk/>
            <pc:sldMk cId="3973576064" sldId="274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4:28.622" v="168" actId="20577"/>
          <ac:spMkLst>
            <pc:docMk/>
            <pc:sldMk cId="3973576064" sldId="274"/>
            <ac:spMk id="3" creationId="{51279483-2E5D-9608-91CB-2FEA8FA36004}"/>
          </ac:spMkLst>
        </pc:spChg>
        <pc:spChg chg="del">
          <ac:chgData name="Yili Lin" userId="4f5ea914-e9ae-44cc-983b-ec5bd1f2dd00" providerId="ADAL" clId="{48685D98-E322-4D2F-8D77-72A469B49697}" dt="2024-09-09T17:54:24.574" v="166" actId="478"/>
          <ac:spMkLst>
            <pc:docMk/>
            <pc:sldMk cId="3973576064" sldId="274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54:44.214" v="178" actId="20577"/>
        <pc:sldMkLst>
          <pc:docMk/>
          <pc:sldMk cId="3148211422" sldId="275"/>
        </pc:sldMkLst>
        <pc:spChg chg="mod">
          <ac:chgData name="Yili Lin" userId="4f5ea914-e9ae-44cc-983b-ec5bd1f2dd00" providerId="ADAL" clId="{48685D98-E322-4D2F-8D77-72A469B49697}" dt="2024-09-09T17:54:44.214" v="178" actId="20577"/>
          <ac:spMkLst>
            <pc:docMk/>
            <pc:sldMk cId="3148211422" sldId="275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4:19.555" v="165" actId="20577"/>
          <ac:spMkLst>
            <pc:docMk/>
            <pc:sldMk cId="3148211422" sldId="275"/>
            <ac:spMk id="3" creationId="{DA6FB5FB-F8F0-DF8F-6933-7FA3A4EE5BEE}"/>
          </ac:spMkLst>
        </pc:spChg>
        <pc:spChg chg="del">
          <ac:chgData name="Yili Lin" userId="4f5ea914-e9ae-44cc-983b-ec5bd1f2dd00" providerId="ADAL" clId="{48685D98-E322-4D2F-8D77-72A469B49697}" dt="2024-09-09T17:54:16.260" v="163" actId="478"/>
          <ac:spMkLst>
            <pc:docMk/>
            <pc:sldMk cId="3148211422" sldId="275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54:58.176" v="188" actId="20577"/>
        <pc:sldMkLst>
          <pc:docMk/>
          <pc:sldMk cId="494428325" sldId="276"/>
        </pc:sldMkLst>
        <pc:spChg chg="mod">
          <ac:chgData name="Yili Lin" userId="4f5ea914-e9ae-44cc-983b-ec5bd1f2dd00" providerId="ADAL" clId="{48685D98-E322-4D2F-8D77-72A469B49697}" dt="2024-09-09T17:54:58.176" v="188" actId="20577"/>
          <ac:spMkLst>
            <pc:docMk/>
            <pc:sldMk cId="494428325" sldId="276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4:11.635" v="162" actId="20577"/>
          <ac:spMkLst>
            <pc:docMk/>
            <pc:sldMk cId="494428325" sldId="276"/>
            <ac:spMk id="3" creationId="{DCB98008-8E00-B706-D6CE-3315CE29C204}"/>
          </ac:spMkLst>
        </pc:spChg>
        <pc:spChg chg="del">
          <ac:chgData name="Yili Lin" userId="4f5ea914-e9ae-44cc-983b-ec5bd1f2dd00" providerId="ADAL" clId="{48685D98-E322-4D2F-8D77-72A469B49697}" dt="2024-09-09T17:54:07.901" v="160" actId="478"/>
          <ac:spMkLst>
            <pc:docMk/>
            <pc:sldMk cId="494428325" sldId="276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55:09.287" v="197" actId="20577"/>
        <pc:sldMkLst>
          <pc:docMk/>
          <pc:sldMk cId="3251640172" sldId="277"/>
        </pc:sldMkLst>
        <pc:spChg chg="mod">
          <ac:chgData name="Yili Lin" userId="4f5ea914-e9ae-44cc-983b-ec5bd1f2dd00" providerId="ADAL" clId="{48685D98-E322-4D2F-8D77-72A469B49697}" dt="2024-09-09T17:55:09.287" v="197" actId="20577"/>
          <ac:spMkLst>
            <pc:docMk/>
            <pc:sldMk cId="3251640172" sldId="277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4:03.362" v="159" actId="20577"/>
          <ac:spMkLst>
            <pc:docMk/>
            <pc:sldMk cId="3251640172" sldId="277"/>
            <ac:spMk id="3" creationId="{034B7E1B-96D1-E21A-B9DD-6A06A54BEA84}"/>
          </ac:spMkLst>
        </pc:spChg>
        <pc:spChg chg="del">
          <ac:chgData name="Yili Lin" userId="4f5ea914-e9ae-44cc-983b-ec5bd1f2dd00" providerId="ADAL" clId="{48685D98-E322-4D2F-8D77-72A469B49697}" dt="2024-09-09T17:53:59.544" v="157" actId="478"/>
          <ac:spMkLst>
            <pc:docMk/>
            <pc:sldMk cId="3251640172" sldId="277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55:21.046" v="206" actId="20577"/>
        <pc:sldMkLst>
          <pc:docMk/>
          <pc:sldMk cId="2512215519" sldId="278"/>
        </pc:sldMkLst>
        <pc:spChg chg="mod">
          <ac:chgData name="Yili Lin" userId="4f5ea914-e9ae-44cc-983b-ec5bd1f2dd00" providerId="ADAL" clId="{48685D98-E322-4D2F-8D77-72A469B49697}" dt="2024-09-09T17:55:21.046" v="206" actId="20577"/>
          <ac:spMkLst>
            <pc:docMk/>
            <pc:sldMk cId="2512215519" sldId="278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3:55.344" v="156" actId="20577"/>
          <ac:spMkLst>
            <pc:docMk/>
            <pc:sldMk cId="2512215519" sldId="278"/>
            <ac:spMk id="3" creationId="{C23DDB19-0D3F-C67F-5CBC-0A0686751764}"/>
          </ac:spMkLst>
        </pc:spChg>
        <pc:spChg chg="del">
          <ac:chgData name="Yili Lin" userId="4f5ea914-e9ae-44cc-983b-ec5bd1f2dd00" providerId="ADAL" clId="{48685D98-E322-4D2F-8D77-72A469B49697}" dt="2024-09-09T17:53:52.086" v="154" actId="478"/>
          <ac:spMkLst>
            <pc:docMk/>
            <pc:sldMk cId="2512215519" sldId="278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55:31.214" v="215" actId="20577"/>
        <pc:sldMkLst>
          <pc:docMk/>
          <pc:sldMk cId="836076362" sldId="279"/>
        </pc:sldMkLst>
        <pc:spChg chg="mod">
          <ac:chgData name="Yili Lin" userId="4f5ea914-e9ae-44cc-983b-ec5bd1f2dd00" providerId="ADAL" clId="{48685D98-E322-4D2F-8D77-72A469B49697}" dt="2024-09-09T17:55:31.214" v="215" actId="20577"/>
          <ac:spMkLst>
            <pc:docMk/>
            <pc:sldMk cId="836076362" sldId="279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3:48.136" v="153" actId="20577"/>
          <ac:spMkLst>
            <pc:docMk/>
            <pc:sldMk cId="836076362" sldId="279"/>
            <ac:spMk id="3" creationId="{AD3BABFE-4726-F41A-ABA6-40C06DEB7106}"/>
          </ac:spMkLst>
        </pc:spChg>
        <pc:spChg chg="del">
          <ac:chgData name="Yili Lin" userId="4f5ea914-e9ae-44cc-983b-ec5bd1f2dd00" providerId="ADAL" clId="{48685D98-E322-4D2F-8D77-72A469B49697}" dt="2024-09-09T17:53:45.129" v="151" actId="478"/>
          <ac:spMkLst>
            <pc:docMk/>
            <pc:sldMk cId="836076362" sldId="279"/>
            <ac:spMk id="6" creationId="{62D1813C-03F9-3DE2-8E2C-448DD0A70018}"/>
          </ac:spMkLst>
        </pc:spChg>
      </pc:sldChg>
      <pc:sldChg chg="addSp delSp modSp mod">
        <pc:chgData name="Yili Lin" userId="4f5ea914-e9ae-44cc-983b-ec5bd1f2dd00" providerId="ADAL" clId="{48685D98-E322-4D2F-8D77-72A469B49697}" dt="2024-09-09T17:55:47.184" v="224" actId="20577"/>
        <pc:sldMkLst>
          <pc:docMk/>
          <pc:sldMk cId="3336260343" sldId="280"/>
        </pc:sldMkLst>
        <pc:spChg chg="mod">
          <ac:chgData name="Yili Lin" userId="4f5ea914-e9ae-44cc-983b-ec5bd1f2dd00" providerId="ADAL" clId="{48685D98-E322-4D2F-8D77-72A469B49697}" dt="2024-09-09T17:55:47.184" v="224" actId="20577"/>
          <ac:spMkLst>
            <pc:docMk/>
            <pc:sldMk cId="3336260343" sldId="280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3:40.012" v="150" actId="20577"/>
          <ac:spMkLst>
            <pc:docMk/>
            <pc:sldMk cId="3336260343" sldId="280"/>
            <ac:spMk id="3" creationId="{6F1E5D43-46A9-E755-578A-50AFE993CEF5}"/>
          </ac:spMkLst>
        </pc:spChg>
        <pc:spChg chg="del">
          <ac:chgData name="Yili Lin" userId="4f5ea914-e9ae-44cc-983b-ec5bd1f2dd00" providerId="ADAL" clId="{48685D98-E322-4D2F-8D77-72A469B49697}" dt="2024-09-09T17:53:36.597" v="148" actId="478"/>
          <ac:spMkLst>
            <pc:docMk/>
            <pc:sldMk cId="3336260343" sldId="280"/>
            <ac:spMk id="6" creationId="{62D1813C-03F9-3DE2-8E2C-448DD0A70018}"/>
          </ac:spMkLst>
        </pc:spChg>
      </pc:sldChg>
      <pc:sldChg chg="addSp modSp mod">
        <pc:chgData name="Yili Lin" userId="4f5ea914-e9ae-44cc-983b-ec5bd1f2dd00" providerId="ADAL" clId="{48685D98-E322-4D2F-8D77-72A469B49697}" dt="2024-09-09T17:56:00.527" v="234" actId="20577"/>
        <pc:sldMkLst>
          <pc:docMk/>
          <pc:sldMk cId="3203774242" sldId="281"/>
        </pc:sldMkLst>
        <pc:spChg chg="mod">
          <ac:chgData name="Yili Lin" userId="4f5ea914-e9ae-44cc-983b-ec5bd1f2dd00" providerId="ADAL" clId="{48685D98-E322-4D2F-8D77-72A469B49697}" dt="2024-09-09T17:56:00.527" v="234" actId="20577"/>
          <ac:spMkLst>
            <pc:docMk/>
            <pc:sldMk cId="3203774242" sldId="281"/>
            <ac:spMk id="2" creationId="{67ADE210-04F2-C333-E82F-063748B5B191}"/>
          </ac:spMkLst>
        </pc:spChg>
        <pc:spChg chg="add mod">
          <ac:chgData name="Yili Lin" userId="4f5ea914-e9ae-44cc-983b-ec5bd1f2dd00" providerId="ADAL" clId="{48685D98-E322-4D2F-8D77-72A469B49697}" dt="2024-09-09T17:53:26.544" v="147"/>
          <ac:spMkLst>
            <pc:docMk/>
            <pc:sldMk cId="3203774242" sldId="281"/>
            <ac:spMk id="3" creationId="{27B3FBF2-C1C0-3DED-A000-236EBB7E7829}"/>
          </ac:spMkLst>
        </pc:spChg>
        <pc:spChg chg="mod">
          <ac:chgData name="Yili Lin" userId="4f5ea914-e9ae-44cc-983b-ec5bd1f2dd00" providerId="ADAL" clId="{48685D98-E322-4D2F-8D77-72A469B49697}" dt="2024-09-09T17:53:21.688" v="146" actId="1076"/>
          <ac:spMkLst>
            <pc:docMk/>
            <pc:sldMk cId="3203774242" sldId="281"/>
            <ac:spMk id="6" creationId="{62D1813C-03F9-3DE2-8E2C-448DD0A70018}"/>
          </ac:spMkLst>
        </pc:spChg>
      </pc:sldChg>
      <pc:sldChg chg="modSp mod">
        <pc:chgData name="Yili Lin" userId="4f5ea914-e9ae-44cc-983b-ec5bd1f2dd00" providerId="ADAL" clId="{48685D98-E322-4D2F-8D77-72A469B49697}" dt="2024-09-09T17:56:32.747" v="240" actId="113"/>
        <pc:sldMkLst>
          <pc:docMk/>
          <pc:sldMk cId="3099381864" sldId="282"/>
        </pc:sldMkLst>
        <pc:spChg chg="mod">
          <ac:chgData name="Yili Lin" userId="4f5ea914-e9ae-44cc-983b-ec5bd1f2dd00" providerId="ADAL" clId="{48685D98-E322-4D2F-8D77-72A469B49697}" dt="2024-09-09T17:56:32.747" v="240" actId="113"/>
          <ac:spMkLst>
            <pc:docMk/>
            <pc:sldMk cId="3099381864" sldId="282"/>
            <ac:spMk id="4" creationId="{A40E44AA-6E69-92B0-DEA9-60EE47C595D5}"/>
          </ac:spMkLst>
        </pc:spChg>
      </pc:sldChg>
      <pc:sldChg chg="modSp mod">
        <pc:chgData name="Yili Lin" userId="4f5ea914-e9ae-44cc-983b-ec5bd1f2dd00" providerId="ADAL" clId="{48685D98-E322-4D2F-8D77-72A469B49697}" dt="2024-09-09T17:56:19.379" v="238" actId="255"/>
        <pc:sldMkLst>
          <pc:docMk/>
          <pc:sldMk cId="1742692419" sldId="283"/>
        </pc:sldMkLst>
        <pc:spChg chg="mod">
          <ac:chgData name="Yili Lin" userId="4f5ea914-e9ae-44cc-983b-ec5bd1f2dd00" providerId="ADAL" clId="{48685D98-E322-4D2F-8D77-72A469B49697}" dt="2024-09-09T17:56:12.218" v="237" actId="207"/>
          <ac:spMkLst>
            <pc:docMk/>
            <pc:sldMk cId="1742692419" sldId="283"/>
            <ac:spMk id="2" creationId="{67ADE210-04F2-C333-E82F-063748B5B191}"/>
          </ac:spMkLst>
        </pc:spChg>
        <pc:spChg chg="mod">
          <ac:chgData name="Yili Lin" userId="4f5ea914-e9ae-44cc-983b-ec5bd1f2dd00" providerId="ADAL" clId="{48685D98-E322-4D2F-8D77-72A469B49697}" dt="2024-09-09T17:56:19.379" v="238" actId="255"/>
          <ac:spMkLst>
            <pc:docMk/>
            <pc:sldMk cId="1742692419" sldId="283"/>
            <ac:spMk id="5" creationId="{6F368062-6E36-BC43-792C-F24F6E7DEB29}"/>
          </ac:spMkLst>
        </pc:spChg>
      </pc:sldChg>
    </pc:docChg>
  </pc:docChgLst>
  <pc:docChgLst>
    <pc:chgData name="Yili Lin" userId="4f5ea914-e9ae-44cc-983b-ec5bd1f2dd00" providerId="ADAL" clId="{501603CA-3468-4792-95E0-7DA93BCFD224}"/>
    <pc:docChg chg="undo custSel addSld delSld modSld">
      <pc:chgData name="Yili Lin" userId="4f5ea914-e9ae-44cc-983b-ec5bd1f2dd00" providerId="ADAL" clId="{501603CA-3468-4792-95E0-7DA93BCFD224}" dt="2024-08-25T17:55:22.043" v="227" actId="1076"/>
      <pc:docMkLst>
        <pc:docMk/>
      </pc:docMkLst>
      <pc:sldChg chg="modSp del mod">
        <pc:chgData name="Yili Lin" userId="4f5ea914-e9ae-44cc-983b-ec5bd1f2dd00" providerId="ADAL" clId="{501603CA-3468-4792-95E0-7DA93BCFD224}" dt="2024-08-25T15:29:24.952" v="4" actId="47"/>
        <pc:sldMkLst>
          <pc:docMk/>
          <pc:sldMk cId="1765512352" sldId="256"/>
        </pc:sldMkLst>
        <pc:spChg chg="mod">
          <ac:chgData name="Yili Lin" userId="4f5ea914-e9ae-44cc-983b-ec5bd1f2dd00" providerId="ADAL" clId="{501603CA-3468-4792-95E0-7DA93BCFD224}" dt="2024-08-25T15:28:49.055" v="0"/>
          <ac:spMkLst>
            <pc:docMk/>
            <pc:sldMk cId="1765512352" sldId="256"/>
            <ac:spMk id="7" creationId="{A9199008-FA7F-E626-60CB-AC2CECA62B96}"/>
          </ac:spMkLst>
        </pc:spChg>
      </pc:sldChg>
      <pc:sldChg chg="del">
        <pc:chgData name="Yili Lin" userId="4f5ea914-e9ae-44cc-983b-ec5bd1f2dd00" providerId="ADAL" clId="{501603CA-3468-4792-95E0-7DA93BCFD224}" dt="2024-08-25T16:43:21.962" v="158" actId="47"/>
        <pc:sldMkLst>
          <pc:docMk/>
          <pc:sldMk cId="3258622965" sldId="257"/>
        </pc:sldMkLst>
      </pc:sldChg>
      <pc:sldChg chg="del">
        <pc:chgData name="Yili Lin" userId="4f5ea914-e9ae-44cc-983b-ec5bd1f2dd00" providerId="ADAL" clId="{501603CA-3468-4792-95E0-7DA93BCFD224}" dt="2024-08-25T16:43:22.559" v="159" actId="47"/>
        <pc:sldMkLst>
          <pc:docMk/>
          <pc:sldMk cId="2501647310" sldId="258"/>
        </pc:sldMkLst>
      </pc:sldChg>
      <pc:sldChg chg="del">
        <pc:chgData name="Yili Lin" userId="4f5ea914-e9ae-44cc-983b-ec5bd1f2dd00" providerId="ADAL" clId="{501603CA-3468-4792-95E0-7DA93BCFD224}" dt="2024-08-25T16:43:44.403" v="161" actId="47"/>
        <pc:sldMkLst>
          <pc:docMk/>
          <pc:sldMk cId="1573825497" sldId="259"/>
        </pc:sldMkLst>
      </pc:sldChg>
      <pc:sldChg chg="modSp add mod">
        <pc:chgData name="Yili Lin" userId="4f5ea914-e9ae-44cc-983b-ec5bd1f2dd00" providerId="ADAL" clId="{501603CA-3468-4792-95E0-7DA93BCFD224}" dt="2024-08-25T15:29:22.195" v="3" actId="20577"/>
        <pc:sldMkLst>
          <pc:docMk/>
          <pc:sldMk cId="948040836" sldId="260"/>
        </pc:sldMkLst>
        <pc:spChg chg="mod">
          <ac:chgData name="Yili Lin" userId="4f5ea914-e9ae-44cc-983b-ec5bd1f2dd00" providerId="ADAL" clId="{501603CA-3468-4792-95E0-7DA93BCFD224}" dt="2024-08-25T15:29:22.195" v="3" actId="20577"/>
          <ac:spMkLst>
            <pc:docMk/>
            <pc:sldMk cId="948040836" sldId="260"/>
            <ac:spMk id="7" creationId="{A9199008-FA7F-E626-60CB-AC2CECA62B96}"/>
          </ac:spMkLst>
        </pc:spChg>
      </pc:sldChg>
      <pc:sldChg chg="delSp modSp add mod">
        <pc:chgData name="Yili Lin" userId="4f5ea914-e9ae-44cc-983b-ec5bd1f2dd00" providerId="ADAL" clId="{501603CA-3468-4792-95E0-7DA93BCFD224}" dt="2024-08-25T15:44:38.450" v="57" actId="20577"/>
        <pc:sldMkLst>
          <pc:docMk/>
          <pc:sldMk cId="1477798090" sldId="267"/>
        </pc:sldMkLst>
        <pc:spChg chg="mod">
          <ac:chgData name="Yili Lin" userId="4f5ea914-e9ae-44cc-983b-ec5bd1f2dd00" providerId="ADAL" clId="{501603CA-3468-4792-95E0-7DA93BCFD224}" dt="2024-08-25T15:44:38.450" v="57" actId="20577"/>
          <ac:spMkLst>
            <pc:docMk/>
            <pc:sldMk cId="1477798090" sldId="267"/>
            <ac:spMk id="6" creationId="{62D1813C-03F9-3DE2-8E2C-448DD0A70018}"/>
          </ac:spMkLst>
        </pc:spChg>
        <pc:picChg chg="del">
          <ac:chgData name="Yili Lin" userId="4f5ea914-e9ae-44cc-983b-ec5bd1f2dd00" providerId="ADAL" clId="{501603CA-3468-4792-95E0-7DA93BCFD224}" dt="2024-08-25T15:29:54.057" v="6" actId="478"/>
          <ac:picMkLst>
            <pc:docMk/>
            <pc:sldMk cId="1477798090" sldId="267"/>
            <ac:picMk id="11" creationId="{749FE483-D212-04D9-28DB-885357FB2B3E}"/>
          </ac:picMkLst>
        </pc:picChg>
      </pc:sldChg>
      <pc:sldChg chg="modSp add mod">
        <pc:chgData name="Yili Lin" userId="4f5ea914-e9ae-44cc-983b-ec5bd1f2dd00" providerId="ADAL" clId="{501603CA-3468-4792-95E0-7DA93BCFD224}" dt="2024-08-25T15:45:42.512" v="61" actId="20577"/>
        <pc:sldMkLst>
          <pc:docMk/>
          <pc:sldMk cId="4025716166" sldId="268"/>
        </pc:sldMkLst>
        <pc:spChg chg="mod">
          <ac:chgData name="Yili Lin" userId="4f5ea914-e9ae-44cc-983b-ec5bd1f2dd00" providerId="ADAL" clId="{501603CA-3468-4792-95E0-7DA93BCFD224}" dt="2024-08-25T15:45:42.512" v="61" actId="20577"/>
          <ac:spMkLst>
            <pc:docMk/>
            <pc:sldMk cId="4025716166" sldId="268"/>
            <ac:spMk id="6" creationId="{62D1813C-03F9-3DE2-8E2C-448DD0A70018}"/>
          </ac:spMkLst>
        </pc:spChg>
      </pc:sldChg>
      <pc:sldChg chg="add">
        <pc:chgData name="Yili Lin" userId="4f5ea914-e9ae-44cc-983b-ec5bd1f2dd00" providerId="ADAL" clId="{501603CA-3468-4792-95E0-7DA93BCFD224}" dt="2024-08-25T15:44:22.875" v="52"/>
        <pc:sldMkLst>
          <pc:docMk/>
          <pc:sldMk cId="65284962" sldId="269"/>
        </pc:sldMkLst>
      </pc:sldChg>
      <pc:sldChg chg="addSp delSp modSp add mod">
        <pc:chgData name="Yili Lin" userId="4f5ea914-e9ae-44cc-983b-ec5bd1f2dd00" providerId="ADAL" clId="{501603CA-3468-4792-95E0-7DA93BCFD224}" dt="2024-08-25T16:28:45.848" v="134" actId="14100"/>
        <pc:sldMkLst>
          <pc:docMk/>
          <pc:sldMk cId="1502118559" sldId="270"/>
        </pc:sldMkLst>
        <pc:spChg chg="add del mod">
          <ac:chgData name="Yili Lin" userId="4f5ea914-e9ae-44cc-983b-ec5bd1f2dd00" providerId="ADAL" clId="{501603CA-3468-4792-95E0-7DA93BCFD224}" dt="2024-08-25T16:08:27.330" v="95" actId="478"/>
          <ac:spMkLst>
            <pc:docMk/>
            <pc:sldMk cId="1502118559" sldId="270"/>
            <ac:spMk id="5" creationId="{C935E769-59EA-1CD9-ACFB-FF8F602DB4B2}"/>
          </ac:spMkLst>
        </pc:spChg>
        <pc:spChg chg="add mod">
          <ac:chgData name="Yili Lin" userId="4f5ea914-e9ae-44cc-983b-ec5bd1f2dd00" providerId="ADAL" clId="{501603CA-3468-4792-95E0-7DA93BCFD224}" dt="2024-08-25T16:28:45.848" v="134" actId="14100"/>
          <ac:spMkLst>
            <pc:docMk/>
            <pc:sldMk cId="1502118559" sldId="270"/>
            <ac:spMk id="10" creationId="{8B2E4183-2D90-B145-735B-27143DFF0DA2}"/>
          </ac:spMkLst>
        </pc:spChg>
        <pc:picChg chg="add mod ord">
          <ac:chgData name="Yili Lin" userId="4f5ea914-e9ae-44cc-983b-ec5bd1f2dd00" providerId="ADAL" clId="{501603CA-3468-4792-95E0-7DA93BCFD224}" dt="2024-08-25T16:06:23.599" v="92" actId="14100"/>
          <ac:picMkLst>
            <pc:docMk/>
            <pc:sldMk cId="1502118559" sldId="270"/>
            <ac:picMk id="4" creationId="{EB07EBEC-577B-2607-AA47-00BBD2FCBE31}"/>
          </ac:picMkLst>
        </pc:picChg>
      </pc:sldChg>
      <pc:sldChg chg="addSp delSp modSp add mod">
        <pc:chgData name="Yili Lin" userId="4f5ea914-e9ae-44cc-983b-ec5bd1f2dd00" providerId="ADAL" clId="{501603CA-3468-4792-95E0-7DA93BCFD224}" dt="2024-08-25T16:28:29.152" v="130" actId="1076"/>
        <pc:sldMkLst>
          <pc:docMk/>
          <pc:sldMk cId="3219744417" sldId="271"/>
        </pc:sldMkLst>
        <pc:spChg chg="del mod">
          <ac:chgData name="Yili Lin" userId="4f5ea914-e9ae-44cc-983b-ec5bd1f2dd00" providerId="ADAL" clId="{501603CA-3468-4792-95E0-7DA93BCFD224}" dt="2024-08-25T16:27:53.245" v="128" actId="478"/>
          <ac:spMkLst>
            <pc:docMk/>
            <pc:sldMk cId="3219744417" sldId="271"/>
            <ac:spMk id="10" creationId="{8B2E4183-2D90-B145-735B-27143DFF0DA2}"/>
          </ac:spMkLst>
        </pc:spChg>
        <pc:spChg chg="add mod">
          <ac:chgData name="Yili Lin" userId="4f5ea914-e9ae-44cc-983b-ec5bd1f2dd00" providerId="ADAL" clId="{501603CA-3468-4792-95E0-7DA93BCFD224}" dt="2024-08-25T16:27:56.654" v="129" actId="1076"/>
          <ac:spMkLst>
            <pc:docMk/>
            <pc:sldMk cId="3219744417" sldId="271"/>
            <ac:spMk id="11" creationId="{F1A875B3-5A4B-82A0-CD61-6778F04987E0}"/>
          </ac:spMkLst>
        </pc:spChg>
        <pc:picChg chg="del">
          <ac:chgData name="Yili Lin" userId="4f5ea914-e9ae-44cc-983b-ec5bd1f2dd00" providerId="ADAL" clId="{501603CA-3468-4792-95E0-7DA93BCFD224}" dt="2024-08-25T16:25:53.607" v="111" actId="478"/>
          <ac:picMkLst>
            <pc:docMk/>
            <pc:sldMk cId="3219744417" sldId="271"/>
            <ac:picMk id="4" creationId="{EB07EBEC-577B-2607-AA47-00BBD2FCBE31}"/>
          </ac:picMkLst>
        </pc:picChg>
        <pc:picChg chg="add mod ord">
          <ac:chgData name="Yili Lin" userId="4f5ea914-e9ae-44cc-983b-ec5bd1f2dd00" providerId="ADAL" clId="{501603CA-3468-4792-95E0-7DA93BCFD224}" dt="2024-08-25T16:28:29.152" v="130" actId="1076"/>
          <ac:picMkLst>
            <pc:docMk/>
            <pc:sldMk cId="3219744417" sldId="271"/>
            <ac:picMk id="5" creationId="{2AEAAADC-2E89-C4D5-604B-5886D2D9009F}"/>
          </ac:picMkLst>
        </pc:picChg>
      </pc:sldChg>
      <pc:sldChg chg="add del">
        <pc:chgData name="Yili Lin" userId="4f5ea914-e9ae-44cc-983b-ec5bd1f2dd00" providerId="ADAL" clId="{501603CA-3468-4792-95E0-7DA93BCFD224}" dt="2024-08-25T16:28:32.866" v="131" actId="47"/>
        <pc:sldMkLst>
          <pc:docMk/>
          <pc:sldMk cId="1388883347" sldId="272"/>
        </pc:sldMkLst>
      </pc:sldChg>
      <pc:sldChg chg="modSp add mod">
        <pc:chgData name="Yili Lin" userId="4f5ea914-e9ae-44cc-983b-ec5bd1f2dd00" providerId="ADAL" clId="{501603CA-3468-4792-95E0-7DA93BCFD224}" dt="2024-08-25T16:29:02.847" v="137" actId="1076"/>
        <pc:sldMkLst>
          <pc:docMk/>
          <pc:sldMk cId="3717915050" sldId="272"/>
        </pc:sldMkLst>
        <pc:spChg chg="mod">
          <ac:chgData name="Yili Lin" userId="4f5ea914-e9ae-44cc-983b-ec5bd1f2dd00" providerId="ADAL" clId="{501603CA-3468-4792-95E0-7DA93BCFD224}" dt="2024-08-25T16:29:02.847" v="137" actId="1076"/>
          <ac:spMkLst>
            <pc:docMk/>
            <pc:sldMk cId="3717915050" sldId="272"/>
            <ac:spMk id="11" creationId="{F1A875B3-5A4B-82A0-CD61-6778F04987E0}"/>
          </ac:spMkLst>
        </pc:spChg>
      </pc:sldChg>
      <pc:sldChg chg="delSp add del mod">
        <pc:chgData name="Yili Lin" userId="4f5ea914-e9ae-44cc-983b-ec5bd1f2dd00" providerId="ADAL" clId="{501603CA-3468-4792-95E0-7DA93BCFD224}" dt="2024-08-25T16:28:34.815" v="132" actId="47"/>
        <pc:sldMkLst>
          <pc:docMk/>
          <pc:sldMk cId="1381651877" sldId="273"/>
        </pc:sldMkLst>
        <pc:picChg chg="del">
          <ac:chgData name="Yili Lin" userId="4f5ea914-e9ae-44cc-983b-ec5bd1f2dd00" providerId="ADAL" clId="{501603CA-3468-4792-95E0-7DA93BCFD224}" dt="2024-08-25T16:25:40.329" v="109" actId="478"/>
          <ac:picMkLst>
            <pc:docMk/>
            <pc:sldMk cId="1381651877" sldId="273"/>
            <ac:picMk id="4" creationId="{EB07EBEC-577B-2607-AA47-00BBD2FCBE31}"/>
          </ac:picMkLst>
        </pc:picChg>
      </pc:sldChg>
      <pc:sldChg chg="modSp add mod">
        <pc:chgData name="Yili Lin" userId="4f5ea914-e9ae-44cc-983b-ec5bd1f2dd00" providerId="ADAL" clId="{501603CA-3468-4792-95E0-7DA93BCFD224}" dt="2024-08-25T16:29:09.580" v="138" actId="1076"/>
        <pc:sldMkLst>
          <pc:docMk/>
          <pc:sldMk cId="1856918752" sldId="273"/>
        </pc:sldMkLst>
        <pc:spChg chg="mod">
          <ac:chgData name="Yili Lin" userId="4f5ea914-e9ae-44cc-983b-ec5bd1f2dd00" providerId="ADAL" clId="{501603CA-3468-4792-95E0-7DA93BCFD224}" dt="2024-08-25T16:29:09.580" v="138" actId="1076"/>
          <ac:spMkLst>
            <pc:docMk/>
            <pc:sldMk cId="1856918752" sldId="273"/>
            <ac:spMk id="11" creationId="{F1A875B3-5A4B-82A0-CD61-6778F04987E0}"/>
          </ac:spMkLst>
        </pc:spChg>
      </pc:sldChg>
      <pc:sldChg chg="add del">
        <pc:chgData name="Yili Lin" userId="4f5ea914-e9ae-44cc-983b-ec5bd1f2dd00" providerId="ADAL" clId="{501603CA-3468-4792-95E0-7DA93BCFD224}" dt="2024-08-25T16:28:36.028" v="133" actId="47"/>
        <pc:sldMkLst>
          <pc:docMk/>
          <pc:sldMk cId="1731749904" sldId="274"/>
        </pc:sldMkLst>
      </pc:sldChg>
      <pc:sldChg chg="modSp add mod">
        <pc:chgData name="Yili Lin" userId="4f5ea914-e9ae-44cc-983b-ec5bd1f2dd00" providerId="ADAL" clId="{501603CA-3468-4792-95E0-7DA93BCFD224}" dt="2024-08-25T16:35:38.065" v="148" actId="20577"/>
        <pc:sldMkLst>
          <pc:docMk/>
          <pc:sldMk cId="3973576064" sldId="274"/>
        </pc:sldMkLst>
        <pc:spChg chg="mod">
          <ac:chgData name="Yili Lin" userId="4f5ea914-e9ae-44cc-983b-ec5bd1f2dd00" providerId="ADAL" clId="{501603CA-3468-4792-95E0-7DA93BCFD224}" dt="2024-08-25T16:35:38.065" v="148" actId="20577"/>
          <ac:spMkLst>
            <pc:docMk/>
            <pc:sldMk cId="3973576064" sldId="274"/>
            <ac:spMk id="6" creationId="{62D1813C-03F9-3DE2-8E2C-448DD0A70018}"/>
          </ac:spMkLst>
        </pc:spChg>
      </pc:sldChg>
      <pc:sldChg chg="modSp add mod">
        <pc:chgData name="Yili Lin" userId="4f5ea914-e9ae-44cc-983b-ec5bd1f2dd00" providerId="ADAL" clId="{501603CA-3468-4792-95E0-7DA93BCFD224}" dt="2024-08-25T16:36:58.913" v="149" actId="20577"/>
        <pc:sldMkLst>
          <pc:docMk/>
          <pc:sldMk cId="3148211422" sldId="275"/>
        </pc:sldMkLst>
        <pc:spChg chg="mod">
          <ac:chgData name="Yili Lin" userId="4f5ea914-e9ae-44cc-983b-ec5bd1f2dd00" providerId="ADAL" clId="{501603CA-3468-4792-95E0-7DA93BCFD224}" dt="2024-08-25T16:36:58.913" v="149" actId="20577"/>
          <ac:spMkLst>
            <pc:docMk/>
            <pc:sldMk cId="3148211422" sldId="275"/>
            <ac:spMk id="6" creationId="{62D1813C-03F9-3DE2-8E2C-448DD0A70018}"/>
          </ac:spMkLst>
        </pc:spChg>
      </pc:sldChg>
      <pc:sldChg chg="modSp add mod">
        <pc:chgData name="Yili Lin" userId="4f5ea914-e9ae-44cc-983b-ec5bd1f2dd00" providerId="ADAL" clId="{501603CA-3468-4792-95E0-7DA93BCFD224}" dt="2024-08-25T16:38:32.137" v="150" actId="20577"/>
        <pc:sldMkLst>
          <pc:docMk/>
          <pc:sldMk cId="494428325" sldId="276"/>
        </pc:sldMkLst>
        <pc:spChg chg="mod">
          <ac:chgData name="Yili Lin" userId="4f5ea914-e9ae-44cc-983b-ec5bd1f2dd00" providerId="ADAL" clId="{501603CA-3468-4792-95E0-7DA93BCFD224}" dt="2024-08-25T16:38:32.137" v="150" actId="20577"/>
          <ac:spMkLst>
            <pc:docMk/>
            <pc:sldMk cId="494428325" sldId="276"/>
            <ac:spMk id="6" creationId="{62D1813C-03F9-3DE2-8E2C-448DD0A70018}"/>
          </ac:spMkLst>
        </pc:spChg>
      </pc:sldChg>
      <pc:sldChg chg="modSp add mod">
        <pc:chgData name="Yili Lin" userId="4f5ea914-e9ae-44cc-983b-ec5bd1f2dd00" providerId="ADAL" clId="{501603CA-3468-4792-95E0-7DA93BCFD224}" dt="2024-08-25T16:39:15.623" v="153" actId="20577"/>
        <pc:sldMkLst>
          <pc:docMk/>
          <pc:sldMk cId="3251640172" sldId="277"/>
        </pc:sldMkLst>
        <pc:spChg chg="mod">
          <ac:chgData name="Yili Lin" userId="4f5ea914-e9ae-44cc-983b-ec5bd1f2dd00" providerId="ADAL" clId="{501603CA-3468-4792-95E0-7DA93BCFD224}" dt="2024-08-25T16:39:15.623" v="153" actId="20577"/>
          <ac:spMkLst>
            <pc:docMk/>
            <pc:sldMk cId="3251640172" sldId="277"/>
            <ac:spMk id="6" creationId="{62D1813C-03F9-3DE2-8E2C-448DD0A70018}"/>
          </ac:spMkLst>
        </pc:spChg>
      </pc:sldChg>
      <pc:sldChg chg="modSp add mod">
        <pc:chgData name="Yili Lin" userId="4f5ea914-e9ae-44cc-983b-ec5bd1f2dd00" providerId="ADAL" clId="{501603CA-3468-4792-95E0-7DA93BCFD224}" dt="2024-08-25T16:39:47.073" v="154" actId="20577"/>
        <pc:sldMkLst>
          <pc:docMk/>
          <pc:sldMk cId="2512215519" sldId="278"/>
        </pc:sldMkLst>
        <pc:spChg chg="mod">
          <ac:chgData name="Yili Lin" userId="4f5ea914-e9ae-44cc-983b-ec5bd1f2dd00" providerId="ADAL" clId="{501603CA-3468-4792-95E0-7DA93BCFD224}" dt="2024-08-25T16:39:47.073" v="154" actId="20577"/>
          <ac:spMkLst>
            <pc:docMk/>
            <pc:sldMk cId="2512215519" sldId="278"/>
            <ac:spMk id="6" creationId="{62D1813C-03F9-3DE2-8E2C-448DD0A70018}"/>
          </ac:spMkLst>
        </pc:spChg>
      </pc:sldChg>
      <pc:sldChg chg="modSp add mod">
        <pc:chgData name="Yili Lin" userId="4f5ea914-e9ae-44cc-983b-ec5bd1f2dd00" providerId="ADAL" clId="{501603CA-3468-4792-95E0-7DA93BCFD224}" dt="2024-08-25T16:40:30.180" v="155" actId="20577"/>
        <pc:sldMkLst>
          <pc:docMk/>
          <pc:sldMk cId="836076362" sldId="279"/>
        </pc:sldMkLst>
        <pc:spChg chg="mod">
          <ac:chgData name="Yili Lin" userId="4f5ea914-e9ae-44cc-983b-ec5bd1f2dd00" providerId="ADAL" clId="{501603CA-3468-4792-95E0-7DA93BCFD224}" dt="2024-08-25T16:40:30.180" v="155" actId="20577"/>
          <ac:spMkLst>
            <pc:docMk/>
            <pc:sldMk cId="836076362" sldId="279"/>
            <ac:spMk id="6" creationId="{62D1813C-03F9-3DE2-8E2C-448DD0A70018}"/>
          </ac:spMkLst>
        </pc:spChg>
      </pc:sldChg>
      <pc:sldChg chg="modSp add mod">
        <pc:chgData name="Yili Lin" userId="4f5ea914-e9ae-44cc-983b-ec5bd1f2dd00" providerId="ADAL" clId="{501603CA-3468-4792-95E0-7DA93BCFD224}" dt="2024-08-25T16:41:16.613" v="156" actId="20577"/>
        <pc:sldMkLst>
          <pc:docMk/>
          <pc:sldMk cId="3336260343" sldId="280"/>
        </pc:sldMkLst>
        <pc:spChg chg="mod">
          <ac:chgData name="Yili Lin" userId="4f5ea914-e9ae-44cc-983b-ec5bd1f2dd00" providerId="ADAL" clId="{501603CA-3468-4792-95E0-7DA93BCFD224}" dt="2024-08-25T16:41:16.613" v="156" actId="20577"/>
          <ac:spMkLst>
            <pc:docMk/>
            <pc:sldMk cId="3336260343" sldId="280"/>
            <ac:spMk id="6" creationId="{62D1813C-03F9-3DE2-8E2C-448DD0A70018}"/>
          </ac:spMkLst>
        </pc:spChg>
      </pc:sldChg>
      <pc:sldChg chg="add">
        <pc:chgData name="Yili Lin" userId="4f5ea914-e9ae-44cc-983b-ec5bd1f2dd00" providerId="ADAL" clId="{501603CA-3468-4792-95E0-7DA93BCFD224}" dt="2024-08-25T16:34:18.439" v="146"/>
        <pc:sldMkLst>
          <pc:docMk/>
          <pc:sldMk cId="3203774242" sldId="281"/>
        </pc:sldMkLst>
      </pc:sldChg>
      <pc:sldChg chg="modSp add mod">
        <pc:chgData name="Yili Lin" userId="4f5ea914-e9ae-44cc-983b-ec5bd1f2dd00" providerId="ADAL" clId="{501603CA-3468-4792-95E0-7DA93BCFD224}" dt="2024-08-25T16:44:04.217" v="164" actId="1076"/>
        <pc:sldMkLst>
          <pc:docMk/>
          <pc:sldMk cId="3099381864" sldId="282"/>
        </pc:sldMkLst>
        <pc:spChg chg="mod">
          <ac:chgData name="Yili Lin" userId="4f5ea914-e9ae-44cc-983b-ec5bd1f2dd00" providerId="ADAL" clId="{501603CA-3468-4792-95E0-7DA93BCFD224}" dt="2024-08-25T16:44:04.217" v="164" actId="1076"/>
          <ac:spMkLst>
            <pc:docMk/>
            <pc:sldMk cId="3099381864" sldId="282"/>
            <ac:spMk id="4" creationId="{A40E44AA-6E69-92B0-DEA9-60EE47C595D5}"/>
          </ac:spMkLst>
        </pc:spChg>
      </pc:sldChg>
      <pc:sldChg chg="add del">
        <pc:chgData name="Yili Lin" userId="4f5ea914-e9ae-44cc-983b-ec5bd1f2dd00" providerId="ADAL" clId="{501603CA-3468-4792-95E0-7DA93BCFD224}" dt="2024-08-25T16:43:20.941" v="157" actId="47"/>
        <pc:sldMkLst>
          <pc:docMk/>
          <pc:sldMk cId="3649574600" sldId="282"/>
        </pc:sldMkLst>
      </pc:sldChg>
      <pc:sldChg chg="addSp delSp modSp add mod">
        <pc:chgData name="Yili Lin" userId="4f5ea914-e9ae-44cc-983b-ec5bd1f2dd00" providerId="ADAL" clId="{501603CA-3468-4792-95E0-7DA93BCFD224}" dt="2024-08-25T17:55:22.043" v="227" actId="1076"/>
        <pc:sldMkLst>
          <pc:docMk/>
          <pc:sldMk cId="1742692419" sldId="283"/>
        </pc:sldMkLst>
        <pc:spChg chg="mod">
          <ac:chgData name="Yili Lin" userId="4f5ea914-e9ae-44cc-983b-ec5bd1f2dd00" providerId="ADAL" clId="{501603CA-3468-4792-95E0-7DA93BCFD224}" dt="2024-08-25T17:20:21.280" v="190" actId="20577"/>
          <ac:spMkLst>
            <pc:docMk/>
            <pc:sldMk cId="1742692419" sldId="283"/>
            <ac:spMk id="2" creationId="{67ADE210-04F2-C333-E82F-063748B5B191}"/>
          </ac:spMkLst>
        </pc:spChg>
        <pc:spChg chg="add del mod">
          <ac:chgData name="Yili Lin" userId="4f5ea914-e9ae-44cc-983b-ec5bd1f2dd00" providerId="ADAL" clId="{501603CA-3468-4792-95E0-7DA93BCFD224}" dt="2024-08-25T17:53:58.295" v="219" actId="255"/>
          <ac:spMkLst>
            <pc:docMk/>
            <pc:sldMk cId="1742692419" sldId="283"/>
            <ac:spMk id="5" creationId="{6F368062-6E36-BC43-792C-F24F6E7DEB29}"/>
          </ac:spMkLst>
        </pc:spChg>
        <pc:picChg chg="add mod">
          <ac:chgData name="Yili Lin" userId="4f5ea914-e9ae-44cc-983b-ec5bd1f2dd00" providerId="ADAL" clId="{501603CA-3468-4792-95E0-7DA93BCFD224}" dt="2024-08-25T17:55:22.043" v="227" actId="1076"/>
          <ac:picMkLst>
            <pc:docMk/>
            <pc:sldMk cId="1742692419" sldId="283"/>
            <ac:picMk id="4" creationId="{B15C0708-6D55-2402-0180-7D61E7D0BCF6}"/>
          </ac:picMkLst>
        </pc:picChg>
        <pc:picChg chg="add mod">
          <ac:chgData name="Yili Lin" userId="4f5ea914-e9ae-44cc-983b-ec5bd1f2dd00" providerId="ADAL" clId="{501603CA-3468-4792-95E0-7DA93BCFD224}" dt="2024-08-25T17:55:16.744" v="226" actId="1076"/>
          <ac:picMkLst>
            <pc:docMk/>
            <pc:sldMk cId="1742692419" sldId="283"/>
            <ac:picMk id="10" creationId="{36AD8A7E-3B71-68A5-8B66-9E9CD3B96CBC}"/>
          </ac:picMkLst>
        </pc:picChg>
      </pc:sldChg>
    </pc:docChg>
  </pc:docChgLst>
  <pc:docChgLst>
    <pc:chgData name="Yili Lin" userId="4f5ea914-e9ae-44cc-983b-ec5bd1f2dd00" providerId="ADAL" clId="{B825904F-8232-438D-90B7-5ABAEB29759B}"/>
    <pc:docChg chg="delSld">
      <pc:chgData name="Yili Lin" userId="4f5ea914-e9ae-44cc-983b-ec5bd1f2dd00" providerId="ADAL" clId="{B825904F-8232-438D-90B7-5ABAEB29759B}" dt="2024-09-28T21:09:35.534" v="12" actId="47"/>
      <pc:docMkLst>
        <pc:docMk/>
      </pc:docMkLst>
      <pc:sldChg chg="del">
        <pc:chgData name="Yili Lin" userId="4f5ea914-e9ae-44cc-983b-ec5bd1f2dd00" providerId="ADAL" clId="{B825904F-8232-438D-90B7-5ABAEB29759B}" dt="2024-09-28T21:09:21.409" v="0" actId="47"/>
        <pc:sldMkLst>
          <pc:docMk/>
          <pc:sldMk cId="1477798090" sldId="267"/>
        </pc:sldMkLst>
      </pc:sldChg>
      <pc:sldChg chg="del">
        <pc:chgData name="Yili Lin" userId="4f5ea914-e9ae-44cc-983b-ec5bd1f2dd00" providerId="ADAL" clId="{B825904F-8232-438D-90B7-5ABAEB29759B}" dt="2024-09-28T21:09:21.706" v="1" actId="47"/>
        <pc:sldMkLst>
          <pc:docMk/>
          <pc:sldMk cId="4025716166" sldId="268"/>
        </pc:sldMkLst>
      </pc:sldChg>
      <pc:sldChg chg="del">
        <pc:chgData name="Yili Lin" userId="4f5ea914-e9ae-44cc-983b-ec5bd1f2dd00" providerId="ADAL" clId="{B825904F-8232-438D-90B7-5ABAEB29759B}" dt="2024-09-28T21:09:21.971" v="2" actId="47"/>
        <pc:sldMkLst>
          <pc:docMk/>
          <pc:sldMk cId="65284962" sldId="269"/>
        </pc:sldMkLst>
      </pc:sldChg>
      <pc:sldChg chg="del">
        <pc:chgData name="Yili Lin" userId="4f5ea914-e9ae-44cc-983b-ec5bd1f2dd00" providerId="ADAL" clId="{B825904F-8232-438D-90B7-5ABAEB29759B}" dt="2024-09-28T21:09:22.268" v="3" actId="47"/>
        <pc:sldMkLst>
          <pc:docMk/>
          <pc:sldMk cId="1502118559" sldId="270"/>
        </pc:sldMkLst>
      </pc:sldChg>
      <pc:sldChg chg="del">
        <pc:chgData name="Yili Lin" userId="4f5ea914-e9ae-44cc-983b-ec5bd1f2dd00" providerId="ADAL" clId="{B825904F-8232-438D-90B7-5ABAEB29759B}" dt="2024-09-28T21:09:22.862" v="4" actId="47"/>
        <pc:sldMkLst>
          <pc:docMk/>
          <pc:sldMk cId="3219744417" sldId="271"/>
        </pc:sldMkLst>
      </pc:sldChg>
      <pc:sldChg chg="del">
        <pc:chgData name="Yili Lin" userId="4f5ea914-e9ae-44cc-983b-ec5bd1f2dd00" providerId="ADAL" clId="{B825904F-8232-438D-90B7-5ABAEB29759B}" dt="2024-09-28T21:09:23.377" v="5" actId="47"/>
        <pc:sldMkLst>
          <pc:docMk/>
          <pc:sldMk cId="3717915050" sldId="272"/>
        </pc:sldMkLst>
      </pc:sldChg>
      <pc:sldChg chg="del">
        <pc:chgData name="Yili Lin" userId="4f5ea914-e9ae-44cc-983b-ec5bd1f2dd00" providerId="ADAL" clId="{B825904F-8232-438D-90B7-5ABAEB29759B}" dt="2024-09-28T21:09:32.737" v="6" actId="47"/>
        <pc:sldMkLst>
          <pc:docMk/>
          <pc:sldMk cId="3973576064" sldId="274"/>
        </pc:sldMkLst>
      </pc:sldChg>
      <pc:sldChg chg="del">
        <pc:chgData name="Yili Lin" userId="4f5ea914-e9ae-44cc-983b-ec5bd1f2dd00" providerId="ADAL" clId="{B825904F-8232-438D-90B7-5ABAEB29759B}" dt="2024-09-28T21:09:33.065" v="7" actId="47"/>
        <pc:sldMkLst>
          <pc:docMk/>
          <pc:sldMk cId="3148211422" sldId="275"/>
        </pc:sldMkLst>
      </pc:sldChg>
      <pc:sldChg chg="del">
        <pc:chgData name="Yili Lin" userId="4f5ea914-e9ae-44cc-983b-ec5bd1f2dd00" providerId="ADAL" clId="{B825904F-8232-438D-90B7-5ABAEB29759B}" dt="2024-09-28T21:09:33.440" v="8" actId="47"/>
        <pc:sldMkLst>
          <pc:docMk/>
          <pc:sldMk cId="494428325" sldId="276"/>
        </pc:sldMkLst>
      </pc:sldChg>
      <pc:sldChg chg="del">
        <pc:chgData name="Yili Lin" userId="4f5ea914-e9ae-44cc-983b-ec5bd1f2dd00" providerId="ADAL" clId="{B825904F-8232-438D-90B7-5ABAEB29759B}" dt="2024-09-28T21:09:33.752" v="9" actId="47"/>
        <pc:sldMkLst>
          <pc:docMk/>
          <pc:sldMk cId="3251640172" sldId="277"/>
        </pc:sldMkLst>
      </pc:sldChg>
      <pc:sldChg chg="del">
        <pc:chgData name="Yili Lin" userId="4f5ea914-e9ae-44cc-983b-ec5bd1f2dd00" providerId="ADAL" clId="{B825904F-8232-438D-90B7-5ABAEB29759B}" dt="2024-09-28T21:09:34.065" v="10" actId="47"/>
        <pc:sldMkLst>
          <pc:docMk/>
          <pc:sldMk cId="2512215519" sldId="278"/>
        </pc:sldMkLst>
      </pc:sldChg>
      <pc:sldChg chg="del">
        <pc:chgData name="Yili Lin" userId="4f5ea914-e9ae-44cc-983b-ec5bd1f2dd00" providerId="ADAL" clId="{B825904F-8232-438D-90B7-5ABAEB29759B}" dt="2024-09-28T21:09:34.424" v="11" actId="47"/>
        <pc:sldMkLst>
          <pc:docMk/>
          <pc:sldMk cId="836076362" sldId="279"/>
        </pc:sldMkLst>
      </pc:sldChg>
      <pc:sldChg chg="del">
        <pc:chgData name="Yili Lin" userId="4f5ea914-e9ae-44cc-983b-ec5bd1f2dd00" providerId="ADAL" clId="{B825904F-8232-438D-90B7-5ABAEB29759B}" dt="2024-09-28T21:09:35.534" v="12" actId="47"/>
        <pc:sldMkLst>
          <pc:docMk/>
          <pc:sldMk cId="3336260343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9EF1-A9A1-0142-A435-D6CF67BE6D8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D8E3-4DED-884B-B60B-A5855D3C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2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51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6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3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80765E-9E46-F923-4537-881F829F0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b="19027"/>
          <a:stretch/>
        </p:blipFill>
        <p:spPr>
          <a:xfrm>
            <a:off x="4902150" y="-674203"/>
            <a:ext cx="7694778" cy="8354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49688-59E7-1703-6239-C6E17422C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7604864" cy="1380539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2DF3-20B9-5FE4-78BC-2A84C112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6" y="5412912"/>
            <a:ext cx="3342354" cy="14645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587E38-3EC4-A044-D625-EEAF1E6EC0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061" y="1197215"/>
            <a:ext cx="5899299" cy="1981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1F77-3976-FC07-D6FA-5715ADAF14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3982" y="3502855"/>
            <a:ext cx="5932940" cy="7005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58EA4-EA94-F72F-4C37-A2D336BDE9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906" y="5412912"/>
            <a:ext cx="651267" cy="6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F527-C9C4-3AE9-1AB6-0A92543C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A292B-FD17-3482-0ADF-55B3DEAB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4CFF4-32C3-E17B-C4D7-7A0CF58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BFF3-9C13-EF99-0729-5CAD7C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96DED-A25F-6860-FA29-8B5A8C88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0275C-7907-9F15-85B5-70FBD727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8D-9337-DF5E-FDE3-D260CF6E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C2B-45CE-B511-13E2-9DAE79A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0148-A2A9-0799-F4F7-18017CE84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B31A-DA89-95E7-AB08-ECC256F1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7533F-7C4E-022F-1503-9303E85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BDBA-F83C-B51D-3180-D13C4E3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3C8B5-4C34-EC01-EB6E-5BF3EB0D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5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A86-0B7B-9417-206C-8023301A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AB53F-53C6-9A50-564C-B9B09AEED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DB9C-BE4B-90D1-43B5-0B304E9FB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02F0E-CB70-B6CB-0280-2E396AB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C533A-08B0-58EA-9AD7-A3F8B32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6A372-BDCD-A7E2-5A4F-E62DC39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EBD8-E926-E742-3B9A-FB7253CB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357F9-DC12-94D1-6A8F-A398E6061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06DF-5858-0C46-6785-0912478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65DCB-E870-DEF5-349E-FB0C1700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2825-6709-2936-5F16-188693E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90BBB-294E-EA0B-4584-034FA002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2A05C-F0E4-B4A7-DC39-EB2E7568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3312-CA81-4776-9938-67381027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C54-F5DE-248C-FC2C-5BB73F76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2711-175A-0A82-C452-816AAB8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7F74-E65C-984E-FFFB-9873BF052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072B-1A48-E8CC-BA32-C6C0F54A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196-C6A3-D45C-AE7F-358CCC0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0C394-B57F-0355-CCFD-984B2FE1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E2EA4-D9C9-6654-B8BA-1C03388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69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867D-53A7-E375-1117-1A31A9D5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13F4-D2B2-F0E3-ECBA-F3DC31E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44E-33BD-ECDF-B54C-D2495594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BA72-D85A-09D5-0600-DA0ADB5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EF3A-9F15-3C46-FFFB-022261A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438D-15AB-1384-01DA-DBC84002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7F2-D1ED-7EA7-354A-565D52FF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DCA-88C9-4457-D10B-A94EB9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4D0-A1CD-2FEC-7FE5-3EFEA82E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3ACB-3D51-C021-380A-422741C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A7-CA9A-1FEB-D37F-86B06EC6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77CC-EB3F-8190-5A4C-65AE4E39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C47D-3BE5-48D2-EE39-FCF23184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93D8-52FD-639F-7179-FFC6FA0D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36B6A-9301-ABDB-03CF-23ADF7F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4F21-C24C-D131-6D7F-52B80594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166" y="195223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38536" y="5052805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2902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6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842-A184-D34E-83A3-7939A51F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88A4F-A689-1A7A-CAA8-4068B47FD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3E650-B706-5DEB-EE7A-90F3218C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9BED9-8399-658E-9C06-CE1A6A009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3B30-E962-04B2-019E-17B9C7A4E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B6CFA-AA84-B957-4789-8CE9BB15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2B9A4-0BCD-4078-27F1-CE03080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52E3-0273-69D9-07C6-940891B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0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E62D-DDB5-965C-61E2-C64BE73C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1465-2D74-BA61-3A96-9F2CCD6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54FB0-75C8-BAB0-E08F-5597C745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BFBCC-94A9-E98E-22C3-CC386264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2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4318E-3FAE-E6CF-52C8-A5357EEE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0A48F-0238-53D6-2204-E5B225E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8633-0444-E110-E633-38AC564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B09-7850-228A-25AC-33C768D9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4079-0291-2553-0325-367A1814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8713B-4F7B-73A8-AC88-08F4E433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00650-DD85-EA5B-AC1C-BD0EA4C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2E68-5EFE-4521-37C9-0D2D2A5F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79F28-1FD0-F39C-054C-149BB57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9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2600-E7F7-0A7C-3F48-7DC4376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D641E-C182-AA2F-BDCE-515CDD073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BA398-7343-A78C-5E87-2861D8733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B96A-4338-90F4-C630-4B1D3B91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9B5F-56F1-C929-633A-316982F9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F7B3-C312-29B8-3DC6-506DD03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9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8239-20ED-83C2-5E94-937A1AD9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3D5DE-5127-38D3-6E89-B9D722EC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45D7-6DAD-B423-C661-09989B9F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203D-59EC-5FB7-5C4E-181DE2DC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D749D-FD83-7F6C-FA44-FEFB6486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3154B-5C96-2E9F-D96C-FB3E0FD93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D171-DBA8-3F47-FB05-D4B0DD2C7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FC7-FA2F-62E6-4063-B8016AC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8E5F-665E-DCDF-E602-9A5066D3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F30F-B402-482F-1090-52983BFF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95F78E-F4A5-005F-D143-98D0ABF950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097" t="73191" r="26779"/>
          <a:stretch/>
        </p:blipFill>
        <p:spPr>
          <a:xfrm>
            <a:off x="5956300" y="-2875"/>
            <a:ext cx="2400300" cy="7573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2F6515-D6D6-585C-70C8-97944CAA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10100" t="-3420" r="27678" b="5864"/>
          <a:stretch/>
        </p:blipFill>
        <p:spPr>
          <a:xfrm>
            <a:off x="11019637" y="5562599"/>
            <a:ext cx="1172363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890886"/>
            <a:ext cx="4686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311900" cy="685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2600" y="6356350"/>
            <a:ext cx="41148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4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07B2B8-372A-822A-3B45-E45E06B6D5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2489201"/>
            <a:ext cx="4686300" cy="350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3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771-CD45-205F-806A-81678839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2503174"/>
            <a:ext cx="4819650" cy="1267453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9AFD-F871-6540-2115-DB916F64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3797615"/>
            <a:ext cx="481965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D1F781-F4CE-AC60-F115-80945A7AEA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6365" r="1479"/>
          <a:stretch/>
        </p:blipFill>
        <p:spPr>
          <a:xfrm>
            <a:off x="-1435100" y="419100"/>
            <a:ext cx="8085811" cy="698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6F55E-839E-3694-5C2F-4668203B2C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61300" y="276893"/>
            <a:ext cx="3773552" cy="12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701-4420-72DC-D9FF-898684F7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96297-FA0A-C43E-7108-817161C6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0C57-4A3B-2719-81CA-09B73DA6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C47A-F876-ED35-DAE5-3572E811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924CA-7BF3-D294-A28C-08A9A06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5C8A-0B8F-489F-EE46-BC751895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6E7A-928B-AFFC-58EB-DDF90F80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C910-FE19-34A9-89EC-61EEDA4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EFA6F-EE9F-1222-61BB-6CA64CF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3EB0-73EB-A669-40D8-A7BDD08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FFF6-7C3E-B82E-BAD3-3DE14A8E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0A6E4-035E-A278-7C29-F7C19E8B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3EDC-550D-793C-1A85-3455C9C4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58A0-98A6-F425-07F8-AD2416B3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9031-28CA-0A3A-FA4D-0C74C339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42C-E7A1-4B84-D829-7CCFAC8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7A649-0420-A710-F725-C76CCE0D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D3817-238F-3DE7-81A5-734A9291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E521-970C-0A16-339D-01F543C2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00133-5DFD-4E8F-78F2-20C8E60D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BD90-E5A5-8AFE-AF68-645F771A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E022-1263-0F86-3BCE-C134CAA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18F2-F8CE-4B78-5B33-7B7C6A5C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AB54-FA9D-256B-6B70-DB2FF3755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8D39D-2C9E-8BEC-F41A-E542FDBE8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4F0C-49C8-852E-937E-1CED58824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6C534-DF33-C872-B51D-C6C8104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48419-26EC-1F6C-06ED-4FEDEEA9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E161C-F9A4-9A91-4F1C-9656056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DD871-3B5C-C6B1-86B7-BAD5C9E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15E8F-94C3-DEA7-72D7-43D974A55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33BC0-FF84-DF07-2D03-812433C8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68AE-1121-E34D-AB43-7EFA01D82E5E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04D14-8F6B-6828-E58B-9590E68C8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504E-6E70-6ECE-79C3-BCDDE83ED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7711" y="6356350"/>
            <a:ext cx="58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E883-4AC6-394B-8129-6E4BB686DB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5914E-B12D-A7B0-5FD9-797382E1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845E-D9F9-8BDF-C840-02AB94A4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E1BE-A7B7-ED17-1838-DBB3F4671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967F-2382-1D42-B474-ED4C6215D2E3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5862-84FD-CE9D-9FE7-4D233944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3032-999A-FB0D-8D6A-9372F506D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29900-2ACA-4B92-0E1A-06DA734F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EAE7-C0FC-3C7F-593D-72FA7D10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F4F41-5353-39BA-3414-85A2A531C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D5C6-F7A1-5D44-B216-FA90FD5DD46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6262-21EF-79AE-4E83-5A1E4D0B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5C12F-C386-8200-06E7-EF5A40CF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support.posit.co/hc/en-us/articles/201057987-Quick-list-of-useful-R-packages" TargetMode="External"/><Relationship Id="rId4" Type="http://schemas.openxmlformats.org/officeDocument/2006/relationships/hyperlink" Target="https://cran.rstudio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6DBE204-75C9-6F86-317E-5CFC06FC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5" y="5412912"/>
            <a:ext cx="5551219" cy="1464519"/>
          </a:xfrm>
        </p:spPr>
        <p:txBody>
          <a:bodyPr/>
          <a:lstStyle/>
          <a:p>
            <a:r>
              <a:rPr lang="en-US" dirty="0"/>
              <a:t>HAP 719: Advanced Statistics I</a:t>
            </a:r>
          </a:p>
          <a:p>
            <a:r>
              <a:rPr lang="en-US" dirty="0"/>
              <a:t>Yili Lin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99008-FA7F-E626-60CB-AC2CEC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0" y="3697149"/>
            <a:ext cx="7174912" cy="1229958"/>
          </a:xfrm>
        </p:spPr>
        <p:txBody>
          <a:bodyPr>
            <a:normAutofit/>
          </a:bodyPr>
          <a:lstStyle/>
          <a:p>
            <a:r>
              <a:rPr lang="en-US" b="1" dirty="0"/>
              <a:t>How to Read Data in 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04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99C212-3094-608B-2F01-A495BB9E5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5325" y="0"/>
            <a:ext cx="4906675" cy="353683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428563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R Packages &amp; Libraries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D1813C-03F9-3DE2-8E2C-448DD0A70018}"/>
              </a:ext>
            </a:extLst>
          </p:cNvPr>
          <p:cNvSpPr txBox="1"/>
          <p:nvPr/>
        </p:nvSpPr>
        <p:spPr>
          <a:xfrm>
            <a:off x="838199" y="1891439"/>
            <a:ext cx="740568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1. Packages Installing</a:t>
            </a:r>
          </a:p>
          <a:p>
            <a:endParaRPr lang="en-US" sz="2800" dirty="0"/>
          </a:p>
          <a:p>
            <a:r>
              <a:rPr lang="en-US" sz="2800" dirty="0"/>
              <a:t>2. Libraries Loading </a:t>
            </a:r>
          </a:p>
          <a:p>
            <a:endParaRPr lang="en-US" sz="2800" dirty="0"/>
          </a:p>
          <a:p>
            <a:r>
              <a:rPr lang="en-US" sz="2800" dirty="0"/>
              <a:t>3. Essential R Packages for Reading Data</a:t>
            </a:r>
          </a:p>
        </p:txBody>
      </p:sp>
    </p:spTree>
    <p:extLst>
      <p:ext uri="{BB962C8B-B14F-4D97-AF65-F5344CB8AC3E}">
        <p14:creationId xmlns:p14="http://schemas.microsoft.com/office/powerpoint/2010/main" val="185691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428563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Common Problems in Reading Data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D1813C-03F9-3DE2-8E2C-448DD0A70018}"/>
              </a:ext>
            </a:extLst>
          </p:cNvPr>
          <p:cNvSpPr txBox="1"/>
          <p:nvPr/>
        </p:nvSpPr>
        <p:spPr>
          <a:xfrm>
            <a:off x="1217762" y="1690688"/>
            <a:ext cx="10255371" cy="445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Incorrect File Path: </a:t>
            </a:r>
            <a:r>
              <a:rPr lang="en-US" sz="2400" dirty="0">
                <a:solidFill>
                  <a:srgbClr val="FF0000"/>
                </a:solidFill>
              </a:rPr>
              <a:t>`</a:t>
            </a:r>
            <a:r>
              <a:rPr lang="en-US" sz="2400" dirty="0" err="1">
                <a:solidFill>
                  <a:srgbClr val="FF0000"/>
                </a:solidFill>
              </a:rPr>
              <a:t>file.choose</a:t>
            </a:r>
            <a:r>
              <a:rPr lang="en-US" sz="2400" dirty="0">
                <a:solidFill>
                  <a:srgbClr val="FF0000"/>
                </a:solidFill>
              </a:rPr>
              <a:t>()`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Unsupported File Format: </a:t>
            </a:r>
            <a:r>
              <a:rPr lang="en-US" sz="2400" dirty="0">
                <a:solidFill>
                  <a:srgbClr val="FF0000"/>
                </a:solidFill>
              </a:rPr>
              <a:t>`read.csv()`, `</a:t>
            </a:r>
            <a:r>
              <a:rPr lang="en-US" sz="2400" dirty="0" err="1">
                <a:solidFill>
                  <a:srgbClr val="FF0000"/>
                </a:solidFill>
              </a:rPr>
              <a:t>readxl</a:t>
            </a:r>
            <a:r>
              <a:rPr lang="en-US" sz="2400" dirty="0">
                <a:solidFill>
                  <a:srgbClr val="FF0000"/>
                </a:solidFill>
              </a:rPr>
              <a:t>`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Header Issues: </a:t>
            </a:r>
            <a:r>
              <a:rPr lang="en-US" sz="2400" dirty="0">
                <a:solidFill>
                  <a:srgbClr val="FF0000"/>
                </a:solidFill>
              </a:rPr>
              <a:t>header=TRUE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Missing or NA Values: </a:t>
            </a:r>
            <a:r>
              <a:rPr lang="en-US" sz="2400" dirty="0" err="1">
                <a:solidFill>
                  <a:srgbClr val="FF0000"/>
                </a:solidFill>
              </a:rPr>
              <a:t>na.strings</a:t>
            </a:r>
            <a:endParaRPr lang="en-US" sz="2400" dirty="0">
              <a:solidFill>
                <a:srgbClr val="FF0000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Data Type Mismatch: </a:t>
            </a:r>
            <a:r>
              <a:rPr lang="en-US" sz="2400" dirty="0" err="1">
                <a:solidFill>
                  <a:srgbClr val="FF0000"/>
                </a:solidFill>
              </a:rPr>
              <a:t>colClasses</a:t>
            </a:r>
            <a:endParaRPr lang="en-US" sz="2400" dirty="0">
              <a:solidFill>
                <a:srgbClr val="FF0000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Large File Sizes: </a:t>
            </a:r>
            <a:r>
              <a:rPr lang="en-US" sz="2400" dirty="0">
                <a:solidFill>
                  <a:srgbClr val="FF0000"/>
                </a:solidFill>
              </a:rPr>
              <a:t>`</a:t>
            </a:r>
            <a:r>
              <a:rPr lang="en-US" sz="2400" dirty="0" err="1">
                <a:solidFill>
                  <a:srgbClr val="FF0000"/>
                </a:solidFill>
              </a:rPr>
              <a:t>fread</a:t>
            </a:r>
            <a:r>
              <a:rPr lang="en-US" sz="2400" dirty="0">
                <a:solidFill>
                  <a:srgbClr val="FF0000"/>
                </a:solidFill>
              </a:rPr>
              <a:t>()`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Inconsistent Data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400" dirty="0"/>
              <a:t>Special Characters and Quotes</a:t>
            </a:r>
          </a:p>
        </p:txBody>
      </p:sp>
    </p:spTree>
    <p:extLst>
      <p:ext uri="{BB962C8B-B14F-4D97-AF65-F5344CB8AC3E}">
        <p14:creationId xmlns:p14="http://schemas.microsoft.com/office/powerpoint/2010/main" val="320377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428563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Resources for Free Packages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368062-6E36-BC43-792C-F24F6E7DEB29}"/>
              </a:ext>
            </a:extLst>
          </p:cNvPr>
          <p:cNvSpPr txBox="1"/>
          <p:nvPr/>
        </p:nvSpPr>
        <p:spPr>
          <a:xfrm>
            <a:off x="948905" y="1690688"/>
            <a:ext cx="9687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>
                <a:hlinkClick r:id="rId4"/>
              </a:rPr>
              <a:t>The Comprehensive R Archive Network (rstudio.com)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hlinkClick r:id="rId5"/>
              </a:rPr>
              <a:t>Quick list of useful R packages – Posit Support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5C0708-6D55-2402-0180-7D61E7D0BC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799" y="2920346"/>
            <a:ext cx="5747607" cy="32962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6AD8A7E-3B71-68A5-8B66-9E9CD3B96C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2611" y="2920346"/>
            <a:ext cx="5744443" cy="331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69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0E44AA-6E69-92B0-DEA9-60EE47C5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637" y="2494548"/>
            <a:ext cx="4819650" cy="1267453"/>
          </a:xfrm>
        </p:spPr>
        <p:txBody>
          <a:bodyPr>
            <a:normAutofit/>
          </a:bodyPr>
          <a:lstStyle/>
          <a:p>
            <a:r>
              <a:rPr lang="en-US" sz="6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099381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0000"/>
      </a:dk1>
      <a:lt1>
        <a:srgbClr val="FFFFFF"/>
      </a:lt1>
      <a:dk2>
        <a:srgbClr val="005138"/>
      </a:dk2>
      <a:lt2>
        <a:srgbClr val="E7E6E6"/>
      </a:lt2>
      <a:accent1>
        <a:srgbClr val="FFC733"/>
      </a:accent1>
      <a:accent2>
        <a:srgbClr val="333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dbd1f7-a2a8-49dd-abab-7ee8146c6af2" xsi:nil="true"/>
    <lcf76f155ced4ddcb4097134ff3c332f xmlns="bd144688-6247-4621-b542-e085c424052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2B41577934F4998EE62E59EF2A575" ma:contentTypeVersion="18" ma:contentTypeDescription="Create a new document." ma:contentTypeScope="" ma:versionID="08ed6abe202d22a7564eaf9401bbbea6">
  <xsd:schema xmlns:xsd="http://www.w3.org/2001/XMLSchema" xmlns:xs="http://www.w3.org/2001/XMLSchema" xmlns:p="http://schemas.microsoft.com/office/2006/metadata/properties" xmlns:ns2="bd144688-6247-4621-b542-e085c4240526" xmlns:ns3="addbd1f7-a2a8-49dd-abab-7ee8146c6af2" targetNamespace="http://schemas.microsoft.com/office/2006/metadata/properties" ma:root="true" ma:fieldsID="54c0121c81c00630fff12fba9229494e" ns2:_="" ns3:_="">
    <xsd:import namespace="bd144688-6247-4621-b542-e085c4240526"/>
    <xsd:import namespace="addbd1f7-a2a8-49dd-abab-7ee8146c6a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4688-6247-4621-b542-e085c4240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c1bbba-1a2d-496b-84ee-32d9150662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bd1f7-a2a8-49dd-abab-7ee8146c6af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19e31e-9dbf-42dd-9b81-5a40feeeeda2}" ma:internalName="TaxCatchAll" ma:showField="CatchAllData" ma:web="addbd1f7-a2a8-49dd-abab-7ee8146c6a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E4B866-3963-435A-98E6-72B22C6A86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38F92-D426-4BEE-805A-F80178872645}">
  <ds:schemaRefs>
    <ds:schemaRef ds:uri="http://www.w3.org/XML/1998/namespace"/>
    <ds:schemaRef ds:uri="bd144688-6247-4621-b542-e085c42405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ddbd1f7-a2a8-49dd-abab-7ee8146c6af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282FB56-C8D1-417A-A82B-CCDC8771C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44688-6247-4621-b542-e085c4240526"/>
    <ds:schemaRef ds:uri="addbd1f7-a2a8-49dd-abab-7ee8146c6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134</Words>
  <Application>Microsoft Office PowerPoint</Application>
  <PresentationFormat>Widescreen</PresentationFormat>
  <Paragraphs>31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Franklin Gothic Medium</vt:lpstr>
      <vt:lpstr>Office Theme</vt:lpstr>
      <vt:lpstr>Custom Design</vt:lpstr>
      <vt:lpstr>1_Custom Design</vt:lpstr>
      <vt:lpstr>How to Read Data in R </vt:lpstr>
      <vt:lpstr>R Packages &amp; Libraries</vt:lpstr>
      <vt:lpstr>Common Problems in Reading Data</vt:lpstr>
      <vt:lpstr>Resources for Free Packages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Brandt</dc:creator>
  <cp:lastModifiedBy>Yili Lin</cp:lastModifiedBy>
  <cp:revision>4</cp:revision>
  <dcterms:created xsi:type="dcterms:W3CDTF">2024-04-18T20:24:44Z</dcterms:created>
  <dcterms:modified xsi:type="dcterms:W3CDTF">2024-09-28T21:09:39Z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0x01010063BEF54C2EDBAD42ABA6D2B17A8AA352</vt:lpwstr>
  </property>
</Properties>
</file>