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6" r:id="rId5"/>
    <p:sldMasterId id="2147483668" r:id="rId6"/>
  </p:sldMasterIdLst>
  <p:notesMasterIdLst>
    <p:notesMasterId r:id="rId24"/>
  </p:notesMasterIdLst>
  <p:sldIdLst>
    <p:sldId id="260" r:id="rId7"/>
    <p:sldId id="365" r:id="rId8"/>
    <p:sldId id="308" r:id="rId9"/>
    <p:sldId id="369" r:id="rId10"/>
    <p:sldId id="363" r:id="rId11"/>
    <p:sldId id="368" r:id="rId12"/>
    <p:sldId id="367" r:id="rId13"/>
    <p:sldId id="366" r:id="rId14"/>
    <p:sldId id="310" r:id="rId15"/>
    <p:sldId id="370" r:id="rId16"/>
    <p:sldId id="371" r:id="rId17"/>
    <p:sldId id="372" r:id="rId18"/>
    <p:sldId id="373" r:id="rId19"/>
    <p:sldId id="374" r:id="rId20"/>
    <p:sldId id="375" r:id="rId21"/>
    <p:sldId id="376" r:id="rId22"/>
    <p:sldId id="26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F9539F-4BFB-471D-A2B1-667ADFFE9011}" v="32" dt="2024-09-21T23:58:51.5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1"/>
    <p:restoredTop sz="96405"/>
  </p:normalViewPr>
  <p:slideViewPr>
    <p:cSldViewPr snapToGrid="0">
      <p:cViewPr varScale="1">
        <p:scale>
          <a:sx n="74" d="100"/>
          <a:sy n="74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ili Lin" userId="4f5ea914-e9ae-44cc-983b-ec5bd1f2dd00" providerId="ADAL" clId="{AD82001A-3D6F-4C10-A27F-DFEC26E8EF3B}"/>
    <pc:docChg chg="undo custSel addSld delSld modSld sldOrd">
      <pc:chgData name="Yili Lin" userId="4f5ea914-e9ae-44cc-983b-ec5bd1f2dd00" providerId="ADAL" clId="{AD82001A-3D6F-4C10-A27F-DFEC26E8EF3B}" dt="2024-09-08T00:46:28.399" v="1480" actId="14100"/>
      <pc:docMkLst>
        <pc:docMk/>
      </pc:docMkLst>
      <pc:sldChg chg="modSp del mod">
        <pc:chgData name="Yili Lin" userId="4f5ea914-e9ae-44cc-983b-ec5bd1f2dd00" providerId="ADAL" clId="{AD82001A-3D6F-4C10-A27F-DFEC26E8EF3B}" dt="2024-08-27T20:11:11.735" v="4" actId="2696"/>
        <pc:sldMkLst>
          <pc:docMk/>
          <pc:sldMk cId="1765512352" sldId="256"/>
        </pc:sldMkLst>
        <pc:spChg chg="mod">
          <ac:chgData name="Yili Lin" userId="4f5ea914-e9ae-44cc-983b-ec5bd1f2dd00" providerId="ADAL" clId="{AD82001A-3D6F-4C10-A27F-DFEC26E8EF3B}" dt="2024-08-27T20:10:33.710" v="0"/>
          <ac:spMkLst>
            <pc:docMk/>
            <pc:sldMk cId="1765512352" sldId="256"/>
            <ac:spMk id="7" creationId="{A9199008-FA7F-E626-60CB-AC2CECA62B96}"/>
          </ac:spMkLst>
        </pc:spChg>
      </pc:sldChg>
      <pc:sldChg chg="addSp modSp mod">
        <pc:chgData name="Yili Lin" userId="4f5ea914-e9ae-44cc-983b-ec5bd1f2dd00" providerId="ADAL" clId="{AD82001A-3D6F-4C10-A27F-DFEC26E8EF3B}" dt="2024-08-31T17:06:09.092" v="1302" actId="255"/>
        <pc:sldMkLst>
          <pc:docMk/>
          <pc:sldMk cId="3258622965" sldId="257"/>
        </pc:sldMkLst>
        <pc:spChg chg="mod">
          <ac:chgData name="Yili Lin" userId="4f5ea914-e9ae-44cc-983b-ec5bd1f2dd00" providerId="ADAL" clId="{AD82001A-3D6F-4C10-A27F-DFEC26E8EF3B}" dt="2024-08-31T17:06:09.092" v="1302" actId="255"/>
          <ac:spMkLst>
            <pc:docMk/>
            <pc:sldMk cId="3258622965" sldId="257"/>
            <ac:spMk id="2" creationId="{67ADE210-04F2-C333-E82F-063748B5B191}"/>
          </ac:spMkLst>
        </pc:spChg>
        <pc:spChg chg="add mod">
          <ac:chgData name="Yili Lin" userId="4f5ea914-e9ae-44cc-983b-ec5bd1f2dd00" providerId="ADAL" clId="{AD82001A-3D6F-4C10-A27F-DFEC26E8EF3B}" dt="2024-08-27T20:28:21.159" v="98" actId="20577"/>
          <ac:spMkLst>
            <pc:docMk/>
            <pc:sldMk cId="3258622965" sldId="257"/>
            <ac:spMk id="4" creationId="{CE6DDAFA-E1B1-A3B0-387B-F9BB3446C2A1}"/>
          </ac:spMkLst>
        </pc:spChg>
      </pc:sldChg>
      <pc:sldChg chg="del">
        <pc:chgData name="Yili Lin" userId="4f5ea914-e9ae-44cc-983b-ec5bd1f2dd00" providerId="ADAL" clId="{AD82001A-3D6F-4C10-A27F-DFEC26E8EF3B}" dt="2024-08-31T16:29:48.377" v="1277" actId="47"/>
        <pc:sldMkLst>
          <pc:docMk/>
          <pc:sldMk cId="2501647310" sldId="258"/>
        </pc:sldMkLst>
      </pc:sldChg>
      <pc:sldChg chg="del">
        <pc:chgData name="Yili Lin" userId="4f5ea914-e9ae-44cc-983b-ec5bd1f2dd00" providerId="ADAL" clId="{AD82001A-3D6F-4C10-A27F-DFEC26E8EF3B}" dt="2024-08-27T20:12:21.546" v="6" actId="47"/>
        <pc:sldMkLst>
          <pc:docMk/>
          <pc:sldMk cId="1573825497" sldId="259"/>
        </pc:sldMkLst>
      </pc:sldChg>
      <pc:sldChg chg="modSp add mod">
        <pc:chgData name="Yili Lin" userId="4f5ea914-e9ae-44cc-983b-ec5bd1f2dd00" providerId="ADAL" clId="{AD82001A-3D6F-4C10-A27F-DFEC26E8EF3B}" dt="2024-09-08T00:46:28.399" v="1480" actId="14100"/>
        <pc:sldMkLst>
          <pc:docMk/>
          <pc:sldMk cId="2968628858" sldId="260"/>
        </pc:sldMkLst>
        <pc:spChg chg="mod">
          <ac:chgData name="Yili Lin" userId="4f5ea914-e9ae-44cc-983b-ec5bd1f2dd00" providerId="ADAL" clId="{AD82001A-3D6F-4C10-A27F-DFEC26E8EF3B}" dt="2024-09-08T00:46:28.399" v="1480" actId="14100"/>
          <ac:spMkLst>
            <pc:docMk/>
            <pc:sldMk cId="2968628858" sldId="260"/>
            <ac:spMk id="5" creationId="{F6DBE204-75C9-6F86-317E-5CFC06FC46FF}"/>
          </ac:spMkLst>
        </pc:spChg>
        <pc:spChg chg="mod">
          <ac:chgData name="Yili Lin" userId="4f5ea914-e9ae-44cc-983b-ec5bd1f2dd00" providerId="ADAL" clId="{AD82001A-3D6F-4C10-A27F-DFEC26E8EF3B}" dt="2024-08-31T17:13:23.493" v="1371" actId="113"/>
          <ac:spMkLst>
            <pc:docMk/>
            <pc:sldMk cId="2968628858" sldId="260"/>
            <ac:spMk id="7" creationId="{A9199008-FA7F-E626-60CB-AC2CECA62B96}"/>
          </ac:spMkLst>
        </pc:spChg>
      </pc:sldChg>
      <pc:sldChg chg="add">
        <pc:chgData name="Yili Lin" userId="4f5ea914-e9ae-44cc-983b-ec5bd1f2dd00" providerId="ADAL" clId="{AD82001A-3D6F-4C10-A27F-DFEC26E8EF3B}" dt="2024-08-27T20:12:19.321" v="5"/>
        <pc:sldMkLst>
          <pc:docMk/>
          <pc:sldMk cId="871425422" sldId="261"/>
        </pc:sldMkLst>
      </pc:sldChg>
      <pc:sldChg chg="addSp delSp modSp add del mod">
        <pc:chgData name="Yili Lin" userId="4f5ea914-e9ae-44cc-983b-ec5bd1f2dd00" providerId="ADAL" clId="{AD82001A-3D6F-4C10-A27F-DFEC26E8EF3B}" dt="2024-08-27T20:26:59.449" v="76" actId="47"/>
        <pc:sldMkLst>
          <pc:docMk/>
          <pc:sldMk cId="2685510874" sldId="262"/>
        </pc:sldMkLst>
        <pc:spChg chg="del mod">
          <ac:chgData name="Yili Lin" userId="4f5ea914-e9ae-44cc-983b-ec5bd1f2dd00" providerId="ADAL" clId="{AD82001A-3D6F-4C10-A27F-DFEC26E8EF3B}" dt="2024-08-27T20:23:34.662" v="38" actId="12084"/>
          <ac:spMkLst>
            <pc:docMk/>
            <pc:sldMk cId="2685510874" sldId="262"/>
            <ac:spMk id="4" creationId="{CE6DDAFA-E1B1-A3B0-387B-F9BB3446C2A1}"/>
          </ac:spMkLst>
        </pc:spChg>
        <pc:graphicFrameChg chg="add mod">
          <ac:chgData name="Yili Lin" userId="4f5ea914-e9ae-44cc-983b-ec5bd1f2dd00" providerId="ADAL" clId="{AD82001A-3D6F-4C10-A27F-DFEC26E8EF3B}" dt="2024-08-27T20:26:41.284" v="74" actId="1076"/>
          <ac:graphicFrameMkLst>
            <pc:docMk/>
            <pc:sldMk cId="2685510874" sldId="262"/>
            <ac:graphicFrameMk id="3" creationId="{786825D6-C993-3B86-D0E8-92B462F4C6AA}"/>
          </ac:graphicFrameMkLst>
        </pc:graphicFrameChg>
      </pc:sldChg>
      <pc:sldChg chg="addSp delSp modSp add mod">
        <pc:chgData name="Yili Lin" userId="4f5ea914-e9ae-44cc-983b-ec5bd1f2dd00" providerId="ADAL" clId="{AD82001A-3D6F-4C10-A27F-DFEC26E8EF3B}" dt="2024-08-31T17:06:15.768" v="1303" actId="255"/>
        <pc:sldMkLst>
          <pc:docMk/>
          <pc:sldMk cId="2459471052" sldId="263"/>
        </pc:sldMkLst>
        <pc:spChg chg="mod">
          <ac:chgData name="Yili Lin" userId="4f5ea914-e9ae-44cc-983b-ec5bd1f2dd00" providerId="ADAL" clId="{AD82001A-3D6F-4C10-A27F-DFEC26E8EF3B}" dt="2024-08-31T17:06:15.768" v="1303" actId="255"/>
          <ac:spMkLst>
            <pc:docMk/>
            <pc:sldMk cId="2459471052" sldId="263"/>
            <ac:spMk id="2" creationId="{67ADE210-04F2-C333-E82F-063748B5B191}"/>
          </ac:spMkLst>
        </pc:spChg>
        <pc:spChg chg="add del mod">
          <ac:chgData name="Yili Lin" userId="4f5ea914-e9ae-44cc-983b-ec5bd1f2dd00" providerId="ADAL" clId="{AD82001A-3D6F-4C10-A27F-DFEC26E8EF3B}" dt="2024-08-27T20:27:24.919" v="86" actId="478"/>
          <ac:spMkLst>
            <pc:docMk/>
            <pc:sldMk cId="2459471052" sldId="263"/>
            <ac:spMk id="3" creationId="{AB09A425-305D-9C48-41CF-E3A8090BC9FB}"/>
          </ac:spMkLst>
        </pc:spChg>
        <pc:spChg chg="mod">
          <ac:chgData name="Yili Lin" userId="4f5ea914-e9ae-44cc-983b-ec5bd1f2dd00" providerId="ADAL" clId="{AD82001A-3D6F-4C10-A27F-DFEC26E8EF3B}" dt="2024-08-27T20:28:17.512" v="97" actId="5793"/>
          <ac:spMkLst>
            <pc:docMk/>
            <pc:sldMk cId="2459471052" sldId="263"/>
            <ac:spMk id="4" creationId="{CE6DDAFA-E1B1-A3B0-387B-F9BB3446C2A1}"/>
          </ac:spMkLst>
        </pc:spChg>
      </pc:sldChg>
      <pc:sldChg chg="modSp add del">
        <pc:chgData name="Yili Lin" userId="4f5ea914-e9ae-44cc-983b-ec5bd1f2dd00" providerId="ADAL" clId="{AD82001A-3D6F-4C10-A27F-DFEC26E8EF3B}" dt="2024-08-27T20:27:00.390" v="77" actId="47"/>
        <pc:sldMkLst>
          <pc:docMk/>
          <pc:sldMk cId="33178990" sldId="264"/>
        </pc:sldMkLst>
        <pc:graphicFrameChg chg="mod">
          <ac:chgData name="Yili Lin" userId="4f5ea914-e9ae-44cc-983b-ec5bd1f2dd00" providerId="ADAL" clId="{AD82001A-3D6F-4C10-A27F-DFEC26E8EF3B}" dt="2024-08-27T20:26:51.154" v="75" actId="478"/>
          <ac:graphicFrameMkLst>
            <pc:docMk/>
            <pc:sldMk cId="33178990" sldId="264"/>
            <ac:graphicFrameMk id="3" creationId="{786825D6-C993-3B86-D0E8-92B462F4C6AA}"/>
          </ac:graphicFrameMkLst>
        </pc:graphicFrameChg>
      </pc:sldChg>
      <pc:sldChg chg="addSp delSp modSp add del mod">
        <pc:chgData name="Yili Lin" userId="4f5ea914-e9ae-44cc-983b-ec5bd1f2dd00" providerId="ADAL" clId="{AD82001A-3D6F-4C10-A27F-DFEC26E8EF3B}" dt="2024-08-30T14:49:35.089" v="395" actId="47"/>
        <pc:sldMkLst>
          <pc:docMk/>
          <pc:sldMk cId="2776893138" sldId="264"/>
        </pc:sldMkLst>
        <pc:spChg chg="add del mod">
          <ac:chgData name="Yili Lin" userId="4f5ea914-e9ae-44cc-983b-ec5bd1f2dd00" providerId="ADAL" clId="{AD82001A-3D6F-4C10-A27F-DFEC26E8EF3B}" dt="2024-08-27T20:28:45.148" v="102" actId="478"/>
          <ac:spMkLst>
            <pc:docMk/>
            <pc:sldMk cId="2776893138" sldId="264"/>
            <ac:spMk id="3" creationId="{ECC99245-E8EA-C63C-E174-7B86250BD398}"/>
          </ac:spMkLst>
        </pc:spChg>
        <pc:spChg chg="mod">
          <ac:chgData name="Yili Lin" userId="4f5ea914-e9ae-44cc-983b-ec5bd1f2dd00" providerId="ADAL" clId="{AD82001A-3D6F-4C10-A27F-DFEC26E8EF3B}" dt="2024-08-30T14:49:08.649" v="391"/>
          <ac:spMkLst>
            <pc:docMk/>
            <pc:sldMk cId="2776893138" sldId="264"/>
            <ac:spMk id="4" creationId="{CE6DDAFA-E1B1-A3B0-387B-F9BB3446C2A1}"/>
          </ac:spMkLst>
        </pc:spChg>
        <pc:spChg chg="add del mod">
          <ac:chgData name="Yili Lin" userId="4f5ea914-e9ae-44cc-983b-ec5bd1f2dd00" providerId="ADAL" clId="{AD82001A-3D6F-4C10-A27F-DFEC26E8EF3B}" dt="2024-08-27T20:28:59.294" v="105" actId="478"/>
          <ac:spMkLst>
            <pc:docMk/>
            <pc:sldMk cId="2776893138" sldId="264"/>
            <ac:spMk id="5" creationId="{DEAEC6C8-A721-1988-8BBB-384B7B64BA08}"/>
          </ac:spMkLst>
        </pc:spChg>
        <pc:spChg chg="add del mod">
          <ac:chgData name="Yili Lin" userId="4f5ea914-e9ae-44cc-983b-ec5bd1f2dd00" providerId="ADAL" clId="{AD82001A-3D6F-4C10-A27F-DFEC26E8EF3B}" dt="2024-08-27T20:33:10.799" v="152" actId="478"/>
          <ac:spMkLst>
            <pc:docMk/>
            <pc:sldMk cId="2776893138" sldId="264"/>
            <ac:spMk id="6" creationId="{3A7B1CFF-11AC-2857-B9F3-965677D98C23}"/>
          </ac:spMkLst>
        </pc:spChg>
        <pc:spChg chg="add mod">
          <ac:chgData name="Yili Lin" userId="4f5ea914-e9ae-44cc-983b-ec5bd1f2dd00" providerId="ADAL" clId="{AD82001A-3D6F-4C10-A27F-DFEC26E8EF3B}" dt="2024-08-28T16:05:56.921" v="298" actId="5793"/>
          <ac:spMkLst>
            <pc:docMk/>
            <pc:sldMk cId="2776893138" sldId="264"/>
            <ac:spMk id="10" creationId="{DED012A8-AF18-1C83-483A-1B9E12E6455C}"/>
          </ac:spMkLst>
        </pc:spChg>
      </pc:sldChg>
      <pc:sldChg chg="add del">
        <pc:chgData name="Yili Lin" userId="4f5ea914-e9ae-44cc-983b-ec5bd1f2dd00" providerId="ADAL" clId="{AD82001A-3D6F-4C10-A27F-DFEC26E8EF3B}" dt="2024-08-27T20:27:00.675" v="78" actId="47"/>
        <pc:sldMkLst>
          <pc:docMk/>
          <pc:sldMk cId="4032512137" sldId="265"/>
        </pc:sldMkLst>
      </pc:sldChg>
      <pc:sldChg chg="modSp add del mod ord">
        <pc:chgData name="Yili Lin" userId="4f5ea914-e9ae-44cc-983b-ec5bd1f2dd00" providerId="ADAL" clId="{AD82001A-3D6F-4C10-A27F-DFEC26E8EF3B}" dt="2024-08-30T14:49:33.476" v="394" actId="47"/>
        <pc:sldMkLst>
          <pc:docMk/>
          <pc:sldMk cId="4148680518" sldId="265"/>
        </pc:sldMkLst>
        <pc:spChg chg="mod">
          <ac:chgData name="Yili Lin" userId="4f5ea914-e9ae-44cc-983b-ec5bd1f2dd00" providerId="ADAL" clId="{AD82001A-3D6F-4C10-A27F-DFEC26E8EF3B}" dt="2024-08-28T16:06:04.768" v="300" actId="5793"/>
          <ac:spMkLst>
            <pc:docMk/>
            <pc:sldMk cId="4148680518" sldId="265"/>
            <ac:spMk id="10" creationId="{DED012A8-AF18-1C83-483A-1B9E12E6455C}"/>
          </ac:spMkLst>
        </pc:spChg>
      </pc:sldChg>
      <pc:sldChg chg="add del">
        <pc:chgData name="Yili Lin" userId="4f5ea914-e9ae-44cc-983b-ec5bd1f2dd00" providerId="ADAL" clId="{AD82001A-3D6F-4C10-A27F-DFEC26E8EF3B}" dt="2024-08-27T20:27:00.903" v="79" actId="47"/>
        <pc:sldMkLst>
          <pc:docMk/>
          <pc:sldMk cId="3944998700" sldId="266"/>
        </pc:sldMkLst>
      </pc:sldChg>
      <pc:sldChg chg="modSp add del mod">
        <pc:chgData name="Yili Lin" userId="4f5ea914-e9ae-44cc-983b-ec5bd1f2dd00" providerId="ADAL" clId="{AD82001A-3D6F-4C10-A27F-DFEC26E8EF3B}" dt="2024-08-30T20:10:01.465" v="886" actId="47"/>
        <pc:sldMkLst>
          <pc:docMk/>
          <pc:sldMk cId="4033501642" sldId="266"/>
        </pc:sldMkLst>
        <pc:spChg chg="mod">
          <ac:chgData name="Yili Lin" userId="4f5ea914-e9ae-44cc-983b-ec5bd1f2dd00" providerId="ADAL" clId="{AD82001A-3D6F-4C10-A27F-DFEC26E8EF3B}" dt="2024-08-30T14:49:17.265" v="392"/>
          <ac:spMkLst>
            <pc:docMk/>
            <pc:sldMk cId="4033501642" sldId="266"/>
            <ac:spMk id="4" creationId="{CE6DDAFA-E1B1-A3B0-387B-F9BB3446C2A1}"/>
          </ac:spMkLst>
        </pc:spChg>
        <pc:spChg chg="mod">
          <ac:chgData name="Yili Lin" userId="4f5ea914-e9ae-44cc-983b-ec5bd1f2dd00" providerId="ADAL" clId="{AD82001A-3D6F-4C10-A27F-DFEC26E8EF3B}" dt="2024-08-30T14:49:52.684" v="447" actId="20577"/>
          <ac:spMkLst>
            <pc:docMk/>
            <pc:sldMk cId="4033501642" sldId="266"/>
            <ac:spMk id="10" creationId="{DED012A8-AF18-1C83-483A-1B9E12E6455C}"/>
          </ac:spMkLst>
        </pc:spChg>
      </pc:sldChg>
      <pc:sldChg chg="modSp add del mod">
        <pc:chgData name="Yili Lin" userId="4f5ea914-e9ae-44cc-983b-ec5bd1f2dd00" providerId="ADAL" clId="{AD82001A-3D6F-4C10-A27F-DFEC26E8EF3B}" dt="2024-08-28T19:59:20.447" v="301" actId="47"/>
        <pc:sldMkLst>
          <pc:docMk/>
          <pc:sldMk cId="3089095807" sldId="267"/>
        </pc:sldMkLst>
        <pc:spChg chg="mod">
          <ac:chgData name="Yili Lin" userId="4f5ea914-e9ae-44cc-983b-ec5bd1f2dd00" providerId="ADAL" clId="{AD82001A-3D6F-4C10-A27F-DFEC26E8EF3B}" dt="2024-08-27T20:43:09.870" v="183"/>
          <ac:spMkLst>
            <pc:docMk/>
            <pc:sldMk cId="3089095807" sldId="267"/>
            <ac:spMk id="4" creationId="{CE6DDAFA-E1B1-A3B0-387B-F9BB3446C2A1}"/>
          </ac:spMkLst>
        </pc:spChg>
        <pc:spChg chg="mod">
          <ac:chgData name="Yili Lin" userId="4f5ea914-e9ae-44cc-983b-ec5bd1f2dd00" providerId="ADAL" clId="{AD82001A-3D6F-4C10-A27F-DFEC26E8EF3B}" dt="2024-08-27T20:48:22.274" v="245" actId="5793"/>
          <ac:spMkLst>
            <pc:docMk/>
            <pc:sldMk cId="3089095807" sldId="267"/>
            <ac:spMk id="10" creationId="{DED012A8-AF18-1C83-483A-1B9E12E6455C}"/>
          </ac:spMkLst>
        </pc:spChg>
      </pc:sldChg>
      <pc:sldChg chg="add del">
        <pc:chgData name="Yili Lin" userId="4f5ea914-e9ae-44cc-983b-ec5bd1f2dd00" providerId="ADAL" clId="{AD82001A-3D6F-4C10-A27F-DFEC26E8EF3B}" dt="2024-08-27T20:27:01.148" v="80" actId="47"/>
        <pc:sldMkLst>
          <pc:docMk/>
          <pc:sldMk cId="4206058964" sldId="267"/>
        </pc:sldMkLst>
      </pc:sldChg>
      <pc:sldChg chg="add del">
        <pc:chgData name="Yili Lin" userId="4f5ea914-e9ae-44cc-983b-ec5bd1f2dd00" providerId="ADAL" clId="{AD82001A-3D6F-4C10-A27F-DFEC26E8EF3B}" dt="2024-08-27T20:27:01.403" v="81" actId="47"/>
        <pc:sldMkLst>
          <pc:docMk/>
          <pc:sldMk cId="73895212" sldId="268"/>
        </pc:sldMkLst>
      </pc:sldChg>
      <pc:sldChg chg="add del">
        <pc:chgData name="Yili Lin" userId="4f5ea914-e9ae-44cc-983b-ec5bd1f2dd00" providerId="ADAL" clId="{AD82001A-3D6F-4C10-A27F-DFEC26E8EF3B}" dt="2024-08-28T19:59:21.454" v="303" actId="47"/>
        <pc:sldMkLst>
          <pc:docMk/>
          <pc:sldMk cId="3751997478" sldId="268"/>
        </pc:sldMkLst>
      </pc:sldChg>
      <pc:sldChg chg="modSp add del mod">
        <pc:chgData name="Yili Lin" userId="4f5ea914-e9ae-44cc-983b-ec5bd1f2dd00" providerId="ADAL" clId="{AD82001A-3D6F-4C10-A27F-DFEC26E8EF3B}" dt="2024-08-28T19:59:21.073" v="302" actId="47"/>
        <pc:sldMkLst>
          <pc:docMk/>
          <pc:sldMk cId="1072001930" sldId="269"/>
        </pc:sldMkLst>
        <pc:spChg chg="mod">
          <ac:chgData name="Yili Lin" userId="4f5ea914-e9ae-44cc-983b-ec5bd1f2dd00" providerId="ADAL" clId="{AD82001A-3D6F-4C10-A27F-DFEC26E8EF3B}" dt="2024-08-27T20:48:31.442" v="248" actId="5793"/>
          <ac:spMkLst>
            <pc:docMk/>
            <pc:sldMk cId="1072001930" sldId="269"/>
            <ac:spMk id="10" creationId="{DED012A8-AF18-1C83-483A-1B9E12E6455C}"/>
          </ac:spMkLst>
        </pc:spChg>
      </pc:sldChg>
      <pc:sldChg chg="add del">
        <pc:chgData name="Yili Lin" userId="4f5ea914-e9ae-44cc-983b-ec5bd1f2dd00" providerId="ADAL" clId="{AD82001A-3D6F-4C10-A27F-DFEC26E8EF3B}" dt="2024-08-27T20:27:01.636" v="82" actId="47"/>
        <pc:sldMkLst>
          <pc:docMk/>
          <pc:sldMk cId="3933976620" sldId="269"/>
        </pc:sldMkLst>
      </pc:sldChg>
      <pc:sldChg chg="add del">
        <pc:chgData name="Yili Lin" userId="4f5ea914-e9ae-44cc-983b-ec5bd1f2dd00" providerId="ADAL" clId="{AD82001A-3D6F-4C10-A27F-DFEC26E8EF3B}" dt="2024-08-27T20:27:01.887" v="83" actId="47"/>
        <pc:sldMkLst>
          <pc:docMk/>
          <pc:sldMk cId="963387864" sldId="270"/>
        </pc:sldMkLst>
      </pc:sldChg>
      <pc:sldChg chg="delSp modSp add del mod">
        <pc:chgData name="Yili Lin" userId="4f5ea914-e9ae-44cc-983b-ec5bd1f2dd00" providerId="ADAL" clId="{AD82001A-3D6F-4C10-A27F-DFEC26E8EF3B}" dt="2024-08-30T15:00:56.627" v="583" actId="47"/>
        <pc:sldMkLst>
          <pc:docMk/>
          <pc:sldMk cId="4290177150" sldId="270"/>
        </pc:sldMkLst>
        <pc:spChg chg="mod">
          <ac:chgData name="Yili Lin" userId="4f5ea914-e9ae-44cc-983b-ec5bd1f2dd00" providerId="ADAL" clId="{AD82001A-3D6F-4C10-A27F-DFEC26E8EF3B}" dt="2024-08-30T15:00:42.045" v="581" actId="20577"/>
          <ac:spMkLst>
            <pc:docMk/>
            <pc:sldMk cId="4290177150" sldId="270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28T20:05:05.162" v="390" actId="20577"/>
          <ac:spMkLst>
            <pc:docMk/>
            <pc:sldMk cId="4290177150" sldId="270"/>
            <ac:spMk id="4" creationId="{CE6DDAFA-E1B1-A3B0-387B-F9BB3446C2A1}"/>
          </ac:spMkLst>
        </pc:spChg>
        <pc:spChg chg="del">
          <ac:chgData name="Yili Lin" userId="4f5ea914-e9ae-44cc-983b-ec5bd1f2dd00" providerId="ADAL" clId="{AD82001A-3D6F-4C10-A27F-DFEC26E8EF3B}" dt="2024-08-27T21:08:12.404" v="296" actId="478"/>
          <ac:spMkLst>
            <pc:docMk/>
            <pc:sldMk cId="4290177150" sldId="270"/>
            <ac:spMk id="10" creationId="{DED012A8-AF18-1C83-483A-1B9E12E6455C}"/>
          </ac:spMkLst>
        </pc:spChg>
      </pc:sldChg>
      <pc:sldChg chg="addSp delSp modSp add mod">
        <pc:chgData name="Yili Lin" userId="4f5ea914-e9ae-44cc-983b-ec5bd1f2dd00" providerId="ADAL" clId="{AD82001A-3D6F-4C10-A27F-DFEC26E8EF3B}" dt="2024-08-31T17:07:38.496" v="1329" actId="255"/>
        <pc:sldMkLst>
          <pc:docMk/>
          <pc:sldMk cId="689097931" sldId="271"/>
        </pc:sldMkLst>
        <pc:spChg chg="mod">
          <ac:chgData name="Yili Lin" userId="4f5ea914-e9ae-44cc-983b-ec5bd1f2dd00" providerId="ADAL" clId="{AD82001A-3D6F-4C10-A27F-DFEC26E8EF3B}" dt="2024-08-31T17:07:38.496" v="1329" actId="255"/>
          <ac:spMkLst>
            <pc:docMk/>
            <pc:sldMk cId="689097931" sldId="271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5:30:49.558" v="1134" actId="20577"/>
          <ac:spMkLst>
            <pc:docMk/>
            <pc:sldMk cId="689097931" sldId="271"/>
            <ac:spMk id="4" creationId="{CE6DDAFA-E1B1-A3B0-387B-F9BB3446C2A1}"/>
          </ac:spMkLst>
        </pc:spChg>
        <pc:spChg chg="add del mod">
          <ac:chgData name="Yili Lin" userId="4f5ea914-e9ae-44cc-983b-ec5bd1f2dd00" providerId="ADAL" clId="{AD82001A-3D6F-4C10-A27F-DFEC26E8EF3B}" dt="2024-08-30T18:57:45.219" v="870" actId="478"/>
          <ac:spMkLst>
            <pc:docMk/>
            <pc:sldMk cId="689097931" sldId="271"/>
            <ac:spMk id="6" creationId="{F28766AF-F115-471E-D46B-F9DD2C9DF20C}"/>
          </ac:spMkLst>
        </pc:spChg>
        <pc:spChg chg="del">
          <ac:chgData name="Yili Lin" userId="4f5ea914-e9ae-44cc-983b-ec5bd1f2dd00" providerId="ADAL" clId="{AD82001A-3D6F-4C10-A27F-DFEC26E8EF3B}" dt="2024-08-30T14:56:44.448" v="535" actId="478"/>
          <ac:spMkLst>
            <pc:docMk/>
            <pc:sldMk cId="689097931" sldId="271"/>
            <ac:spMk id="10" creationId="{DED012A8-AF18-1C83-483A-1B9E12E6455C}"/>
          </ac:spMkLst>
        </pc:spChg>
        <pc:spChg chg="add mod">
          <ac:chgData name="Yili Lin" userId="4f5ea914-e9ae-44cc-983b-ec5bd1f2dd00" providerId="ADAL" clId="{AD82001A-3D6F-4C10-A27F-DFEC26E8EF3B}" dt="2024-08-30T18:57:59.008" v="874" actId="1076"/>
          <ac:spMkLst>
            <pc:docMk/>
            <pc:sldMk cId="689097931" sldId="271"/>
            <ac:spMk id="13" creationId="{F43052B5-1048-4F78-70B8-BB99E76766CF}"/>
          </ac:spMkLst>
        </pc:spChg>
        <pc:picChg chg="add del mod ord">
          <ac:chgData name="Yili Lin" userId="4f5ea914-e9ae-44cc-983b-ec5bd1f2dd00" providerId="ADAL" clId="{AD82001A-3D6F-4C10-A27F-DFEC26E8EF3B}" dt="2024-08-30T15:46:58.331" v="626" actId="478"/>
          <ac:picMkLst>
            <pc:docMk/>
            <pc:sldMk cId="689097931" sldId="271"/>
            <ac:picMk id="5" creationId="{44CBF450-E4D7-FB0E-1BBC-F5D1977BB492}"/>
          </ac:picMkLst>
        </pc:picChg>
        <pc:picChg chg="add mod ord">
          <ac:chgData name="Yili Lin" userId="4f5ea914-e9ae-44cc-983b-ec5bd1f2dd00" providerId="ADAL" clId="{AD82001A-3D6F-4C10-A27F-DFEC26E8EF3B}" dt="2024-08-30T15:47:57.493" v="633" actId="167"/>
          <ac:picMkLst>
            <pc:docMk/>
            <pc:sldMk cId="689097931" sldId="271"/>
            <ac:picMk id="12" creationId="{E42ADA4D-0E98-A573-1C01-00E5302E7912}"/>
          </ac:picMkLst>
        </pc:picChg>
      </pc:sldChg>
      <pc:sldChg chg="add del">
        <pc:chgData name="Yili Lin" userId="4f5ea914-e9ae-44cc-983b-ec5bd1f2dd00" providerId="ADAL" clId="{AD82001A-3D6F-4C10-A27F-DFEC26E8EF3B}" dt="2024-08-30T16:25:18.601" v="740" actId="47"/>
        <pc:sldMkLst>
          <pc:docMk/>
          <pc:sldMk cId="3390137905" sldId="272"/>
        </pc:sldMkLst>
      </pc:sldChg>
      <pc:sldChg chg="modSp add mod">
        <pc:chgData name="Yili Lin" userId="4f5ea914-e9ae-44cc-983b-ec5bd1f2dd00" providerId="ADAL" clId="{AD82001A-3D6F-4C10-A27F-DFEC26E8EF3B}" dt="2024-08-31T18:03:11.934" v="1375" actId="14100"/>
        <pc:sldMkLst>
          <pc:docMk/>
          <pc:sldMk cId="3016864912" sldId="273"/>
        </pc:sldMkLst>
        <pc:spChg chg="mod">
          <ac:chgData name="Yili Lin" userId="4f5ea914-e9ae-44cc-983b-ec5bd1f2dd00" providerId="ADAL" clId="{AD82001A-3D6F-4C10-A27F-DFEC26E8EF3B}" dt="2024-08-31T17:07:09.351" v="1325" actId="255"/>
          <ac:spMkLst>
            <pc:docMk/>
            <pc:sldMk cId="3016864912" sldId="273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8:03:11.934" v="1375" actId="14100"/>
          <ac:spMkLst>
            <pc:docMk/>
            <pc:sldMk cId="3016864912" sldId="273"/>
            <ac:spMk id="10" creationId="{DED012A8-AF18-1C83-483A-1B9E12E6455C}"/>
          </ac:spMkLst>
        </pc:spChg>
      </pc:sldChg>
      <pc:sldChg chg="add del">
        <pc:chgData name="Yili Lin" userId="4f5ea914-e9ae-44cc-983b-ec5bd1f2dd00" providerId="ADAL" clId="{AD82001A-3D6F-4C10-A27F-DFEC26E8EF3B}" dt="2024-08-30T20:09:56.531" v="885" actId="2696"/>
        <pc:sldMkLst>
          <pc:docMk/>
          <pc:sldMk cId="312569169" sldId="274"/>
        </pc:sldMkLst>
      </pc:sldChg>
      <pc:sldChg chg="delSp modSp add mod">
        <pc:chgData name="Yili Lin" userId="4f5ea914-e9ae-44cc-983b-ec5bd1f2dd00" providerId="ADAL" clId="{AD82001A-3D6F-4C10-A27F-DFEC26E8EF3B}" dt="2024-09-07T01:04:48.447" v="1463"/>
        <pc:sldMkLst>
          <pc:docMk/>
          <pc:sldMk cId="3212092856" sldId="275"/>
        </pc:sldMkLst>
        <pc:spChg chg="mod">
          <ac:chgData name="Yili Lin" userId="4f5ea914-e9ae-44cc-983b-ec5bd1f2dd00" providerId="ADAL" clId="{AD82001A-3D6F-4C10-A27F-DFEC26E8EF3B}" dt="2024-09-01T16:11:59.854" v="1452" actId="20577"/>
          <ac:spMkLst>
            <pc:docMk/>
            <pc:sldMk cId="3212092856" sldId="275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9-07T01:04:48.447" v="1463"/>
          <ac:spMkLst>
            <pc:docMk/>
            <pc:sldMk cId="3212092856" sldId="275"/>
            <ac:spMk id="4" creationId="{CE6DDAFA-E1B1-A3B0-387B-F9BB3446C2A1}"/>
          </ac:spMkLst>
        </pc:spChg>
        <pc:spChg chg="del">
          <ac:chgData name="Yili Lin" userId="4f5ea914-e9ae-44cc-983b-ec5bd1f2dd00" providerId="ADAL" clId="{AD82001A-3D6F-4C10-A27F-DFEC26E8EF3B}" dt="2024-08-30T14:53:57.682" v="489" actId="478"/>
          <ac:spMkLst>
            <pc:docMk/>
            <pc:sldMk cId="3212092856" sldId="275"/>
            <ac:spMk id="10" creationId="{DED012A8-AF18-1C83-483A-1B9E12E6455C}"/>
          </ac:spMkLst>
        </pc:spChg>
      </pc:sldChg>
      <pc:sldChg chg="modSp add mod">
        <pc:chgData name="Yili Lin" userId="4f5ea914-e9ae-44cc-983b-ec5bd1f2dd00" providerId="ADAL" clId="{AD82001A-3D6F-4C10-A27F-DFEC26E8EF3B}" dt="2024-09-07T01:04:39.578" v="1460"/>
        <pc:sldMkLst>
          <pc:docMk/>
          <pc:sldMk cId="1585919905" sldId="276"/>
        </pc:sldMkLst>
        <pc:spChg chg="mod">
          <ac:chgData name="Yili Lin" userId="4f5ea914-e9ae-44cc-983b-ec5bd1f2dd00" providerId="ADAL" clId="{AD82001A-3D6F-4C10-A27F-DFEC26E8EF3B}" dt="2024-09-01T16:12:10.859" v="1453"/>
          <ac:spMkLst>
            <pc:docMk/>
            <pc:sldMk cId="1585919905" sldId="276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9-07T01:04:39.578" v="1460"/>
          <ac:spMkLst>
            <pc:docMk/>
            <pc:sldMk cId="1585919905" sldId="276"/>
            <ac:spMk id="4" creationId="{CE6DDAFA-E1B1-A3B0-387B-F9BB3446C2A1}"/>
          </ac:spMkLst>
        </pc:spChg>
      </pc:sldChg>
      <pc:sldChg chg="modSp add mod">
        <pc:chgData name="Yili Lin" userId="4f5ea914-e9ae-44cc-983b-ec5bd1f2dd00" providerId="ADAL" clId="{AD82001A-3D6F-4C10-A27F-DFEC26E8EF3B}" dt="2024-09-07T01:04:30.696" v="1458"/>
        <pc:sldMkLst>
          <pc:docMk/>
          <pc:sldMk cId="3617918176" sldId="277"/>
        </pc:sldMkLst>
        <pc:spChg chg="mod">
          <ac:chgData name="Yili Lin" userId="4f5ea914-e9ae-44cc-983b-ec5bd1f2dd00" providerId="ADAL" clId="{AD82001A-3D6F-4C10-A27F-DFEC26E8EF3B}" dt="2024-09-01T16:12:18.968" v="1454"/>
          <ac:spMkLst>
            <pc:docMk/>
            <pc:sldMk cId="3617918176" sldId="277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9-07T01:04:30.696" v="1458"/>
          <ac:spMkLst>
            <pc:docMk/>
            <pc:sldMk cId="3617918176" sldId="277"/>
            <ac:spMk id="4" creationId="{CE6DDAFA-E1B1-A3B0-387B-F9BB3446C2A1}"/>
          </ac:spMkLst>
        </pc:spChg>
      </pc:sldChg>
      <pc:sldChg chg="add del">
        <pc:chgData name="Yili Lin" userId="4f5ea914-e9ae-44cc-983b-ec5bd1f2dd00" providerId="ADAL" clId="{AD82001A-3D6F-4C10-A27F-DFEC26E8EF3B}" dt="2024-08-30T16:22:44.608" v="684" actId="47"/>
        <pc:sldMkLst>
          <pc:docMk/>
          <pc:sldMk cId="1656937636" sldId="278"/>
        </pc:sldMkLst>
      </pc:sldChg>
      <pc:sldChg chg="addSp delSp modSp add mod ord">
        <pc:chgData name="Yili Lin" userId="4f5ea914-e9ae-44cc-983b-ec5bd1f2dd00" providerId="ADAL" clId="{AD82001A-3D6F-4C10-A27F-DFEC26E8EF3B}" dt="2024-08-31T17:08:07.709" v="1333" actId="255"/>
        <pc:sldMkLst>
          <pc:docMk/>
          <pc:sldMk cId="617468207" sldId="279"/>
        </pc:sldMkLst>
        <pc:spChg chg="mod">
          <ac:chgData name="Yili Lin" userId="4f5ea914-e9ae-44cc-983b-ec5bd1f2dd00" providerId="ADAL" clId="{AD82001A-3D6F-4C10-A27F-DFEC26E8EF3B}" dt="2024-08-31T17:08:07.709" v="1333" actId="255"/>
          <ac:spMkLst>
            <pc:docMk/>
            <pc:sldMk cId="617468207" sldId="279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5:32:17.185" v="1169" actId="255"/>
          <ac:spMkLst>
            <pc:docMk/>
            <pc:sldMk cId="617468207" sldId="279"/>
            <ac:spMk id="4" creationId="{CE6DDAFA-E1B1-A3B0-387B-F9BB3446C2A1}"/>
          </ac:spMkLst>
        </pc:spChg>
        <pc:spChg chg="add del mod">
          <ac:chgData name="Yili Lin" userId="4f5ea914-e9ae-44cc-983b-ec5bd1f2dd00" providerId="ADAL" clId="{AD82001A-3D6F-4C10-A27F-DFEC26E8EF3B}" dt="2024-08-30T18:52:23.133" v="819" actId="478"/>
          <ac:spMkLst>
            <pc:docMk/>
            <pc:sldMk cId="617468207" sldId="279"/>
            <ac:spMk id="6" creationId="{CFDC7979-5B09-D9A9-536B-E264E589D9DE}"/>
          </ac:spMkLst>
        </pc:spChg>
        <pc:spChg chg="add del mod">
          <ac:chgData name="Yili Lin" userId="4f5ea914-e9ae-44cc-983b-ec5bd1f2dd00" providerId="ADAL" clId="{AD82001A-3D6F-4C10-A27F-DFEC26E8EF3B}" dt="2024-08-30T18:36:58.949" v="773" actId="478"/>
          <ac:spMkLst>
            <pc:docMk/>
            <pc:sldMk cId="617468207" sldId="279"/>
            <ac:spMk id="12" creationId="{B46FD557-1E22-FCC7-F1C3-235A92312C2E}"/>
          </ac:spMkLst>
        </pc:spChg>
        <pc:spChg chg="add del mod">
          <ac:chgData name="Yili Lin" userId="4f5ea914-e9ae-44cc-983b-ec5bd1f2dd00" providerId="ADAL" clId="{AD82001A-3D6F-4C10-A27F-DFEC26E8EF3B}" dt="2024-08-30T18:52:21.502" v="818" actId="478"/>
          <ac:spMkLst>
            <pc:docMk/>
            <pc:sldMk cId="617468207" sldId="279"/>
            <ac:spMk id="13" creationId="{139EE37D-242F-B0A7-777B-42B1825F7E28}"/>
          </ac:spMkLst>
        </pc:spChg>
        <pc:spChg chg="add mod">
          <ac:chgData name="Yili Lin" userId="4f5ea914-e9ae-44cc-983b-ec5bd1f2dd00" providerId="ADAL" clId="{AD82001A-3D6F-4C10-A27F-DFEC26E8EF3B}" dt="2024-08-30T18:55:13.988" v="847" actId="1582"/>
          <ac:spMkLst>
            <pc:docMk/>
            <pc:sldMk cId="617468207" sldId="279"/>
            <ac:spMk id="14" creationId="{F8C76F0C-80EF-1770-46F5-4D1B21434098}"/>
          </ac:spMkLst>
        </pc:spChg>
        <pc:spChg chg="add mod">
          <ac:chgData name="Yili Lin" userId="4f5ea914-e9ae-44cc-983b-ec5bd1f2dd00" providerId="ADAL" clId="{AD82001A-3D6F-4C10-A27F-DFEC26E8EF3B}" dt="2024-08-30T18:55:29.297" v="848" actId="1582"/>
          <ac:spMkLst>
            <pc:docMk/>
            <pc:sldMk cId="617468207" sldId="279"/>
            <ac:spMk id="15" creationId="{7416C76F-C508-FDC8-8E05-758B533B7FEB}"/>
          </ac:spMkLst>
        </pc:spChg>
        <pc:picChg chg="add del mod">
          <ac:chgData name="Yili Lin" userId="4f5ea914-e9ae-44cc-983b-ec5bd1f2dd00" providerId="ADAL" clId="{AD82001A-3D6F-4C10-A27F-DFEC26E8EF3B}" dt="2024-08-30T18:36:13.168" v="764" actId="478"/>
          <ac:picMkLst>
            <pc:docMk/>
            <pc:sldMk cId="617468207" sldId="279"/>
            <ac:picMk id="5" creationId="{5B76B449-D425-8A19-9138-C9E3E3D6248D}"/>
          </ac:picMkLst>
        </pc:picChg>
        <pc:picChg chg="add mod ord">
          <ac:chgData name="Yili Lin" userId="4f5ea914-e9ae-44cc-983b-ec5bd1f2dd00" providerId="ADAL" clId="{AD82001A-3D6F-4C10-A27F-DFEC26E8EF3B}" dt="2024-08-30T18:36:33.580" v="769" actId="167"/>
          <ac:picMkLst>
            <pc:docMk/>
            <pc:sldMk cId="617468207" sldId="279"/>
            <ac:picMk id="11" creationId="{F4386560-E239-F693-8A57-BBCD567B0A95}"/>
          </ac:picMkLst>
        </pc:picChg>
      </pc:sldChg>
      <pc:sldChg chg="add del">
        <pc:chgData name="Yili Lin" userId="4f5ea914-e9ae-44cc-983b-ec5bd1f2dd00" providerId="ADAL" clId="{AD82001A-3D6F-4C10-A27F-DFEC26E8EF3B}" dt="2024-08-30T16:22:50.022" v="685" actId="47"/>
        <pc:sldMkLst>
          <pc:docMk/>
          <pc:sldMk cId="1343954766" sldId="280"/>
        </pc:sldMkLst>
      </pc:sldChg>
      <pc:sldChg chg="add del">
        <pc:chgData name="Yili Lin" userId="4f5ea914-e9ae-44cc-983b-ec5bd1f2dd00" providerId="ADAL" clId="{AD82001A-3D6F-4C10-A27F-DFEC26E8EF3B}" dt="2024-08-30T16:22:51.246" v="686" actId="47"/>
        <pc:sldMkLst>
          <pc:docMk/>
          <pc:sldMk cId="288246072" sldId="281"/>
        </pc:sldMkLst>
      </pc:sldChg>
      <pc:sldChg chg="addSp delSp modSp add del mod">
        <pc:chgData name="Yili Lin" userId="4f5ea914-e9ae-44cc-983b-ec5bd1f2dd00" providerId="ADAL" clId="{AD82001A-3D6F-4C10-A27F-DFEC26E8EF3B}" dt="2024-08-31T14:55:46.113" v="1001" actId="47"/>
        <pc:sldMkLst>
          <pc:docMk/>
          <pc:sldMk cId="1741084333" sldId="282"/>
        </pc:sldMkLst>
        <pc:spChg chg="mod">
          <ac:chgData name="Yili Lin" userId="4f5ea914-e9ae-44cc-983b-ec5bd1f2dd00" providerId="ADAL" clId="{AD82001A-3D6F-4C10-A27F-DFEC26E8EF3B}" dt="2024-08-31T14:49:51.439" v="938"/>
          <ac:spMkLst>
            <pc:docMk/>
            <pc:sldMk cId="1741084333" sldId="282"/>
            <ac:spMk id="2" creationId="{67ADE210-04F2-C333-E82F-063748B5B191}"/>
          </ac:spMkLst>
        </pc:spChg>
        <pc:spChg chg="add del mod">
          <ac:chgData name="Yili Lin" userId="4f5ea914-e9ae-44cc-983b-ec5bd1f2dd00" providerId="ADAL" clId="{AD82001A-3D6F-4C10-A27F-DFEC26E8EF3B}" dt="2024-08-30T18:56:16.503" v="851" actId="478"/>
          <ac:spMkLst>
            <pc:docMk/>
            <pc:sldMk cId="1741084333" sldId="282"/>
            <ac:spMk id="6" creationId="{C9A7C474-8B55-D625-F02B-CF4421C7B7A1}"/>
          </ac:spMkLst>
        </pc:spChg>
        <pc:spChg chg="add del mod">
          <ac:chgData name="Yili Lin" userId="4f5ea914-e9ae-44cc-983b-ec5bd1f2dd00" providerId="ADAL" clId="{AD82001A-3D6F-4C10-A27F-DFEC26E8EF3B}" dt="2024-08-30T18:56:18.153" v="852" actId="478"/>
          <ac:spMkLst>
            <pc:docMk/>
            <pc:sldMk cId="1741084333" sldId="282"/>
            <ac:spMk id="10" creationId="{AF9FEDF0-37EB-AA6A-66E8-193E9B427939}"/>
          </ac:spMkLst>
        </pc:spChg>
        <pc:spChg chg="add mod">
          <ac:chgData name="Yili Lin" userId="4f5ea914-e9ae-44cc-983b-ec5bd1f2dd00" providerId="ADAL" clId="{AD82001A-3D6F-4C10-A27F-DFEC26E8EF3B}" dt="2024-08-30T16:23:37.701" v="697" actId="20577"/>
          <ac:spMkLst>
            <pc:docMk/>
            <pc:sldMk cId="1741084333" sldId="282"/>
            <ac:spMk id="11" creationId="{C31F165C-0D02-7585-BE70-E5A96C76493F}"/>
          </ac:spMkLst>
        </pc:spChg>
        <pc:spChg chg="add mod">
          <ac:chgData name="Yili Lin" userId="4f5ea914-e9ae-44cc-983b-ec5bd1f2dd00" providerId="ADAL" clId="{AD82001A-3D6F-4C10-A27F-DFEC26E8EF3B}" dt="2024-08-30T18:56:58.942" v="862" actId="1076"/>
          <ac:spMkLst>
            <pc:docMk/>
            <pc:sldMk cId="1741084333" sldId="282"/>
            <ac:spMk id="12" creationId="{89EC31FE-34E4-2C5A-C8DB-3A06D54FA150}"/>
          </ac:spMkLst>
        </pc:spChg>
        <pc:spChg chg="add mod">
          <ac:chgData name="Yili Lin" userId="4f5ea914-e9ae-44cc-983b-ec5bd1f2dd00" providerId="ADAL" clId="{AD82001A-3D6F-4C10-A27F-DFEC26E8EF3B}" dt="2024-08-30T18:56:36.841" v="858" actId="14100"/>
          <ac:spMkLst>
            <pc:docMk/>
            <pc:sldMk cId="1741084333" sldId="282"/>
            <ac:spMk id="13" creationId="{817BC9AB-2149-0F80-4F08-AD1923DAEB11}"/>
          </ac:spMkLst>
        </pc:spChg>
        <pc:picChg chg="add mod ord">
          <ac:chgData name="Yili Lin" userId="4f5ea914-e9ae-44cc-983b-ec5bd1f2dd00" providerId="ADAL" clId="{AD82001A-3D6F-4C10-A27F-DFEC26E8EF3B}" dt="2024-08-30T15:49:46.447" v="644" actId="167"/>
          <ac:picMkLst>
            <pc:docMk/>
            <pc:sldMk cId="1741084333" sldId="282"/>
            <ac:picMk id="5" creationId="{DC18E2E4-63FC-5A61-8BDB-B98E18F308AD}"/>
          </ac:picMkLst>
        </pc:picChg>
      </pc:sldChg>
      <pc:sldChg chg="addSp delSp modSp add del mod">
        <pc:chgData name="Yili Lin" userId="4f5ea914-e9ae-44cc-983b-ec5bd1f2dd00" providerId="ADAL" clId="{AD82001A-3D6F-4C10-A27F-DFEC26E8EF3B}" dt="2024-08-31T17:07:45.927" v="1330" actId="255"/>
        <pc:sldMkLst>
          <pc:docMk/>
          <pc:sldMk cId="3215330886" sldId="283"/>
        </pc:sldMkLst>
        <pc:spChg chg="mod">
          <ac:chgData name="Yili Lin" userId="4f5ea914-e9ae-44cc-983b-ec5bd1f2dd00" providerId="ADAL" clId="{AD82001A-3D6F-4C10-A27F-DFEC26E8EF3B}" dt="2024-08-31T17:07:45.927" v="1330" actId="255"/>
          <ac:spMkLst>
            <pc:docMk/>
            <pc:sldMk cId="3215330886" sldId="283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5:30:40.340" v="1129" actId="20577"/>
          <ac:spMkLst>
            <pc:docMk/>
            <pc:sldMk cId="3215330886" sldId="283"/>
            <ac:spMk id="4" creationId="{CE6DDAFA-E1B1-A3B0-387B-F9BB3446C2A1}"/>
          </ac:spMkLst>
        </pc:spChg>
        <pc:spChg chg="add del mod">
          <ac:chgData name="Yili Lin" userId="4f5ea914-e9ae-44cc-983b-ec5bd1f2dd00" providerId="ADAL" clId="{AD82001A-3D6F-4C10-A27F-DFEC26E8EF3B}" dt="2024-08-30T15:11:48.372" v="625" actId="478"/>
          <ac:spMkLst>
            <pc:docMk/>
            <pc:sldMk cId="3215330886" sldId="283"/>
            <ac:spMk id="6" creationId="{322BE675-3437-F3BD-D2A9-35CA21713EFF}"/>
          </ac:spMkLst>
        </pc:spChg>
        <pc:spChg chg="add del mod">
          <ac:chgData name="Yili Lin" userId="4f5ea914-e9ae-44cc-983b-ec5bd1f2dd00" providerId="ADAL" clId="{AD82001A-3D6F-4C10-A27F-DFEC26E8EF3B}" dt="2024-08-30T18:57:06.402" v="863" actId="478"/>
          <ac:spMkLst>
            <pc:docMk/>
            <pc:sldMk cId="3215330886" sldId="283"/>
            <ac:spMk id="10" creationId="{73242BDB-07AA-5148-705C-4CC8B40CB0B1}"/>
          </ac:spMkLst>
        </pc:spChg>
        <pc:spChg chg="add mod">
          <ac:chgData name="Yili Lin" userId="4f5ea914-e9ae-44cc-983b-ec5bd1f2dd00" providerId="ADAL" clId="{AD82001A-3D6F-4C10-A27F-DFEC26E8EF3B}" dt="2024-08-30T18:57:34.757" v="869" actId="1076"/>
          <ac:spMkLst>
            <pc:docMk/>
            <pc:sldMk cId="3215330886" sldId="283"/>
            <ac:spMk id="13" creationId="{5F84A7F1-BBD0-66B6-48E5-51A228C8B00D}"/>
          </ac:spMkLst>
        </pc:spChg>
        <pc:picChg chg="add del mod ord">
          <ac:chgData name="Yili Lin" userId="4f5ea914-e9ae-44cc-983b-ec5bd1f2dd00" providerId="ADAL" clId="{AD82001A-3D6F-4C10-A27F-DFEC26E8EF3B}" dt="2024-08-30T15:47:03.805" v="629" actId="478"/>
          <ac:picMkLst>
            <pc:docMk/>
            <pc:sldMk cId="3215330886" sldId="283"/>
            <ac:picMk id="5" creationId="{CE76F31D-54E5-2F9A-1F18-6F57ED98D886}"/>
          </ac:picMkLst>
        </pc:picChg>
        <pc:picChg chg="add mod ord">
          <ac:chgData name="Yili Lin" userId="4f5ea914-e9ae-44cc-983b-ec5bd1f2dd00" providerId="ADAL" clId="{AD82001A-3D6F-4C10-A27F-DFEC26E8EF3B}" dt="2024-08-30T18:57:22.849" v="866" actId="1076"/>
          <ac:picMkLst>
            <pc:docMk/>
            <pc:sldMk cId="3215330886" sldId="283"/>
            <ac:picMk id="12" creationId="{D32BDB5C-D8CF-4878-B060-8A32BD150CC3}"/>
          </ac:picMkLst>
        </pc:picChg>
      </pc:sldChg>
      <pc:sldChg chg="addSp delSp modSp add del mod">
        <pc:chgData name="Yili Lin" userId="4f5ea914-e9ae-44cc-983b-ec5bd1f2dd00" providerId="ADAL" clId="{AD82001A-3D6F-4C10-A27F-DFEC26E8EF3B}" dt="2024-08-31T15:24:30.193" v="1121" actId="47"/>
        <pc:sldMkLst>
          <pc:docMk/>
          <pc:sldMk cId="841187811" sldId="284"/>
        </pc:sldMkLst>
        <pc:spChg chg="mod">
          <ac:chgData name="Yili Lin" userId="4f5ea914-e9ae-44cc-983b-ec5bd1f2dd00" providerId="ADAL" clId="{AD82001A-3D6F-4C10-A27F-DFEC26E8EF3B}" dt="2024-08-31T15:06:58.710" v="1079"/>
          <ac:spMkLst>
            <pc:docMk/>
            <pc:sldMk cId="841187811" sldId="284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5:03:09.033" v="1074"/>
          <ac:spMkLst>
            <pc:docMk/>
            <pc:sldMk cId="841187811" sldId="284"/>
            <ac:spMk id="4" creationId="{CE6DDAFA-E1B1-A3B0-387B-F9BB3446C2A1}"/>
          </ac:spMkLst>
        </pc:spChg>
        <pc:spChg chg="del mod">
          <ac:chgData name="Yili Lin" userId="4f5ea914-e9ae-44cc-983b-ec5bd1f2dd00" providerId="ADAL" clId="{AD82001A-3D6F-4C10-A27F-DFEC26E8EF3B}" dt="2024-08-30T18:53:41.575" v="827" actId="478"/>
          <ac:spMkLst>
            <pc:docMk/>
            <pc:sldMk cId="841187811" sldId="284"/>
            <ac:spMk id="6" creationId="{C9A7C474-8B55-D625-F02B-CF4421C7B7A1}"/>
          </ac:spMkLst>
        </pc:spChg>
        <pc:spChg chg="del mod">
          <ac:chgData name="Yili Lin" userId="4f5ea914-e9ae-44cc-983b-ec5bd1f2dd00" providerId="ADAL" clId="{AD82001A-3D6F-4C10-A27F-DFEC26E8EF3B}" dt="2024-08-30T18:53:44.536" v="829" actId="478"/>
          <ac:spMkLst>
            <pc:docMk/>
            <pc:sldMk cId="841187811" sldId="284"/>
            <ac:spMk id="10" creationId="{AF9FEDF0-37EB-AA6A-66E8-193E9B427939}"/>
          </ac:spMkLst>
        </pc:spChg>
        <pc:spChg chg="add mod">
          <ac:chgData name="Yili Lin" userId="4f5ea914-e9ae-44cc-983b-ec5bd1f2dd00" providerId="ADAL" clId="{AD82001A-3D6F-4C10-A27F-DFEC26E8EF3B}" dt="2024-08-31T15:07:07.916" v="1080" actId="1076"/>
          <ac:spMkLst>
            <pc:docMk/>
            <pc:sldMk cId="841187811" sldId="284"/>
            <ac:spMk id="12" creationId="{EF343042-015F-86E4-5548-6D408F2C339A}"/>
          </ac:spMkLst>
        </pc:spChg>
        <pc:spChg chg="add mod">
          <ac:chgData name="Yili Lin" userId="4f5ea914-e9ae-44cc-983b-ec5bd1f2dd00" providerId="ADAL" clId="{AD82001A-3D6F-4C10-A27F-DFEC26E8EF3B}" dt="2024-08-30T18:54:55.572" v="843" actId="208"/>
          <ac:spMkLst>
            <pc:docMk/>
            <pc:sldMk cId="841187811" sldId="284"/>
            <ac:spMk id="13" creationId="{115FFCD0-B80F-BE4A-A937-9872C58C5372}"/>
          </ac:spMkLst>
        </pc:spChg>
        <pc:spChg chg="add mod">
          <ac:chgData name="Yili Lin" userId="4f5ea914-e9ae-44cc-983b-ec5bd1f2dd00" providerId="ADAL" clId="{AD82001A-3D6F-4C10-A27F-DFEC26E8EF3B}" dt="2024-08-30T18:54:16.997" v="834" actId="1582"/>
          <ac:spMkLst>
            <pc:docMk/>
            <pc:sldMk cId="841187811" sldId="284"/>
            <ac:spMk id="14" creationId="{8D46671D-4681-23F1-8CC8-1A25B7466B84}"/>
          </ac:spMkLst>
        </pc:spChg>
        <pc:picChg chg="del">
          <ac:chgData name="Yili Lin" userId="4f5ea914-e9ae-44cc-983b-ec5bd1f2dd00" providerId="ADAL" clId="{AD82001A-3D6F-4C10-A27F-DFEC26E8EF3B}" dt="2024-08-30T16:15:38.439" v="651" actId="478"/>
          <ac:picMkLst>
            <pc:docMk/>
            <pc:sldMk cId="841187811" sldId="284"/>
            <ac:picMk id="5" creationId="{DC18E2E4-63FC-5A61-8BDB-B98E18F308AD}"/>
          </ac:picMkLst>
        </pc:picChg>
        <pc:picChg chg="add mod ord">
          <ac:chgData name="Yili Lin" userId="4f5ea914-e9ae-44cc-983b-ec5bd1f2dd00" providerId="ADAL" clId="{AD82001A-3D6F-4C10-A27F-DFEC26E8EF3B}" dt="2024-08-30T16:15:46.361" v="655" actId="167"/>
          <ac:picMkLst>
            <pc:docMk/>
            <pc:sldMk cId="841187811" sldId="284"/>
            <ac:picMk id="11" creationId="{8EDAA134-D686-1218-F19E-D9E2B670E9F3}"/>
          </ac:picMkLst>
        </pc:picChg>
      </pc:sldChg>
      <pc:sldChg chg="delSp modSp add del mod">
        <pc:chgData name="Yili Lin" userId="4f5ea914-e9ae-44cc-983b-ec5bd1f2dd00" providerId="ADAL" clId="{AD82001A-3D6F-4C10-A27F-DFEC26E8EF3B}" dt="2024-08-31T15:23:22.500" v="1110" actId="47"/>
        <pc:sldMkLst>
          <pc:docMk/>
          <pc:sldMk cId="2218574984" sldId="285"/>
        </pc:sldMkLst>
        <pc:spChg chg="mod">
          <ac:chgData name="Yili Lin" userId="4f5ea914-e9ae-44cc-983b-ec5bd1f2dd00" providerId="ADAL" clId="{AD82001A-3D6F-4C10-A27F-DFEC26E8EF3B}" dt="2024-08-30T20:34:30.236" v="916" actId="14100"/>
          <ac:spMkLst>
            <pc:docMk/>
            <pc:sldMk cId="2218574984" sldId="285"/>
            <ac:spMk id="4" creationId="{CE6DDAFA-E1B1-A3B0-387B-F9BB3446C2A1}"/>
          </ac:spMkLst>
        </pc:spChg>
        <pc:spChg chg="del">
          <ac:chgData name="Yili Lin" userId="4f5ea914-e9ae-44cc-983b-ec5bd1f2dd00" providerId="ADAL" clId="{AD82001A-3D6F-4C10-A27F-DFEC26E8EF3B}" dt="2024-08-30T16:25:01.288" v="738" actId="478"/>
          <ac:spMkLst>
            <pc:docMk/>
            <pc:sldMk cId="2218574984" sldId="285"/>
            <ac:spMk id="6" creationId="{C9A7C474-8B55-D625-F02B-CF4421C7B7A1}"/>
          </ac:spMkLst>
        </pc:spChg>
        <pc:spChg chg="del">
          <ac:chgData name="Yili Lin" userId="4f5ea914-e9ae-44cc-983b-ec5bd1f2dd00" providerId="ADAL" clId="{AD82001A-3D6F-4C10-A27F-DFEC26E8EF3B}" dt="2024-08-30T16:25:03.035" v="739" actId="478"/>
          <ac:spMkLst>
            <pc:docMk/>
            <pc:sldMk cId="2218574984" sldId="285"/>
            <ac:spMk id="10" creationId="{AF9FEDF0-37EB-AA6A-66E8-193E9B427939}"/>
          </ac:spMkLst>
        </pc:spChg>
        <pc:spChg chg="del">
          <ac:chgData name="Yili Lin" userId="4f5ea914-e9ae-44cc-983b-ec5bd1f2dd00" providerId="ADAL" clId="{AD82001A-3D6F-4C10-A27F-DFEC26E8EF3B}" dt="2024-08-30T20:34:36.176" v="917" actId="478"/>
          <ac:spMkLst>
            <pc:docMk/>
            <pc:sldMk cId="2218574984" sldId="285"/>
            <ac:spMk id="12" creationId="{EF343042-015F-86E4-5548-6D408F2C339A}"/>
          </ac:spMkLst>
        </pc:spChg>
        <pc:picChg chg="del">
          <ac:chgData name="Yili Lin" userId="4f5ea914-e9ae-44cc-983b-ec5bd1f2dd00" providerId="ADAL" clId="{AD82001A-3D6F-4C10-A27F-DFEC26E8EF3B}" dt="2024-08-30T16:24:59.057" v="737" actId="478"/>
          <ac:picMkLst>
            <pc:docMk/>
            <pc:sldMk cId="2218574984" sldId="285"/>
            <ac:picMk id="11" creationId="{8EDAA134-D686-1218-F19E-D9E2B670E9F3}"/>
          </ac:picMkLst>
        </pc:picChg>
      </pc:sldChg>
      <pc:sldChg chg="add del">
        <pc:chgData name="Yili Lin" userId="4f5ea914-e9ae-44cc-983b-ec5bd1f2dd00" providerId="ADAL" clId="{AD82001A-3D6F-4C10-A27F-DFEC26E8EF3B}" dt="2024-08-30T16:20:09.101" v="664" actId="47"/>
        <pc:sldMkLst>
          <pc:docMk/>
          <pc:sldMk cId="2464156238" sldId="285"/>
        </pc:sldMkLst>
      </pc:sldChg>
      <pc:sldChg chg="addSp delSp modSp add mod">
        <pc:chgData name="Yili Lin" userId="4f5ea914-e9ae-44cc-983b-ec5bd1f2dd00" providerId="ADAL" clId="{AD82001A-3D6F-4C10-A27F-DFEC26E8EF3B}" dt="2024-08-31T17:08:15.432" v="1334" actId="255"/>
        <pc:sldMkLst>
          <pc:docMk/>
          <pc:sldMk cId="4188258287" sldId="286"/>
        </pc:sldMkLst>
        <pc:spChg chg="mod">
          <ac:chgData name="Yili Lin" userId="4f5ea914-e9ae-44cc-983b-ec5bd1f2dd00" providerId="ADAL" clId="{AD82001A-3D6F-4C10-A27F-DFEC26E8EF3B}" dt="2024-08-31T17:08:15.432" v="1334" actId="255"/>
          <ac:spMkLst>
            <pc:docMk/>
            <pc:sldMk cId="4188258287" sldId="286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5:32:26.794" v="1170" actId="255"/>
          <ac:spMkLst>
            <pc:docMk/>
            <pc:sldMk cId="4188258287" sldId="286"/>
            <ac:spMk id="4" creationId="{CE6DDAFA-E1B1-A3B0-387B-F9BB3446C2A1}"/>
          </ac:spMkLst>
        </pc:spChg>
        <pc:spChg chg="add del mod">
          <ac:chgData name="Yili Lin" userId="4f5ea914-e9ae-44cc-983b-ec5bd1f2dd00" providerId="ADAL" clId="{AD82001A-3D6F-4C10-A27F-DFEC26E8EF3B}" dt="2024-08-30T18:51:59.740" v="814" actId="478"/>
          <ac:spMkLst>
            <pc:docMk/>
            <pc:sldMk cId="4188258287" sldId="286"/>
            <ac:spMk id="6" creationId="{8DD95363-7AFC-D7D0-520B-55CBF3A18AED}"/>
          </ac:spMkLst>
        </pc:spChg>
        <pc:spChg chg="add del mod">
          <ac:chgData name="Yili Lin" userId="4f5ea914-e9ae-44cc-983b-ec5bd1f2dd00" providerId="ADAL" clId="{AD82001A-3D6F-4C10-A27F-DFEC26E8EF3B}" dt="2024-08-30T18:52:01.758" v="815" actId="478"/>
          <ac:spMkLst>
            <pc:docMk/>
            <pc:sldMk cId="4188258287" sldId="286"/>
            <ac:spMk id="10" creationId="{C8F7C5B5-9966-43D9-AE1F-95F9A33F1304}"/>
          </ac:spMkLst>
        </pc:spChg>
        <pc:spChg chg="add mod">
          <ac:chgData name="Yili Lin" userId="4f5ea914-e9ae-44cc-983b-ec5bd1f2dd00" providerId="ADAL" clId="{AD82001A-3D6F-4C10-A27F-DFEC26E8EF3B}" dt="2024-08-30T18:59:24.842" v="877" actId="14100"/>
          <ac:spMkLst>
            <pc:docMk/>
            <pc:sldMk cId="4188258287" sldId="286"/>
            <ac:spMk id="11" creationId="{8457166B-F73C-E0E1-E16D-73C242427E0A}"/>
          </ac:spMkLst>
        </pc:spChg>
        <pc:spChg chg="add mod">
          <ac:chgData name="Yili Lin" userId="4f5ea914-e9ae-44cc-983b-ec5bd1f2dd00" providerId="ADAL" clId="{AD82001A-3D6F-4C10-A27F-DFEC26E8EF3B}" dt="2024-08-30T18:55:59.532" v="850" actId="1582"/>
          <ac:spMkLst>
            <pc:docMk/>
            <pc:sldMk cId="4188258287" sldId="286"/>
            <ac:spMk id="12" creationId="{1AECF459-1185-6F00-4F70-B78625B71628}"/>
          </ac:spMkLst>
        </pc:spChg>
        <pc:graphicFrameChg chg="add del modGraphic">
          <ac:chgData name="Yili Lin" userId="4f5ea914-e9ae-44cc-983b-ec5bd1f2dd00" providerId="ADAL" clId="{AD82001A-3D6F-4C10-A27F-DFEC26E8EF3B}" dt="2024-08-30T18:58:08.638" v="876" actId="27309"/>
          <ac:graphicFrameMkLst>
            <pc:docMk/>
            <pc:sldMk cId="4188258287" sldId="286"/>
            <ac:graphicFrameMk id="14" creationId="{14EF5170-4D49-FE34-E950-9E903E85ABF9}"/>
          </ac:graphicFrameMkLst>
        </pc:graphicFrameChg>
        <pc:picChg chg="add mod ord">
          <ac:chgData name="Yili Lin" userId="4f5ea914-e9ae-44cc-983b-ec5bd1f2dd00" providerId="ADAL" clId="{AD82001A-3D6F-4C10-A27F-DFEC26E8EF3B}" dt="2024-08-30T18:47:50.577" v="788" actId="14100"/>
          <ac:picMkLst>
            <pc:docMk/>
            <pc:sldMk cId="4188258287" sldId="286"/>
            <ac:picMk id="5" creationId="{9E76613F-F744-5C29-F6A0-97E4A1D245E4}"/>
          </ac:picMkLst>
        </pc:picChg>
      </pc:sldChg>
      <pc:sldChg chg="addSp modSp add mod">
        <pc:chgData name="Yili Lin" userId="4f5ea914-e9ae-44cc-983b-ec5bd1f2dd00" providerId="ADAL" clId="{AD82001A-3D6F-4C10-A27F-DFEC26E8EF3B}" dt="2024-09-01T15:47:27.367" v="1439" actId="20577"/>
        <pc:sldMkLst>
          <pc:docMk/>
          <pc:sldMk cId="1758976340" sldId="287"/>
        </pc:sldMkLst>
        <pc:spChg chg="mod">
          <ac:chgData name="Yili Lin" userId="4f5ea914-e9ae-44cc-983b-ec5bd1f2dd00" providerId="ADAL" clId="{AD82001A-3D6F-4C10-A27F-DFEC26E8EF3B}" dt="2024-08-31T17:11:34.578" v="1364" actId="20577"/>
          <ac:spMkLst>
            <pc:docMk/>
            <pc:sldMk cId="1758976340" sldId="287"/>
            <ac:spMk id="2" creationId="{67ADE210-04F2-C333-E82F-063748B5B191}"/>
          </ac:spMkLst>
        </pc:spChg>
        <pc:spChg chg="add mod">
          <ac:chgData name="Yili Lin" userId="4f5ea914-e9ae-44cc-983b-ec5bd1f2dd00" providerId="ADAL" clId="{AD82001A-3D6F-4C10-A27F-DFEC26E8EF3B}" dt="2024-09-01T15:47:27.367" v="1439" actId="20577"/>
          <ac:spMkLst>
            <pc:docMk/>
            <pc:sldMk cId="1758976340" sldId="287"/>
            <ac:spMk id="3" creationId="{6C4518F5-9410-5C62-C2E5-1D690A0B8865}"/>
          </ac:spMkLst>
        </pc:spChg>
        <pc:spChg chg="mod">
          <ac:chgData name="Yili Lin" userId="4f5ea914-e9ae-44cc-983b-ec5bd1f2dd00" providerId="ADAL" clId="{AD82001A-3D6F-4C10-A27F-DFEC26E8EF3B}" dt="2024-08-31T16:25:02.989" v="1262" actId="20577"/>
          <ac:spMkLst>
            <pc:docMk/>
            <pc:sldMk cId="1758976340" sldId="287"/>
            <ac:spMk id="4" creationId="{CE6DDAFA-E1B1-A3B0-387B-F9BB3446C2A1}"/>
          </ac:spMkLst>
        </pc:spChg>
      </pc:sldChg>
      <pc:sldChg chg="modSp add del mod">
        <pc:chgData name="Yili Lin" userId="4f5ea914-e9ae-44cc-983b-ec5bd1f2dd00" providerId="ADAL" clId="{AD82001A-3D6F-4C10-A27F-DFEC26E8EF3B}" dt="2024-08-31T16:43:25.883" v="1280" actId="47"/>
        <pc:sldMkLst>
          <pc:docMk/>
          <pc:sldMk cId="3234709632" sldId="288"/>
        </pc:sldMkLst>
        <pc:spChg chg="mod">
          <ac:chgData name="Yili Lin" userId="4f5ea914-e9ae-44cc-983b-ec5bd1f2dd00" providerId="ADAL" clId="{AD82001A-3D6F-4C10-A27F-DFEC26E8EF3B}" dt="2024-08-31T16:20:50.367" v="1227" actId="255"/>
          <ac:spMkLst>
            <pc:docMk/>
            <pc:sldMk cId="3234709632" sldId="288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6:22:31.040" v="1258" actId="255"/>
          <ac:spMkLst>
            <pc:docMk/>
            <pc:sldMk cId="3234709632" sldId="288"/>
            <ac:spMk id="4" creationId="{CE6DDAFA-E1B1-A3B0-387B-F9BB3446C2A1}"/>
          </ac:spMkLst>
        </pc:spChg>
      </pc:sldChg>
      <pc:sldChg chg="addSp modSp add del mod">
        <pc:chgData name="Yili Lin" userId="4f5ea914-e9ae-44cc-983b-ec5bd1f2dd00" providerId="ADAL" clId="{AD82001A-3D6F-4C10-A27F-DFEC26E8EF3B}" dt="2024-08-30T18:37:37.514" v="780" actId="47"/>
        <pc:sldMkLst>
          <pc:docMk/>
          <pc:sldMk cId="1311537957" sldId="289"/>
        </pc:sldMkLst>
        <pc:spChg chg="add mod">
          <ac:chgData name="Yili Lin" userId="4f5ea914-e9ae-44cc-983b-ec5bd1f2dd00" providerId="ADAL" clId="{AD82001A-3D6F-4C10-A27F-DFEC26E8EF3B}" dt="2024-08-30T18:28:37.157" v="762" actId="1076"/>
          <ac:spMkLst>
            <pc:docMk/>
            <pc:sldMk cId="1311537957" sldId="289"/>
            <ac:spMk id="3" creationId="{319FBFF6-DC63-E9F1-C8A3-9A10948ABD71}"/>
          </ac:spMkLst>
        </pc:spChg>
        <pc:spChg chg="mod">
          <ac:chgData name="Yili Lin" userId="4f5ea914-e9ae-44cc-983b-ec5bd1f2dd00" providerId="ADAL" clId="{AD82001A-3D6F-4C10-A27F-DFEC26E8EF3B}" dt="2024-08-30T18:27:50.221" v="756" actId="1076"/>
          <ac:spMkLst>
            <pc:docMk/>
            <pc:sldMk cId="1311537957" sldId="289"/>
            <ac:spMk id="6" creationId="{CFDC7979-5B09-D9A9-536B-E264E589D9DE}"/>
          </ac:spMkLst>
        </pc:spChg>
      </pc:sldChg>
      <pc:sldChg chg="addSp delSp modSp add mod">
        <pc:chgData name="Yili Lin" userId="4f5ea914-e9ae-44cc-983b-ec5bd1f2dd00" providerId="ADAL" clId="{AD82001A-3D6F-4C10-A27F-DFEC26E8EF3B}" dt="2024-08-31T18:03:27.018" v="1392" actId="5793"/>
        <pc:sldMkLst>
          <pc:docMk/>
          <pc:sldMk cId="2811422619" sldId="289"/>
        </pc:sldMkLst>
        <pc:spChg chg="mod">
          <ac:chgData name="Yili Lin" userId="4f5ea914-e9ae-44cc-983b-ec5bd1f2dd00" providerId="ADAL" clId="{AD82001A-3D6F-4C10-A27F-DFEC26E8EF3B}" dt="2024-08-31T17:06:22.638" v="1304" actId="255"/>
          <ac:spMkLst>
            <pc:docMk/>
            <pc:sldMk cId="2811422619" sldId="289"/>
            <ac:spMk id="2" creationId="{67ADE210-04F2-C333-E82F-063748B5B191}"/>
          </ac:spMkLst>
        </pc:spChg>
        <pc:spChg chg="add del mod">
          <ac:chgData name="Yili Lin" userId="4f5ea914-e9ae-44cc-983b-ec5bd1f2dd00" providerId="ADAL" clId="{AD82001A-3D6F-4C10-A27F-DFEC26E8EF3B}" dt="2024-08-31T17:06:44.379" v="1307" actId="478"/>
          <ac:spMkLst>
            <pc:docMk/>
            <pc:sldMk cId="2811422619" sldId="289"/>
            <ac:spMk id="3" creationId="{11FEFECD-8A7E-60A2-F53A-15272C382654}"/>
          </ac:spMkLst>
        </pc:spChg>
        <pc:spChg chg="add del mod">
          <ac:chgData name="Yili Lin" userId="4f5ea914-e9ae-44cc-983b-ec5bd1f2dd00" providerId="ADAL" clId="{AD82001A-3D6F-4C10-A27F-DFEC26E8EF3B}" dt="2024-08-31T18:03:21.198" v="1377" actId="478"/>
          <ac:spMkLst>
            <pc:docMk/>
            <pc:sldMk cId="2811422619" sldId="289"/>
            <ac:spMk id="3" creationId="{1C0E946C-6C37-15C3-3154-F3E54DEAA14D}"/>
          </ac:spMkLst>
        </pc:spChg>
        <pc:spChg chg="add mod">
          <ac:chgData name="Yili Lin" userId="4f5ea914-e9ae-44cc-983b-ec5bd1f2dd00" providerId="ADAL" clId="{AD82001A-3D6F-4C10-A27F-DFEC26E8EF3B}" dt="2024-08-31T18:03:27.018" v="1392" actId="5793"/>
          <ac:spMkLst>
            <pc:docMk/>
            <pc:sldMk cId="2811422619" sldId="289"/>
            <ac:spMk id="5" creationId="{513557ED-07EC-077A-F284-49EA5845D8E9}"/>
          </ac:spMkLst>
        </pc:spChg>
        <pc:spChg chg="add del mod">
          <ac:chgData name="Yili Lin" userId="4f5ea914-e9ae-44cc-983b-ec5bd1f2dd00" providerId="ADAL" clId="{AD82001A-3D6F-4C10-A27F-DFEC26E8EF3B}" dt="2024-08-31T17:10:30.434" v="1344" actId="478"/>
          <ac:spMkLst>
            <pc:docMk/>
            <pc:sldMk cId="2811422619" sldId="289"/>
            <ac:spMk id="5" creationId="{52749A2A-5504-40D0-DE3D-392B7A9D5CA6}"/>
          </ac:spMkLst>
        </pc:spChg>
        <pc:spChg chg="del mod">
          <ac:chgData name="Yili Lin" userId="4f5ea914-e9ae-44cc-983b-ec5bd1f2dd00" providerId="ADAL" clId="{AD82001A-3D6F-4C10-A27F-DFEC26E8EF3B}" dt="2024-08-31T17:06:49.162" v="1309" actId="478"/>
          <ac:spMkLst>
            <pc:docMk/>
            <pc:sldMk cId="2811422619" sldId="289"/>
            <ac:spMk id="10" creationId="{DED012A8-AF18-1C83-483A-1B9E12E6455C}"/>
          </ac:spMkLst>
        </pc:spChg>
      </pc:sldChg>
      <pc:sldChg chg="modSp add del mod">
        <pc:chgData name="Yili Lin" userId="4f5ea914-e9ae-44cc-983b-ec5bd1f2dd00" providerId="ADAL" clId="{AD82001A-3D6F-4C10-A27F-DFEC26E8EF3B}" dt="2024-08-30T18:37:39.728" v="781" actId="47"/>
        <pc:sldMkLst>
          <pc:docMk/>
          <pc:sldMk cId="2754265581" sldId="290"/>
        </pc:sldMkLst>
        <pc:spChg chg="mod">
          <ac:chgData name="Yili Lin" userId="4f5ea914-e9ae-44cc-983b-ec5bd1f2dd00" providerId="ADAL" clId="{AD82001A-3D6F-4C10-A27F-DFEC26E8EF3B}" dt="2024-08-30T18:30:25.978" v="763" actId="1076"/>
          <ac:spMkLst>
            <pc:docMk/>
            <pc:sldMk cId="2754265581" sldId="290"/>
            <ac:spMk id="6" creationId="{CFDC7979-5B09-D9A9-536B-E264E589D9DE}"/>
          </ac:spMkLst>
        </pc:spChg>
      </pc:sldChg>
      <pc:sldChg chg="addSp delSp modSp add del mod">
        <pc:chgData name="Yili Lin" userId="4f5ea914-e9ae-44cc-983b-ec5bd1f2dd00" providerId="ADAL" clId="{AD82001A-3D6F-4C10-A27F-DFEC26E8EF3B}" dt="2024-09-01T17:12:41.252" v="1456"/>
        <pc:sldMkLst>
          <pc:docMk/>
          <pc:sldMk cId="3586088203" sldId="290"/>
        </pc:sldMkLst>
        <pc:spChg chg="mod">
          <ac:chgData name="Yili Lin" userId="4f5ea914-e9ae-44cc-983b-ec5bd1f2dd00" providerId="ADAL" clId="{AD82001A-3D6F-4C10-A27F-DFEC26E8EF3B}" dt="2024-08-31T17:07:58.809" v="1332" actId="255"/>
          <ac:spMkLst>
            <pc:docMk/>
            <pc:sldMk cId="3586088203" sldId="290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9-01T16:08:03.543" v="1444" actId="20577"/>
          <ac:spMkLst>
            <pc:docMk/>
            <pc:sldMk cId="3586088203" sldId="290"/>
            <ac:spMk id="4" creationId="{CE6DDAFA-E1B1-A3B0-387B-F9BB3446C2A1}"/>
          </ac:spMkLst>
        </pc:spChg>
        <pc:spChg chg="add del mod">
          <ac:chgData name="Yili Lin" userId="4f5ea914-e9ae-44cc-983b-ec5bd1f2dd00" providerId="ADAL" clId="{AD82001A-3D6F-4C10-A27F-DFEC26E8EF3B}" dt="2024-08-31T15:11:22.188" v="1107" actId="478"/>
          <ac:spMkLst>
            <pc:docMk/>
            <pc:sldMk cId="3586088203" sldId="290"/>
            <ac:spMk id="6" creationId="{DBD96114-DC36-F170-A278-91E2FF0D57F3}"/>
          </ac:spMkLst>
        </pc:spChg>
        <pc:spChg chg="add del mod">
          <ac:chgData name="Yili Lin" userId="4f5ea914-e9ae-44cc-983b-ec5bd1f2dd00" providerId="ADAL" clId="{AD82001A-3D6F-4C10-A27F-DFEC26E8EF3B}" dt="2024-08-31T15:09:07.551" v="1088" actId="478"/>
          <ac:spMkLst>
            <pc:docMk/>
            <pc:sldMk cId="3586088203" sldId="290"/>
            <ac:spMk id="10" creationId="{13B6BA83-D05B-7AF5-A151-960023BECF27}"/>
          </ac:spMkLst>
        </pc:spChg>
        <pc:spChg chg="del mod">
          <ac:chgData name="Yili Lin" userId="4f5ea914-e9ae-44cc-983b-ec5bd1f2dd00" providerId="ADAL" clId="{AD82001A-3D6F-4C10-A27F-DFEC26E8EF3B}" dt="2024-08-31T15:08:34.606" v="1081" actId="478"/>
          <ac:spMkLst>
            <pc:docMk/>
            <pc:sldMk cId="3586088203" sldId="290"/>
            <ac:spMk id="12" creationId="{EF343042-015F-86E4-5548-6D408F2C339A}"/>
          </ac:spMkLst>
        </pc:spChg>
        <pc:spChg chg="del mod">
          <ac:chgData name="Yili Lin" userId="4f5ea914-e9ae-44cc-983b-ec5bd1f2dd00" providerId="ADAL" clId="{AD82001A-3D6F-4C10-A27F-DFEC26E8EF3B}" dt="2024-08-31T15:08:41.069" v="1084" actId="478"/>
          <ac:spMkLst>
            <pc:docMk/>
            <pc:sldMk cId="3586088203" sldId="290"/>
            <ac:spMk id="13" creationId="{115FFCD0-B80F-BE4A-A937-9872C58C5372}"/>
          </ac:spMkLst>
        </pc:spChg>
        <pc:spChg chg="del mod">
          <ac:chgData name="Yili Lin" userId="4f5ea914-e9ae-44cc-983b-ec5bd1f2dd00" providerId="ADAL" clId="{AD82001A-3D6F-4C10-A27F-DFEC26E8EF3B}" dt="2024-08-31T15:08:38.961" v="1083" actId="478"/>
          <ac:spMkLst>
            <pc:docMk/>
            <pc:sldMk cId="3586088203" sldId="290"/>
            <ac:spMk id="14" creationId="{8D46671D-4681-23F1-8CC8-1A25B7466B84}"/>
          </ac:spMkLst>
        </pc:spChg>
        <pc:spChg chg="add del mod">
          <ac:chgData name="Yili Lin" userId="4f5ea914-e9ae-44cc-983b-ec5bd1f2dd00" providerId="ADAL" clId="{AD82001A-3D6F-4C10-A27F-DFEC26E8EF3B}" dt="2024-09-01T17:12:41.252" v="1456"/>
          <ac:spMkLst>
            <pc:docMk/>
            <pc:sldMk cId="3586088203" sldId="290"/>
            <ac:spMk id="15" creationId="{8F077E0D-EED9-5D4E-DFCF-939296173F5E}"/>
          </ac:spMkLst>
        </pc:spChg>
        <pc:picChg chg="add del mod ord">
          <ac:chgData name="Yili Lin" userId="4f5ea914-e9ae-44cc-983b-ec5bd1f2dd00" providerId="ADAL" clId="{AD82001A-3D6F-4C10-A27F-DFEC26E8EF3B}" dt="2024-08-31T15:08:36.898" v="1082" actId="478"/>
          <ac:picMkLst>
            <pc:docMk/>
            <pc:sldMk cId="3586088203" sldId="290"/>
            <ac:picMk id="3" creationId="{A5001FAF-3888-6880-8DE5-4667C9FCEF46}"/>
          </ac:picMkLst>
        </pc:picChg>
        <pc:picChg chg="add mod">
          <ac:chgData name="Yili Lin" userId="4f5ea914-e9ae-44cc-983b-ec5bd1f2dd00" providerId="ADAL" clId="{AD82001A-3D6F-4C10-A27F-DFEC26E8EF3B}" dt="2024-08-31T14:55:47.262" v="1002"/>
          <ac:picMkLst>
            <pc:docMk/>
            <pc:sldMk cId="3586088203" sldId="290"/>
            <ac:picMk id="5" creationId="{07E217DA-80C1-3027-E390-7336F26CE86F}"/>
          </ac:picMkLst>
        </pc:picChg>
        <pc:picChg chg="del">
          <ac:chgData name="Yili Lin" userId="4f5ea914-e9ae-44cc-983b-ec5bd1f2dd00" providerId="ADAL" clId="{AD82001A-3D6F-4C10-A27F-DFEC26E8EF3B}" dt="2024-08-31T14:53:44.911" v="988" actId="478"/>
          <ac:picMkLst>
            <pc:docMk/>
            <pc:sldMk cId="3586088203" sldId="290"/>
            <ac:picMk id="11" creationId="{8EDAA134-D686-1218-F19E-D9E2B670E9F3}"/>
          </ac:picMkLst>
        </pc:picChg>
      </pc:sldChg>
      <pc:sldChg chg="addSp delSp modSp add mod">
        <pc:chgData name="Yili Lin" userId="4f5ea914-e9ae-44cc-983b-ec5bd1f2dd00" providerId="ADAL" clId="{AD82001A-3D6F-4C10-A27F-DFEC26E8EF3B}" dt="2024-08-31T18:04:52.500" v="1404" actId="1076"/>
        <pc:sldMkLst>
          <pc:docMk/>
          <pc:sldMk cId="1777846644" sldId="291"/>
        </pc:sldMkLst>
        <pc:spChg chg="mod">
          <ac:chgData name="Yili Lin" userId="4f5ea914-e9ae-44cc-983b-ec5bd1f2dd00" providerId="ADAL" clId="{AD82001A-3D6F-4C10-A27F-DFEC26E8EF3B}" dt="2024-08-31T17:07:51.945" v="1331" actId="255"/>
          <ac:spMkLst>
            <pc:docMk/>
            <pc:sldMk cId="1777846644" sldId="291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5:31:11.392" v="1144" actId="20577"/>
          <ac:spMkLst>
            <pc:docMk/>
            <pc:sldMk cId="1777846644" sldId="291"/>
            <ac:spMk id="4" creationId="{CE6DDAFA-E1B1-A3B0-387B-F9BB3446C2A1}"/>
          </ac:spMkLst>
        </pc:spChg>
        <pc:spChg chg="add mod">
          <ac:chgData name="Yili Lin" userId="4f5ea914-e9ae-44cc-983b-ec5bd1f2dd00" providerId="ADAL" clId="{AD82001A-3D6F-4C10-A27F-DFEC26E8EF3B}" dt="2024-08-31T18:04:52.500" v="1404" actId="1076"/>
          <ac:spMkLst>
            <pc:docMk/>
            <pc:sldMk cId="1777846644" sldId="291"/>
            <ac:spMk id="5" creationId="{94526EA6-BD83-69BD-B7A8-168F59CB3A0B}"/>
          </ac:spMkLst>
        </pc:spChg>
        <pc:spChg chg="del">
          <ac:chgData name="Yili Lin" userId="4f5ea914-e9ae-44cc-983b-ec5bd1f2dd00" providerId="ADAL" clId="{AD82001A-3D6F-4C10-A27F-DFEC26E8EF3B}" dt="2024-08-31T14:56:10.404" v="1007" actId="478"/>
          <ac:spMkLst>
            <pc:docMk/>
            <pc:sldMk cId="1777846644" sldId="291"/>
            <ac:spMk id="12" creationId="{EF343042-015F-86E4-5548-6D408F2C339A}"/>
          </ac:spMkLst>
        </pc:spChg>
        <pc:spChg chg="del">
          <ac:chgData name="Yili Lin" userId="4f5ea914-e9ae-44cc-983b-ec5bd1f2dd00" providerId="ADAL" clId="{AD82001A-3D6F-4C10-A27F-DFEC26E8EF3B}" dt="2024-08-31T14:56:06.155" v="1006" actId="478"/>
          <ac:spMkLst>
            <pc:docMk/>
            <pc:sldMk cId="1777846644" sldId="291"/>
            <ac:spMk id="13" creationId="{115FFCD0-B80F-BE4A-A937-9872C58C5372}"/>
          </ac:spMkLst>
        </pc:spChg>
        <pc:spChg chg="del">
          <ac:chgData name="Yili Lin" userId="4f5ea914-e9ae-44cc-983b-ec5bd1f2dd00" providerId="ADAL" clId="{AD82001A-3D6F-4C10-A27F-DFEC26E8EF3B}" dt="2024-08-31T14:56:04.092" v="1005" actId="478"/>
          <ac:spMkLst>
            <pc:docMk/>
            <pc:sldMk cId="1777846644" sldId="291"/>
            <ac:spMk id="14" creationId="{8D46671D-4681-23F1-8CC8-1A25B7466B84}"/>
          </ac:spMkLst>
        </pc:spChg>
        <pc:picChg chg="del">
          <ac:chgData name="Yili Lin" userId="4f5ea914-e9ae-44cc-983b-ec5bd1f2dd00" providerId="ADAL" clId="{AD82001A-3D6F-4C10-A27F-DFEC26E8EF3B}" dt="2024-08-31T14:55:59.662" v="1004" actId="478"/>
          <ac:picMkLst>
            <pc:docMk/>
            <pc:sldMk cId="1777846644" sldId="291"/>
            <ac:picMk id="3" creationId="{A5001FAF-3888-6880-8DE5-4667C9FCEF46}"/>
          </ac:picMkLst>
        </pc:picChg>
      </pc:sldChg>
      <pc:sldChg chg="modSp add mod">
        <pc:chgData name="Yili Lin" userId="4f5ea914-e9ae-44cc-983b-ec5bd1f2dd00" providerId="ADAL" clId="{AD82001A-3D6F-4C10-A27F-DFEC26E8EF3B}" dt="2024-08-31T17:12:04.871" v="1367" actId="20577"/>
        <pc:sldMkLst>
          <pc:docMk/>
          <pc:sldMk cId="2061910362" sldId="292"/>
        </pc:sldMkLst>
        <pc:spChg chg="mod">
          <ac:chgData name="Yili Lin" userId="4f5ea914-e9ae-44cc-983b-ec5bd1f2dd00" providerId="ADAL" clId="{AD82001A-3D6F-4C10-A27F-DFEC26E8EF3B}" dt="2024-08-31T17:12:04.871" v="1367" actId="20577"/>
          <ac:spMkLst>
            <pc:docMk/>
            <pc:sldMk cId="2061910362" sldId="292"/>
            <ac:spMk id="2" creationId="{67ADE210-04F2-C333-E82F-063748B5B191}"/>
          </ac:spMkLst>
        </pc:spChg>
      </pc:sldChg>
      <pc:sldChg chg="modSp add mod">
        <pc:chgData name="Yili Lin" userId="4f5ea914-e9ae-44cc-983b-ec5bd1f2dd00" providerId="ADAL" clId="{AD82001A-3D6F-4C10-A27F-DFEC26E8EF3B}" dt="2024-08-31T17:11:59.381" v="1366" actId="20577"/>
        <pc:sldMkLst>
          <pc:docMk/>
          <pc:sldMk cId="2086950140" sldId="293"/>
        </pc:sldMkLst>
        <pc:spChg chg="mod">
          <ac:chgData name="Yili Lin" userId="4f5ea914-e9ae-44cc-983b-ec5bd1f2dd00" providerId="ADAL" clId="{AD82001A-3D6F-4C10-A27F-DFEC26E8EF3B}" dt="2024-08-31T17:11:59.381" v="1366" actId="20577"/>
          <ac:spMkLst>
            <pc:docMk/>
            <pc:sldMk cId="2086950140" sldId="293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6:29:28.620" v="1273" actId="20577"/>
          <ac:spMkLst>
            <pc:docMk/>
            <pc:sldMk cId="2086950140" sldId="293"/>
            <ac:spMk id="4" creationId="{CE6DDAFA-E1B1-A3B0-387B-F9BB3446C2A1}"/>
          </ac:spMkLst>
        </pc:spChg>
      </pc:sldChg>
      <pc:sldChg chg="addSp delSp modSp add mod">
        <pc:chgData name="Yili Lin" userId="4f5ea914-e9ae-44cc-983b-ec5bd1f2dd00" providerId="ADAL" clId="{AD82001A-3D6F-4C10-A27F-DFEC26E8EF3B}" dt="2024-09-01T15:48:10.077" v="1440"/>
        <pc:sldMkLst>
          <pc:docMk/>
          <pc:sldMk cId="3024357406" sldId="294"/>
        </pc:sldMkLst>
        <pc:spChg chg="mod">
          <ac:chgData name="Yili Lin" userId="4f5ea914-e9ae-44cc-983b-ec5bd1f2dd00" providerId="ADAL" clId="{AD82001A-3D6F-4C10-A27F-DFEC26E8EF3B}" dt="2024-08-31T17:11:53.986" v="1365" actId="20577"/>
          <ac:spMkLst>
            <pc:docMk/>
            <pc:sldMk cId="3024357406" sldId="294"/>
            <ac:spMk id="2" creationId="{67ADE210-04F2-C333-E82F-063748B5B191}"/>
          </ac:spMkLst>
        </pc:spChg>
        <pc:spChg chg="add del mod">
          <ac:chgData name="Yili Lin" userId="4f5ea914-e9ae-44cc-983b-ec5bd1f2dd00" providerId="ADAL" clId="{AD82001A-3D6F-4C10-A27F-DFEC26E8EF3B}" dt="2024-08-31T18:05:49.748" v="1413" actId="478"/>
          <ac:spMkLst>
            <pc:docMk/>
            <pc:sldMk cId="3024357406" sldId="294"/>
            <ac:spMk id="3" creationId="{3DB12D64-4DA6-2DEC-B44A-2B6179EEE7E2}"/>
          </ac:spMkLst>
        </pc:spChg>
        <pc:spChg chg="mod">
          <ac:chgData name="Yili Lin" userId="4f5ea914-e9ae-44cc-983b-ec5bd1f2dd00" providerId="ADAL" clId="{AD82001A-3D6F-4C10-A27F-DFEC26E8EF3B}" dt="2024-08-31T16:28:58.453" v="1269" actId="20577"/>
          <ac:spMkLst>
            <pc:docMk/>
            <pc:sldMk cId="3024357406" sldId="294"/>
            <ac:spMk id="4" creationId="{CE6DDAFA-E1B1-A3B0-387B-F9BB3446C2A1}"/>
          </ac:spMkLst>
        </pc:spChg>
        <pc:spChg chg="add mod">
          <ac:chgData name="Yili Lin" userId="4f5ea914-e9ae-44cc-983b-ec5bd1f2dd00" providerId="ADAL" clId="{AD82001A-3D6F-4C10-A27F-DFEC26E8EF3B}" dt="2024-09-01T15:48:10.077" v="1440"/>
          <ac:spMkLst>
            <pc:docMk/>
            <pc:sldMk cId="3024357406" sldId="294"/>
            <ac:spMk id="5" creationId="{024372D6-FA09-F80E-2DB7-D9F4F2C9B2D2}"/>
          </ac:spMkLst>
        </pc:spChg>
      </pc:sldChg>
      <pc:sldChg chg="modSp add mod">
        <pc:chgData name="Yili Lin" userId="4f5ea914-e9ae-44cc-983b-ec5bd1f2dd00" providerId="ADAL" clId="{AD82001A-3D6F-4C10-A27F-DFEC26E8EF3B}" dt="2024-08-31T17:12:10.808" v="1368" actId="20577"/>
        <pc:sldMkLst>
          <pc:docMk/>
          <pc:sldMk cId="2862721939" sldId="295"/>
        </pc:sldMkLst>
        <pc:spChg chg="mod">
          <ac:chgData name="Yili Lin" userId="4f5ea914-e9ae-44cc-983b-ec5bd1f2dd00" providerId="ADAL" clId="{AD82001A-3D6F-4C10-A27F-DFEC26E8EF3B}" dt="2024-08-31T17:12:10.808" v="1368" actId="20577"/>
          <ac:spMkLst>
            <pc:docMk/>
            <pc:sldMk cId="2862721939" sldId="295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6:29:53.218" v="1278" actId="20577"/>
          <ac:spMkLst>
            <pc:docMk/>
            <pc:sldMk cId="2862721939" sldId="295"/>
            <ac:spMk id="4" creationId="{CE6DDAFA-E1B1-A3B0-387B-F9BB3446C2A1}"/>
          </ac:spMkLst>
        </pc:spChg>
      </pc:sldChg>
      <pc:sldChg chg="modSp add mod">
        <pc:chgData name="Yili Lin" userId="4f5ea914-e9ae-44cc-983b-ec5bd1f2dd00" providerId="ADAL" clId="{AD82001A-3D6F-4C10-A27F-DFEC26E8EF3B}" dt="2024-08-31T17:12:15.403" v="1369" actId="20577"/>
        <pc:sldMkLst>
          <pc:docMk/>
          <pc:sldMk cId="730762541" sldId="296"/>
        </pc:sldMkLst>
        <pc:spChg chg="mod">
          <ac:chgData name="Yili Lin" userId="4f5ea914-e9ae-44cc-983b-ec5bd1f2dd00" providerId="ADAL" clId="{AD82001A-3D6F-4C10-A27F-DFEC26E8EF3B}" dt="2024-08-31T17:12:15.403" v="1369" actId="20577"/>
          <ac:spMkLst>
            <pc:docMk/>
            <pc:sldMk cId="730762541" sldId="296"/>
            <ac:spMk id="2" creationId="{67ADE210-04F2-C333-E82F-063748B5B191}"/>
          </ac:spMkLst>
        </pc:spChg>
        <pc:spChg chg="mod">
          <ac:chgData name="Yili Lin" userId="4f5ea914-e9ae-44cc-983b-ec5bd1f2dd00" providerId="ADAL" clId="{AD82001A-3D6F-4C10-A27F-DFEC26E8EF3B}" dt="2024-08-31T16:29:57.834" v="1279" actId="20577"/>
          <ac:spMkLst>
            <pc:docMk/>
            <pc:sldMk cId="730762541" sldId="296"/>
            <ac:spMk id="4" creationId="{CE6DDAFA-E1B1-A3B0-387B-F9BB3446C2A1}"/>
          </ac:spMkLst>
        </pc:spChg>
      </pc:sldChg>
      <pc:sldChg chg="modSp add mod">
        <pc:chgData name="Yili Lin" userId="4f5ea914-e9ae-44cc-983b-ec5bd1f2dd00" providerId="ADAL" clId="{AD82001A-3D6F-4C10-A27F-DFEC26E8EF3B}" dt="2024-08-31T17:12:20.430" v="1370" actId="20577"/>
        <pc:sldMkLst>
          <pc:docMk/>
          <pc:sldMk cId="3348218841" sldId="297"/>
        </pc:sldMkLst>
        <pc:spChg chg="mod">
          <ac:chgData name="Yili Lin" userId="4f5ea914-e9ae-44cc-983b-ec5bd1f2dd00" providerId="ADAL" clId="{AD82001A-3D6F-4C10-A27F-DFEC26E8EF3B}" dt="2024-08-31T17:12:20.430" v="1370" actId="20577"/>
          <ac:spMkLst>
            <pc:docMk/>
            <pc:sldMk cId="3348218841" sldId="297"/>
            <ac:spMk id="2" creationId="{67ADE210-04F2-C333-E82F-063748B5B191}"/>
          </ac:spMkLst>
        </pc:spChg>
      </pc:sldChg>
      <pc:sldChg chg="modSp add mod">
        <pc:chgData name="Yili Lin" userId="4f5ea914-e9ae-44cc-983b-ec5bd1f2dd00" providerId="ADAL" clId="{AD82001A-3D6F-4C10-A27F-DFEC26E8EF3B}" dt="2024-09-07T01:09:59.631" v="1478" actId="113"/>
        <pc:sldMkLst>
          <pc:docMk/>
          <pc:sldMk cId="693082259" sldId="298"/>
        </pc:sldMkLst>
        <pc:spChg chg="mod">
          <ac:chgData name="Yili Lin" userId="4f5ea914-e9ae-44cc-983b-ec5bd1f2dd00" providerId="ADAL" clId="{AD82001A-3D6F-4C10-A27F-DFEC26E8EF3B}" dt="2024-09-07T01:09:59.631" v="1478" actId="113"/>
          <ac:spMkLst>
            <pc:docMk/>
            <pc:sldMk cId="693082259" sldId="298"/>
            <ac:spMk id="4" creationId="{CE6DDAFA-E1B1-A3B0-387B-F9BB3446C2A1}"/>
          </ac:spMkLst>
        </pc:spChg>
      </pc:sldChg>
      <pc:sldChg chg="add del">
        <pc:chgData name="Yili Lin" userId="4f5ea914-e9ae-44cc-983b-ec5bd1f2dd00" providerId="ADAL" clId="{AD82001A-3D6F-4C10-A27F-DFEC26E8EF3B}" dt="2024-09-07T01:09:46.142" v="1475" actId="47"/>
        <pc:sldMkLst>
          <pc:docMk/>
          <pc:sldMk cId="1360309512" sldId="299"/>
        </pc:sldMkLst>
      </pc:sldChg>
    </pc:docChg>
  </pc:docChgLst>
  <pc:docChgLst>
    <pc:chgData name="Yili Lin" userId="4f5ea914-e9ae-44cc-983b-ec5bd1f2dd00" providerId="ADAL" clId="{9F8B0277-CC8E-4C24-8139-1A6A585B02BC}"/>
    <pc:docChg chg="undo custSel addSld delSld modSld sldOrd">
      <pc:chgData name="Yili Lin" userId="4f5ea914-e9ae-44cc-983b-ec5bd1f2dd00" providerId="ADAL" clId="{9F8B0277-CC8E-4C24-8139-1A6A585B02BC}" dt="2024-09-20T20:49:14.287" v="2250" actId="47"/>
      <pc:docMkLst>
        <pc:docMk/>
      </pc:docMkLst>
      <pc:sldChg chg="addSp modSp del mod">
        <pc:chgData name="Yili Lin" userId="4f5ea914-e9ae-44cc-983b-ec5bd1f2dd00" providerId="ADAL" clId="{9F8B0277-CC8E-4C24-8139-1A6A585B02BC}" dt="2024-09-09T22:01:07.295" v="137" actId="47"/>
        <pc:sldMkLst>
          <pc:docMk/>
          <pc:sldMk cId="3258622965" sldId="257"/>
        </pc:sldMkLst>
        <pc:spChg chg="mod">
          <ac:chgData name="Yili Lin" userId="4f5ea914-e9ae-44cc-983b-ec5bd1f2dd00" providerId="ADAL" clId="{9F8B0277-CC8E-4C24-8139-1A6A585B02BC}" dt="2024-09-09T21:50:10.144" v="16" actId="255"/>
          <ac:spMkLst>
            <pc:docMk/>
            <pc:sldMk cId="3258622965" sldId="257"/>
            <ac:spMk id="2" creationId="{67ADE210-04F2-C333-E82F-063748B5B191}"/>
          </ac:spMkLst>
        </pc:spChg>
        <pc:spChg chg="mod">
          <ac:chgData name="Yili Lin" userId="4f5ea914-e9ae-44cc-983b-ec5bd1f2dd00" providerId="ADAL" clId="{9F8B0277-CC8E-4C24-8139-1A6A585B02BC}" dt="2024-09-09T21:55:25.179" v="61" actId="20577"/>
          <ac:spMkLst>
            <pc:docMk/>
            <pc:sldMk cId="3258622965" sldId="257"/>
            <ac:spMk id="4" creationId="{CE6DDAFA-E1B1-A3B0-387B-F9BB3446C2A1}"/>
          </ac:spMkLst>
        </pc:spChg>
        <pc:spChg chg="add mod">
          <ac:chgData name="Yili Lin" userId="4f5ea914-e9ae-44cc-983b-ec5bd1f2dd00" providerId="ADAL" clId="{9F8B0277-CC8E-4C24-8139-1A6A585B02BC}" dt="2024-09-09T21:54:57.813" v="57" actId="14100"/>
          <ac:spMkLst>
            <pc:docMk/>
            <pc:sldMk cId="3258622965" sldId="257"/>
            <ac:spMk id="6" creationId="{6DFF2DC1-B49E-45B2-9F57-B2E8B689AFE3}"/>
          </ac:spMkLst>
        </pc:spChg>
        <pc:picChg chg="add mod">
          <ac:chgData name="Yili Lin" userId="4f5ea914-e9ae-44cc-983b-ec5bd1f2dd00" providerId="ADAL" clId="{9F8B0277-CC8E-4C24-8139-1A6A585B02BC}" dt="2024-09-09T21:53:10.423" v="49" actId="1076"/>
          <ac:picMkLst>
            <pc:docMk/>
            <pc:sldMk cId="3258622965" sldId="257"/>
            <ac:picMk id="5" creationId="{6B06A306-3E46-55E7-E807-B7FC7A74D334}"/>
          </ac:picMkLst>
        </pc:picChg>
      </pc:sldChg>
      <pc:sldChg chg="modSp mod">
        <pc:chgData name="Yili Lin" userId="4f5ea914-e9ae-44cc-983b-ec5bd1f2dd00" providerId="ADAL" clId="{9F8B0277-CC8E-4C24-8139-1A6A585B02BC}" dt="2024-09-11T14:40:28.761" v="1228" actId="255"/>
        <pc:sldMkLst>
          <pc:docMk/>
          <pc:sldMk cId="2968628858" sldId="260"/>
        </pc:sldMkLst>
        <pc:spChg chg="mod">
          <ac:chgData name="Yili Lin" userId="4f5ea914-e9ae-44cc-983b-ec5bd1f2dd00" providerId="ADAL" clId="{9F8B0277-CC8E-4C24-8139-1A6A585B02BC}" dt="2024-09-11T14:40:28.761" v="1228" actId="255"/>
          <ac:spMkLst>
            <pc:docMk/>
            <pc:sldMk cId="2968628858" sldId="260"/>
            <ac:spMk id="7" creationId="{A9199008-FA7F-E626-60CB-AC2CECA62B96}"/>
          </ac:spMkLst>
        </pc:spChg>
      </pc:sldChg>
      <pc:sldChg chg="modSp add del mod">
        <pc:chgData name="Yili Lin" userId="4f5ea914-e9ae-44cc-983b-ec5bd1f2dd00" providerId="ADAL" clId="{9F8B0277-CC8E-4C24-8139-1A6A585B02BC}" dt="2024-09-20T20:49:02.413" v="2245" actId="47"/>
        <pc:sldMkLst>
          <pc:docMk/>
          <pc:sldMk cId="871425422" sldId="261"/>
        </pc:sldMkLst>
        <pc:spChg chg="mod">
          <ac:chgData name="Yili Lin" userId="4f5ea914-e9ae-44cc-983b-ec5bd1f2dd00" providerId="ADAL" clId="{9F8B0277-CC8E-4C24-8139-1A6A585B02BC}" dt="2024-09-09T21:41:58.586" v="6" actId="255"/>
          <ac:spMkLst>
            <pc:docMk/>
            <pc:sldMk cId="871425422" sldId="261"/>
            <ac:spMk id="4" creationId="{A40E44AA-6E69-92B0-DEA9-60EE47C595D5}"/>
          </ac:spMkLst>
        </pc:spChg>
      </pc:sldChg>
      <pc:sldChg chg="del">
        <pc:chgData name="Yili Lin" userId="4f5ea914-e9ae-44cc-983b-ec5bd1f2dd00" providerId="ADAL" clId="{9F8B0277-CC8E-4C24-8139-1A6A585B02BC}" dt="2024-09-20T20:48:51.346" v="2224" actId="47"/>
        <pc:sldMkLst>
          <pc:docMk/>
          <pc:sldMk cId="2459471052" sldId="263"/>
        </pc:sldMkLst>
      </pc:sldChg>
      <pc:sldChg chg="del">
        <pc:chgData name="Yili Lin" userId="4f5ea914-e9ae-44cc-983b-ec5bd1f2dd00" providerId="ADAL" clId="{9F8B0277-CC8E-4C24-8139-1A6A585B02BC}" dt="2024-09-20T20:48:54.638" v="2231" actId="47"/>
        <pc:sldMkLst>
          <pc:docMk/>
          <pc:sldMk cId="689097931" sldId="271"/>
        </pc:sldMkLst>
      </pc:sldChg>
      <pc:sldChg chg="del">
        <pc:chgData name="Yili Lin" userId="4f5ea914-e9ae-44cc-983b-ec5bd1f2dd00" providerId="ADAL" clId="{9F8B0277-CC8E-4C24-8139-1A6A585B02BC}" dt="2024-09-20T20:48:52.368" v="2226" actId="47"/>
        <pc:sldMkLst>
          <pc:docMk/>
          <pc:sldMk cId="3016864912" sldId="273"/>
        </pc:sldMkLst>
      </pc:sldChg>
      <pc:sldChg chg="del">
        <pc:chgData name="Yili Lin" userId="4f5ea914-e9ae-44cc-983b-ec5bd1f2dd00" providerId="ADAL" clId="{9F8B0277-CC8E-4C24-8139-1A6A585B02BC}" dt="2024-09-20T20:48:52.622" v="2227" actId="47"/>
        <pc:sldMkLst>
          <pc:docMk/>
          <pc:sldMk cId="3212092856" sldId="275"/>
        </pc:sldMkLst>
      </pc:sldChg>
      <pc:sldChg chg="del">
        <pc:chgData name="Yili Lin" userId="4f5ea914-e9ae-44cc-983b-ec5bd1f2dd00" providerId="ADAL" clId="{9F8B0277-CC8E-4C24-8139-1A6A585B02BC}" dt="2024-09-20T20:48:53.042" v="2228" actId="47"/>
        <pc:sldMkLst>
          <pc:docMk/>
          <pc:sldMk cId="1585919905" sldId="276"/>
        </pc:sldMkLst>
      </pc:sldChg>
      <pc:sldChg chg="del">
        <pc:chgData name="Yili Lin" userId="4f5ea914-e9ae-44cc-983b-ec5bd1f2dd00" providerId="ADAL" clId="{9F8B0277-CC8E-4C24-8139-1A6A585B02BC}" dt="2024-09-20T20:48:53.700" v="2229" actId="47"/>
        <pc:sldMkLst>
          <pc:docMk/>
          <pc:sldMk cId="3617918176" sldId="277"/>
        </pc:sldMkLst>
      </pc:sldChg>
      <pc:sldChg chg="del">
        <pc:chgData name="Yili Lin" userId="4f5ea914-e9ae-44cc-983b-ec5bd1f2dd00" providerId="ADAL" clId="{9F8B0277-CC8E-4C24-8139-1A6A585B02BC}" dt="2024-09-20T20:48:56.591" v="2235" actId="47"/>
        <pc:sldMkLst>
          <pc:docMk/>
          <pc:sldMk cId="617468207" sldId="279"/>
        </pc:sldMkLst>
      </pc:sldChg>
      <pc:sldChg chg="del">
        <pc:chgData name="Yili Lin" userId="4f5ea914-e9ae-44cc-983b-ec5bd1f2dd00" providerId="ADAL" clId="{9F8B0277-CC8E-4C24-8139-1A6A585B02BC}" dt="2024-09-20T20:48:54.950" v="2232" actId="47"/>
        <pc:sldMkLst>
          <pc:docMk/>
          <pc:sldMk cId="3215330886" sldId="283"/>
        </pc:sldMkLst>
      </pc:sldChg>
      <pc:sldChg chg="del">
        <pc:chgData name="Yili Lin" userId="4f5ea914-e9ae-44cc-983b-ec5bd1f2dd00" providerId="ADAL" clId="{9F8B0277-CC8E-4C24-8139-1A6A585B02BC}" dt="2024-09-20T20:48:57.171" v="2236" actId="47"/>
        <pc:sldMkLst>
          <pc:docMk/>
          <pc:sldMk cId="4188258287" sldId="286"/>
        </pc:sldMkLst>
      </pc:sldChg>
      <pc:sldChg chg="del">
        <pc:chgData name="Yili Lin" userId="4f5ea914-e9ae-44cc-983b-ec5bd1f2dd00" providerId="ADAL" clId="{9F8B0277-CC8E-4C24-8139-1A6A585B02BC}" dt="2024-09-20T20:48:57.610" v="2237" actId="47"/>
        <pc:sldMkLst>
          <pc:docMk/>
          <pc:sldMk cId="1758976340" sldId="287"/>
        </pc:sldMkLst>
      </pc:sldChg>
      <pc:sldChg chg="del">
        <pc:chgData name="Yili Lin" userId="4f5ea914-e9ae-44cc-983b-ec5bd1f2dd00" providerId="ADAL" clId="{9F8B0277-CC8E-4C24-8139-1A6A585B02BC}" dt="2024-09-20T20:48:51.652" v="2225" actId="47"/>
        <pc:sldMkLst>
          <pc:docMk/>
          <pc:sldMk cId="2811422619" sldId="289"/>
        </pc:sldMkLst>
      </pc:sldChg>
      <pc:sldChg chg="del">
        <pc:chgData name="Yili Lin" userId="4f5ea914-e9ae-44cc-983b-ec5bd1f2dd00" providerId="ADAL" clId="{9F8B0277-CC8E-4C24-8139-1A6A585B02BC}" dt="2024-09-20T20:48:56.028" v="2234" actId="47"/>
        <pc:sldMkLst>
          <pc:docMk/>
          <pc:sldMk cId="3586088203" sldId="290"/>
        </pc:sldMkLst>
      </pc:sldChg>
      <pc:sldChg chg="del">
        <pc:chgData name="Yili Lin" userId="4f5ea914-e9ae-44cc-983b-ec5bd1f2dd00" providerId="ADAL" clId="{9F8B0277-CC8E-4C24-8139-1A6A585B02BC}" dt="2024-09-20T20:48:55.716" v="2233" actId="47"/>
        <pc:sldMkLst>
          <pc:docMk/>
          <pc:sldMk cId="1777846644" sldId="291"/>
        </pc:sldMkLst>
      </pc:sldChg>
      <pc:sldChg chg="del">
        <pc:chgData name="Yili Lin" userId="4f5ea914-e9ae-44cc-983b-ec5bd1f2dd00" providerId="ADAL" clId="{9F8B0277-CC8E-4C24-8139-1A6A585B02BC}" dt="2024-09-20T20:48:58.801" v="2240" actId="47"/>
        <pc:sldMkLst>
          <pc:docMk/>
          <pc:sldMk cId="2061910362" sldId="292"/>
        </pc:sldMkLst>
      </pc:sldChg>
      <pc:sldChg chg="del">
        <pc:chgData name="Yili Lin" userId="4f5ea914-e9ae-44cc-983b-ec5bd1f2dd00" providerId="ADAL" clId="{9F8B0277-CC8E-4C24-8139-1A6A585B02BC}" dt="2024-09-20T20:48:58.363" v="2239" actId="47"/>
        <pc:sldMkLst>
          <pc:docMk/>
          <pc:sldMk cId="2086950140" sldId="293"/>
        </pc:sldMkLst>
      </pc:sldChg>
      <pc:sldChg chg="del">
        <pc:chgData name="Yili Lin" userId="4f5ea914-e9ae-44cc-983b-ec5bd1f2dd00" providerId="ADAL" clId="{9F8B0277-CC8E-4C24-8139-1A6A585B02BC}" dt="2024-09-20T20:48:57.954" v="2238" actId="47"/>
        <pc:sldMkLst>
          <pc:docMk/>
          <pc:sldMk cId="3024357406" sldId="294"/>
        </pc:sldMkLst>
      </pc:sldChg>
      <pc:sldChg chg="del">
        <pc:chgData name="Yili Lin" userId="4f5ea914-e9ae-44cc-983b-ec5bd1f2dd00" providerId="ADAL" clId="{9F8B0277-CC8E-4C24-8139-1A6A585B02BC}" dt="2024-09-20T20:48:59.069" v="2241" actId="47"/>
        <pc:sldMkLst>
          <pc:docMk/>
          <pc:sldMk cId="2862721939" sldId="295"/>
        </pc:sldMkLst>
      </pc:sldChg>
      <pc:sldChg chg="del">
        <pc:chgData name="Yili Lin" userId="4f5ea914-e9ae-44cc-983b-ec5bd1f2dd00" providerId="ADAL" clId="{9F8B0277-CC8E-4C24-8139-1A6A585B02BC}" dt="2024-09-20T20:48:59.290" v="2242" actId="47"/>
        <pc:sldMkLst>
          <pc:docMk/>
          <pc:sldMk cId="730762541" sldId="296"/>
        </pc:sldMkLst>
      </pc:sldChg>
      <pc:sldChg chg="del">
        <pc:chgData name="Yili Lin" userId="4f5ea914-e9ae-44cc-983b-ec5bd1f2dd00" providerId="ADAL" clId="{9F8B0277-CC8E-4C24-8139-1A6A585B02BC}" dt="2024-09-20T20:48:59.493" v="2243" actId="47"/>
        <pc:sldMkLst>
          <pc:docMk/>
          <pc:sldMk cId="3348218841" sldId="297"/>
        </pc:sldMkLst>
      </pc:sldChg>
      <pc:sldChg chg="del">
        <pc:chgData name="Yili Lin" userId="4f5ea914-e9ae-44cc-983b-ec5bd1f2dd00" providerId="ADAL" clId="{9F8B0277-CC8E-4C24-8139-1A6A585B02BC}" dt="2024-09-20T20:48:54.247" v="2230" actId="47"/>
        <pc:sldMkLst>
          <pc:docMk/>
          <pc:sldMk cId="693082259" sldId="298"/>
        </pc:sldMkLst>
      </pc:sldChg>
      <pc:sldChg chg="add del">
        <pc:chgData name="Yili Lin" userId="4f5ea914-e9ae-44cc-983b-ec5bd1f2dd00" providerId="ADAL" clId="{9F8B0277-CC8E-4C24-8139-1A6A585B02BC}" dt="2024-09-20T20:48:48.866" v="2221" actId="47"/>
        <pc:sldMkLst>
          <pc:docMk/>
          <pc:sldMk cId="3421280643" sldId="299"/>
        </pc:sldMkLst>
      </pc:sldChg>
      <pc:sldChg chg="add del">
        <pc:chgData name="Yili Lin" userId="4f5ea914-e9ae-44cc-983b-ec5bd1f2dd00" providerId="ADAL" clId="{9F8B0277-CC8E-4C24-8139-1A6A585B02BC}" dt="2024-09-20T20:48:50.352" v="2222" actId="47"/>
        <pc:sldMkLst>
          <pc:docMk/>
          <pc:sldMk cId="3439074075" sldId="300"/>
        </pc:sldMkLst>
      </pc:sldChg>
      <pc:sldChg chg="add del">
        <pc:chgData name="Yili Lin" userId="4f5ea914-e9ae-44cc-983b-ec5bd1f2dd00" providerId="ADAL" clId="{9F8B0277-CC8E-4C24-8139-1A6A585B02BC}" dt="2024-09-20T20:48:50.936" v="2223" actId="47"/>
        <pc:sldMkLst>
          <pc:docMk/>
          <pc:sldMk cId="3784725844" sldId="301"/>
        </pc:sldMkLst>
      </pc:sldChg>
      <pc:sldChg chg="modSp add del mod">
        <pc:chgData name="Yili Lin" userId="4f5ea914-e9ae-44cc-983b-ec5bd1f2dd00" providerId="ADAL" clId="{9F8B0277-CC8E-4C24-8139-1A6A585B02BC}" dt="2024-09-09T22:01:07.598" v="138" actId="47"/>
        <pc:sldMkLst>
          <pc:docMk/>
          <pc:sldMk cId="3265065039" sldId="302"/>
        </pc:sldMkLst>
        <pc:spChg chg="mod">
          <ac:chgData name="Yili Lin" userId="4f5ea914-e9ae-44cc-983b-ec5bd1f2dd00" providerId="ADAL" clId="{9F8B0277-CC8E-4C24-8139-1A6A585B02BC}" dt="2024-09-09T21:55:34.127" v="62" actId="20577"/>
          <ac:spMkLst>
            <pc:docMk/>
            <pc:sldMk cId="3265065039" sldId="302"/>
            <ac:spMk id="4" creationId="{CE6DDAFA-E1B1-A3B0-387B-F9BB3446C2A1}"/>
          </ac:spMkLst>
        </pc:spChg>
        <pc:spChg chg="mod">
          <ac:chgData name="Yili Lin" userId="4f5ea914-e9ae-44cc-983b-ec5bd1f2dd00" providerId="ADAL" clId="{9F8B0277-CC8E-4C24-8139-1A6A585B02BC}" dt="2024-09-09T21:56:02.226" v="71" actId="14100"/>
          <ac:spMkLst>
            <pc:docMk/>
            <pc:sldMk cId="3265065039" sldId="302"/>
            <ac:spMk id="6" creationId="{6DFF2DC1-B49E-45B2-9F57-B2E8B689AFE3}"/>
          </ac:spMkLst>
        </pc:spChg>
        <pc:picChg chg="mod">
          <ac:chgData name="Yili Lin" userId="4f5ea914-e9ae-44cc-983b-ec5bd1f2dd00" providerId="ADAL" clId="{9F8B0277-CC8E-4C24-8139-1A6A585B02BC}" dt="2024-09-09T21:55:52.832" v="69" actId="1076"/>
          <ac:picMkLst>
            <pc:docMk/>
            <pc:sldMk cId="3265065039" sldId="302"/>
            <ac:picMk id="5" creationId="{6B06A306-3E46-55E7-E807-B7FC7A74D334}"/>
          </ac:picMkLst>
        </pc:picChg>
      </pc:sldChg>
      <pc:sldChg chg="modSp add del mod">
        <pc:chgData name="Yili Lin" userId="4f5ea914-e9ae-44cc-983b-ec5bd1f2dd00" providerId="ADAL" clId="{9F8B0277-CC8E-4C24-8139-1A6A585B02BC}" dt="2024-09-09T22:01:07.880" v="139" actId="47"/>
        <pc:sldMkLst>
          <pc:docMk/>
          <pc:sldMk cId="1464636358" sldId="303"/>
        </pc:sldMkLst>
        <pc:spChg chg="mod">
          <ac:chgData name="Yili Lin" userId="4f5ea914-e9ae-44cc-983b-ec5bd1f2dd00" providerId="ADAL" clId="{9F8B0277-CC8E-4C24-8139-1A6A585B02BC}" dt="2024-09-09T21:56:08.530" v="72" actId="20577"/>
          <ac:spMkLst>
            <pc:docMk/>
            <pc:sldMk cId="1464636358" sldId="303"/>
            <ac:spMk id="4" creationId="{CE6DDAFA-E1B1-A3B0-387B-F9BB3446C2A1}"/>
          </ac:spMkLst>
        </pc:spChg>
        <pc:spChg chg="mod">
          <ac:chgData name="Yili Lin" userId="4f5ea914-e9ae-44cc-983b-ec5bd1f2dd00" providerId="ADAL" clId="{9F8B0277-CC8E-4C24-8139-1A6A585B02BC}" dt="2024-09-09T21:56:31.763" v="75" actId="14100"/>
          <ac:spMkLst>
            <pc:docMk/>
            <pc:sldMk cId="1464636358" sldId="303"/>
            <ac:spMk id="6" creationId="{6DFF2DC1-B49E-45B2-9F57-B2E8B689AFE3}"/>
          </ac:spMkLst>
        </pc:spChg>
      </pc:sldChg>
      <pc:sldChg chg="modSp add del mod">
        <pc:chgData name="Yili Lin" userId="4f5ea914-e9ae-44cc-983b-ec5bd1f2dd00" providerId="ADAL" clId="{9F8B0277-CC8E-4C24-8139-1A6A585B02BC}" dt="2024-09-09T22:01:08.240" v="140" actId="47"/>
        <pc:sldMkLst>
          <pc:docMk/>
          <pc:sldMk cId="673610751" sldId="304"/>
        </pc:sldMkLst>
        <pc:spChg chg="mod">
          <ac:chgData name="Yili Lin" userId="4f5ea914-e9ae-44cc-983b-ec5bd1f2dd00" providerId="ADAL" clId="{9F8B0277-CC8E-4C24-8139-1A6A585B02BC}" dt="2024-09-09T21:57:37.451" v="79" actId="5793"/>
          <ac:spMkLst>
            <pc:docMk/>
            <pc:sldMk cId="673610751" sldId="304"/>
            <ac:spMk id="4" creationId="{CE6DDAFA-E1B1-A3B0-387B-F9BB3446C2A1}"/>
          </ac:spMkLst>
        </pc:spChg>
        <pc:spChg chg="mod">
          <ac:chgData name="Yili Lin" userId="4f5ea914-e9ae-44cc-983b-ec5bd1f2dd00" providerId="ADAL" clId="{9F8B0277-CC8E-4C24-8139-1A6A585B02BC}" dt="2024-09-09T21:56:46.032" v="77" actId="14100"/>
          <ac:spMkLst>
            <pc:docMk/>
            <pc:sldMk cId="673610751" sldId="304"/>
            <ac:spMk id="6" creationId="{6DFF2DC1-B49E-45B2-9F57-B2E8B689AFE3}"/>
          </ac:spMkLst>
        </pc:spChg>
      </pc:sldChg>
      <pc:sldChg chg="modSp add del mod">
        <pc:chgData name="Yili Lin" userId="4f5ea914-e9ae-44cc-983b-ec5bd1f2dd00" providerId="ADAL" clId="{9F8B0277-CC8E-4C24-8139-1A6A585B02BC}" dt="2024-09-09T22:01:08.898" v="141" actId="47"/>
        <pc:sldMkLst>
          <pc:docMk/>
          <pc:sldMk cId="1788850102" sldId="305"/>
        </pc:sldMkLst>
        <pc:spChg chg="mod">
          <ac:chgData name="Yili Lin" userId="4f5ea914-e9ae-44cc-983b-ec5bd1f2dd00" providerId="ADAL" clId="{9F8B0277-CC8E-4C24-8139-1A6A585B02BC}" dt="2024-09-09T21:58:11.300" v="87"/>
          <ac:spMkLst>
            <pc:docMk/>
            <pc:sldMk cId="1788850102" sldId="305"/>
            <ac:spMk id="4" creationId="{CE6DDAFA-E1B1-A3B0-387B-F9BB3446C2A1}"/>
          </ac:spMkLst>
        </pc:spChg>
        <pc:spChg chg="mod">
          <ac:chgData name="Yili Lin" userId="4f5ea914-e9ae-44cc-983b-ec5bd1f2dd00" providerId="ADAL" clId="{9F8B0277-CC8E-4C24-8139-1A6A585B02BC}" dt="2024-09-09T21:58:21.708" v="89" actId="14100"/>
          <ac:spMkLst>
            <pc:docMk/>
            <pc:sldMk cId="1788850102" sldId="305"/>
            <ac:spMk id="6" creationId="{6DFF2DC1-B49E-45B2-9F57-B2E8B689AFE3}"/>
          </ac:spMkLst>
        </pc:spChg>
      </pc:sldChg>
      <pc:sldChg chg="addSp delSp modSp add del mod">
        <pc:chgData name="Yili Lin" userId="4f5ea914-e9ae-44cc-983b-ec5bd1f2dd00" providerId="ADAL" clId="{9F8B0277-CC8E-4C24-8139-1A6A585B02BC}" dt="2024-09-09T22:37:05.688" v="357" actId="47"/>
        <pc:sldMkLst>
          <pc:docMk/>
          <pc:sldMk cId="2508116985" sldId="306"/>
        </pc:sldMkLst>
        <pc:spChg chg="add mod">
          <ac:chgData name="Yili Lin" userId="4f5ea914-e9ae-44cc-983b-ec5bd1f2dd00" providerId="ADAL" clId="{9F8B0277-CC8E-4C24-8139-1A6A585B02BC}" dt="2024-09-09T22:36:44.545" v="355" actId="1076"/>
          <ac:spMkLst>
            <pc:docMk/>
            <pc:sldMk cId="2508116985" sldId="306"/>
            <ac:spMk id="3" creationId="{60C58B0E-EE25-21E1-CFF4-8DB12A25467B}"/>
          </ac:spMkLst>
        </pc:spChg>
        <pc:spChg chg="mod">
          <ac:chgData name="Yili Lin" userId="4f5ea914-e9ae-44cc-983b-ec5bd1f2dd00" providerId="ADAL" clId="{9F8B0277-CC8E-4C24-8139-1A6A585B02BC}" dt="2024-09-09T22:01:44.080" v="152" actId="20577"/>
          <ac:spMkLst>
            <pc:docMk/>
            <pc:sldMk cId="2508116985" sldId="306"/>
            <ac:spMk id="4" creationId="{CE6DDAFA-E1B1-A3B0-387B-F9BB3446C2A1}"/>
          </ac:spMkLst>
        </pc:spChg>
        <pc:spChg chg="del mod">
          <ac:chgData name="Yili Lin" userId="4f5ea914-e9ae-44cc-983b-ec5bd1f2dd00" providerId="ADAL" clId="{9F8B0277-CC8E-4C24-8139-1A6A585B02BC}" dt="2024-09-09T22:17:50.099" v="173" actId="478"/>
          <ac:spMkLst>
            <pc:docMk/>
            <pc:sldMk cId="2508116985" sldId="306"/>
            <ac:spMk id="6" creationId="{6DFF2DC1-B49E-45B2-9F57-B2E8B689AFE3}"/>
          </ac:spMkLst>
        </pc:spChg>
        <pc:picChg chg="del mod">
          <ac:chgData name="Yili Lin" userId="4f5ea914-e9ae-44cc-983b-ec5bd1f2dd00" providerId="ADAL" clId="{9F8B0277-CC8E-4C24-8139-1A6A585B02BC}" dt="2024-09-09T22:17:48.303" v="172" actId="478"/>
          <ac:picMkLst>
            <pc:docMk/>
            <pc:sldMk cId="2508116985" sldId="306"/>
            <ac:picMk id="5" creationId="{6B06A306-3E46-55E7-E807-B7FC7A74D334}"/>
          </ac:picMkLst>
        </pc:picChg>
        <pc:picChg chg="add mod ord">
          <ac:chgData name="Yili Lin" userId="4f5ea914-e9ae-44cc-983b-ec5bd1f2dd00" providerId="ADAL" clId="{9F8B0277-CC8E-4C24-8139-1A6A585B02BC}" dt="2024-09-09T22:21:43.747" v="198" actId="167"/>
          <ac:picMkLst>
            <pc:docMk/>
            <pc:sldMk cId="2508116985" sldId="306"/>
            <ac:picMk id="10" creationId="{5EFE253D-57BF-A74C-FF48-E98786F2AC49}"/>
          </ac:picMkLst>
        </pc:picChg>
      </pc:sldChg>
      <pc:sldChg chg="delSp modSp add del mod ord">
        <pc:chgData name="Yili Lin" userId="4f5ea914-e9ae-44cc-983b-ec5bd1f2dd00" providerId="ADAL" clId="{9F8B0277-CC8E-4C24-8139-1A6A585B02BC}" dt="2024-09-11T19:03:41.030" v="1279" actId="47"/>
        <pc:sldMkLst>
          <pc:docMk/>
          <pc:sldMk cId="4122050733" sldId="307"/>
        </pc:sldMkLst>
        <pc:spChg chg="mod">
          <ac:chgData name="Yili Lin" userId="4f5ea914-e9ae-44cc-983b-ec5bd1f2dd00" providerId="ADAL" clId="{9F8B0277-CC8E-4C24-8139-1A6A585B02BC}" dt="2024-09-11T19:02:56.416" v="1270" actId="255"/>
          <ac:spMkLst>
            <pc:docMk/>
            <pc:sldMk cId="4122050733" sldId="307"/>
            <ac:spMk id="2" creationId="{67ADE210-04F2-C333-E82F-063748B5B191}"/>
          </ac:spMkLst>
        </pc:spChg>
        <pc:spChg chg="mod">
          <ac:chgData name="Yili Lin" userId="4f5ea914-e9ae-44cc-983b-ec5bd1f2dd00" providerId="ADAL" clId="{9F8B0277-CC8E-4C24-8139-1A6A585B02BC}" dt="2024-09-09T22:01:58.885" v="155" actId="20577"/>
          <ac:spMkLst>
            <pc:docMk/>
            <pc:sldMk cId="4122050733" sldId="307"/>
            <ac:spMk id="4" creationId="{CE6DDAFA-E1B1-A3B0-387B-F9BB3446C2A1}"/>
          </ac:spMkLst>
        </pc:spChg>
        <pc:spChg chg="del mod">
          <ac:chgData name="Yili Lin" userId="4f5ea914-e9ae-44cc-983b-ec5bd1f2dd00" providerId="ADAL" clId="{9F8B0277-CC8E-4C24-8139-1A6A585B02BC}" dt="2024-09-11T19:03:04.641" v="1272" actId="478"/>
          <ac:spMkLst>
            <pc:docMk/>
            <pc:sldMk cId="4122050733" sldId="307"/>
            <ac:spMk id="6" creationId="{6DFF2DC1-B49E-45B2-9F57-B2E8B689AFE3}"/>
          </ac:spMkLst>
        </pc:spChg>
        <pc:picChg chg="del">
          <ac:chgData name="Yili Lin" userId="4f5ea914-e9ae-44cc-983b-ec5bd1f2dd00" providerId="ADAL" clId="{9F8B0277-CC8E-4C24-8139-1A6A585B02BC}" dt="2024-09-11T19:03:01.602" v="1271" actId="478"/>
          <ac:picMkLst>
            <pc:docMk/>
            <pc:sldMk cId="4122050733" sldId="307"/>
            <ac:picMk id="5" creationId="{6B06A306-3E46-55E7-E807-B7FC7A74D334}"/>
          </ac:picMkLst>
        </pc:picChg>
      </pc:sldChg>
      <pc:sldChg chg="addSp delSp modSp add mod ord">
        <pc:chgData name="Yili Lin" userId="4f5ea914-e9ae-44cc-983b-ec5bd1f2dd00" providerId="ADAL" clId="{9F8B0277-CC8E-4C24-8139-1A6A585B02BC}" dt="2024-09-11T19:35:51.224" v="1407" actId="2164"/>
        <pc:sldMkLst>
          <pc:docMk/>
          <pc:sldMk cId="2406310212" sldId="308"/>
        </pc:sldMkLst>
        <pc:spChg chg="mod">
          <ac:chgData name="Yili Lin" userId="4f5ea914-e9ae-44cc-983b-ec5bd1f2dd00" providerId="ADAL" clId="{9F8B0277-CC8E-4C24-8139-1A6A585B02BC}" dt="2024-09-11T19:26:39.396" v="1314"/>
          <ac:spMkLst>
            <pc:docMk/>
            <pc:sldMk cId="2406310212" sldId="308"/>
            <ac:spMk id="2" creationId="{67ADE210-04F2-C333-E82F-063748B5B191}"/>
          </ac:spMkLst>
        </pc:spChg>
        <pc:spChg chg="del mod">
          <ac:chgData name="Yili Lin" userId="4f5ea914-e9ae-44cc-983b-ec5bd1f2dd00" providerId="ADAL" clId="{9F8B0277-CC8E-4C24-8139-1A6A585B02BC}" dt="2024-09-11T19:26:46.349" v="1317" actId="478"/>
          <ac:spMkLst>
            <pc:docMk/>
            <pc:sldMk cId="2406310212" sldId="308"/>
            <ac:spMk id="4" creationId="{CE6DDAFA-E1B1-A3B0-387B-F9BB3446C2A1}"/>
          </ac:spMkLst>
        </pc:spChg>
        <pc:spChg chg="del mod">
          <ac:chgData name="Yili Lin" userId="4f5ea914-e9ae-44cc-983b-ec5bd1f2dd00" providerId="ADAL" clId="{9F8B0277-CC8E-4C24-8139-1A6A585B02BC}" dt="2024-09-11T19:26:43.861" v="1316" actId="478"/>
          <ac:spMkLst>
            <pc:docMk/>
            <pc:sldMk cId="2406310212" sldId="308"/>
            <ac:spMk id="6" creationId="{6DFF2DC1-B49E-45B2-9F57-B2E8B689AFE3}"/>
          </ac:spMkLst>
        </pc:spChg>
        <pc:graphicFrameChg chg="add del mod">
          <ac:chgData name="Yili Lin" userId="4f5ea914-e9ae-44cc-983b-ec5bd1f2dd00" providerId="ADAL" clId="{9F8B0277-CC8E-4C24-8139-1A6A585B02BC}" dt="2024-09-11T19:28:30.348" v="1325" actId="478"/>
          <ac:graphicFrameMkLst>
            <pc:docMk/>
            <pc:sldMk cId="2406310212" sldId="308"/>
            <ac:graphicFrameMk id="3" creationId="{1247AD0B-8E32-4B46-D432-0EA8998D806E}"/>
          </ac:graphicFrameMkLst>
        </pc:graphicFrameChg>
        <pc:graphicFrameChg chg="add mod modGraphic">
          <ac:chgData name="Yili Lin" userId="4f5ea914-e9ae-44cc-983b-ec5bd1f2dd00" providerId="ADAL" clId="{9F8B0277-CC8E-4C24-8139-1A6A585B02BC}" dt="2024-09-11T19:35:51.224" v="1407" actId="2164"/>
          <ac:graphicFrameMkLst>
            <pc:docMk/>
            <pc:sldMk cId="2406310212" sldId="308"/>
            <ac:graphicFrameMk id="10" creationId="{824EAB17-5731-FE5D-17EA-C505BC0DC276}"/>
          </ac:graphicFrameMkLst>
        </pc:graphicFrameChg>
        <pc:picChg chg="del">
          <ac:chgData name="Yili Lin" userId="4f5ea914-e9ae-44cc-983b-ec5bd1f2dd00" providerId="ADAL" clId="{9F8B0277-CC8E-4C24-8139-1A6A585B02BC}" dt="2024-09-11T19:26:42.048" v="1315" actId="478"/>
          <ac:picMkLst>
            <pc:docMk/>
            <pc:sldMk cId="2406310212" sldId="308"/>
            <ac:picMk id="5" creationId="{6B06A306-3E46-55E7-E807-B7FC7A74D334}"/>
          </ac:picMkLst>
        </pc:picChg>
      </pc:sldChg>
      <pc:sldChg chg="addSp delSp modSp add del mod">
        <pc:chgData name="Yili Lin" userId="4f5ea914-e9ae-44cc-983b-ec5bd1f2dd00" providerId="ADAL" clId="{9F8B0277-CC8E-4C24-8139-1A6A585B02BC}" dt="2024-09-20T20:30:41.343" v="2192" actId="47"/>
        <pc:sldMkLst>
          <pc:docMk/>
          <pc:sldMk cId="3810457268" sldId="309"/>
        </pc:sldMkLst>
        <pc:spChg chg="mod">
          <ac:chgData name="Yili Lin" userId="4f5ea914-e9ae-44cc-983b-ec5bd1f2dd00" providerId="ADAL" clId="{9F8B0277-CC8E-4C24-8139-1A6A585B02BC}" dt="2024-09-20T18:21:54.202" v="1987" actId="113"/>
          <ac:spMkLst>
            <pc:docMk/>
            <pc:sldMk cId="3810457268" sldId="309"/>
            <ac:spMk id="2" creationId="{67ADE210-04F2-C333-E82F-063748B5B191}"/>
          </ac:spMkLst>
        </pc:spChg>
        <pc:spChg chg="add mod">
          <ac:chgData name="Yili Lin" userId="4f5ea914-e9ae-44cc-983b-ec5bd1f2dd00" providerId="ADAL" clId="{9F8B0277-CC8E-4C24-8139-1A6A585B02BC}" dt="2024-09-19T21:25:42.771" v="1894"/>
          <ac:spMkLst>
            <pc:docMk/>
            <pc:sldMk cId="3810457268" sldId="309"/>
            <ac:spMk id="3" creationId="{64C328EC-7589-7F36-3F49-A29996F6C502}"/>
          </ac:spMkLst>
        </pc:spChg>
        <pc:spChg chg="mod">
          <ac:chgData name="Yili Lin" userId="4f5ea914-e9ae-44cc-983b-ec5bd1f2dd00" providerId="ADAL" clId="{9F8B0277-CC8E-4C24-8139-1A6A585B02BC}" dt="2024-09-20T18:26:10.198" v="2072" actId="20577"/>
          <ac:spMkLst>
            <pc:docMk/>
            <pc:sldMk cId="3810457268" sldId="309"/>
            <ac:spMk id="4" creationId="{CE6DDAFA-E1B1-A3B0-387B-F9BB3446C2A1}"/>
          </ac:spMkLst>
        </pc:spChg>
        <pc:spChg chg="del mod">
          <ac:chgData name="Yili Lin" userId="4f5ea914-e9ae-44cc-983b-ec5bd1f2dd00" providerId="ADAL" clId="{9F8B0277-CC8E-4C24-8139-1A6A585B02BC}" dt="2024-09-20T18:22:04.921" v="1989" actId="478"/>
          <ac:spMkLst>
            <pc:docMk/>
            <pc:sldMk cId="3810457268" sldId="309"/>
            <ac:spMk id="6" creationId="{6DFF2DC1-B49E-45B2-9F57-B2E8B689AFE3}"/>
          </ac:spMkLst>
        </pc:spChg>
        <pc:spChg chg="add mod">
          <ac:chgData name="Yili Lin" userId="4f5ea914-e9ae-44cc-983b-ec5bd1f2dd00" providerId="ADAL" clId="{9F8B0277-CC8E-4C24-8139-1A6A585B02BC}" dt="2024-09-20T18:24:36.280" v="2058" actId="14100"/>
          <ac:spMkLst>
            <pc:docMk/>
            <pc:sldMk cId="3810457268" sldId="309"/>
            <ac:spMk id="10" creationId="{9C4AA596-2F3E-C733-9DF8-77C32E01A9DD}"/>
          </ac:spMkLst>
        </pc:spChg>
        <pc:spChg chg="add del mod">
          <ac:chgData name="Yili Lin" userId="4f5ea914-e9ae-44cc-983b-ec5bd1f2dd00" providerId="ADAL" clId="{9F8B0277-CC8E-4C24-8139-1A6A585B02BC}" dt="2024-09-20T18:26:02.762" v="2070" actId="478"/>
          <ac:spMkLst>
            <pc:docMk/>
            <pc:sldMk cId="3810457268" sldId="309"/>
            <ac:spMk id="13" creationId="{A29CE778-48BD-A569-2E21-83935DE8AEEF}"/>
          </ac:spMkLst>
        </pc:spChg>
        <pc:picChg chg="del mod">
          <ac:chgData name="Yili Lin" userId="4f5ea914-e9ae-44cc-983b-ec5bd1f2dd00" providerId="ADAL" clId="{9F8B0277-CC8E-4C24-8139-1A6A585B02BC}" dt="2024-09-20T18:22:02.815" v="1988" actId="478"/>
          <ac:picMkLst>
            <pc:docMk/>
            <pc:sldMk cId="3810457268" sldId="309"/>
            <ac:picMk id="5" creationId="{6B06A306-3E46-55E7-E807-B7FC7A74D334}"/>
          </ac:picMkLst>
        </pc:picChg>
        <pc:picChg chg="add mod">
          <ac:chgData name="Yili Lin" userId="4f5ea914-e9ae-44cc-983b-ec5bd1f2dd00" providerId="ADAL" clId="{9F8B0277-CC8E-4C24-8139-1A6A585B02BC}" dt="2024-09-20T18:24:30.755" v="2057" actId="1076"/>
          <ac:picMkLst>
            <pc:docMk/>
            <pc:sldMk cId="3810457268" sldId="309"/>
            <ac:picMk id="12" creationId="{78BBFD42-BE06-2722-2983-D324EAAB76A9}"/>
          </ac:picMkLst>
        </pc:picChg>
        <pc:picChg chg="add del mod">
          <ac:chgData name="Yili Lin" userId="4f5ea914-e9ae-44cc-983b-ec5bd1f2dd00" providerId="ADAL" clId="{9F8B0277-CC8E-4C24-8139-1A6A585B02BC}" dt="2024-09-20T18:26:05.198" v="2071" actId="478"/>
          <ac:picMkLst>
            <pc:docMk/>
            <pc:sldMk cId="3810457268" sldId="309"/>
            <ac:picMk id="15" creationId="{082797E7-EE65-97AF-EB34-DF5E6A27C27D}"/>
          </ac:picMkLst>
        </pc:picChg>
      </pc:sldChg>
      <pc:sldChg chg="addSp delSp modSp add mod">
        <pc:chgData name="Yili Lin" userId="4f5ea914-e9ae-44cc-983b-ec5bd1f2dd00" providerId="ADAL" clId="{9F8B0277-CC8E-4C24-8139-1A6A585B02BC}" dt="2024-09-20T20:45:16.891" v="2220" actId="255"/>
        <pc:sldMkLst>
          <pc:docMk/>
          <pc:sldMk cId="2609109084" sldId="310"/>
        </pc:sldMkLst>
        <pc:spChg chg="mod">
          <ac:chgData name="Yili Lin" userId="4f5ea914-e9ae-44cc-983b-ec5bd1f2dd00" providerId="ADAL" clId="{9F8B0277-CC8E-4C24-8139-1A6A585B02BC}" dt="2024-09-20T20:40:14.140" v="2201" actId="255"/>
          <ac:spMkLst>
            <pc:docMk/>
            <pc:sldMk cId="2609109084" sldId="310"/>
            <ac:spMk id="2" creationId="{67ADE210-04F2-C333-E82F-063748B5B191}"/>
          </ac:spMkLst>
        </pc:spChg>
        <pc:spChg chg="add">
          <ac:chgData name="Yili Lin" userId="4f5ea914-e9ae-44cc-983b-ec5bd1f2dd00" providerId="ADAL" clId="{9F8B0277-CC8E-4C24-8139-1A6A585B02BC}" dt="2024-09-20T20:40:34.541" v="2203"/>
          <ac:spMkLst>
            <pc:docMk/>
            <pc:sldMk cId="2609109084" sldId="310"/>
            <ac:spMk id="3" creationId="{6D611D0A-DB6A-3D15-8164-6F87BA324619}"/>
          </ac:spMkLst>
        </pc:spChg>
        <pc:spChg chg="del mod">
          <ac:chgData name="Yili Lin" userId="4f5ea914-e9ae-44cc-983b-ec5bd1f2dd00" providerId="ADAL" clId="{9F8B0277-CC8E-4C24-8139-1A6A585B02BC}" dt="2024-09-20T20:40:23.562" v="2202" actId="478"/>
          <ac:spMkLst>
            <pc:docMk/>
            <pc:sldMk cId="2609109084" sldId="310"/>
            <ac:spMk id="4" creationId="{CE6DDAFA-E1B1-A3B0-387B-F9BB3446C2A1}"/>
          </ac:spMkLst>
        </pc:spChg>
        <pc:spChg chg="add del mod">
          <ac:chgData name="Yili Lin" userId="4f5ea914-e9ae-44cc-983b-ec5bd1f2dd00" providerId="ADAL" clId="{9F8B0277-CC8E-4C24-8139-1A6A585B02BC}" dt="2024-09-20T20:44:58.324" v="2218" actId="478"/>
          <ac:spMkLst>
            <pc:docMk/>
            <pc:sldMk cId="2609109084" sldId="310"/>
            <ac:spMk id="6" creationId="{6DFF2DC1-B49E-45B2-9F57-B2E8B689AFE3}"/>
          </ac:spMkLst>
        </pc:spChg>
        <pc:spChg chg="add mod">
          <ac:chgData name="Yili Lin" userId="4f5ea914-e9ae-44cc-983b-ec5bd1f2dd00" providerId="ADAL" clId="{9F8B0277-CC8E-4C24-8139-1A6A585B02BC}" dt="2024-09-20T20:45:16.891" v="2220" actId="255"/>
          <ac:spMkLst>
            <pc:docMk/>
            <pc:sldMk cId="2609109084" sldId="310"/>
            <ac:spMk id="11" creationId="{E0BF3331-EAC5-E340-2480-EC3A63E9D81B}"/>
          </ac:spMkLst>
        </pc:spChg>
        <pc:picChg chg="add del">
          <ac:chgData name="Yili Lin" userId="4f5ea914-e9ae-44cc-983b-ec5bd1f2dd00" providerId="ADAL" clId="{9F8B0277-CC8E-4C24-8139-1A6A585B02BC}" dt="2024-09-20T20:44:59.186" v="2219" actId="478"/>
          <ac:picMkLst>
            <pc:docMk/>
            <pc:sldMk cId="2609109084" sldId="310"/>
            <ac:picMk id="5" creationId="{6B06A306-3E46-55E7-E807-B7FC7A74D334}"/>
          </ac:picMkLst>
        </pc:picChg>
      </pc:sldChg>
      <pc:sldChg chg="delSp modSp add del mod">
        <pc:chgData name="Yili Lin" userId="4f5ea914-e9ae-44cc-983b-ec5bd1f2dd00" providerId="ADAL" clId="{9F8B0277-CC8E-4C24-8139-1A6A585B02BC}" dt="2024-09-11T19:03:38.425" v="1278" actId="2696"/>
        <pc:sldMkLst>
          <pc:docMk/>
          <pc:sldMk cId="100248125" sldId="311"/>
        </pc:sldMkLst>
        <pc:spChg chg="mod">
          <ac:chgData name="Yili Lin" userId="4f5ea914-e9ae-44cc-983b-ec5bd1f2dd00" providerId="ADAL" clId="{9F8B0277-CC8E-4C24-8139-1A6A585B02BC}" dt="2024-09-11T19:03:20.938" v="1275" actId="255"/>
          <ac:spMkLst>
            <pc:docMk/>
            <pc:sldMk cId="100248125" sldId="311"/>
            <ac:spMk id="2" creationId="{67ADE210-04F2-C333-E82F-063748B5B191}"/>
          </ac:spMkLst>
        </pc:spChg>
        <pc:spChg chg="del">
          <ac:chgData name="Yili Lin" userId="4f5ea914-e9ae-44cc-983b-ec5bd1f2dd00" providerId="ADAL" clId="{9F8B0277-CC8E-4C24-8139-1A6A585B02BC}" dt="2024-09-11T19:03:25.737" v="1277" actId="478"/>
          <ac:spMkLst>
            <pc:docMk/>
            <pc:sldMk cId="100248125" sldId="311"/>
            <ac:spMk id="6" creationId="{6DFF2DC1-B49E-45B2-9F57-B2E8B689AFE3}"/>
          </ac:spMkLst>
        </pc:spChg>
        <pc:picChg chg="del">
          <ac:chgData name="Yili Lin" userId="4f5ea914-e9ae-44cc-983b-ec5bd1f2dd00" providerId="ADAL" clId="{9F8B0277-CC8E-4C24-8139-1A6A585B02BC}" dt="2024-09-11T19:03:22.442" v="1276" actId="478"/>
          <ac:picMkLst>
            <pc:docMk/>
            <pc:sldMk cId="100248125" sldId="311"/>
            <ac:picMk id="5" creationId="{6B06A306-3E46-55E7-E807-B7FC7A74D334}"/>
          </ac:picMkLst>
        </pc:picChg>
      </pc:sldChg>
      <pc:sldChg chg="modSp add del mod">
        <pc:chgData name="Yili Lin" userId="4f5ea914-e9ae-44cc-983b-ec5bd1f2dd00" providerId="ADAL" clId="{9F8B0277-CC8E-4C24-8139-1A6A585B02BC}" dt="2024-09-20T20:49:10.110" v="2246" actId="47"/>
        <pc:sldMkLst>
          <pc:docMk/>
          <pc:sldMk cId="125674277" sldId="311"/>
        </pc:sldMkLst>
        <pc:spChg chg="mod">
          <ac:chgData name="Yili Lin" userId="4f5ea914-e9ae-44cc-983b-ec5bd1f2dd00" providerId="ADAL" clId="{9F8B0277-CC8E-4C24-8139-1A6A585B02BC}" dt="2024-09-11T19:06:21.683" v="1288" actId="20577"/>
          <ac:spMkLst>
            <pc:docMk/>
            <pc:sldMk cId="125674277" sldId="311"/>
            <ac:spMk id="4" creationId="{CE6DDAFA-E1B1-A3B0-387B-F9BB3446C2A1}"/>
          </ac:spMkLst>
        </pc:spChg>
      </pc:sldChg>
      <pc:sldChg chg="addSp delSp modSp add del mod">
        <pc:chgData name="Yili Lin" userId="4f5ea914-e9ae-44cc-983b-ec5bd1f2dd00" providerId="ADAL" clId="{9F8B0277-CC8E-4C24-8139-1A6A585B02BC}" dt="2024-09-19T19:10:44.313" v="1528" actId="47"/>
        <pc:sldMkLst>
          <pc:docMk/>
          <pc:sldMk cId="2826265998" sldId="312"/>
        </pc:sldMkLst>
        <pc:spChg chg="mod">
          <ac:chgData name="Yili Lin" userId="4f5ea914-e9ae-44cc-983b-ec5bd1f2dd00" providerId="ADAL" clId="{9F8B0277-CC8E-4C24-8139-1A6A585B02BC}" dt="2024-09-11T19:07:36.222" v="1295" actId="255"/>
          <ac:spMkLst>
            <pc:docMk/>
            <pc:sldMk cId="2826265998" sldId="312"/>
            <ac:spMk id="2" creationId="{67ADE210-04F2-C333-E82F-063748B5B191}"/>
          </ac:spMkLst>
        </pc:spChg>
        <pc:spChg chg="add del mod">
          <ac:chgData name="Yili Lin" userId="4f5ea914-e9ae-44cc-983b-ec5bd1f2dd00" providerId="ADAL" clId="{9F8B0277-CC8E-4C24-8139-1A6A585B02BC}" dt="2024-09-09T23:11:14.817" v="415" actId="478"/>
          <ac:spMkLst>
            <pc:docMk/>
            <pc:sldMk cId="2826265998" sldId="312"/>
            <ac:spMk id="3" creationId="{47AAE51C-4CFC-3FB1-78BD-C4A4E89E33ED}"/>
          </ac:spMkLst>
        </pc:spChg>
        <pc:spChg chg="del mod">
          <ac:chgData name="Yili Lin" userId="4f5ea914-e9ae-44cc-983b-ec5bd1f2dd00" providerId="ADAL" clId="{9F8B0277-CC8E-4C24-8139-1A6A585B02BC}" dt="2024-09-11T19:26:22.953" v="1311" actId="478"/>
          <ac:spMkLst>
            <pc:docMk/>
            <pc:sldMk cId="2826265998" sldId="312"/>
            <ac:spMk id="6" creationId="{6DFF2DC1-B49E-45B2-9F57-B2E8B689AFE3}"/>
          </ac:spMkLst>
        </pc:spChg>
        <pc:spChg chg="add del mod">
          <ac:chgData name="Yili Lin" userId="4f5ea914-e9ae-44cc-983b-ec5bd1f2dd00" providerId="ADAL" clId="{9F8B0277-CC8E-4C24-8139-1A6A585B02BC}" dt="2024-09-09T23:12:46.766" v="431" actId="478"/>
          <ac:spMkLst>
            <pc:docMk/>
            <pc:sldMk cId="2826265998" sldId="312"/>
            <ac:spMk id="10" creationId="{815CBB86-A888-890D-E54A-6317F17116FB}"/>
          </ac:spMkLst>
        </pc:spChg>
        <pc:spChg chg="add mod">
          <ac:chgData name="Yili Lin" userId="4f5ea914-e9ae-44cc-983b-ec5bd1f2dd00" providerId="ADAL" clId="{9F8B0277-CC8E-4C24-8139-1A6A585B02BC}" dt="2024-09-09T23:16:57.847" v="507" actId="20577"/>
          <ac:spMkLst>
            <pc:docMk/>
            <pc:sldMk cId="2826265998" sldId="312"/>
            <ac:spMk id="11" creationId="{E058CF27-749E-4525-916C-640BF36C0A00}"/>
          </ac:spMkLst>
        </pc:spChg>
        <pc:spChg chg="add mod ord">
          <ac:chgData name="Yili Lin" userId="4f5ea914-e9ae-44cc-983b-ec5bd1f2dd00" providerId="ADAL" clId="{9F8B0277-CC8E-4C24-8139-1A6A585B02BC}" dt="2024-09-11T15:21:45.523" v="1252" actId="20577"/>
          <ac:spMkLst>
            <pc:docMk/>
            <pc:sldMk cId="2826265998" sldId="312"/>
            <ac:spMk id="14" creationId="{453D8431-9457-FDE2-13B0-56ADD46219C4}"/>
          </ac:spMkLst>
        </pc:spChg>
        <pc:spChg chg="add mod">
          <ac:chgData name="Yili Lin" userId="4f5ea914-e9ae-44cc-983b-ec5bd1f2dd00" providerId="ADAL" clId="{9F8B0277-CC8E-4C24-8139-1A6A585B02BC}" dt="2024-09-09T23:34:44.784" v="891" actId="20577"/>
          <ac:spMkLst>
            <pc:docMk/>
            <pc:sldMk cId="2826265998" sldId="312"/>
            <ac:spMk id="16" creationId="{1783935C-09D6-4ED9-A98F-7F6F6FE3B8C3}"/>
          </ac:spMkLst>
        </pc:spChg>
        <pc:spChg chg="add del mod">
          <ac:chgData name="Yili Lin" userId="4f5ea914-e9ae-44cc-983b-ec5bd1f2dd00" providerId="ADAL" clId="{9F8B0277-CC8E-4C24-8139-1A6A585B02BC}" dt="2024-09-09T23:43:38.854" v="1056" actId="478"/>
          <ac:spMkLst>
            <pc:docMk/>
            <pc:sldMk cId="2826265998" sldId="312"/>
            <ac:spMk id="17" creationId="{8A53156F-6221-95E1-6750-6016BC44FFBC}"/>
          </ac:spMkLst>
        </pc:spChg>
        <pc:picChg chg="del">
          <ac:chgData name="Yili Lin" userId="4f5ea914-e9ae-44cc-983b-ec5bd1f2dd00" providerId="ADAL" clId="{9F8B0277-CC8E-4C24-8139-1A6A585B02BC}" dt="2024-09-09T23:12:04.271" v="424" actId="478"/>
          <ac:picMkLst>
            <pc:docMk/>
            <pc:sldMk cId="2826265998" sldId="312"/>
            <ac:picMk id="5" creationId="{6B06A306-3E46-55E7-E807-B7FC7A74D334}"/>
          </ac:picMkLst>
        </pc:picChg>
        <pc:picChg chg="add del mod ord">
          <ac:chgData name="Yili Lin" userId="4f5ea914-e9ae-44cc-983b-ec5bd1f2dd00" providerId="ADAL" clId="{9F8B0277-CC8E-4C24-8139-1A6A585B02BC}" dt="2024-09-09T23:27:50.889" v="741" actId="478"/>
          <ac:picMkLst>
            <pc:docMk/>
            <pc:sldMk cId="2826265998" sldId="312"/>
            <ac:picMk id="12" creationId="{39867E28-C3A4-A0A5-BA0F-A8BBB81FE1EC}"/>
          </ac:picMkLst>
        </pc:picChg>
        <pc:picChg chg="add mod">
          <ac:chgData name="Yili Lin" userId="4f5ea914-e9ae-44cc-983b-ec5bd1f2dd00" providerId="ADAL" clId="{9F8B0277-CC8E-4C24-8139-1A6A585B02BC}" dt="2024-09-09T23:12:07.672" v="426"/>
          <ac:picMkLst>
            <pc:docMk/>
            <pc:sldMk cId="2826265998" sldId="312"/>
            <ac:picMk id="13" creationId="{12CC7FD1-BAAB-1611-212D-0A6E177DFA83}"/>
          </ac:picMkLst>
        </pc:picChg>
        <pc:picChg chg="add del mod ord">
          <ac:chgData name="Yili Lin" userId="4f5ea914-e9ae-44cc-983b-ec5bd1f2dd00" providerId="ADAL" clId="{9F8B0277-CC8E-4C24-8139-1A6A585B02BC}" dt="2024-09-11T19:26:17.512" v="1310" actId="478"/>
          <ac:picMkLst>
            <pc:docMk/>
            <pc:sldMk cId="2826265998" sldId="312"/>
            <ac:picMk id="15" creationId="{27B23AC5-01D3-F496-AFEB-86DB923FB508}"/>
          </ac:picMkLst>
        </pc:picChg>
      </pc:sldChg>
      <pc:sldChg chg="addSp delSp modSp add del mod ord">
        <pc:chgData name="Yili Lin" userId="4f5ea914-e9ae-44cc-983b-ec5bd1f2dd00" providerId="ADAL" clId="{9F8B0277-CC8E-4C24-8139-1A6A585B02BC}" dt="2024-09-19T19:10:44.844" v="1529" actId="47"/>
        <pc:sldMkLst>
          <pc:docMk/>
          <pc:sldMk cId="4149228963" sldId="313"/>
        </pc:sldMkLst>
        <pc:spChg chg="add del mod">
          <ac:chgData name="Yili Lin" userId="4f5ea914-e9ae-44cc-983b-ec5bd1f2dd00" providerId="ADAL" clId="{9F8B0277-CC8E-4C24-8139-1A6A585B02BC}" dt="2024-09-09T23:19:50.952" v="567" actId="478"/>
          <ac:spMkLst>
            <pc:docMk/>
            <pc:sldMk cId="4149228963" sldId="313"/>
            <ac:spMk id="3" creationId="{47AAE51C-4CFC-3FB1-78BD-C4A4E89E33ED}"/>
          </ac:spMkLst>
        </pc:spChg>
        <pc:spChg chg="mod">
          <ac:chgData name="Yili Lin" userId="4f5ea914-e9ae-44cc-983b-ec5bd1f2dd00" providerId="ADAL" clId="{9F8B0277-CC8E-4C24-8139-1A6A585B02BC}" dt="2024-09-09T23:27:44.418" v="740" actId="1076"/>
          <ac:spMkLst>
            <pc:docMk/>
            <pc:sldMk cId="4149228963" sldId="313"/>
            <ac:spMk id="6" creationId="{6DFF2DC1-B49E-45B2-9F57-B2E8B689AFE3}"/>
          </ac:spMkLst>
        </pc:spChg>
        <pc:spChg chg="add mod">
          <ac:chgData name="Yili Lin" userId="4f5ea914-e9ae-44cc-983b-ec5bd1f2dd00" providerId="ADAL" clId="{9F8B0277-CC8E-4C24-8139-1A6A585B02BC}" dt="2024-09-09T23:17:01.296" v="508" actId="20577"/>
          <ac:spMkLst>
            <pc:docMk/>
            <pc:sldMk cId="4149228963" sldId="313"/>
            <ac:spMk id="12" creationId="{6D699CD0-01F2-E1AA-6369-42A4C0C109ED}"/>
          </ac:spMkLst>
        </pc:spChg>
        <pc:spChg chg="add mod ord">
          <ac:chgData name="Yili Lin" userId="4f5ea914-e9ae-44cc-983b-ec5bd1f2dd00" providerId="ADAL" clId="{9F8B0277-CC8E-4C24-8139-1A6A585B02BC}" dt="2024-09-11T15:22:01.123" v="1253" actId="255"/>
          <ac:spMkLst>
            <pc:docMk/>
            <pc:sldMk cId="4149228963" sldId="313"/>
            <ac:spMk id="13" creationId="{C32BA46A-FBBE-1ABA-24D6-EE9D76A648CE}"/>
          </ac:spMkLst>
        </pc:spChg>
        <pc:spChg chg="add mod">
          <ac:chgData name="Yili Lin" userId="4f5ea914-e9ae-44cc-983b-ec5bd1f2dd00" providerId="ADAL" clId="{9F8B0277-CC8E-4C24-8139-1A6A585B02BC}" dt="2024-09-09T23:34:51.683" v="893" actId="20577"/>
          <ac:spMkLst>
            <pc:docMk/>
            <pc:sldMk cId="4149228963" sldId="313"/>
            <ac:spMk id="14" creationId="{DDA64EA8-ACB3-8555-0E08-807D82A8961A}"/>
          </ac:spMkLst>
        </pc:spChg>
        <pc:picChg chg="del">
          <ac:chgData name="Yili Lin" userId="4f5ea914-e9ae-44cc-983b-ec5bd1f2dd00" providerId="ADAL" clId="{9F8B0277-CC8E-4C24-8139-1A6A585B02BC}" dt="2024-09-09T23:05:04.132" v="377" actId="478"/>
          <ac:picMkLst>
            <pc:docMk/>
            <pc:sldMk cId="4149228963" sldId="313"/>
            <ac:picMk id="5" creationId="{6B06A306-3E46-55E7-E807-B7FC7A74D334}"/>
          </ac:picMkLst>
        </pc:picChg>
        <pc:picChg chg="add mod ord">
          <ac:chgData name="Yili Lin" userId="4f5ea914-e9ae-44cc-983b-ec5bd1f2dd00" providerId="ADAL" clId="{9F8B0277-CC8E-4C24-8139-1A6A585B02BC}" dt="2024-09-09T23:27:37.950" v="739" actId="1076"/>
          <ac:picMkLst>
            <pc:docMk/>
            <pc:sldMk cId="4149228963" sldId="313"/>
            <ac:picMk id="11" creationId="{66C8A6C4-6A17-952F-334B-D422806B1405}"/>
          </ac:picMkLst>
        </pc:picChg>
      </pc:sldChg>
      <pc:sldChg chg="add del">
        <pc:chgData name="Yili Lin" userId="4f5ea914-e9ae-44cc-983b-ec5bd1f2dd00" providerId="ADAL" clId="{9F8B0277-CC8E-4C24-8139-1A6A585B02BC}" dt="2024-09-09T23:11:31.070" v="418" actId="47"/>
        <pc:sldMkLst>
          <pc:docMk/>
          <pc:sldMk cId="3330899543" sldId="314"/>
        </pc:sldMkLst>
      </pc:sldChg>
      <pc:sldChg chg="modSp del mod">
        <pc:chgData name="Yili Lin" userId="4f5ea914-e9ae-44cc-983b-ec5bd1f2dd00" providerId="ADAL" clId="{9F8B0277-CC8E-4C24-8139-1A6A585B02BC}" dt="2024-09-09T23:22:14.983" v="652" actId="47"/>
        <pc:sldMkLst>
          <pc:docMk/>
          <pc:sldMk cId="3453047762" sldId="314"/>
        </pc:sldMkLst>
        <pc:spChg chg="mod">
          <ac:chgData name="Yili Lin" userId="4f5ea914-e9ae-44cc-983b-ec5bd1f2dd00" providerId="ADAL" clId="{9F8B0277-CC8E-4C24-8139-1A6A585B02BC}" dt="2024-09-09T23:16:06.581" v="484" actId="20577"/>
          <ac:spMkLst>
            <pc:docMk/>
            <pc:sldMk cId="3453047762" sldId="314"/>
            <ac:spMk id="11" creationId="{E058CF27-749E-4525-916C-640BF36C0A00}"/>
          </ac:spMkLst>
        </pc:spChg>
        <pc:spChg chg="mod">
          <ac:chgData name="Yili Lin" userId="4f5ea914-e9ae-44cc-983b-ec5bd1f2dd00" providerId="ADAL" clId="{9F8B0277-CC8E-4C24-8139-1A6A585B02BC}" dt="2024-09-09T23:17:59.535" v="527" actId="20577"/>
          <ac:spMkLst>
            <pc:docMk/>
            <pc:sldMk cId="3453047762" sldId="314"/>
            <ac:spMk id="14" creationId="{453D8431-9457-FDE2-13B0-56ADD46219C4}"/>
          </ac:spMkLst>
        </pc:spChg>
      </pc:sldChg>
      <pc:sldChg chg="addSp delSp modSp add del mod">
        <pc:chgData name="Yili Lin" userId="4f5ea914-e9ae-44cc-983b-ec5bd1f2dd00" providerId="ADAL" clId="{9F8B0277-CC8E-4C24-8139-1A6A585B02BC}" dt="2024-09-19T19:10:45.391" v="1530" actId="47"/>
        <pc:sldMkLst>
          <pc:docMk/>
          <pc:sldMk cId="3784580620" sldId="315"/>
        </pc:sldMkLst>
        <pc:spChg chg="add mod">
          <ac:chgData name="Yili Lin" userId="4f5ea914-e9ae-44cc-983b-ec5bd1f2dd00" providerId="ADAL" clId="{9F8B0277-CC8E-4C24-8139-1A6A585B02BC}" dt="2024-09-09T23:35:09.818" v="894"/>
          <ac:spMkLst>
            <pc:docMk/>
            <pc:sldMk cId="3784580620" sldId="315"/>
            <ac:spMk id="5" creationId="{3070A481-9884-2FAE-F2D0-00D3384B8319}"/>
          </ac:spMkLst>
        </pc:spChg>
        <pc:spChg chg="mod">
          <ac:chgData name="Yili Lin" userId="4f5ea914-e9ae-44cc-983b-ec5bd1f2dd00" providerId="ADAL" clId="{9F8B0277-CC8E-4C24-8139-1A6A585B02BC}" dt="2024-09-09T23:29:37.910" v="837" actId="14100"/>
          <ac:spMkLst>
            <pc:docMk/>
            <pc:sldMk cId="3784580620" sldId="315"/>
            <ac:spMk id="6" creationId="{6DFF2DC1-B49E-45B2-9F57-B2E8B689AFE3}"/>
          </ac:spMkLst>
        </pc:spChg>
        <pc:spChg chg="add mod">
          <ac:chgData name="Yili Lin" userId="4f5ea914-e9ae-44cc-983b-ec5bd1f2dd00" providerId="ADAL" clId="{9F8B0277-CC8E-4C24-8139-1A6A585B02BC}" dt="2024-09-09T23:35:37.237" v="908" actId="1076"/>
          <ac:spMkLst>
            <pc:docMk/>
            <pc:sldMk cId="3784580620" sldId="315"/>
            <ac:spMk id="10" creationId="{0A38CF43-A7EC-4242-166D-CB7A5D9B174C}"/>
          </ac:spMkLst>
        </pc:spChg>
        <pc:spChg chg="mod">
          <ac:chgData name="Yili Lin" userId="4f5ea914-e9ae-44cc-983b-ec5bd1f2dd00" providerId="ADAL" clId="{9F8B0277-CC8E-4C24-8139-1A6A585B02BC}" dt="2024-09-09T23:22:22.831" v="658" actId="20577"/>
          <ac:spMkLst>
            <pc:docMk/>
            <pc:sldMk cId="3784580620" sldId="315"/>
            <ac:spMk id="11" creationId="{E058CF27-749E-4525-916C-640BF36C0A00}"/>
          </ac:spMkLst>
        </pc:spChg>
        <pc:spChg chg="add mod">
          <ac:chgData name="Yili Lin" userId="4f5ea914-e9ae-44cc-983b-ec5bd1f2dd00" providerId="ADAL" clId="{9F8B0277-CC8E-4C24-8139-1A6A585B02BC}" dt="2024-09-09T23:56:02.013" v="1130" actId="1076"/>
          <ac:spMkLst>
            <pc:docMk/>
            <pc:sldMk cId="3784580620" sldId="315"/>
            <ac:spMk id="13" creationId="{F49740E7-F8A6-9163-E79C-49FECF40121C}"/>
          </ac:spMkLst>
        </pc:spChg>
        <pc:spChg chg="del mod">
          <ac:chgData name="Yili Lin" userId="4f5ea914-e9ae-44cc-983b-ec5bd1f2dd00" providerId="ADAL" clId="{9F8B0277-CC8E-4C24-8139-1A6A585B02BC}" dt="2024-09-09T23:39:53.001" v="934" actId="478"/>
          <ac:spMkLst>
            <pc:docMk/>
            <pc:sldMk cId="3784580620" sldId="315"/>
            <ac:spMk id="14" creationId="{453D8431-9457-FDE2-13B0-56ADD46219C4}"/>
          </ac:spMkLst>
        </pc:spChg>
        <pc:spChg chg="add mod ord">
          <ac:chgData name="Yili Lin" userId="4f5ea914-e9ae-44cc-983b-ec5bd1f2dd00" providerId="ADAL" clId="{9F8B0277-CC8E-4C24-8139-1A6A585B02BC}" dt="2024-09-11T15:22:10.917" v="1257" actId="20577"/>
          <ac:spMkLst>
            <pc:docMk/>
            <pc:sldMk cId="3784580620" sldId="315"/>
            <ac:spMk id="15" creationId="{071F7F77-55D1-E17C-FABA-501901C17D94}"/>
          </ac:spMkLst>
        </pc:spChg>
        <pc:spChg chg="add mod">
          <ac:chgData name="Yili Lin" userId="4f5ea914-e9ae-44cc-983b-ec5bd1f2dd00" providerId="ADAL" clId="{9F8B0277-CC8E-4C24-8139-1A6A585B02BC}" dt="2024-09-09T23:55:49.939" v="1129" actId="20577"/>
          <ac:spMkLst>
            <pc:docMk/>
            <pc:sldMk cId="3784580620" sldId="315"/>
            <ac:spMk id="16" creationId="{1A2ADC05-F6FA-3383-D85D-05CB1163BA37}"/>
          </ac:spMkLst>
        </pc:spChg>
        <pc:picChg chg="add mod ord">
          <ac:chgData name="Yili Lin" userId="4f5ea914-e9ae-44cc-983b-ec5bd1f2dd00" providerId="ADAL" clId="{9F8B0277-CC8E-4C24-8139-1A6A585B02BC}" dt="2024-09-09T23:29:20.906" v="835" actId="1076"/>
          <ac:picMkLst>
            <pc:docMk/>
            <pc:sldMk cId="3784580620" sldId="315"/>
            <ac:picMk id="3" creationId="{4542002A-444A-9178-5EB0-0DD6F39CDF6C}"/>
          </ac:picMkLst>
        </pc:picChg>
        <pc:picChg chg="del">
          <ac:chgData name="Yili Lin" userId="4f5ea914-e9ae-44cc-983b-ec5bd1f2dd00" providerId="ADAL" clId="{9F8B0277-CC8E-4C24-8139-1A6A585B02BC}" dt="2024-09-09T23:25:18.377" v="732" actId="478"/>
          <ac:picMkLst>
            <pc:docMk/>
            <pc:sldMk cId="3784580620" sldId="315"/>
            <ac:picMk id="12" creationId="{39867E28-C3A4-A0A5-BA0F-A8BBB81FE1EC}"/>
          </ac:picMkLst>
        </pc:picChg>
      </pc:sldChg>
      <pc:sldChg chg="addSp delSp modSp add del mod">
        <pc:chgData name="Yili Lin" userId="4f5ea914-e9ae-44cc-983b-ec5bd1f2dd00" providerId="ADAL" clId="{9F8B0277-CC8E-4C24-8139-1A6A585B02BC}" dt="2024-09-19T19:10:55.047" v="1535" actId="47"/>
        <pc:sldMkLst>
          <pc:docMk/>
          <pc:sldMk cId="2026051194" sldId="316"/>
        </pc:sldMkLst>
        <pc:spChg chg="mod">
          <ac:chgData name="Yili Lin" userId="4f5ea914-e9ae-44cc-983b-ec5bd1f2dd00" providerId="ADAL" clId="{9F8B0277-CC8E-4C24-8139-1A6A585B02BC}" dt="2024-09-09T23:30:01.887" v="844" actId="1076"/>
          <ac:spMkLst>
            <pc:docMk/>
            <pc:sldMk cId="2026051194" sldId="316"/>
            <ac:spMk id="6" creationId="{6DFF2DC1-B49E-45B2-9F57-B2E8B689AFE3}"/>
          </ac:spMkLst>
        </pc:spChg>
        <pc:spChg chg="add mod">
          <ac:chgData name="Yili Lin" userId="4f5ea914-e9ae-44cc-983b-ec5bd1f2dd00" providerId="ADAL" clId="{9F8B0277-CC8E-4C24-8139-1A6A585B02BC}" dt="2024-09-09T23:57:49.959" v="1192" actId="20577"/>
          <ac:spMkLst>
            <pc:docMk/>
            <pc:sldMk cId="2026051194" sldId="316"/>
            <ac:spMk id="10" creationId="{9D9C5741-D259-A3E8-5D46-24E98ED60D24}"/>
          </ac:spMkLst>
        </pc:spChg>
        <pc:spChg chg="add del mod">
          <ac:chgData name="Yili Lin" userId="4f5ea914-e9ae-44cc-983b-ec5bd1f2dd00" providerId="ADAL" clId="{9F8B0277-CC8E-4C24-8139-1A6A585B02BC}" dt="2024-09-09T23:57:53.713" v="1193" actId="478"/>
          <ac:spMkLst>
            <pc:docMk/>
            <pc:sldMk cId="2026051194" sldId="316"/>
            <ac:spMk id="12" creationId="{FCB5C5BA-9494-1E5E-B7CB-C29B9CBAD936}"/>
          </ac:spMkLst>
        </pc:spChg>
        <pc:spChg chg="add mod">
          <ac:chgData name="Yili Lin" userId="4f5ea914-e9ae-44cc-983b-ec5bd1f2dd00" providerId="ADAL" clId="{9F8B0277-CC8E-4C24-8139-1A6A585B02BC}" dt="2024-09-09T23:58:22.941" v="1220" actId="20577"/>
          <ac:spMkLst>
            <pc:docMk/>
            <pc:sldMk cId="2026051194" sldId="316"/>
            <ac:spMk id="13" creationId="{80BE1C6B-362A-C8D4-78BC-7E5F5DCDCC0E}"/>
          </ac:spMkLst>
        </pc:spChg>
        <pc:spChg chg="mod">
          <ac:chgData name="Yili Lin" userId="4f5ea914-e9ae-44cc-983b-ec5bd1f2dd00" providerId="ADAL" clId="{9F8B0277-CC8E-4C24-8139-1A6A585B02BC}" dt="2024-09-11T15:22:27.293" v="1265" actId="20577"/>
          <ac:spMkLst>
            <pc:docMk/>
            <pc:sldMk cId="2026051194" sldId="316"/>
            <ac:spMk id="14" creationId="{453D8431-9457-FDE2-13B0-56ADD46219C4}"/>
          </ac:spMkLst>
        </pc:spChg>
        <pc:picChg chg="del">
          <ac:chgData name="Yili Lin" userId="4f5ea914-e9ae-44cc-983b-ec5bd1f2dd00" providerId="ADAL" clId="{9F8B0277-CC8E-4C24-8139-1A6A585B02BC}" dt="2024-09-09T23:29:48.570" v="838" actId="478"/>
          <ac:picMkLst>
            <pc:docMk/>
            <pc:sldMk cId="2026051194" sldId="316"/>
            <ac:picMk id="3" creationId="{4542002A-444A-9178-5EB0-0DD6F39CDF6C}"/>
          </ac:picMkLst>
        </pc:picChg>
        <pc:picChg chg="add mod ord">
          <ac:chgData name="Yili Lin" userId="4f5ea914-e9ae-44cc-983b-ec5bd1f2dd00" providerId="ADAL" clId="{9F8B0277-CC8E-4C24-8139-1A6A585B02BC}" dt="2024-09-09T23:29:55.113" v="841" actId="167"/>
          <ac:picMkLst>
            <pc:docMk/>
            <pc:sldMk cId="2026051194" sldId="316"/>
            <ac:picMk id="5" creationId="{46F3C7B6-C010-D5B2-64F6-01263227AFFB}"/>
          </ac:picMkLst>
        </pc:picChg>
      </pc:sldChg>
      <pc:sldChg chg="modSp add del mod">
        <pc:chgData name="Yili Lin" userId="4f5ea914-e9ae-44cc-983b-ec5bd1f2dd00" providerId="ADAL" clId="{9F8B0277-CC8E-4C24-8139-1A6A585B02BC}" dt="2024-09-20T20:49:12.452" v="2247" actId="47"/>
        <pc:sldMkLst>
          <pc:docMk/>
          <pc:sldMk cId="3387177717" sldId="317"/>
        </pc:sldMkLst>
        <pc:spChg chg="mod">
          <ac:chgData name="Yili Lin" userId="4f5ea914-e9ae-44cc-983b-ec5bd1f2dd00" providerId="ADAL" clId="{9F8B0277-CC8E-4C24-8139-1A6A585B02BC}" dt="2024-09-11T19:20:09.068" v="1305"/>
          <ac:spMkLst>
            <pc:docMk/>
            <pc:sldMk cId="3387177717" sldId="317"/>
            <ac:spMk id="4" creationId="{CE6DDAFA-E1B1-A3B0-387B-F9BB3446C2A1}"/>
          </ac:spMkLst>
        </pc:spChg>
      </pc:sldChg>
      <pc:sldChg chg="modSp add del mod">
        <pc:chgData name="Yili Lin" userId="4f5ea914-e9ae-44cc-983b-ec5bd1f2dd00" providerId="ADAL" clId="{9F8B0277-CC8E-4C24-8139-1A6A585B02BC}" dt="2024-09-20T20:49:13.051" v="2248" actId="47"/>
        <pc:sldMkLst>
          <pc:docMk/>
          <pc:sldMk cId="861879033" sldId="318"/>
        </pc:sldMkLst>
        <pc:spChg chg="mod">
          <ac:chgData name="Yili Lin" userId="4f5ea914-e9ae-44cc-983b-ec5bd1f2dd00" providerId="ADAL" clId="{9F8B0277-CC8E-4C24-8139-1A6A585B02BC}" dt="2024-09-11T19:20:21.073" v="1306"/>
          <ac:spMkLst>
            <pc:docMk/>
            <pc:sldMk cId="861879033" sldId="318"/>
            <ac:spMk id="4" creationId="{CE6DDAFA-E1B1-A3B0-387B-F9BB3446C2A1}"/>
          </ac:spMkLst>
        </pc:spChg>
      </pc:sldChg>
      <pc:sldChg chg="modSp add mod">
        <pc:chgData name="Yili Lin" userId="4f5ea914-e9ae-44cc-983b-ec5bd1f2dd00" providerId="ADAL" clId="{9F8B0277-CC8E-4C24-8139-1A6A585B02BC}" dt="2024-09-11T19:20:32.158" v="1309"/>
        <pc:sldMkLst>
          <pc:docMk/>
          <pc:sldMk cId="4092013421" sldId="319"/>
        </pc:sldMkLst>
        <pc:spChg chg="mod">
          <ac:chgData name="Yili Lin" userId="4f5ea914-e9ae-44cc-983b-ec5bd1f2dd00" providerId="ADAL" clId="{9F8B0277-CC8E-4C24-8139-1A6A585B02BC}" dt="2024-09-11T19:20:32.158" v="1309"/>
          <ac:spMkLst>
            <pc:docMk/>
            <pc:sldMk cId="4092013421" sldId="319"/>
            <ac:spMk id="4" creationId="{CE6DDAFA-E1B1-A3B0-387B-F9BB3446C2A1}"/>
          </ac:spMkLst>
        </pc:spChg>
      </pc:sldChg>
      <pc:sldChg chg="modSp add del mod">
        <pc:chgData name="Yili Lin" userId="4f5ea914-e9ae-44cc-983b-ec5bd1f2dd00" providerId="ADAL" clId="{9F8B0277-CC8E-4C24-8139-1A6A585B02BC}" dt="2024-09-20T20:49:14.287" v="2250" actId="47"/>
        <pc:sldMkLst>
          <pc:docMk/>
          <pc:sldMk cId="2207111303" sldId="320"/>
        </pc:sldMkLst>
        <pc:spChg chg="mod">
          <ac:chgData name="Yili Lin" userId="4f5ea914-e9ae-44cc-983b-ec5bd1f2dd00" providerId="ADAL" clId="{9F8B0277-CC8E-4C24-8139-1A6A585B02BC}" dt="2024-09-11T19:20:28.430" v="1308"/>
          <ac:spMkLst>
            <pc:docMk/>
            <pc:sldMk cId="2207111303" sldId="320"/>
            <ac:spMk id="4" creationId="{CE6DDAFA-E1B1-A3B0-387B-F9BB3446C2A1}"/>
          </ac:spMkLst>
        </pc:spChg>
      </pc:sldChg>
      <pc:sldChg chg="modSp add del mod">
        <pc:chgData name="Yili Lin" userId="4f5ea914-e9ae-44cc-983b-ec5bd1f2dd00" providerId="ADAL" clId="{9F8B0277-CC8E-4C24-8139-1A6A585B02BC}" dt="2024-09-20T20:49:13.411" v="2249" actId="47"/>
        <pc:sldMkLst>
          <pc:docMk/>
          <pc:sldMk cId="1216389001" sldId="321"/>
        </pc:sldMkLst>
        <pc:spChg chg="mod">
          <ac:chgData name="Yili Lin" userId="4f5ea914-e9ae-44cc-983b-ec5bd1f2dd00" providerId="ADAL" clId="{9F8B0277-CC8E-4C24-8139-1A6A585B02BC}" dt="2024-09-11T19:20:25.144" v="1307"/>
          <ac:spMkLst>
            <pc:docMk/>
            <pc:sldMk cId="1216389001" sldId="321"/>
            <ac:spMk id="4" creationId="{CE6DDAFA-E1B1-A3B0-387B-F9BB3446C2A1}"/>
          </ac:spMkLst>
        </pc:spChg>
      </pc:sldChg>
      <pc:sldChg chg="modSp add del mod">
        <pc:chgData name="Yili Lin" userId="4f5ea914-e9ae-44cc-983b-ec5bd1f2dd00" providerId="ADAL" clId="{9F8B0277-CC8E-4C24-8139-1A6A585B02BC}" dt="2024-09-11T20:13:56.837" v="1433" actId="47"/>
        <pc:sldMkLst>
          <pc:docMk/>
          <pc:sldMk cId="555251415" sldId="322"/>
        </pc:sldMkLst>
        <pc:graphicFrameChg chg="modGraphic">
          <ac:chgData name="Yili Lin" userId="4f5ea914-e9ae-44cc-983b-ec5bd1f2dd00" providerId="ADAL" clId="{9F8B0277-CC8E-4C24-8139-1A6A585B02BC}" dt="2024-09-11T19:36:11.126" v="1412" actId="2164"/>
          <ac:graphicFrameMkLst>
            <pc:docMk/>
            <pc:sldMk cId="555251415" sldId="322"/>
            <ac:graphicFrameMk id="10" creationId="{824EAB17-5731-FE5D-17EA-C505BC0DC276}"/>
          </ac:graphicFrameMkLst>
        </pc:graphicFrameChg>
      </pc:sldChg>
      <pc:sldChg chg="addSp delSp modSp add mod">
        <pc:chgData name="Yili Lin" userId="4f5ea914-e9ae-44cc-983b-ec5bd1f2dd00" providerId="ADAL" clId="{9F8B0277-CC8E-4C24-8139-1A6A585B02BC}" dt="2024-09-11T23:10:06.943" v="1472" actId="20577"/>
        <pc:sldMkLst>
          <pc:docMk/>
          <pc:sldMk cId="3609113618" sldId="323"/>
        </pc:sldMkLst>
        <pc:spChg chg="add del mod">
          <ac:chgData name="Yili Lin" userId="4f5ea914-e9ae-44cc-983b-ec5bd1f2dd00" providerId="ADAL" clId="{9F8B0277-CC8E-4C24-8139-1A6A585B02BC}" dt="2024-09-11T23:05:08.566" v="1441" actId="478"/>
          <ac:spMkLst>
            <pc:docMk/>
            <pc:sldMk cId="3609113618" sldId="323"/>
            <ac:spMk id="4" creationId="{859E09D6-8B91-E6E1-9306-48856A82F711}"/>
          </ac:spMkLst>
        </pc:spChg>
        <pc:graphicFrameChg chg="modGraphic">
          <ac:chgData name="Yili Lin" userId="4f5ea914-e9ae-44cc-983b-ec5bd1f2dd00" providerId="ADAL" clId="{9F8B0277-CC8E-4C24-8139-1A6A585B02BC}" dt="2024-09-11T23:10:06.943" v="1472" actId="20577"/>
          <ac:graphicFrameMkLst>
            <pc:docMk/>
            <pc:sldMk cId="3609113618" sldId="323"/>
            <ac:graphicFrameMk id="10" creationId="{824EAB17-5731-FE5D-17EA-C505BC0DC276}"/>
          </ac:graphicFrameMkLst>
        </pc:graphicFrameChg>
        <pc:picChg chg="add del mod">
          <ac:chgData name="Yili Lin" userId="4f5ea914-e9ae-44cc-983b-ec5bd1f2dd00" providerId="ADAL" clId="{9F8B0277-CC8E-4C24-8139-1A6A585B02BC}" dt="2024-09-11T23:05:06.470" v="1440" actId="478"/>
          <ac:picMkLst>
            <pc:docMk/>
            <pc:sldMk cId="3609113618" sldId="323"/>
            <ac:picMk id="3" creationId="{7B111616-0381-D6DA-ED32-4BF18B0553AC}"/>
          </ac:picMkLst>
        </pc:picChg>
      </pc:sldChg>
      <pc:sldChg chg="modSp add del mod">
        <pc:chgData name="Yili Lin" userId="4f5ea914-e9ae-44cc-983b-ec5bd1f2dd00" providerId="ADAL" clId="{9F8B0277-CC8E-4C24-8139-1A6A585B02BC}" dt="2024-09-12T17:14:37.069" v="1498" actId="47"/>
        <pc:sldMkLst>
          <pc:docMk/>
          <pc:sldMk cId="3225714383" sldId="324"/>
        </pc:sldMkLst>
        <pc:graphicFrameChg chg="modGraphic">
          <ac:chgData name="Yili Lin" userId="4f5ea914-e9ae-44cc-983b-ec5bd1f2dd00" providerId="ADAL" clId="{9F8B0277-CC8E-4C24-8139-1A6A585B02BC}" dt="2024-09-12T17:05:03.512" v="1487" actId="20577"/>
          <ac:graphicFrameMkLst>
            <pc:docMk/>
            <pc:sldMk cId="3225714383" sldId="324"/>
            <ac:graphicFrameMk id="10" creationId="{824EAB17-5731-FE5D-17EA-C505BC0DC276}"/>
          </ac:graphicFrameMkLst>
        </pc:graphicFrameChg>
      </pc:sldChg>
      <pc:sldChg chg="modSp add mod">
        <pc:chgData name="Yili Lin" userId="4f5ea914-e9ae-44cc-983b-ec5bd1f2dd00" providerId="ADAL" clId="{9F8B0277-CC8E-4C24-8139-1A6A585B02BC}" dt="2024-09-12T17:05:17.452" v="1491" actId="20577"/>
        <pc:sldMkLst>
          <pc:docMk/>
          <pc:sldMk cId="2962792085" sldId="325"/>
        </pc:sldMkLst>
        <pc:graphicFrameChg chg="modGraphic">
          <ac:chgData name="Yili Lin" userId="4f5ea914-e9ae-44cc-983b-ec5bd1f2dd00" providerId="ADAL" clId="{9F8B0277-CC8E-4C24-8139-1A6A585B02BC}" dt="2024-09-12T17:05:17.452" v="1491" actId="20577"/>
          <ac:graphicFrameMkLst>
            <pc:docMk/>
            <pc:sldMk cId="2962792085" sldId="325"/>
            <ac:graphicFrameMk id="10" creationId="{824EAB17-5731-FE5D-17EA-C505BC0DC276}"/>
          </ac:graphicFrameMkLst>
        </pc:graphicFrameChg>
      </pc:sldChg>
      <pc:sldChg chg="modSp add del mod">
        <pc:chgData name="Yili Lin" userId="4f5ea914-e9ae-44cc-983b-ec5bd1f2dd00" providerId="ADAL" clId="{9F8B0277-CC8E-4C24-8139-1A6A585B02BC}" dt="2024-09-19T19:10:42.172" v="1526" actId="47"/>
        <pc:sldMkLst>
          <pc:docMk/>
          <pc:sldMk cId="4169179912" sldId="326"/>
        </pc:sldMkLst>
        <pc:graphicFrameChg chg="modGraphic">
          <ac:chgData name="Yili Lin" userId="4f5ea914-e9ae-44cc-983b-ec5bd1f2dd00" providerId="ADAL" clId="{9F8B0277-CC8E-4C24-8139-1A6A585B02BC}" dt="2024-09-12T17:05:26.401" v="1495" actId="20577"/>
          <ac:graphicFrameMkLst>
            <pc:docMk/>
            <pc:sldMk cId="4169179912" sldId="326"/>
            <ac:graphicFrameMk id="10" creationId="{824EAB17-5731-FE5D-17EA-C505BC0DC276}"/>
          </ac:graphicFrameMkLst>
        </pc:graphicFrameChg>
      </pc:sldChg>
      <pc:sldChg chg="addSp delSp modSp add mod">
        <pc:chgData name="Yili Lin" userId="4f5ea914-e9ae-44cc-983b-ec5bd1f2dd00" providerId="ADAL" clId="{9F8B0277-CC8E-4C24-8139-1A6A585B02BC}" dt="2024-09-11T20:13:16.196" v="1431" actId="14100"/>
        <pc:sldMkLst>
          <pc:docMk/>
          <pc:sldMk cId="2058601391" sldId="327"/>
        </pc:sldMkLst>
        <pc:spChg chg="add mod">
          <ac:chgData name="Yili Lin" userId="4f5ea914-e9ae-44cc-983b-ec5bd1f2dd00" providerId="ADAL" clId="{9F8B0277-CC8E-4C24-8139-1A6A585B02BC}" dt="2024-09-11T20:13:16.196" v="1431" actId="14100"/>
          <ac:spMkLst>
            <pc:docMk/>
            <pc:sldMk cId="2058601391" sldId="327"/>
            <ac:spMk id="5" creationId="{1418E70B-BC88-C689-0D36-FDA4147BAD76}"/>
          </ac:spMkLst>
        </pc:spChg>
        <pc:picChg chg="add mod">
          <ac:chgData name="Yili Lin" userId="4f5ea914-e9ae-44cc-983b-ec5bd1f2dd00" providerId="ADAL" clId="{9F8B0277-CC8E-4C24-8139-1A6A585B02BC}" dt="2024-09-11T20:11:29.072" v="1427" actId="1076"/>
          <ac:picMkLst>
            <pc:docMk/>
            <pc:sldMk cId="2058601391" sldId="327"/>
            <ac:picMk id="3" creationId="{A0EC0A70-AFAE-5E45-327F-8FED454F1FFA}"/>
          </ac:picMkLst>
        </pc:picChg>
        <pc:picChg chg="add del mod">
          <ac:chgData name="Yili Lin" userId="4f5ea914-e9ae-44cc-983b-ec5bd1f2dd00" providerId="ADAL" clId="{9F8B0277-CC8E-4C24-8139-1A6A585B02BC}" dt="2024-09-11T20:10:26.596" v="1426" actId="478"/>
          <ac:picMkLst>
            <pc:docMk/>
            <pc:sldMk cId="2058601391" sldId="327"/>
            <ac:picMk id="4" creationId="{3B8B8686-D615-F1F3-0F1D-A8978BAC6D45}"/>
          </ac:picMkLst>
        </pc:picChg>
      </pc:sldChg>
      <pc:sldChg chg="modSp add mod ord">
        <pc:chgData name="Yili Lin" userId="4f5ea914-e9ae-44cc-983b-ec5bd1f2dd00" providerId="ADAL" clId="{9F8B0277-CC8E-4C24-8139-1A6A585B02BC}" dt="2024-09-12T16:57:37.924" v="1480" actId="20577"/>
        <pc:sldMkLst>
          <pc:docMk/>
          <pc:sldMk cId="2296487704" sldId="328"/>
        </pc:sldMkLst>
        <pc:graphicFrameChg chg="modGraphic">
          <ac:chgData name="Yili Lin" userId="4f5ea914-e9ae-44cc-983b-ec5bd1f2dd00" providerId="ADAL" clId="{9F8B0277-CC8E-4C24-8139-1A6A585B02BC}" dt="2024-09-12T16:57:37.924" v="1480" actId="20577"/>
          <ac:graphicFrameMkLst>
            <pc:docMk/>
            <pc:sldMk cId="2296487704" sldId="328"/>
            <ac:graphicFrameMk id="10" creationId="{824EAB17-5731-FE5D-17EA-C505BC0DC276}"/>
          </ac:graphicFrameMkLst>
        </pc:graphicFrameChg>
      </pc:sldChg>
      <pc:sldChg chg="add del">
        <pc:chgData name="Yili Lin" userId="4f5ea914-e9ae-44cc-983b-ec5bd1f2dd00" providerId="ADAL" clId="{9F8B0277-CC8E-4C24-8139-1A6A585B02BC}" dt="2024-09-11T20:11:32.507" v="1428" actId="47"/>
        <pc:sldMkLst>
          <pc:docMk/>
          <pc:sldMk cId="2318813034" sldId="328"/>
        </pc:sldMkLst>
      </pc:sldChg>
      <pc:sldChg chg="addSp delSp modSp add mod">
        <pc:chgData name="Yili Lin" userId="4f5ea914-e9ae-44cc-983b-ec5bd1f2dd00" providerId="ADAL" clId="{9F8B0277-CC8E-4C24-8139-1A6A585B02BC}" dt="2024-09-12T16:57:57.225" v="1483" actId="478"/>
        <pc:sldMkLst>
          <pc:docMk/>
          <pc:sldMk cId="977526599" sldId="329"/>
        </pc:sldMkLst>
        <pc:spChg chg="del">
          <ac:chgData name="Yili Lin" userId="4f5ea914-e9ae-44cc-983b-ec5bd1f2dd00" providerId="ADAL" clId="{9F8B0277-CC8E-4C24-8139-1A6A585B02BC}" dt="2024-09-11T23:10:16.948" v="1474" actId="478"/>
          <ac:spMkLst>
            <pc:docMk/>
            <pc:sldMk cId="977526599" sldId="329"/>
            <ac:spMk id="4" creationId="{859E09D6-8B91-E6E1-9306-48856A82F711}"/>
          </ac:spMkLst>
        </pc:spChg>
        <pc:spChg chg="add del mod">
          <ac:chgData name="Yili Lin" userId="4f5ea914-e9ae-44cc-983b-ec5bd1f2dd00" providerId="ADAL" clId="{9F8B0277-CC8E-4C24-8139-1A6A585B02BC}" dt="2024-09-11T23:07:45.966" v="1452" actId="478"/>
          <ac:spMkLst>
            <pc:docMk/>
            <pc:sldMk cId="977526599" sldId="329"/>
            <ac:spMk id="5" creationId="{1C26F74F-5832-263E-2336-7AA66B703246}"/>
          </ac:spMkLst>
        </pc:spChg>
        <pc:spChg chg="add del mod">
          <ac:chgData name="Yili Lin" userId="4f5ea914-e9ae-44cc-983b-ec5bd1f2dd00" providerId="ADAL" clId="{9F8B0277-CC8E-4C24-8139-1A6A585B02BC}" dt="2024-09-12T16:57:57.225" v="1483" actId="478"/>
          <ac:spMkLst>
            <pc:docMk/>
            <pc:sldMk cId="977526599" sldId="329"/>
            <ac:spMk id="15" creationId="{28527375-F2F0-BB8B-215E-3BB03545A7B6}"/>
          </ac:spMkLst>
        </pc:spChg>
        <pc:graphicFrameChg chg="add del modGraphic">
          <ac:chgData name="Yili Lin" userId="4f5ea914-e9ae-44cc-983b-ec5bd1f2dd00" providerId="ADAL" clId="{9F8B0277-CC8E-4C24-8139-1A6A585B02BC}" dt="2024-09-11T23:09:55.124" v="1471" actId="20577"/>
          <ac:graphicFrameMkLst>
            <pc:docMk/>
            <pc:sldMk cId="977526599" sldId="329"/>
            <ac:graphicFrameMk id="10" creationId="{824EAB17-5731-FE5D-17EA-C505BC0DC276}"/>
          </ac:graphicFrameMkLst>
        </pc:graphicFrameChg>
        <pc:picChg chg="del">
          <ac:chgData name="Yili Lin" userId="4f5ea914-e9ae-44cc-983b-ec5bd1f2dd00" providerId="ADAL" clId="{9F8B0277-CC8E-4C24-8139-1A6A585B02BC}" dt="2024-09-11T23:10:14.839" v="1473" actId="478"/>
          <ac:picMkLst>
            <pc:docMk/>
            <pc:sldMk cId="977526599" sldId="329"/>
            <ac:picMk id="3" creationId="{7B111616-0381-D6DA-ED32-4BF18B0553AC}"/>
          </ac:picMkLst>
        </pc:picChg>
        <pc:picChg chg="add del">
          <ac:chgData name="Yili Lin" userId="4f5ea914-e9ae-44cc-983b-ec5bd1f2dd00" providerId="ADAL" clId="{9F8B0277-CC8E-4C24-8139-1A6A585B02BC}" dt="2024-09-11T23:07:59.286" v="1455" actId="22"/>
          <ac:picMkLst>
            <pc:docMk/>
            <pc:sldMk cId="977526599" sldId="329"/>
            <ac:picMk id="11" creationId="{7493C249-45F0-4C88-D87F-B6E5713D80A9}"/>
          </ac:picMkLst>
        </pc:picChg>
        <pc:picChg chg="add del mod">
          <ac:chgData name="Yili Lin" userId="4f5ea914-e9ae-44cc-983b-ec5bd1f2dd00" providerId="ADAL" clId="{9F8B0277-CC8E-4C24-8139-1A6A585B02BC}" dt="2024-09-11T23:09:31.990" v="1469" actId="22"/>
          <ac:picMkLst>
            <pc:docMk/>
            <pc:sldMk cId="977526599" sldId="329"/>
            <ac:picMk id="13" creationId="{514B9632-4D99-10E4-4BAA-8F6FEC44FC9C}"/>
          </ac:picMkLst>
        </pc:picChg>
        <pc:picChg chg="add del mod">
          <ac:chgData name="Yili Lin" userId="4f5ea914-e9ae-44cc-983b-ec5bd1f2dd00" providerId="ADAL" clId="{9F8B0277-CC8E-4C24-8139-1A6A585B02BC}" dt="2024-09-12T16:57:54.740" v="1482" actId="478"/>
          <ac:picMkLst>
            <pc:docMk/>
            <pc:sldMk cId="977526599" sldId="329"/>
            <ac:picMk id="14" creationId="{2C210A55-7A91-69C8-6B24-73B890E1B1FE}"/>
          </ac:picMkLst>
        </pc:picChg>
      </pc:sldChg>
      <pc:sldChg chg="add">
        <pc:chgData name="Yili Lin" userId="4f5ea914-e9ae-44cc-983b-ec5bd1f2dd00" providerId="ADAL" clId="{9F8B0277-CC8E-4C24-8139-1A6A585B02BC}" dt="2024-09-12T16:57:52.217" v="1481"/>
        <pc:sldMkLst>
          <pc:docMk/>
          <pc:sldMk cId="629720146" sldId="330"/>
        </pc:sldMkLst>
      </pc:sldChg>
      <pc:sldChg chg="modSp add del mod">
        <pc:chgData name="Yili Lin" userId="4f5ea914-e9ae-44cc-983b-ec5bd1f2dd00" providerId="ADAL" clId="{9F8B0277-CC8E-4C24-8139-1A6A585B02BC}" dt="2024-09-19T19:10:42.859" v="1527" actId="47"/>
        <pc:sldMkLst>
          <pc:docMk/>
          <pc:sldMk cId="2973312707" sldId="331"/>
        </pc:sldMkLst>
        <pc:picChg chg="mod">
          <ac:chgData name="Yili Lin" userId="4f5ea914-e9ae-44cc-983b-ec5bd1f2dd00" providerId="ADAL" clId="{9F8B0277-CC8E-4C24-8139-1A6A585B02BC}" dt="2024-09-12T17:06:26.035" v="1497" actId="1076"/>
          <ac:picMkLst>
            <pc:docMk/>
            <pc:sldMk cId="2973312707" sldId="331"/>
            <ac:picMk id="14" creationId="{2C210A55-7A91-69C8-6B24-73B890E1B1FE}"/>
          </ac:picMkLst>
        </pc:picChg>
      </pc:sldChg>
      <pc:sldChg chg="addSp modSp add mod">
        <pc:chgData name="Yili Lin" userId="4f5ea914-e9ae-44cc-983b-ec5bd1f2dd00" providerId="ADAL" clId="{9F8B0277-CC8E-4C24-8139-1A6A585B02BC}" dt="2024-09-12T17:18:20.496" v="1516" actId="167"/>
        <pc:sldMkLst>
          <pc:docMk/>
          <pc:sldMk cId="2521943167" sldId="332"/>
        </pc:sldMkLst>
        <pc:spChg chg="add mod">
          <ac:chgData name="Yili Lin" userId="4f5ea914-e9ae-44cc-983b-ec5bd1f2dd00" providerId="ADAL" clId="{9F8B0277-CC8E-4C24-8139-1A6A585B02BC}" dt="2024-09-12T17:18:12.351" v="1514" actId="1076"/>
          <ac:spMkLst>
            <pc:docMk/>
            <pc:sldMk cId="2521943167" sldId="332"/>
            <ac:spMk id="4" creationId="{2A847C1E-9FDA-0B70-AE99-8B174A283C1A}"/>
          </ac:spMkLst>
        </pc:spChg>
        <pc:picChg chg="add mod ord">
          <ac:chgData name="Yili Lin" userId="4f5ea914-e9ae-44cc-983b-ec5bd1f2dd00" providerId="ADAL" clId="{9F8B0277-CC8E-4C24-8139-1A6A585B02BC}" dt="2024-09-12T17:18:20.496" v="1516" actId="167"/>
          <ac:picMkLst>
            <pc:docMk/>
            <pc:sldMk cId="2521943167" sldId="332"/>
            <ac:picMk id="3" creationId="{7DC0E506-5173-417F-484C-1178D555540F}"/>
          </ac:picMkLst>
        </pc:picChg>
      </pc:sldChg>
      <pc:sldChg chg="modSp add del mod">
        <pc:chgData name="Yili Lin" userId="4f5ea914-e9ae-44cc-983b-ec5bd1f2dd00" providerId="ADAL" clId="{9F8B0277-CC8E-4C24-8139-1A6A585B02BC}" dt="2024-09-12T17:18:40.420" v="1520" actId="47"/>
        <pc:sldMkLst>
          <pc:docMk/>
          <pc:sldMk cId="2137364590" sldId="333"/>
        </pc:sldMkLst>
        <pc:spChg chg="mod">
          <ac:chgData name="Yili Lin" userId="4f5ea914-e9ae-44cc-983b-ec5bd1f2dd00" providerId="ADAL" clId="{9F8B0277-CC8E-4C24-8139-1A6A585B02BC}" dt="2024-09-12T17:17:57.222" v="1512" actId="14100"/>
          <ac:spMkLst>
            <pc:docMk/>
            <pc:sldMk cId="2137364590" sldId="333"/>
            <ac:spMk id="4" creationId="{2A847C1E-9FDA-0B70-AE99-8B174A283C1A}"/>
          </ac:spMkLst>
        </pc:spChg>
      </pc:sldChg>
      <pc:sldChg chg="addSp delSp modSp add mod">
        <pc:chgData name="Yili Lin" userId="4f5ea914-e9ae-44cc-983b-ec5bd1f2dd00" providerId="ADAL" clId="{9F8B0277-CC8E-4C24-8139-1A6A585B02BC}" dt="2024-09-12T17:21:58.360" v="1525" actId="478"/>
        <pc:sldMkLst>
          <pc:docMk/>
          <pc:sldMk cId="4037298103" sldId="334"/>
        </pc:sldMkLst>
        <pc:spChg chg="del mod">
          <ac:chgData name="Yili Lin" userId="4f5ea914-e9ae-44cc-983b-ec5bd1f2dd00" providerId="ADAL" clId="{9F8B0277-CC8E-4C24-8139-1A6A585B02BC}" dt="2024-09-12T17:21:58.360" v="1525" actId="478"/>
          <ac:spMkLst>
            <pc:docMk/>
            <pc:sldMk cId="4037298103" sldId="334"/>
            <ac:spMk id="4" creationId="{2A847C1E-9FDA-0B70-AE99-8B174A283C1A}"/>
          </ac:spMkLst>
        </pc:spChg>
        <pc:graphicFrameChg chg="add mod">
          <ac:chgData name="Yili Lin" userId="4f5ea914-e9ae-44cc-983b-ec5bd1f2dd00" providerId="ADAL" clId="{9F8B0277-CC8E-4C24-8139-1A6A585B02BC}" dt="2024-09-12T17:19:26.367" v="1522"/>
          <ac:graphicFrameMkLst>
            <pc:docMk/>
            <pc:sldMk cId="4037298103" sldId="334"/>
            <ac:graphicFrameMk id="5" creationId="{410C7149-F220-5425-9CFE-AE76F64647A0}"/>
          </ac:graphicFrameMkLst>
        </pc:graphicFrameChg>
        <pc:graphicFrameChg chg="del">
          <ac:chgData name="Yili Lin" userId="4f5ea914-e9ae-44cc-983b-ec5bd1f2dd00" providerId="ADAL" clId="{9F8B0277-CC8E-4C24-8139-1A6A585B02BC}" dt="2024-09-12T17:19:25.973" v="1521" actId="478"/>
          <ac:graphicFrameMkLst>
            <pc:docMk/>
            <pc:sldMk cId="4037298103" sldId="334"/>
            <ac:graphicFrameMk id="10" creationId="{824EAB17-5731-FE5D-17EA-C505BC0DC276}"/>
          </ac:graphicFrameMkLst>
        </pc:graphicFrameChg>
        <pc:picChg chg="del">
          <ac:chgData name="Yili Lin" userId="4f5ea914-e9ae-44cc-983b-ec5bd1f2dd00" providerId="ADAL" clId="{9F8B0277-CC8E-4C24-8139-1A6A585B02BC}" dt="2024-09-12T17:21:56.045" v="1524" actId="478"/>
          <ac:picMkLst>
            <pc:docMk/>
            <pc:sldMk cId="4037298103" sldId="334"/>
            <ac:picMk id="3" creationId="{7DC0E506-5173-417F-484C-1178D555540F}"/>
          </ac:picMkLst>
        </pc:picChg>
      </pc:sldChg>
      <pc:sldChg chg="add">
        <pc:chgData name="Yili Lin" userId="4f5ea914-e9ae-44cc-983b-ec5bd1f2dd00" providerId="ADAL" clId="{9F8B0277-CC8E-4C24-8139-1A6A585B02BC}" dt="2024-09-12T17:21:33.320" v="1523"/>
        <pc:sldMkLst>
          <pc:docMk/>
          <pc:sldMk cId="1571093309" sldId="335"/>
        </pc:sldMkLst>
      </pc:sldChg>
      <pc:sldChg chg="addSp delSp modSp add mod">
        <pc:chgData name="Yili Lin" userId="4f5ea914-e9ae-44cc-983b-ec5bd1f2dd00" providerId="ADAL" clId="{9F8B0277-CC8E-4C24-8139-1A6A585B02BC}" dt="2024-09-19T19:52:07.960" v="1762"/>
        <pc:sldMkLst>
          <pc:docMk/>
          <pc:sldMk cId="1934132164" sldId="336"/>
        </pc:sldMkLst>
        <pc:spChg chg="mod">
          <ac:chgData name="Yili Lin" userId="4f5ea914-e9ae-44cc-983b-ec5bd1f2dd00" providerId="ADAL" clId="{9F8B0277-CC8E-4C24-8139-1A6A585B02BC}" dt="2024-09-19T19:18:24.724" v="1543" actId="113"/>
          <ac:spMkLst>
            <pc:docMk/>
            <pc:sldMk cId="1934132164" sldId="336"/>
            <ac:spMk id="2" creationId="{67ADE210-04F2-C333-E82F-063748B5B191}"/>
          </ac:spMkLst>
        </pc:spChg>
        <pc:spChg chg="del">
          <ac:chgData name="Yili Lin" userId="4f5ea914-e9ae-44cc-983b-ec5bd1f2dd00" providerId="ADAL" clId="{9F8B0277-CC8E-4C24-8139-1A6A585B02BC}" dt="2024-09-19T19:18:15.246" v="1540" actId="478"/>
          <ac:spMkLst>
            <pc:docMk/>
            <pc:sldMk cId="1934132164" sldId="336"/>
            <ac:spMk id="4" creationId="{2A847C1E-9FDA-0B70-AE99-8B174A283C1A}"/>
          </ac:spMkLst>
        </pc:spChg>
        <pc:spChg chg="add">
          <ac:chgData name="Yili Lin" userId="4f5ea914-e9ae-44cc-983b-ec5bd1f2dd00" providerId="ADAL" clId="{9F8B0277-CC8E-4C24-8139-1A6A585B02BC}" dt="2024-09-19T19:29:06.144" v="1589"/>
          <ac:spMkLst>
            <pc:docMk/>
            <pc:sldMk cId="1934132164" sldId="336"/>
            <ac:spMk id="19" creationId="{26AA294C-A2FD-B8C5-8055-C6416712F5D7}"/>
          </ac:spMkLst>
        </pc:spChg>
        <pc:spChg chg="add del mod">
          <ac:chgData name="Yili Lin" userId="4f5ea914-e9ae-44cc-983b-ec5bd1f2dd00" providerId="ADAL" clId="{9F8B0277-CC8E-4C24-8139-1A6A585B02BC}" dt="2024-09-19T19:36:54.194" v="1651"/>
          <ac:spMkLst>
            <pc:docMk/>
            <pc:sldMk cId="1934132164" sldId="336"/>
            <ac:spMk id="20" creationId="{23DEDF50-BAF7-729F-4F10-C6C409F66C5B}"/>
          </ac:spMkLst>
        </pc:spChg>
        <pc:spChg chg="add">
          <ac:chgData name="Yili Lin" userId="4f5ea914-e9ae-44cc-983b-ec5bd1f2dd00" providerId="ADAL" clId="{9F8B0277-CC8E-4C24-8139-1A6A585B02BC}" dt="2024-09-19T19:29:15.850" v="1591"/>
          <ac:spMkLst>
            <pc:docMk/>
            <pc:sldMk cId="1934132164" sldId="336"/>
            <ac:spMk id="21" creationId="{FCABF292-BA4E-5528-32EF-D18105BBD79D}"/>
          </ac:spMkLst>
        </pc:spChg>
        <pc:spChg chg="add mod ord">
          <ac:chgData name="Yili Lin" userId="4f5ea914-e9ae-44cc-983b-ec5bd1f2dd00" providerId="ADAL" clId="{9F8B0277-CC8E-4C24-8139-1A6A585B02BC}" dt="2024-09-19T19:50:57.075" v="1759" actId="113"/>
          <ac:spMkLst>
            <pc:docMk/>
            <pc:sldMk cId="1934132164" sldId="336"/>
            <ac:spMk id="22" creationId="{5C7C92AB-20A2-9B52-7710-F9013D072CC5}"/>
          </ac:spMkLst>
        </pc:spChg>
        <pc:graphicFrameChg chg="add del mod modGraphic">
          <ac:chgData name="Yili Lin" userId="4f5ea914-e9ae-44cc-983b-ec5bd1f2dd00" providerId="ADAL" clId="{9F8B0277-CC8E-4C24-8139-1A6A585B02BC}" dt="2024-09-19T19:44:57.346" v="1697" actId="478"/>
          <ac:graphicFrameMkLst>
            <pc:docMk/>
            <pc:sldMk cId="1934132164" sldId="336"/>
            <ac:graphicFrameMk id="5" creationId="{410C7149-F220-5425-9CFE-AE76F64647A0}"/>
          </ac:graphicFrameMkLst>
        </pc:graphicFrameChg>
        <pc:graphicFrameChg chg="add mod">
          <ac:chgData name="Yili Lin" userId="4f5ea914-e9ae-44cc-983b-ec5bd1f2dd00" providerId="ADAL" clId="{9F8B0277-CC8E-4C24-8139-1A6A585B02BC}" dt="2024-09-19T19:19:12.797" v="1546"/>
          <ac:graphicFrameMkLst>
            <pc:docMk/>
            <pc:sldMk cId="1934132164" sldId="336"/>
            <ac:graphicFrameMk id="6" creationId="{69310329-406D-7E83-4ED4-B821EE574901}"/>
          </ac:graphicFrameMkLst>
        </pc:graphicFrameChg>
        <pc:graphicFrameChg chg="add mod">
          <ac:chgData name="Yili Lin" userId="4f5ea914-e9ae-44cc-983b-ec5bd1f2dd00" providerId="ADAL" clId="{9F8B0277-CC8E-4C24-8139-1A6A585B02BC}" dt="2024-09-19T19:19:12.797" v="1546"/>
          <ac:graphicFrameMkLst>
            <pc:docMk/>
            <pc:sldMk cId="1934132164" sldId="336"/>
            <ac:graphicFrameMk id="10" creationId="{708AFF6B-70AF-30CD-29ED-2859584508B9}"/>
          </ac:graphicFrameMkLst>
        </pc:graphicFrameChg>
        <pc:graphicFrameChg chg="add mod">
          <ac:chgData name="Yili Lin" userId="4f5ea914-e9ae-44cc-983b-ec5bd1f2dd00" providerId="ADAL" clId="{9F8B0277-CC8E-4C24-8139-1A6A585B02BC}" dt="2024-09-19T19:19:12.797" v="1546"/>
          <ac:graphicFrameMkLst>
            <pc:docMk/>
            <pc:sldMk cId="1934132164" sldId="336"/>
            <ac:graphicFrameMk id="11" creationId="{ADBB888A-5150-7B5F-B821-01DF4B9EE26C}"/>
          </ac:graphicFrameMkLst>
        </pc:graphicFrameChg>
        <pc:graphicFrameChg chg="add mod modGraphic">
          <ac:chgData name="Yili Lin" userId="4f5ea914-e9ae-44cc-983b-ec5bd1f2dd00" providerId="ADAL" clId="{9F8B0277-CC8E-4C24-8139-1A6A585B02BC}" dt="2024-09-19T19:19:23.284" v="1552" actId="14100"/>
          <ac:graphicFrameMkLst>
            <pc:docMk/>
            <pc:sldMk cId="1934132164" sldId="336"/>
            <ac:graphicFrameMk id="12" creationId="{F7C841E3-D92F-7752-5A74-23752EFE51B5}"/>
          </ac:graphicFrameMkLst>
        </pc:graphicFrameChg>
        <pc:graphicFrameChg chg="add mod">
          <ac:chgData name="Yili Lin" userId="4f5ea914-e9ae-44cc-983b-ec5bd1f2dd00" providerId="ADAL" clId="{9F8B0277-CC8E-4C24-8139-1A6A585B02BC}" dt="2024-09-19T19:19:32.819" v="1553"/>
          <ac:graphicFrameMkLst>
            <pc:docMk/>
            <pc:sldMk cId="1934132164" sldId="336"/>
            <ac:graphicFrameMk id="13" creationId="{619778EF-0856-904F-C9F1-8C0441603F8A}"/>
          </ac:graphicFrameMkLst>
        </pc:graphicFrameChg>
        <pc:graphicFrameChg chg="add mod">
          <ac:chgData name="Yili Lin" userId="4f5ea914-e9ae-44cc-983b-ec5bd1f2dd00" providerId="ADAL" clId="{9F8B0277-CC8E-4C24-8139-1A6A585B02BC}" dt="2024-09-19T19:19:32.819" v="1553"/>
          <ac:graphicFrameMkLst>
            <pc:docMk/>
            <pc:sldMk cId="1934132164" sldId="336"/>
            <ac:graphicFrameMk id="14" creationId="{908702A3-B92A-3E37-4FB5-662AF6F332CF}"/>
          </ac:graphicFrameMkLst>
        </pc:graphicFrameChg>
        <pc:graphicFrameChg chg="add mod">
          <ac:chgData name="Yili Lin" userId="4f5ea914-e9ae-44cc-983b-ec5bd1f2dd00" providerId="ADAL" clId="{9F8B0277-CC8E-4C24-8139-1A6A585B02BC}" dt="2024-09-19T19:19:32.819" v="1553"/>
          <ac:graphicFrameMkLst>
            <pc:docMk/>
            <pc:sldMk cId="1934132164" sldId="336"/>
            <ac:graphicFrameMk id="15" creationId="{35271384-97C6-B78D-6ACF-AB9EDE722F08}"/>
          </ac:graphicFrameMkLst>
        </pc:graphicFrameChg>
        <pc:graphicFrameChg chg="add mod modGraphic">
          <ac:chgData name="Yili Lin" userId="4f5ea914-e9ae-44cc-983b-ec5bd1f2dd00" providerId="ADAL" clId="{9F8B0277-CC8E-4C24-8139-1A6A585B02BC}" dt="2024-09-19T19:19:43.281" v="1559" actId="14100"/>
          <ac:graphicFrameMkLst>
            <pc:docMk/>
            <pc:sldMk cId="1934132164" sldId="336"/>
            <ac:graphicFrameMk id="16" creationId="{254E2171-A0E2-837A-4D76-BF97A852D6E8}"/>
          </ac:graphicFrameMkLst>
        </pc:graphicFrameChg>
        <pc:graphicFrameChg chg="add mod modGraphic">
          <ac:chgData name="Yili Lin" userId="4f5ea914-e9ae-44cc-983b-ec5bd1f2dd00" providerId="ADAL" clId="{9F8B0277-CC8E-4C24-8139-1A6A585B02BC}" dt="2024-09-19T19:52:07.960" v="1762"/>
          <ac:graphicFrameMkLst>
            <pc:docMk/>
            <pc:sldMk cId="1934132164" sldId="336"/>
            <ac:graphicFrameMk id="23" creationId="{C40AC1A5-21A8-4BA3-8B76-827D807DAFA7}"/>
          </ac:graphicFrameMkLst>
        </pc:graphicFrameChg>
        <pc:picChg chg="del">
          <ac:chgData name="Yili Lin" userId="4f5ea914-e9ae-44cc-983b-ec5bd1f2dd00" providerId="ADAL" clId="{9F8B0277-CC8E-4C24-8139-1A6A585B02BC}" dt="2024-09-19T19:18:13.309" v="1539" actId="478"/>
          <ac:picMkLst>
            <pc:docMk/>
            <pc:sldMk cId="1934132164" sldId="336"/>
            <ac:picMk id="3" creationId="{7DC0E506-5173-417F-484C-1178D555540F}"/>
          </ac:picMkLst>
        </pc:picChg>
        <pc:picChg chg="add mod">
          <ac:chgData name="Yili Lin" userId="4f5ea914-e9ae-44cc-983b-ec5bd1f2dd00" providerId="ADAL" clId="{9F8B0277-CC8E-4C24-8139-1A6A585B02BC}" dt="2024-09-19T19:28:47.686" v="1588" actId="1076"/>
          <ac:picMkLst>
            <pc:docMk/>
            <pc:sldMk cId="1934132164" sldId="336"/>
            <ac:picMk id="18" creationId="{0435335C-9EBD-4335-D10A-281F35FB05F9}"/>
          </ac:picMkLst>
        </pc:picChg>
      </pc:sldChg>
      <pc:sldChg chg="addSp delSp modSp add mod">
        <pc:chgData name="Yili Lin" userId="4f5ea914-e9ae-44cc-983b-ec5bd1f2dd00" providerId="ADAL" clId="{9F8B0277-CC8E-4C24-8139-1A6A585B02BC}" dt="2024-09-19T19:51:58.439" v="1761" actId="207"/>
        <pc:sldMkLst>
          <pc:docMk/>
          <pc:sldMk cId="2281085017" sldId="337"/>
        </pc:sldMkLst>
        <pc:spChg chg="add mod">
          <ac:chgData name="Yili Lin" userId="4f5ea914-e9ae-44cc-983b-ec5bd1f2dd00" providerId="ADAL" clId="{9F8B0277-CC8E-4C24-8139-1A6A585B02BC}" dt="2024-09-19T19:50:48.962" v="1758" actId="113"/>
          <ac:spMkLst>
            <pc:docMk/>
            <pc:sldMk cId="2281085017" sldId="337"/>
            <ac:spMk id="16" creationId="{C5798D01-D1E4-9623-A21B-A1DDE7F1656C}"/>
          </ac:spMkLst>
        </pc:spChg>
        <pc:graphicFrameChg chg="del modGraphic">
          <ac:chgData name="Yili Lin" userId="4f5ea914-e9ae-44cc-983b-ec5bd1f2dd00" providerId="ADAL" clId="{9F8B0277-CC8E-4C24-8139-1A6A585B02BC}" dt="2024-09-19T19:44:39.890" v="1694" actId="478"/>
          <ac:graphicFrameMkLst>
            <pc:docMk/>
            <pc:sldMk cId="2281085017" sldId="337"/>
            <ac:graphicFrameMk id="5" creationId="{410C7149-F220-5425-9CFE-AE76F64647A0}"/>
          </ac:graphicFrameMkLst>
        </pc:graphicFrameChg>
        <pc:graphicFrameChg chg="add mod modGraphic">
          <ac:chgData name="Yili Lin" userId="4f5ea914-e9ae-44cc-983b-ec5bd1f2dd00" providerId="ADAL" clId="{9F8B0277-CC8E-4C24-8139-1A6A585B02BC}" dt="2024-09-19T19:51:58.439" v="1761" actId="207"/>
          <ac:graphicFrameMkLst>
            <pc:docMk/>
            <pc:sldMk cId="2281085017" sldId="337"/>
            <ac:graphicFrameMk id="15" creationId="{305EE929-82E0-CC2D-4D9C-7826EAE92AE7}"/>
          </ac:graphicFrameMkLst>
        </pc:graphicFrameChg>
        <pc:picChg chg="add mod">
          <ac:chgData name="Yili Lin" userId="4f5ea914-e9ae-44cc-983b-ec5bd1f2dd00" providerId="ADAL" clId="{9F8B0277-CC8E-4C24-8139-1A6A585B02BC}" dt="2024-09-19T19:41:39.284" v="1668" actId="1076"/>
          <ac:picMkLst>
            <pc:docMk/>
            <pc:sldMk cId="2281085017" sldId="337"/>
            <ac:picMk id="4" creationId="{8C588FFF-B168-6DAB-C6A0-608650FA9DEB}"/>
          </ac:picMkLst>
        </pc:picChg>
        <pc:picChg chg="add del mod">
          <ac:chgData name="Yili Lin" userId="4f5ea914-e9ae-44cc-983b-ec5bd1f2dd00" providerId="ADAL" clId="{9F8B0277-CC8E-4C24-8139-1A6A585B02BC}" dt="2024-09-19T19:45:17.853" v="1705" actId="478"/>
          <ac:picMkLst>
            <pc:docMk/>
            <pc:sldMk cId="2281085017" sldId="337"/>
            <ac:picMk id="10" creationId="{71582BAD-DFD8-9B63-6EBA-A387A109441C}"/>
          </ac:picMkLst>
        </pc:picChg>
        <pc:picChg chg="add del mod">
          <ac:chgData name="Yili Lin" userId="4f5ea914-e9ae-44cc-983b-ec5bd1f2dd00" providerId="ADAL" clId="{9F8B0277-CC8E-4C24-8139-1A6A585B02BC}" dt="2024-09-19T19:45:16.343" v="1704" actId="478"/>
          <ac:picMkLst>
            <pc:docMk/>
            <pc:sldMk cId="2281085017" sldId="337"/>
            <ac:picMk id="12" creationId="{ABF37EF5-75AB-6315-68A3-4B34B6D7013F}"/>
          </ac:picMkLst>
        </pc:picChg>
        <pc:picChg chg="add del mod">
          <ac:chgData name="Yili Lin" userId="4f5ea914-e9ae-44cc-983b-ec5bd1f2dd00" providerId="ADAL" clId="{9F8B0277-CC8E-4C24-8139-1A6A585B02BC}" dt="2024-09-19T19:45:14.510" v="1702" actId="478"/>
          <ac:picMkLst>
            <pc:docMk/>
            <pc:sldMk cId="2281085017" sldId="337"/>
            <ac:picMk id="14" creationId="{1397DA3C-AC3D-9388-8FC9-C0DDDF21926D}"/>
          </ac:picMkLst>
        </pc:picChg>
      </pc:sldChg>
      <pc:sldChg chg="addSp delSp modSp add mod">
        <pc:chgData name="Yili Lin" userId="4f5ea914-e9ae-44cc-983b-ec5bd1f2dd00" providerId="ADAL" clId="{9F8B0277-CC8E-4C24-8139-1A6A585B02BC}" dt="2024-09-19T20:09:25.818" v="1888" actId="14100"/>
        <pc:sldMkLst>
          <pc:docMk/>
          <pc:sldMk cId="2421744609" sldId="338"/>
        </pc:sldMkLst>
        <pc:spChg chg="add mod">
          <ac:chgData name="Yili Lin" userId="4f5ea914-e9ae-44cc-983b-ec5bd1f2dd00" providerId="ADAL" clId="{9F8B0277-CC8E-4C24-8139-1A6A585B02BC}" dt="2024-09-19T20:09:25.818" v="1888" actId="14100"/>
          <ac:spMkLst>
            <pc:docMk/>
            <pc:sldMk cId="2421744609" sldId="338"/>
            <ac:spMk id="11" creationId="{BF777759-A745-51AF-51C5-A11DDB1121CA}"/>
          </ac:spMkLst>
        </pc:spChg>
        <pc:graphicFrameChg chg="mod modGraphic">
          <ac:chgData name="Yili Lin" userId="4f5ea914-e9ae-44cc-983b-ec5bd1f2dd00" providerId="ADAL" clId="{9F8B0277-CC8E-4C24-8139-1A6A585B02BC}" dt="2024-09-19T19:52:21.859" v="1765"/>
          <ac:graphicFrameMkLst>
            <pc:docMk/>
            <pc:sldMk cId="2421744609" sldId="338"/>
            <ac:graphicFrameMk id="5" creationId="{410C7149-F220-5425-9CFE-AE76F64647A0}"/>
          </ac:graphicFrameMkLst>
        </pc:graphicFrameChg>
        <pc:picChg chg="add del mod">
          <ac:chgData name="Yili Lin" userId="4f5ea914-e9ae-44cc-983b-ec5bd1f2dd00" providerId="ADAL" clId="{9F8B0277-CC8E-4C24-8139-1A6A585B02BC}" dt="2024-09-19T20:07:57.908" v="1868" actId="478"/>
          <ac:picMkLst>
            <pc:docMk/>
            <pc:sldMk cId="2421744609" sldId="338"/>
            <ac:picMk id="4" creationId="{9224966E-46C0-B8EF-CE05-3BD224B9CE00}"/>
          </ac:picMkLst>
        </pc:picChg>
        <pc:picChg chg="add del mod">
          <ac:chgData name="Yili Lin" userId="4f5ea914-e9ae-44cc-983b-ec5bd1f2dd00" providerId="ADAL" clId="{9F8B0277-CC8E-4C24-8139-1A6A585B02BC}" dt="2024-09-19T20:06:58.160" v="1860" actId="478"/>
          <ac:picMkLst>
            <pc:docMk/>
            <pc:sldMk cId="2421744609" sldId="338"/>
            <ac:picMk id="10" creationId="{EE009018-9334-DEB3-FD50-A4EE70D710A1}"/>
          </ac:picMkLst>
        </pc:picChg>
      </pc:sldChg>
      <pc:sldChg chg="addSp delSp modSp add mod">
        <pc:chgData name="Yili Lin" userId="4f5ea914-e9ae-44cc-983b-ec5bd1f2dd00" providerId="ADAL" clId="{9F8B0277-CC8E-4C24-8139-1A6A585B02BC}" dt="2024-09-19T20:00:45.392" v="1824" actId="14100"/>
        <pc:sldMkLst>
          <pc:docMk/>
          <pc:sldMk cId="2259858273" sldId="339"/>
        </pc:sldMkLst>
        <pc:spChg chg="add mod">
          <ac:chgData name="Yili Lin" userId="4f5ea914-e9ae-44cc-983b-ec5bd1f2dd00" providerId="ADAL" clId="{9F8B0277-CC8E-4C24-8139-1A6A585B02BC}" dt="2024-09-19T20:00:45.392" v="1824" actId="14100"/>
          <ac:spMkLst>
            <pc:docMk/>
            <pc:sldMk cId="2259858273" sldId="339"/>
            <ac:spMk id="6" creationId="{F1882EBB-D270-FB35-3EFA-356AF41956DA}"/>
          </ac:spMkLst>
        </pc:spChg>
        <pc:graphicFrameChg chg="add mod modGraphic">
          <ac:chgData name="Yili Lin" userId="4f5ea914-e9ae-44cc-983b-ec5bd1f2dd00" providerId="ADAL" clId="{9F8B0277-CC8E-4C24-8139-1A6A585B02BC}" dt="2024-09-19T19:52:13.627" v="1763"/>
          <ac:graphicFrameMkLst>
            <pc:docMk/>
            <pc:sldMk cId="2259858273" sldId="339"/>
            <ac:graphicFrameMk id="3" creationId="{F72A7489-D1F4-5D4C-55A3-B6D86A1CA932}"/>
          </ac:graphicFrameMkLst>
        </pc:graphicFrameChg>
        <pc:graphicFrameChg chg="del modGraphic">
          <ac:chgData name="Yili Lin" userId="4f5ea914-e9ae-44cc-983b-ec5bd1f2dd00" providerId="ADAL" clId="{9F8B0277-CC8E-4C24-8139-1A6A585B02BC}" dt="2024-09-19T19:44:30.722" v="1691" actId="478"/>
          <ac:graphicFrameMkLst>
            <pc:docMk/>
            <pc:sldMk cId="2259858273" sldId="339"/>
            <ac:graphicFrameMk id="5" creationId="{410C7149-F220-5425-9CFE-AE76F64647A0}"/>
          </ac:graphicFrameMkLst>
        </pc:graphicFrameChg>
        <pc:picChg chg="del">
          <ac:chgData name="Yili Lin" userId="4f5ea914-e9ae-44cc-983b-ec5bd1f2dd00" providerId="ADAL" clId="{9F8B0277-CC8E-4C24-8139-1A6A585B02BC}" dt="2024-09-19T19:45:22.888" v="1706" actId="478"/>
          <ac:picMkLst>
            <pc:docMk/>
            <pc:sldMk cId="2259858273" sldId="339"/>
            <ac:picMk id="4" creationId="{8C588FFF-B168-6DAB-C6A0-608650FA9DEB}"/>
          </ac:picMkLst>
        </pc:picChg>
      </pc:sldChg>
      <pc:sldChg chg="addSp delSp modSp add del mod">
        <pc:chgData name="Yili Lin" userId="4f5ea914-e9ae-44cc-983b-ec5bd1f2dd00" providerId="ADAL" clId="{9F8B0277-CC8E-4C24-8139-1A6A585B02BC}" dt="2024-09-19T20:09:53.097" v="1889" actId="47"/>
        <pc:sldMkLst>
          <pc:docMk/>
          <pc:sldMk cId="1712645567" sldId="340"/>
        </pc:sldMkLst>
        <pc:spChg chg="add mod">
          <ac:chgData name="Yili Lin" userId="4f5ea914-e9ae-44cc-983b-ec5bd1f2dd00" providerId="ADAL" clId="{9F8B0277-CC8E-4C24-8139-1A6A585B02BC}" dt="2024-09-19T20:03:34.183" v="1830"/>
          <ac:spMkLst>
            <pc:docMk/>
            <pc:sldMk cId="1712645567" sldId="340"/>
            <ac:spMk id="6" creationId="{32FA55F2-8EA9-662B-7919-A6BC4A312A1E}"/>
          </ac:spMkLst>
        </pc:spChg>
        <pc:graphicFrameChg chg="add mod modGraphic">
          <ac:chgData name="Yili Lin" userId="4f5ea914-e9ae-44cc-983b-ec5bd1f2dd00" providerId="ADAL" clId="{9F8B0277-CC8E-4C24-8139-1A6A585B02BC}" dt="2024-09-19T19:52:17.756" v="1764"/>
          <ac:graphicFrameMkLst>
            <pc:docMk/>
            <pc:sldMk cId="1712645567" sldId="340"/>
            <ac:graphicFrameMk id="3" creationId="{DBBC0A74-B070-75E3-0F1D-9E84A0082B79}"/>
          </ac:graphicFrameMkLst>
        </pc:graphicFrameChg>
        <pc:graphicFrameChg chg="del modGraphic">
          <ac:chgData name="Yili Lin" userId="4f5ea914-e9ae-44cc-983b-ec5bd1f2dd00" providerId="ADAL" clId="{9F8B0277-CC8E-4C24-8139-1A6A585B02BC}" dt="2024-09-19T19:44:19.754" v="1688" actId="478"/>
          <ac:graphicFrameMkLst>
            <pc:docMk/>
            <pc:sldMk cId="1712645567" sldId="340"/>
            <ac:graphicFrameMk id="5" creationId="{410C7149-F220-5425-9CFE-AE76F64647A0}"/>
          </ac:graphicFrameMkLst>
        </pc:graphicFrameChg>
      </pc:sldChg>
      <pc:sldChg chg="delSp modSp add mod ord">
        <pc:chgData name="Yili Lin" userId="4f5ea914-e9ae-44cc-983b-ec5bd1f2dd00" providerId="ADAL" clId="{9F8B0277-CC8E-4C24-8139-1A6A585B02BC}" dt="2024-09-19T20:07:48.145" v="1867"/>
        <pc:sldMkLst>
          <pc:docMk/>
          <pc:sldMk cId="3502031618" sldId="341"/>
        </pc:sldMkLst>
        <pc:spChg chg="mod">
          <ac:chgData name="Yili Lin" userId="4f5ea914-e9ae-44cc-983b-ec5bd1f2dd00" providerId="ADAL" clId="{9F8B0277-CC8E-4C24-8139-1A6A585B02BC}" dt="2024-09-19T20:07:17.763" v="1865" actId="14100"/>
          <ac:spMkLst>
            <pc:docMk/>
            <pc:sldMk cId="3502031618" sldId="341"/>
            <ac:spMk id="11" creationId="{BF777759-A745-51AF-51C5-A11DDB1121CA}"/>
          </ac:spMkLst>
        </pc:spChg>
        <pc:picChg chg="del">
          <ac:chgData name="Yili Lin" userId="4f5ea914-e9ae-44cc-983b-ec5bd1f2dd00" providerId="ADAL" clId="{9F8B0277-CC8E-4C24-8139-1A6A585B02BC}" dt="2024-09-19T20:07:06.251" v="1862" actId="478"/>
          <ac:picMkLst>
            <pc:docMk/>
            <pc:sldMk cId="3502031618" sldId="341"/>
            <ac:picMk id="10" creationId="{EE009018-9334-DEB3-FD50-A4EE70D710A1}"/>
          </ac:picMkLst>
        </pc:picChg>
      </pc:sldChg>
      <pc:sldChg chg="addSp delSp modSp add mod">
        <pc:chgData name="Yili Lin" userId="4f5ea914-e9ae-44cc-983b-ec5bd1f2dd00" providerId="ADAL" clId="{9F8B0277-CC8E-4C24-8139-1A6A585B02BC}" dt="2024-09-20T16:58:52.702" v="1902" actId="14100"/>
        <pc:sldMkLst>
          <pc:docMk/>
          <pc:sldMk cId="1178678148" sldId="342"/>
        </pc:sldMkLst>
        <pc:spChg chg="add mod">
          <ac:chgData name="Yili Lin" userId="4f5ea914-e9ae-44cc-983b-ec5bd1f2dd00" providerId="ADAL" clId="{9F8B0277-CC8E-4C24-8139-1A6A585B02BC}" dt="2024-09-20T16:58:52.702" v="1902" actId="14100"/>
          <ac:spMkLst>
            <pc:docMk/>
            <pc:sldMk cId="1178678148" sldId="342"/>
            <ac:spMk id="4" creationId="{92B2DED4-50CE-C9FA-8A32-EE7D7DA6AFE6}"/>
          </ac:spMkLst>
        </pc:spChg>
        <pc:spChg chg="del">
          <ac:chgData name="Yili Lin" userId="4f5ea914-e9ae-44cc-983b-ec5bd1f2dd00" providerId="ADAL" clId="{9F8B0277-CC8E-4C24-8139-1A6A585B02BC}" dt="2024-09-20T16:57:24.176" v="1897" actId="478"/>
          <ac:spMkLst>
            <pc:docMk/>
            <pc:sldMk cId="1178678148" sldId="342"/>
            <ac:spMk id="11" creationId="{BF777759-A745-51AF-51C5-A11DDB1121CA}"/>
          </ac:spMkLst>
        </pc:spChg>
        <pc:picChg chg="add mod">
          <ac:chgData name="Yili Lin" userId="4f5ea914-e9ae-44cc-983b-ec5bd1f2dd00" providerId="ADAL" clId="{9F8B0277-CC8E-4C24-8139-1A6A585B02BC}" dt="2024-09-20T16:57:30.786" v="1899" actId="1076"/>
          <ac:picMkLst>
            <pc:docMk/>
            <pc:sldMk cId="1178678148" sldId="342"/>
            <ac:picMk id="3" creationId="{7F811A8D-84B2-C52C-C510-74E70667992A}"/>
          </ac:picMkLst>
        </pc:picChg>
        <pc:picChg chg="del">
          <ac:chgData name="Yili Lin" userId="4f5ea914-e9ae-44cc-983b-ec5bd1f2dd00" providerId="ADAL" clId="{9F8B0277-CC8E-4C24-8139-1A6A585B02BC}" dt="2024-09-20T16:57:26.119" v="1898" actId="478"/>
          <ac:picMkLst>
            <pc:docMk/>
            <pc:sldMk cId="1178678148" sldId="342"/>
            <ac:picMk id="10" creationId="{EE009018-9334-DEB3-FD50-A4EE70D710A1}"/>
          </ac:picMkLst>
        </pc:picChg>
      </pc:sldChg>
      <pc:sldChg chg="addSp delSp modSp add mod">
        <pc:chgData name="Yili Lin" userId="4f5ea914-e9ae-44cc-983b-ec5bd1f2dd00" providerId="ADAL" clId="{9F8B0277-CC8E-4C24-8139-1A6A585B02BC}" dt="2024-09-20T16:59:39.496" v="1912" actId="14100"/>
        <pc:sldMkLst>
          <pc:docMk/>
          <pc:sldMk cId="3582353797" sldId="343"/>
        </pc:sldMkLst>
        <pc:spChg chg="mod ord">
          <ac:chgData name="Yili Lin" userId="4f5ea914-e9ae-44cc-983b-ec5bd1f2dd00" providerId="ADAL" clId="{9F8B0277-CC8E-4C24-8139-1A6A585B02BC}" dt="2024-09-20T16:59:39.496" v="1912" actId="14100"/>
          <ac:spMkLst>
            <pc:docMk/>
            <pc:sldMk cId="3582353797" sldId="343"/>
            <ac:spMk id="4" creationId="{92B2DED4-50CE-C9FA-8A32-EE7D7DA6AFE6}"/>
          </ac:spMkLst>
        </pc:spChg>
        <pc:picChg chg="del">
          <ac:chgData name="Yili Lin" userId="4f5ea914-e9ae-44cc-983b-ec5bd1f2dd00" providerId="ADAL" clId="{9F8B0277-CC8E-4C24-8139-1A6A585B02BC}" dt="2024-09-20T16:59:16.600" v="1904" actId="478"/>
          <ac:picMkLst>
            <pc:docMk/>
            <pc:sldMk cId="3582353797" sldId="343"/>
            <ac:picMk id="3" creationId="{7F811A8D-84B2-C52C-C510-74E70667992A}"/>
          </ac:picMkLst>
        </pc:picChg>
        <pc:picChg chg="add mod ord">
          <ac:chgData name="Yili Lin" userId="4f5ea914-e9ae-44cc-983b-ec5bd1f2dd00" providerId="ADAL" clId="{9F8B0277-CC8E-4C24-8139-1A6A585B02BC}" dt="2024-09-20T16:59:32.940" v="1909" actId="167"/>
          <ac:picMkLst>
            <pc:docMk/>
            <pc:sldMk cId="3582353797" sldId="343"/>
            <ac:picMk id="6" creationId="{2A70D89F-D2D4-37FE-46D8-96B984A1E5A2}"/>
          </ac:picMkLst>
        </pc:picChg>
      </pc:sldChg>
      <pc:sldChg chg="addSp delSp modSp add mod">
        <pc:chgData name="Yili Lin" userId="4f5ea914-e9ae-44cc-983b-ec5bd1f2dd00" providerId="ADAL" clId="{9F8B0277-CC8E-4C24-8139-1A6A585B02BC}" dt="2024-09-20T17:41:15.745" v="1967" actId="1076"/>
        <pc:sldMkLst>
          <pc:docMk/>
          <pc:sldMk cId="2364563326" sldId="344"/>
        </pc:sldMkLst>
        <pc:spChg chg="mod">
          <ac:chgData name="Yili Lin" userId="4f5ea914-e9ae-44cc-983b-ec5bd1f2dd00" providerId="ADAL" clId="{9F8B0277-CC8E-4C24-8139-1A6A585B02BC}" dt="2024-09-20T17:16:37.502" v="1916" actId="255"/>
          <ac:spMkLst>
            <pc:docMk/>
            <pc:sldMk cId="2364563326" sldId="344"/>
            <ac:spMk id="2" creationId="{67ADE210-04F2-C333-E82F-063748B5B191}"/>
          </ac:spMkLst>
        </pc:spChg>
        <pc:spChg chg="del">
          <ac:chgData name="Yili Lin" userId="4f5ea914-e9ae-44cc-983b-ec5bd1f2dd00" providerId="ADAL" clId="{9F8B0277-CC8E-4C24-8139-1A6A585B02BC}" dt="2024-09-20T17:27:02.257" v="1937" actId="478"/>
          <ac:spMkLst>
            <pc:docMk/>
            <pc:sldMk cId="2364563326" sldId="344"/>
            <ac:spMk id="4" creationId="{92B2DED4-50CE-C9FA-8A32-EE7D7DA6AFE6}"/>
          </ac:spMkLst>
        </pc:spChg>
        <pc:graphicFrameChg chg="mod modGraphic">
          <ac:chgData name="Yili Lin" userId="4f5ea914-e9ae-44cc-983b-ec5bd1f2dd00" providerId="ADAL" clId="{9F8B0277-CC8E-4C24-8139-1A6A585B02BC}" dt="2024-09-20T17:27:13.932" v="1941" actId="2164"/>
          <ac:graphicFrameMkLst>
            <pc:docMk/>
            <pc:sldMk cId="2364563326" sldId="344"/>
            <ac:graphicFrameMk id="5" creationId="{410C7149-F220-5425-9CFE-AE76F64647A0}"/>
          </ac:graphicFrameMkLst>
        </pc:graphicFrameChg>
        <pc:picChg chg="del">
          <ac:chgData name="Yili Lin" userId="4f5ea914-e9ae-44cc-983b-ec5bd1f2dd00" providerId="ADAL" clId="{9F8B0277-CC8E-4C24-8139-1A6A585B02BC}" dt="2024-09-20T17:26:59.737" v="1936" actId="478"/>
          <ac:picMkLst>
            <pc:docMk/>
            <pc:sldMk cId="2364563326" sldId="344"/>
            <ac:picMk id="6" creationId="{2A70D89F-D2D4-37FE-46D8-96B984A1E5A2}"/>
          </ac:picMkLst>
        </pc:picChg>
        <pc:picChg chg="add del mod">
          <ac:chgData name="Yili Lin" userId="4f5ea914-e9ae-44cc-983b-ec5bd1f2dd00" providerId="ADAL" clId="{9F8B0277-CC8E-4C24-8139-1A6A585B02BC}" dt="2024-09-20T17:40:57.365" v="1960" actId="21"/>
          <ac:picMkLst>
            <pc:docMk/>
            <pc:sldMk cId="2364563326" sldId="344"/>
            <ac:picMk id="10" creationId="{74D3F1F4-51FD-2EFD-4B13-4FEF8724580E}"/>
          </ac:picMkLst>
        </pc:picChg>
        <pc:picChg chg="add mod">
          <ac:chgData name="Yili Lin" userId="4f5ea914-e9ae-44cc-983b-ec5bd1f2dd00" providerId="ADAL" clId="{9F8B0277-CC8E-4C24-8139-1A6A585B02BC}" dt="2024-09-20T17:41:15.745" v="1967" actId="1076"/>
          <ac:picMkLst>
            <pc:docMk/>
            <pc:sldMk cId="2364563326" sldId="344"/>
            <ac:picMk id="11" creationId="{64CADDC6-3303-D7BF-80D5-996B96F07253}"/>
          </ac:picMkLst>
        </pc:picChg>
      </pc:sldChg>
      <pc:sldChg chg="addSp delSp modSp add mod">
        <pc:chgData name="Yili Lin" userId="4f5ea914-e9ae-44cc-983b-ec5bd1f2dd00" providerId="ADAL" clId="{9F8B0277-CC8E-4C24-8139-1A6A585B02BC}" dt="2024-09-20T17:41:08.855" v="1964" actId="1076"/>
        <pc:sldMkLst>
          <pc:docMk/>
          <pc:sldMk cId="1945726129" sldId="345"/>
        </pc:sldMkLst>
        <pc:graphicFrameChg chg="modGraphic">
          <ac:chgData name="Yili Lin" userId="4f5ea914-e9ae-44cc-983b-ec5bd1f2dd00" providerId="ADAL" clId="{9F8B0277-CC8E-4C24-8139-1A6A585B02BC}" dt="2024-09-20T17:35:31.365" v="1946" actId="2164"/>
          <ac:graphicFrameMkLst>
            <pc:docMk/>
            <pc:sldMk cId="1945726129" sldId="345"/>
            <ac:graphicFrameMk id="5" creationId="{410C7149-F220-5425-9CFE-AE76F64647A0}"/>
          </ac:graphicFrameMkLst>
        </pc:graphicFrameChg>
        <pc:picChg chg="add del mod">
          <ac:chgData name="Yili Lin" userId="4f5ea914-e9ae-44cc-983b-ec5bd1f2dd00" providerId="ADAL" clId="{9F8B0277-CC8E-4C24-8139-1A6A585B02BC}" dt="2024-09-20T17:40:51.566" v="1958" actId="21"/>
          <ac:picMkLst>
            <pc:docMk/>
            <pc:sldMk cId="1945726129" sldId="345"/>
            <ac:picMk id="4" creationId="{64CADDC6-3303-D7BF-80D5-996B96F07253}"/>
          </ac:picMkLst>
        </pc:picChg>
        <pc:picChg chg="add mod">
          <ac:chgData name="Yili Lin" userId="4f5ea914-e9ae-44cc-983b-ec5bd1f2dd00" providerId="ADAL" clId="{9F8B0277-CC8E-4C24-8139-1A6A585B02BC}" dt="2024-09-20T17:38:47.778" v="1957" actId="14100"/>
          <ac:picMkLst>
            <pc:docMk/>
            <pc:sldMk cId="1945726129" sldId="345"/>
            <ac:picMk id="10" creationId="{4FE2724D-ADC3-593D-D23D-6FDA89875309}"/>
          </ac:picMkLst>
        </pc:picChg>
        <pc:picChg chg="add mod">
          <ac:chgData name="Yili Lin" userId="4f5ea914-e9ae-44cc-983b-ec5bd1f2dd00" providerId="ADAL" clId="{9F8B0277-CC8E-4C24-8139-1A6A585B02BC}" dt="2024-09-20T17:38:27.241" v="1955" actId="14100"/>
          <ac:picMkLst>
            <pc:docMk/>
            <pc:sldMk cId="1945726129" sldId="345"/>
            <ac:picMk id="12" creationId="{C1552CDB-C5E7-FBF8-6CB2-A3C2D3B4DC7F}"/>
          </ac:picMkLst>
        </pc:picChg>
        <pc:picChg chg="add mod">
          <ac:chgData name="Yili Lin" userId="4f5ea914-e9ae-44cc-983b-ec5bd1f2dd00" providerId="ADAL" clId="{9F8B0277-CC8E-4C24-8139-1A6A585B02BC}" dt="2024-09-20T17:41:08.855" v="1964" actId="1076"/>
          <ac:picMkLst>
            <pc:docMk/>
            <pc:sldMk cId="1945726129" sldId="345"/>
            <ac:picMk id="13" creationId="{74D3F1F4-51FD-2EFD-4B13-4FEF8724580E}"/>
          </ac:picMkLst>
        </pc:picChg>
      </pc:sldChg>
      <pc:sldChg chg="addSp modSp add mod">
        <pc:chgData name="Yili Lin" userId="4f5ea914-e9ae-44cc-983b-ec5bd1f2dd00" providerId="ADAL" clId="{9F8B0277-CC8E-4C24-8139-1A6A585B02BC}" dt="2024-09-20T17:41:51.569" v="1971" actId="1076"/>
        <pc:sldMkLst>
          <pc:docMk/>
          <pc:sldMk cId="776433734" sldId="346"/>
        </pc:sldMkLst>
        <pc:picChg chg="add mod">
          <ac:chgData name="Yili Lin" userId="4f5ea914-e9ae-44cc-983b-ec5bd1f2dd00" providerId="ADAL" clId="{9F8B0277-CC8E-4C24-8139-1A6A585B02BC}" dt="2024-09-20T17:41:51.569" v="1971" actId="1076"/>
          <ac:picMkLst>
            <pc:docMk/>
            <pc:sldMk cId="776433734" sldId="346"/>
            <ac:picMk id="4" creationId="{F216085F-5339-265B-2C73-9F078B09C21D}"/>
          </ac:picMkLst>
        </pc:picChg>
      </pc:sldChg>
      <pc:sldChg chg="addSp delSp modSp add mod">
        <pc:chgData name="Yili Lin" userId="4f5ea914-e9ae-44cc-983b-ec5bd1f2dd00" providerId="ADAL" clId="{9F8B0277-CC8E-4C24-8139-1A6A585B02BC}" dt="2024-09-20T17:47:40.415" v="1978" actId="14100"/>
        <pc:sldMkLst>
          <pc:docMk/>
          <pc:sldMk cId="1156551048" sldId="347"/>
        </pc:sldMkLst>
        <pc:spChg chg="add mod">
          <ac:chgData name="Yili Lin" userId="4f5ea914-e9ae-44cc-983b-ec5bd1f2dd00" providerId="ADAL" clId="{9F8B0277-CC8E-4C24-8139-1A6A585B02BC}" dt="2024-09-20T17:47:40.415" v="1978" actId="14100"/>
          <ac:spMkLst>
            <pc:docMk/>
            <pc:sldMk cId="1156551048" sldId="347"/>
            <ac:spMk id="6" creationId="{DB2D90AA-F63E-94CF-4E8F-B1652FC8729B}"/>
          </ac:spMkLst>
        </pc:spChg>
        <pc:picChg chg="add mod">
          <ac:chgData name="Yili Lin" userId="4f5ea914-e9ae-44cc-983b-ec5bd1f2dd00" providerId="ADAL" clId="{9F8B0277-CC8E-4C24-8139-1A6A585B02BC}" dt="2024-09-20T17:47:22.419" v="1974"/>
          <ac:picMkLst>
            <pc:docMk/>
            <pc:sldMk cId="1156551048" sldId="347"/>
            <ac:picMk id="3" creationId="{C9B76751-66CF-979F-4465-2E981C476C67}"/>
          </ac:picMkLst>
        </pc:picChg>
        <pc:picChg chg="del">
          <ac:chgData name="Yili Lin" userId="4f5ea914-e9ae-44cc-983b-ec5bd1f2dd00" providerId="ADAL" clId="{9F8B0277-CC8E-4C24-8139-1A6A585B02BC}" dt="2024-09-20T17:47:32.196" v="1976" actId="478"/>
          <ac:picMkLst>
            <pc:docMk/>
            <pc:sldMk cId="1156551048" sldId="347"/>
            <ac:picMk id="4" creationId="{F216085F-5339-265B-2C73-9F078B09C21D}"/>
          </ac:picMkLst>
        </pc:picChg>
      </pc:sldChg>
      <pc:sldChg chg="addSp delSp modSp add mod">
        <pc:chgData name="Yili Lin" userId="4f5ea914-e9ae-44cc-983b-ec5bd1f2dd00" providerId="ADAL" clId="{9F8B0277-CC8E-4C24-8139-1A6A585B02BC}" dt="2024-09-20T17:48:08.504" v="1984" actId="14100"/>
        <pc:sldMkLst>
          <pc:docMk/>
          <pc:sldMk cId="4129940081" sldId="348"/>
        </pc:sldMkLst>
        <pc:spChg chg="add mod">
          <ac:chgData name="Yili Lin" userId="4f5ea914-e9ae-44cc-983b-ec5bd1f2dd00" providerId="ADAL" clId="{9F8B0277-CC8E-4C24-8139-1A6A585B02BC}" dt="2024-09-20T17:48:08.504" v="1984" actId="14100"/>
          <ac:spMkLst>
            <pc:docMk/>
            <pc:sldMk cId="4129940081" sldId="348"/>
            <ac:spMk id="10" creationId="{096491D0-6BCD-B0F9-0F9B-99127F94E80F}"/>
          </ac:spMkLst>
        </pc:spChg>
        <pc:picChg chg="add mod">
          <ac:chgData name="Yili Lin" userId="4f5ea914-e9ae-44cc-983b-ec5bd1f2dd00" providerId="ADAL" clId="{9F8B0277-CC8E-4C24-8139-1A6A585B02BC}" dt="2024-09-20T17:47:47.968" v="1979"/>
          <ac:picMkLst>
            <pc:docMk/>
            <pc:sldMk cId="4129940081" sldId="348"/>
            <ac:picMk id="3" creationId="{2A6AABA1-4F74-15C3-4DC3-7710B987A5E1}"/>
          </ac:picMkLst>
        </pc:picChg>
        <pc:picChg chg="del">
          <ac:chgData name="Yili Lin" userId="4f5ea914-e9ae-44cc-983b-ec5bd1f2dd00" providerId="ADAL" clId="{9F8B0277-CC8E-4C24-8139-1A6A585B02BC}" dt="2024-09-20T17:47:52.212" v="1980" actId="478"/>
          <ac:picMkLst>
            <pc:docMk/>
            <pc:sldMk cId="4129940081" sldId="348"/>
            <ac:picMk id="4" creationId="{F216085F-5339-265B-2C73-9F078B09C21D}"/>
          </ac:picMkLst>
        </pc:picChg>
        <pc:picChg chg="add mod">
          <ac:chgData name="Yili Lin" userId="4f5ea914-e9ae-44cc-983b-ec5bd1f2dd00" providerId="ADAL" clId="{9F8B0277-CC8E-4C24-8139-1A6A585B02BC}" dt="2024-09-20T17:47:53.050" v="1981"/>
          <ac:picMkLst>
            <pc:docMk/>
            <pc:sldMk cId="4129940081" sldId="348"/>
            <ac:picMk id="6" creationId="{FBABF7D7-7F62-19AD-BCB9-8C6171156DA3}"/>
          </ac:picMkLst>
        </pc:picChg>
      </pc:sldChg>
      <pc:sldChg chg="addSp delSp modSp add del mod">
        <pc:chgData name="Yili Lin" userId="4f5ea914-e9ae-44cc-983b-ec5bd1f2dd00" providerId="ADAL" clId="{9F8B0277-CC8E-4C24-8139-1A6A585B02BC}" dt="2024-09-20T20:30:47.125" v="2193" actId="47"/>
        <pc:sldMkLst>
          <pc:docMk/>
          <pc:sldMk cId="3050477758" sldId="349"/>
        </pc:sldMkLst>
        <pc:spChg chg="add del mod">
          <ac:chgData name="Yili Lin" userId="4f5ea914-e9ae-44cc-983b-ec5bd1f2dd00" providerId="ADAL" clId="{9F8B0277-CC8E-4C24-8139-1A6A585B02BC}" dt="2024-09-20T18:32:28.900" v="2089" actId="478"/>
          <ac:spMkLst>
            <pc:docMk/>
            <pc:sldMk cId="3050477758" sldId="349"/>
            <ac:spMk id="6" creationId="{036C02A2-921A-798A-3A79-DE7C2EE6AB2E}"/>
          </ac:spMkLst>
        </pc:spChg>
        <pc:spChg chg="del">
          <ac:chgData name="Yili Lin" userId="4f5ea914-e9ae-44cc-983b-ec5bd1f2dd00" providerId="ADAL" clId="{9F8B0277-CC8E-4C24-8139-1A6A585B02BC}" dt="2024-09-20T18:31:18.604" v="2080" actId="478"/>
          <ac:spMkLst>
            <pc:docMk/>
            <pc:sldMk cId="3050477758" sldId="349"/>
            <ac:spMk id="10" creationId="{9C4AA596-2F3E-C733-9DF8-77C32E01A9DD}"/>
          </ac:spMkLst>
        </pc:spChg>
        <pc:picChg chg="add del mod">
          <ac:chgData name="Yili Lin" userId="4f5ea914-e9ae-44cc-983b-ec5bd1f2dd00" providerId="ADAL" clId="{9F8B0277-CC8E-4C24-8139-1A6A585B02BC}" dt="2024-09-20T18:32:26.982" v="2088" actId="478"/>
          <ac:picMkLst>
            <pc:docMk/>
            <pc:sldMk cId="3050477758" sldId="349"/>
            <ac:picMk id="5" creationId="{6A57923F-6F1F-E7E4-6282-B11EFE60FA6D}"/>
          </ac:picMkLst>
        </pc:picChg>
        <pc:picChg chg="del">
          <ac:chgData name="Yili Lin" userId="4f5ea914-e9ae-44cc-983b-ec5bd1f2dd00" providerId="ADAL" clId="{9F8B0277-CC8E-4C24-8139-1A6A585B02BC}" dt="2024-09-20T18:31:20.535" v="2081" actId="478"/>
          <ac:picMkLst>
            <pc:docMk/>
            <pc:sldMk cId="3050477758" sldId="349"/>
            <ac:picMk id="12" creationId="{78BBFD42-BE06-2722-2983-D324EAAB76A9}"/>
          </ac:picMkLst>
        </pc:picChg>
      </pc:sldChg>
      <pc:sldChg chg="addSp modSp add mod">
        <pc:chgData name="Yili Lin" userId="4f5ea914-e9ae-44cc-983b-ec5bd1f2dd00" providerId="ADAL" clId="{9F8B0277-CC8E-4C24-8139-1A6A585B02BC}" dt="2024-09-20T18:30:56.806" v="2079" actId="14100"/>
        <pc:sldMkLst>
          <pc:docMk/>
          <pc:sldMk cId="1436314091" sldId="350"/>
        </pc:sldMkLst>
        <pc:spChg chg="add mod">
          <ac:chgData name="Yili Lin" userId="4f5ea914-e9ae-44cc-983b-ec5bd1f2dd00" providerId="ADAL" clId="{9F8B0277-CC8E-4C24-8139-1A6A585B02BC}" dt="2024-09-20T18:30:56.806" v="2079" actId="14100"/>
          <ac:spMkLst>
            <pc:docMk/>
            <pc:sldMk cId="1436314091" sldId="350"/>
            <ac:spMk id="6" creationId="{9A83FFF2-8F39-F5B3-022E-0001D7165F67}"/>
          </ac:spMkLst>
        </pc:spChg>
        <pc:picChg chg="add mod">
          <ac:chgData name="Yili Lin" userId="4f5ea914-e9ae-44cc-983b-ec5bd1f2dd00" providerId="ADAL" clId="{9F8B0277-CC8E-4C24-8139-1A6A585B02BC}" dt="2024-09-20T18:30:46.971" v="2076" actId="1076"/>
          <ac:picMkLst>
            <pc:docMk/>
            <pc:sldMk cId="1436314091" sldId="350"/>
            <ac:picMk id="5" creationId="{D3CFEC61-A84F-F6C4-49FD-E0DDC99F87A0}"/>
          </ac:picMkLst>
        </pc:picChg>
      </pc:sldChg>
      <pc:sldChg chg="add">
        <pc:chgData name="Yili Lin" userId="4f5ea914-e9ae-44cc-983b-ec5bd1f2dd00" providerId="ADAL" clId="{9F8B0277-CC8E-4C24-8139-1A6A585B02BC}" dt="2024-09-20T18:32:24.553" v="2087"/>
        <pc:sldMkLst>
          <pc:docMk/>
          <pc:sldMk cId="1691439431" sldId="351"/>
        </pc:sldMkLst>
      </pc:sldChg>
      <pc:sldChg chg="addSp delSp modSp add mod ord">
        <pc:chgData name="Yili Lin" userId="4f5ea914-e9ae-44cc-983b-ec5bd1f2dd00" providerId="ADAL" clId="{9F8B0277-CC8E-4C24-8139-1A6A585B02BC}" dt="2024-09-20T20:29:36.209" v="2191" actId="14100"/>
        <pc:sldMkLst>
          <pc:docMk/>
          <pc:sldMk cId="3116867243" sldId="352"/>
        </pc:sldMkLst>
        <pc:spChg chg="mod">
          <ac:chgData name="Yili Lin" userId="4f5ea914-e9ae-44cc-983b-ec5bd1f2dd00" providerId="ADAL" clId="{9F8B0277-CC8E-4C24-8139-1A6A585B02BC}" dt="2024-09-20T20:16:58.155" v="2093" actId="255"/>
          <ac:spMkLst>
            <pc:docMk/>
            <pc:sldMk cId="3116867243" sldId="352"/>
            <ac:spMk id="2" creationId="{67ADE210-04F2-C333-E82F-063748B5B191}"/>
          </ac:spMkLst>
        </pc:spChg>
        <pc:spChg chg="mod">
          <ac:chgData name="Yili Lin" userId="4f5ea914-e9ae-44cc-983b-ec5bd1f2dd00" providerId="ADAL" clId="{9F8B0277-CC8E-4C24-8139-1A6A585B02BC}" dt="2024-09-20T20:27:44.043" v="2175" actId="20577"/>
          <ac:spMkLst>
            <pc:docMk/>
            <pc:sldMk cId="3116867243" sldId="352"/>
            <ac:spMk id="4" creationId="{CE6DDAFA-E1B1-A3B0-387B-F9BB3446C2A1}"/>
          </ac:spMkLst>
        </pc:spChg>
        <pc:spChg chg="del">
          <ac:chgData name="Yili Lin" userId="4f5ea914-e9ae-44cc-983b-ec5bd1f2dd00" providerId="ADAL" clId="{9F8B0277-CC8E-4C24-8139-1A6A585B02BC}" dt="2024-09-20T20:17:23.105" v="2095" actId="478"/>
          <ac:spMkLst>
            <pc:docMk/>
            <pc:sldMk cId="3116867243" sldId="352"/>
            <ac:spMk id="6" creationId="{036C02A2-921A-798A-3A79-DE7C2EE6AB2E}"/>
          </ac:spMkLst>
        </pc:spChg>
        <pc:spChg chg="add mod">
          <ac:chgData name="Yili Lin" userId="4f5ea914-e9ae-44cc-983b-ec5bd1f2dd00" providerId="ADAL" clId="{9F8B0277-CC8E-4C24-8139-1A6A585B02BC}" dt="2024-09-20T20:29:36.209" v="2191" actId="14100"/>
          <ac:spMkLst>
            <pc:docMk/>
            <pc:sldMk cId="3116867243" sldId="352"/>
            <ac:spMk id="6" creationId="{C5EC1312-F1CD-EC60-3BBD-9E515F718951}"/>
          </ac:spMkLst>
        </pc:spChg>
        <pc:spChg chg="add mod">
          <ac:chgData name="Yili Lin" userId="4f5ea914-e9ae-44cc-983b-ec5bd1f2dd00" providerId="ADAL" clId="{9F8B0277-CC8E-4C24-8139-1A6A585B02BC}" dt="2024-09-20T20:18:04.619" v="2105" actId="14100"/>
          <ac:spMkLst>
            <pc:docMk/>
            <pc:sldMk cId="3116867243" sldId="352"/>
            <ac:spMk id="10" creationId="{9C71DC8B-7AAB-B333-678A-447B4F4595D5}"/>
          </ac:spMkLst>
        </pc:spChg>
        <pc:spChg chg="del mod">
          <ac:chgData name="Yili Lin" userId="4f5ea914-e9ae-44cc-983b-ec5bd1f2dd00" providerId="ADAL" clId="{9F8B0277-CC8E-4C24-8139-1A6A585B02BC}" dt="2024-09-20T20:24:28.552" v="2167" actId="478"/>
          <ac:spMkLst>
            <pc:docMk/>
            <pc:sldMk cId="3116867243" sldId="352"/>
            <ac:spMk id="13" creationId="{A29CE778-48BD-A569-2E21-83935DE8AEEF}"/>
          </ac:spMkLst>
        </pc:spChg>
        <pc:picChg chg="del">
          <ac:chgData name="Yili Lin" userId="4f5ea914-e9ae-44cc-983b-ec5bd1f2dd00" providerId="ADAL" clId="{9F8B0277-CC8E-4C24-8139-1A6A585B02BC}" dt="2024-09-20T20:17:20.829" v="2094" actId="478"/>
          <ac:picMkLst>
            <pc:docMk/>
            <pc:sldMk cId="3116867243" sldId="352"/>
            <ac:picMk id="5" creationId="{6A57923F-6F1F-E7E4-6282-B11EFE60FA6D}"/>
          </ac:picMkLst>
        </pc:picChg>
        <pc:picChg chg="add mod">
          <ac:chgData name="Yili Lin" userId="4f5ea914-e9ae-44cc-983b-ec5bd1f2dd00" providerId="ADAL" clId="{9F8B0277-CC8E-4C24-8139-1A6A585B02BC}" dt="2024-09-20T20:27:54.762" v="2176" actId="1076"/>
          <ac:picMkLst>
            <pc:docMk/>
            <pc:sldMk cId="3116867243" sldId="352"/>
            <ac:picMk id="5" creationId="{D3CFEC61-A84F-F6C4-49FD-E0DDC99F87A0}"/>
          </ac:picMkLst>
        </pc:picChg>
        <pc:picChg chg="del">
          <ac:chgData name="Yili Lin" userId="4f5ea914-e9ae-44cc-983b-ec5bd1f2dd00" providerId="ADAL" clId="{9F8B0277-CC8E-4C24-8139-1A6A585B02BC}" dt="2024-09-20T20:17:35.805" v="2097" actId="478"/>
          <ac:picMkLst>
            <pc:docMk/>
            <pc:sldMk cId="3116867243" sldId="352"/>
            <ac:picMk id="15" creationId="{082797E7-EE65-97AF-EB34-DF5E6A27C27D}"/>
          </ac:picMkLst>
        </pc:picChg>
      </pc:sldChg>
      <pc:sldChg chg="delSp add del mod">
        <pc:chgData name="Yili Lin" userId="4f5ea914-e9ae-44cc-983b-ec5bd1f2dd00" providerId="ADAL" clId="{9F8B0277-CC8E-4C24-8139-1A6A585B02BC}" dt="2024-09-20T20:31:39.735" v="2195" actId="47"/>
        <pc:sldMkLst>
          <pc:docMk/>
          <pc:sldMk cId="3974772171" sldId="353"/>
        </pc:sldMkLst>
        <pc:spChg chg="del">
          <ac:chgData name="Yili Lin" userId="4f5ea914-e9ae-44cc-983b-ec5bd1f2dd00" providerId="ADAL" clId="{9F8B0277-CC8E-4C24-8139-1A6A585B02BC}" dt="2024-09-20T20:20:47.116" v="2162" actId="478"/>
          <ac:spMkLst>
            <pc:docMk/>
            <pc:sldMk cId="3974772171" sldId="353"/>
            <ac:spMk id="10" creationId="{9C71DC8B-7AAB-B333-678A-447B4F4595D5}"/>
          </ac:spMkLst>
        </pc:spChg>
        <pc:spChg chg="del">
          <ac:chgData name="Yili Lin" userId="4f5ea914-e9ae-44cc-983b-ec5bd1f2dd00" providerId="ADAL" clId="{9F8B0277-CC8E-4C24-8139-1A6A585B02BC}" dt="2024-09-20T20:20:49.452" v="2163" actId="478"/>
          <ac:spMkLst>
            <pc:docMk/>
            <pc:sldMk cId="3974772171" sldId="353"/>
            <ac:spMk id="13" creationId="{A29CE778-48BD-A569-2E21-83935DE8AEEF}"/>
          </ac:spMkLst>
        </pc:spChg>
      </pc:sldChg>
      <pc:sldChg chg="addSp delSp modSp add mod">
        <pc:chgData name="Yili Lin" userId="4f5ea914-e9ae-44cc-983b-ec5bd1f2dd00" providerId="ADAL" clId="{9F8B0277-CC8E-4C24-8139-1A6A585B02BC}" dt="2024-09-20T20:29:27.294" v="2190" actId="14100"/>
        <pc:sldMkLst>
          <pc:docMk/>
          <pc:sldMk cId="3994625053" sldId="354"/>
        </pc:sldMkLst>
        <pc:spChg chg="add del">
          <ac:chgData name="Yili Lin" userId="4f5ea914-e9ae-44cc-983b-ec5bd1f2dd00" providerId="ADAL" clId="{9F8B0277-CC8E-4C24-8139-1A6A585B02BC}" dt="2024-09-20T20:25:33.812" v="2169" actId="22"/>
          <ac:spMkLst>
            <pc:docMk/>
            <pc:sldMk cId="3994625053" sldId="354"/>
            <ac:spMk id="6" creationId="{23B8119C-CEEA-23E8-E403-6FC693C7405C}"/>
          </ac:spMkLst>
        </pc:spChg>
        <pc:spChg chg="del">
          <ac:chgData name="Yili Lin" userId="4f5ea914-e9ae-44cc-983b-ec5bd1f2dd00" providerId="ADAL" clId="{9F8B0277-CC8E-4C24-8139-1A6A585B02BC}" dt="2024-09-20T20:28:55.339" v="2181" actId="478"/>
          <ac:spMkLst>
            <pc:docMk/>
            <pc:sldMk cId="3994625053" sldId="354"/>
            <ac:spMk id="10" creationId="{9C71DC8B-7AAB-B333-678A-447B4F4595D5}"/>
          </ac:spMkLst>
        </pc:spChg>
        <pc:spChg chg="add mod">
          <ac:chgData name="Yili Lin" userId="4f5ea914-e9ae-44cc-983b-ec5bd1f2dd00" providerId="ADAL" clId="{9F8B0277-CC8E-4C24-8139-1A6A585B02BC}" dt="2024-09-20T20:29:27.294" v="2190" actId="14100"/>
          <ac:spMkLst>
            <pc:docMk/>
            <pc:sldMk cId="3994625053" sldId="354"/>
            <ac:spMk id="11" creationId="{2E0CD5E7-6B83-D198-C119-03EDC62A32DD}"/>
          </ac:spMkLst>
        </pc:spChg>
        <pc:picChg chg="add del mod">
          <ac:chgData name="Yili Lin" userId="4f5ea914-e9ae-44cc-983b-ec5bd1f2dd00" providerId="ADAL" clId="{9F8B0277-CC8E-4C24-8139-1A6A585B02BC}" dt="2024-09-20T20:28:58.994" v="2183" actId="478"/>
          <ac:picMkLst>
            <pc:docMk/>
            <pc:sldMk cId="3994625053" sldId="354"/>
            <ac:picMk id="5" creationId="{0B4A243C-5AFE-9814-88FA-C06786BCA998}"/>
          </ac:picMkLst>
        </pc:picChg>
        <pc:picChg chg="add mod">
          <ac:chgData name="Yili Lin" userId="4f5ea914-e9ae-44cc-983b-ec5bd1f2dd00" providerId="ADAL" clId="{9F8B0277-CC8E-4C24-8139-1A6A585B02BC}" dt="2024-09-20T20:29:05.238" v="2184"/>
          <ac:picMkLst>
            <pc:docMk/>
            <pc:sldMk cId="3994625053" sldId="354"/>
            <ac:picMk id="6" creationId="{EB3BB77A-4AD3-1252-23D2-EE38897D4E52}"/>
          </ac:picMkLst>
        </pc:picChg>
      </pc:sldChg>
      <pc:sldChg chg="delSp add del mod ord">
        <pc:chgData name="Yili Lin" userId="4f5ea914-e9ae-44cc-983b-ec5bd1f2dd00" providerId="ADAL" clId="{9F8B0277-CC8E-4C24-8139-1A6A585B02BC}" dt="2024-09-20T20:31:45.655" v="2196" actId="47"/>
        <pc:sldMkLst>
          <pc:docMk/>
          <pc:sldMk cId="4098736355" sldId="355"/>
        </pc:sldMkLst>
        <pc:spChg chg="del">
          <ac:chgData name="Yili Lin" userId="4f5ea914-e9ae-44cc-983b-ec5bd1f2dd00" providerId="ADAL" clId="{9F8B0277-CC8E-4C24-8139-1A6A585B02BC}" dt="2024-09-20T20:28:46.562" v="2180" actId="478"/>
          <ac:spMkLst>
            <pc:docMk/>
            <pc:sldMk cId="4098736355" sldId="355"/>
            <ac:spMk id="10" creationId="{9C71DC8B-7AAB-B333-678A-447B4F4595D5}"/>
          </ac:spMkLst>
        </pc:spChg>
      </pc:sldChg>
    </pc:docChg>
  </pc:docChgLst>
  <pc:docChgLst>
    <pc:chgData name="Yili Lin" userId="4f5ea914-e9ae-44cc-983b-ec5bd1f2dd00" providerId="ADAL" clId="{C88D08E5-0183-4AFC-8D9F-AF378272F8F7}"/>
    <pc:docChg chg="undo custSel addSld delSld modSld sldOrd">
      <pc:chgData name="Yili Lin" userId="4f5ea914-e9ae-44cc-983b-ec5bd1f2dd00" providerId="ADAL" clId="{C88D08E5-0183-4AFC-8D9F-AF378272F8F7}" dt="2024-09-21T19:25:41.468" v="486" actId="20577"/>
      <pc:docMkLst>
        <pc:docMk/>
      </pc:docMkLst>
      <pc:sldChg chg="modSp mod">
        <pc:chgData name="Yili Lin" userId="4f5ea914-e9ae-44cc-983b-ec5bd1f2dd00" providerId="ADAL" clId="{C88D08E5-0183-4AFC-8D9F-AF378272F8F7}" dt="2024-09-21T19:25:41.468" v="486" actId="20577"/>
        <pc:sldMkLst>
          <pc:docMk/>
          <pc:sldMk cId="2968628858" sldId="260"/>
        </pc:sldMkLst>
        <pc:spChg chg="mod">
          <ac:chgData name="Yili Lin" userId="4f5ea914-e9ae-44cc-983b-ec5bd1f2dd00" providerId="ADAL" clId="{C88D08E5-0183-4AFC-8D9F-AF378272F8F7}" dt="2024-09-21T19:25:41.468" v="486" actId="20577"/>
          <ac:spMkLst>
            <pc:docMk/>
            <pc:sldMk cId="2968628858" sldId="260"/>
            <ac:spMk id="7" creationId="{A9199008-FA7F-E626-60CB-AC2CECA62B96}"/>
          </ac:spMkLst>
        </pc:spChg>
      </pc:sldChg>
      <pc:sldChg chg="addSp delSp modSp mod">
        <pc:chgData name="Yili Lin" userId="4f5ea914-e9ae-44cc-983b-ec5bd1f2dd00" providerId="ADAL" clId="{C88D08E5-0183-4AFC-8D9F-AF378272F8F7}" dt="2024-09-21T17:31:04.738" v="41" actId="14100"/>
        <pc:sldMkLst>
          <pc:docMk/>
          <pc:sldMk cId="2406310212" sldId="308"/>
        </pc:sldMkLst>
        <pc:spChg chg="mod">
          <ac:chgData name="Yili Lin" userId="4f5ea914-e9ae-44cc-983b-ec5bd1f2dd00" providerId="ADAL" clId="{C88D08E5-0183-4AFC-8D9F-AF378272F8F7}" dt="2024-09-21T17:28:50.229" v="32" actId="113"/>
          <ac:spMkLst>
            <pc:docMk/>
            <pc:sldMk cId="2406310212" sldId="308"/>
            <ac:spMk id="2" creationId="{67ADE210-04F2-C333-E82F-063748B5B191}"/>
          </ac:spMkLst>
        </pc:spChg>
        <pc:spChg chg="add del">
          <ac:chgData name="Yili Lin" userId="4f5ea914-e9ae-44cc-983b-ec5bd1f2dd00" providerId="ADAL" clId="{C88D08E5-0183-4AFC-8D9F-AF378272F8F7}" dt="2024-09-21T17:30:22.625" v="35" actId="22"/>
          <ac:spMkLst>
            <pc:docMk/>
            <pc:sldMk cId="2406310212" sldId="308"/>
            <ac:spMk id="4" creationId="{566EAA13-BC5D-4973-36BE-E3F6A7866336}"/>
          </ac:spMkLst>
        </pc:spChg>
        <pc:spChg chg="add mod">
          <ac:chgData name="Yili Lin" userId="4f5ea914-e9ae-44cc-983b-ec5bd1f2dd00" providerId="ADAL" clId="{C88D08E5-0183-4AFC-8D9F-AF378272F8F7}" dt="2024-09-21T17:31:04.738" v="41" actId="14100"/>
          <ac:spMkLst>
            <pc:docMk/>
            <pc:sldMk cId="2406310212" sldId="308"/>
            <ac:spMk id="11" creationId="{5244E351-7A74-3197-AF40-F831759B1D02}"/>
          </ac:spMkLst>
        </pc:spChg>
        <pc:graphicFrameChg chg="del">
          <ac:chgData name="Yili Lin" userId="4f5ea914-e9ae-44cc-983b-ec5bd1f2dd00" providerId="ADAL" clId="{C88D08E5-0183-4AFC-8D9F-AF378272F8F7}" dt="2024-09-21T17:28:57.235" v="33" actId="478"/>
          <ac:graphicFrameMkLst>
            <pc:docMk/>
            <pc:sldMk cId="2406310212" sldId="308"/>
            <ac:graphicFrameMk id="10" creationId="{824EAB17-5731-FE5D-17EA-C505BC0DC276}"/>
          </ac:graphicFrameMkLst>
        </pc:graphicFrameChg>
        <pc:picChg chg="add mod">
          <ac:chgData name="Yili Lin" userId="4f5ea914-e9ae-44cc-983b-ec5bd1f2dd00" providerId="ADAL" clId="{C88D08E5-0183-4AFC-8D9F-AF378272F8F7}" dt="2024-09-21T17:30:45.947" v="37" actId="1076"/>
          <ac:picMkLst>
            <pc:docMk/>
            <pc:sldMk cId="2406310212" sldId="308"/>
            <ac:picMk id="6" creationId="{05191089-7946-9EA3-A6A1-79BA5B6F46BE}"/>
          </ac:picMkLst>
        </pc:picChg>
      </pc:sldChg>
      <pc:sldChg chg="addSp delSp modSp mod ord">
        <pc:chgData name="Yili Lin" userId="4f5ea914-e9ae-44cc-983b-ec5bd1f2dd00" providerId="ADAL" clId="{C88D08E5-0183-4AFC-8D9F-AF378272F8F7}" dt="2024-09-21T18:42:40.661" v="204" actId="20577"/>
        <pc:sldMkLst>
          <pc:docMk/>
          <pc:sldMk cId="2609109084" sldId="310"/>
        </pc:sldMkLst>
        <pc:spChg chg="mod">
          <ac:chgData name="Yili Lin" userId="4f5ea914-e9ae-44cc-983b-ec5bd1f2dd00" providerId="ADAL" clId="{C88D08E5-0183-4AFC-8D9F-AF378272F8F7}" dt="2024-09-21T18:41:00.301" v="197" actId="14100"/>
          <ac:spMkLst>
            <pc:docMk/>
            <pc:sldMk cId="2609109084" sldId="310"/>
            <ac:spMk id="6" creationId="{6DFF2DC1-B49E-45B2-9F57-B2E8B689AFE3}"/>
          </ac:spMkLst>
        </pc:spChg>
        <pc:spChg chg="mod">
          <ac:chgData name="Yili Lin" userId="4f5ea914-e9ae-44cc-983b-ec5bd1f2dd00" providerId="ADAL" clId="{C88D08E5-0183-4AFC-8D9F-AF378272F8F7}" dt="2024-09-21T18:42:40.661" v="204" actId="20577"/>
          <ac:spMkLst>
            <pc:docMk/>
            <pc:sldMk cId="2609109084" sldId="310"/>
            <ac:spMk id="11" creationId="{E0BF3331-EAC5-E340-2480-EC3A63E9D81B}"/>
          </ac:spMkLst>
        </pc:spChg>
        <pc:picChg chg="add mod ord">
          <ac:chgData name="Yili Lin" userId="4f5ea914-e9ae-44cc-983b-ec5bd1f2dd00" providerId="ADAL" clId="{C88D08E5-0183-4AFC-8D9F-AF378272F8F7}" dt="2024-09-21T18:40:55.792" v="195" actId="1076"/>
          <ac:picMkLst>
            <pc:docMk/>
            <pc:sldMk cId="2609109084" sldId="310"/>
            <ac:picMk id="3" creationId="{C47831AD-D764-F6D0-353D-571DEC333417}"/>
          </ac:picMkLst>
        </pc:picChg>
        <pc:picChg chg="del">
          <ac:chgData name="Yili Lin" userId="4f5ea914-e9ae-44cc-983b-ec5bd1f2dd00" providerId="ADAL" clId="{C88D08E5-0183-4AFC-8D9F-AF378272F8F7}" dt="2024-09-21T18:40:19.333" v="189" actId="478"/>
          <ac:picMkLst>
            <pc:docMk/>
            <pc:sldMk cId="2609109084" sldId="310"/>
            <ac:picMk id="5" creationId="{6B06A306-3E46-55E7-E807-B7FC7A74D334}"/>
          </ac:picMkLst>
        </pc:picChg>
      </pc:sldChg>
      <pc:sldChg chg="addSp delSp modSp mod">
        <pc:chgData name="Yili Lin" userId="4f5ea914-e9ae-44cc-983b-ec5bd1f2dd00" providerId="ADAL" clId="{C88D08E5-0183-4AFC-8D9F-AF378272F8F7}" dt="2024-09-21T18:44:57.643" v="206" actId="20578"/>
        <pc:sldMkLst>
          <pc:docMk/>
          <pc:sldMk cId="4092013421" sldId="319"/>
        </pc:sldMkLst>
        <pc:spChg chg="mod">
          <ac:chgData name="Yili Lin" userId="4f5ea914-e9ae-44cc-983b-ec5bd1f2dd00" providerId="ADAL" clId="{C88D08E5-0183-4AFC-8D9F-AF378272F8F7}" dt="2024-09-21T17:24:31.850" v="22" actId="20577"/>
          <ac:spMkLst>
            <pc:docMk/>
            <pc:sldMk cId="4092013421" sldId="319"/>
            <ac:spMk id="2" creationId="{67ADE210-04F2-C333-E82F-063748B5B191}"/>
          </ac:spMkLst>
        </pc:spChg>
        <pc:spChg chg="add">
          <ac:chgData name="Yili Lin" userId="4f5ea914-e9ae-44cc-983b-ec5bd1f2dd00" providerId="ADAL" clId="{C88D08E5-0183-4AFC-8D9F-AF378272F8F7}" dt="2024-09-21T17:24:48.776" v="23"/>
          <ac:spMkLst>
            <pc:docMk/>
            <pc:sldMk cId="4092013421" sldId="319"/>
            <ac:spMk id="3" creationId="{EB473685-C164-C7E3-8C7C-84E1D1499A4F}"/>
          </ac:spMkLst>
        </pc:spChg>
        <pc:spChg chg="mod">
          <ac:chgData name="Yili Lin" userId="4f5ea914-e9ae-44cc-983b-ec5bd1f2dd00" providerId="ADAL" clId="{C88D08E5-0183-4AFC-8D9F-AF378272F8F7}" dt="2024-09-21T18:44:57.643" v="206" actId="20578"/>
          <ac:spMkLst>
            <pc:docMk/>
            <pc:sldMk cId="4092013421" sldId="319"/>
            <ac:spMk id="4" creationId="{CE6DDAFA-E1B1-A3B0-387B-F9BB3446C2A1}"/>
          </ac:spMkLst>
        </pc:spChg>
        <pc:spChg chg="add del mod">
          <ac:chgData name="Yili Lin" userId="4f5ea914-e9ae-44cc-983b-ec5bd1f2dd00" providerId="ADAL" clId="{C88D08E5-0183-4AFC-8D9F-AF378272F8F7}" dt="2024-09-21T18:12:48.025" v="78" actId="478"/>
          <ac:spMkLst>
            <pc:docMk/>
            <pc:sldMk cId="4092013421" sldId="319"/>
            <ac:spMk id="10" creationId="{3880CA85-2CC7-96B4-53F8-5BD81A891609}"/>
          </ac:spMkLst>
        </pc:spChg>
        <pc:picChg chg="add del mod">
          <ac:chgData name="Yili Lin" userId="4f5ea914-e9ae-44cc-983b-ec5bd1f2dd00" providerId="ADAL" clId="{C88D08E5-0183-4AFC-8D9F-AF378272F8F7}" dt="2024-09-21T17:27:24.107" v="30" actId="478"/>
          <ac:picMkLst>
            <pc:docMk/>
            <pc:sldMk cId="4092013421" sldId="319"/>
            <ac:picMk id="6" creationId="{57C43BF6-6CCE-33C0-0A44-0C42F582E128}"/>
          </ac:picMkLst>
        </pc:picChg>
      </pc:sldChg>
      <pc:sldChg chg="addSp delSp modSp mod">
        <pc:chgData name="Yili Lin" userId="4f5ea914-e9ae-44cc-983b-ec5bd1f2dd00" providerId="ADAL" clId="{C88D08E5-0183-4AFC-8D9F-AF378272F8F7}" dt="2024-09-21T19:03:45.907" v="345" actId="1076"/>
        <pc:sldMkLst>
          <pc:docMk/>
          <pc:sldMk cId="555251415" sldId="322"/>
        </pc:sldMkLst>
        <pc:spChg chg="mod">
          <ac:chgData name="Yili Lin" userId="4f5ea914-e9ae-44cc-983b-ec5bd1f2dd00" providerId="ADAL" clId="{C88D08E5-0183-4AFC-8D9F-AF378272F8F7}" dt="2024-09-21T18:45:21.937" v="209" actId="113"/>
          <ac:spMkLst>
            <pc:docMk/>
            <pc:sldMk cId="555251415" sldId="322"/>
            <ac:spMk id="2" creationId="{67ADE210-04F2-C333-E82F-063748B5B191}"/>
          </ac:spMkLst>
        </pc:spChg>
        <pc:spChg chg="add mod">
          <ac:chgData name="Yili Lin" userId="4f5ea914-e9ae-44cc-983b-ec5bd1f2dd00" providerId="ADAL" clId="{C88D08E5-0183-4AFC-8D9F-AF378272F8F7}" dt="2024-09-21T19:03:32.033" v="344" actId="14100"/>
          <ac:spMkLst>
            <pc:docMk/>
            <pc:sldMk cId="555251415" sldId="322"/>
            <ac:spMk id="4" creationId="{3D8DBF9C-9B78-4B49-F155-036A9F8CAB88}"/>
          </ac:spMkLst>
        </pc:spChg>
        <pc:spChg chg="add mod">
          <ac:chgData name="Yili Lin" userId="4f5ea914-e9ae-44cc-983b-ec5bd1f2dd00" providerId="ADAL" clId="{C88D08E5-0183-4AFC-8D9F-AF378272F8F7}" dt="2024-09-21T19:02:59.104" v="340" actId="14100"/>
          <ac:spMkLst>
            <pc:docMk/>
            <pc:sldMk cId="555251415" sldId="322"/>
            <ac:spMk id="5" creationId="{A70CF367-D5CE-DDB9-9C42-A7B5F7963C94}"/>
          </ac:spMkLst>
        </pc:spChg>
        <pc:graphicFrameChg chg="del">
          <ac:chgData name="Yili Lin" userId="4f5ea914-e9ae-44cc-983b-ec5bd1f2dd00" providerId="ADAL" clId="{C88D08E5-0183-4AFC-8D9F-AF378272F8F7}" dt="2024-09-21T18:45:27.456" v="210" actId="478"/>
          <ac:graphicFrameMkLst>
            <pc:docMk/>
            <pc:sldMk cId="555251415" sldId="322"/>
            <ac:graphicFrameMk id="10" creationId="{824EAB17-5731-FE5D-17EA-C505BC0DC276}"/>
          </ac:graphicFrameMkLst>
        </pc:graphicFrameChg>
        <pc:picChg chg="add mod">
          <ac:chgData name="Yili Lin" userId="4f5ea914-e9ae-44cc-983b-ec5bd1f2dd00" providerId="ADAL" clId="{C88D08E5-0183-4AFC-8D9F-AF378272F8F7}" dt="2024-09-21T19:02:48.623" v="337" actId="1076"/>
          <ac:picMkLst>
            <pc:docMk/>
            <pc:sldMk cId="555251415" sldId="322"/>
            <ac:picMk id="3" creationId="{41BA39AC-83E6-ECD4-F013-F93BF22DAE42}"/>
          </ac:picMkLst>
        </pc:picChg>
        <pc:picChg chg="add mod">
          <ac:chgData name="Yili Lin" userId="4f5ea914-e9ae-44cc-983b-ec5bd1f2dd00" providerId="ADAL" clId="{C88D08E5-0183-4AFC-8D9F-AF378272F8F7}" dt="2024-09-21T19:03:45.907" v="345" actId="1076"/>
          <ac:picMkLst>
            <pc:docMk/>
            <pc:sldMk cId="555251415" sldId="322"/>
            <ac:picMk id="11" creationId="{1BADB100-72B9-8968-B582-751857A06F65}"/>
          </ac:picMkLst>
        </pc:picChg>
      </pc:sldChg>
      <pc:sldChg chg="del">
        <pc:chgData name="Yili Lin" userId="4f5ea914-e9ae-44cc-983b-ec5bd1f2dd00" providerId="ADAL" clId="{C88D08E5-0183-4AFC-8D9F-AF378272F8F7}" dt="2024-09-21T19:23:38.462" v="443" actId="47"/>
        <pc:sldMkLst>
          <pc:docMk/>
          <pc:sldMk cId="3609113618" sldId="323"/>
        </pc:sldMkLst>
      </pc:sldChg>
      <pc:sldChg chg="del">
        <pc:chgData name="Yili Lin" userId="4f5ea914-e9ae-44cc-983b-ec5bd1f2dd00" providerId="ADAL" clId="{C88D08E5-0183-4AFC-8D9F-AF378272F8F7}" dt="2024-09-21T19:23:40.373" v="447" actId="47"/>
        <pc:sldMkLst>
          <pc:docMk/>
          <pc:sldMk cId="2962792085" sldId="325"/>
        </pc:sldMkLst>
      </pc:sldChg>
      <pc:sldChg chg="del">
        <pc:chgData name="Yili Lin" userId="4f5ea914-e9ae-44cc-983b-ec5bd1f2dd00" providerId="ADAL" clId="{C88D08E5-0183-4AFC-8D9F-AF378272F8F7}" dt="2024-09-21T19:23:38.118" v="442" actId="47"/>
        <pc:sldMkLst>
          <pc:docMk/>
          <pc:sldMk cId="2058601391" sldId="327"/>
        </pc:sldMkLst>
      </pc:sldChg>
      <pc:sldChg chg="del">
        <pc:chgData name="Yili Lin" userId="4f5ea914-e9ae-44cc-983b-ec5bd1f2dd00" providerId="ADAL" clId="{C88D08E5-0183-4AFC-8D9F-AF378272F8F7}" dt="2024-09-21T19:23:38.806" v="444" actId="47"/>
        <pc:sldMkLst>
          <pc:docMk/>
          <pc:sldMk cId="2296487704" sldId="328"/>
        </pc:sldMkLst>
      </pc:sldChg>
      <pc:sldChg chg="del">
        <pc:chgData name="Yili Lin" userId="4f5ea914-e9ae-44cc-983b-ec5bd1f2dd00" providerId="ADAL" clId="{C88D08E5-0183-4AFC-8D9F-AF378272F8F7}" dt="2024-09-21T19:23:39.158" v="445" actId="47"/>
        <pc:sldMkLst>
          <pc:docMk/>
          <pc:sldMk cId="977526599" sldId="329"/>
        </pc:sldMkLst>
      </pc:sldChg>
      <pc:sldChg chg="del">
        <pc:chgData name="Yili Lin" userId="4f5ea914-e9ae-44cc-983b-ec5bd1f2dd00" providerId="ADAL" clId="{C88D08E5-0183-4AFC-8D9F-AF378272F8F7}" dt="2024-09-21T19:23:39.759" v="446" actId="47"/>
        <pc:sldMkLst>
          <pc:docMk/>
          <pc:sldMk cId="629720146" sldId="330"/>
        </pc:sldMkLst>
      </pc:sldChg>
      <pc:sldChg chg="del">
        <pc:chgData name="Yili Lin" userId="4f5ea914-e9ae-44cc-983b-ec5bd1f2dd00" providerId="ADAL" clId="{C88D08E5-0183-4AFC-8D9F-AF378272F8F7}" dt="2024-09-21T19:23:40.833" v="448" actId="47"/>
        <pc:sldMkLst>
          <pc:docMk/>
          <pc:sldMk cId="2521943167" sldId="332"/>
        </pc:sldMkLst>
      </pc:sldChg>
      <pc:sldChg chg="del">
        <pc:chgData name="Yili Lin" userId="4f5ea914-e9ae-44cc-983b-ec5bd1f2dd00" providerId="ADAL" clId="{C88D08E5-0183-4AFC-8D9F-AF378272F8F7}" dt="2024-09-21T19:23:41.340" v="449" actId="47"/>
        <pc:sldMkLst>
          <pc:docMk/>
          <pc:sldMk cId="4037298103" sldId="334"/>
        </pc:sldMkLst>
      </pc:sldChg>
      <pc:sldChg chg="del">
        <pc:chgData name="Yili Lin" userId="4f5ea914-e9ae-44cc-983b-ec5bd1f2dd00" providerId="ADAL" clId="{C88D08E5-0183-4AFC-8D9F-AF378272F8F7}" dt="2024-09-21T19:23:42.019" v="450" actId="47"/>
        <pc:sldMkLst>
          <pc:docMk/>
          <pc:sldMk cId="1571093309" sldId="335"/>
        </pc:sldMkLst>
      </pc:sldChg>
      <pc:sldChg chg="del">
        <pc:chgData name="Yili Lin" userId="4f5ea914-e9ae-44cc-983b-ec5bd1f2dd00" providerId="ADAL" clId="{C88D08E5-0183-4AFC-8D9F-AF378272F8F7}" dt="2024-09-21T19:23:43.361" v="451" actId="47"/>
        <pc:sldMkLst>
          <pc:docMk/>
          <pc:sldMk cId="1934132164" sldId="336"/>
        </pc:sldMkLst>
      </pc:sldChg>
      <pc:sldChg chg="del">
        <pc:chgData name="Yili Lin" userId="4f5ea914-e9ae-44cc-983b-ec5bd1f2dd00" providerId="ADAL" clId="{C88D08E5-0183-4AFC-8D9F-AF378272F8F7}" dt="2024-09-21T19:23:44.006" v="452" actId="47"/>
        <pc:sldMkLst>
          <pc:docMk/>
          <pc:sldMk cId="2281085017" sldId="337"/>
        </pc:sldMkLst>
      </pc:sldChg>
      <pc:sldChg chg="del">
        <pc:chgData name="Yili Lin" userId="4f5ea914-e9ae-44cc-983b-ec5bd1f2dd00" providerId="ADAL" clId="{C88D08E5-0183-4AFC-8D9F-AF378272F8F7}" dt="2024-09-21T19:23:44.932" v="455" actId="47"/>
        <pc:sldMkLst>
          <pc:docMk/>
          <pc:sldMk cId="2421744609" sldId="338"/>
        </pc:sldMkLst>
      </pc:sldChg>
      <pc:sldChg chg="del">
        <pc:chgData name="Yili Lin" userId="4f5ea914-e9ae-44cc-983b-ec5bd1f2dd00" providerId="ADAL" clId="{C88D08E5-0183-4AFC-8D9F-AF378272F8F7}" dt="2024-09-21T19:23:44.356" v="453" actId="47"/>
        <pc:sldMkLst>
          <pc:docMk/>
          <pc:sldMk cId="2259858273" sldId="339"/>
        </pc:sldMkLst>
      </pc:sldChg>
      <pc:sldChg chg="del">
        <pc:chgData name="Yili Lin" userId="4f5ea914-e9ae-44cc-983b-ec5bd1f2dd00" providerId="ADAL" clId="{C88D08E5-0183-4AFC-8D9F-AF378272F8F7}" dt="2024-09-21T19:23:44.620" v="454" actId="47"/>
        <pc:sldMkLst>
          <pc:docMk/>
          <pc:sldMk cId="3502031618" sldId="341"/>
        </pc:sldMkLst>
      </pc:sldChg>
      <pc:sldChg chg="del">
        <pc:chgData name="Yili Lin" userId="4f5ea914-e9ae-44cc-983b-ec5bd1f2dd00" providerId="ADAL" clId="{C88D08E5-0183-4AFC-8D9F-AF378272F8F7}" dt="2024-09-21T19:23:45.602" v="456" actId="47"/>
        <pc:sldMkLst>
          <pc:docMk/>
          <pc:sldMk cId="1178678148" sldId="342"/>
        </pc:sldMkLst>
      </pc:sldChg>
      <pc:sldChg chg="del">
        <pc:chgData name="Yili Lin" userId="4f5ea914-e9ae-44cc-983b-ec5bd1f2dd00" providerId="ADAL" clId="{C88D08E5-0183-4AFC-8D9F-AF378272F8F7}" dt="2024-09-21T19:23:45.969" v="457" actId="47"/>
        <pc:sldMkLst>
          <pc:docMk/>
          <pc:sldMk cId="3582353797" sldId="343"/>
        </pc:sldMkLst>
      </pc:sldChg>
      <pc:sldChg chg="del">
        <pc:chgData name="Yili Lin" userId="4f5ea914-e9ae-44cc-983b-ec5bd1f2dd00" providerId="ADAL" clId="{C88D08E5-0183-4AFC-8D9F-AF378272F8F7}" dt="2024-09-21T19:23:46.348" v="458" actId="47"/>
        <pc:sldMkLst>
          <pc:docMk/>
          <pc:sldMk cId="2364563326" sldId="344"/>
        </pc:sldMkLst>
      </pc:sldChg>
      <pc:sldChg chg="del">
        <pc:chgData name="Yili Lin" userId="4f5ea914-e9ae-44cc-983b-ec5bd1f2dd00" providerId="ADAL" clId="{C88D08E5-0183-4AFC-8D9F-AF378272F8F7}" dt="2024-09-21T19:23:46.973" v="459" actId="47"/>
        <pc:sldMkLst>
          <pc:docMk/>
          <pc:sldMk cId="1945726129" sldId="345"/>
        </pc:sldMkLst>
      </pc:sldChg>
      <pc:sldChg chg="del">
        <pc:chgData name="Yili Lin" userId="4f5ea914-e9ae-44cc-983b-ec5bd1f2dd00" providerId="ADAL" clId="{C88D08E5-0183-4AFC-8D9F-AF378272F8F7}" dt="2024-09-21T19:23:47.409" v="460" actId="47"/>
        <pc:sldMkLst>
          <pc:docMk/>
          <pc:sldMk cId="776433734" sldId="346"/>
        </pc:sldMkLst>
      </pc:sldChg>
      <pc:sldChg chg="del">
        <pc:chgData name="Yili Lin" userId="4f5ea914-e9ae-44cc-983b-ec5bd1f2dd00" providerId="ADAL" clId="{C88D08E5-0183-4AFC-8D9F-AF378272F8F7}" dt="2024-09-21T19:23:47.757" v="461" actId="47"/>
        <pc:sldMkLst>
          <pc:docMk/>
          <pc:sldMk cId="1156551048" sldId="347"/>
        </pc:sldMkLst>
      </pc:sldChg>
      <pc:sldChg chg="del">
        <pc:chgData name="Yili Lin" userId="4f5ea914-e9ae-44cc-983b-ec5bd1f2dd00" providerId="ADAL" clId="{C88D08E5-0183-4AFC-8D9F-AF378272F8F7}" dt="2024-09-21T19:23:48.411" v="462" actId="47"/>
        <pc:sldMkLst>
          <pc:docMk/>
          <pc:sldMk cId="4129940081" sldId="348"/>
        </pc:sldMkLst>
      </pc:sldChg>
      <pc:sldChg chg="del">
        <pc:chgData name="Yili Lin" userId="4f5ea914-e9ae-44cc-983b-ec5bd1f2dd00" providerId="ADAL" clId="{C88D08E5-0183-4AFC-8D9F-AF378272F8F7}" dt="2024-09-21T19:23:48.887" v="463" actId="47"/>
        <pc:sldMkLst>
          <pc:docMk/>
          <pc:sldMk cId="1436314091" sldId="350"/>
        </pc:sldMkLst>
      </pc:sldChg>
      <pc:sldChg chg="del">
        <pc:chgData name="Yili Lin" userId="4f5ea914-e9ae-44cc-983b-ec5bd1f2dd00" providerId="ADAL" clId="{C88D08E5-0183-4AFC-8D9F-AF378272F8F7}" dt="2024-09-21T19:23:49.267" v="464" actId="47"/>
        <pc:sldMkLst>
          <pc:docMk/>
          <pc:sldMk cId="1691439431" sldId="351"/>
        </pc:sldMkLst>
      </pc:sldChg>
      <pc:sldChg chg="del">
        <pc:chgData name="Yili Lin" userId="4f5ea914-e9ae-44cc-983b-ec5bd1f2dd00" providerId="ADAL" clId="{C88D08E5-0183-4AFC-8D9F-AF378272F8F7}" dt="2024-09-21T19:23:50.587" v="466" actId="47"/>
        <pc:sldMkLst>
          <pc:docMk/>
          <pc:sldMk cId="3116867243" sldId="352"/>
        </pc:sldMkLst>
      </pc:sldChg>
      <pc:sldChg chg="del">
        <pc:chgData name="Yili Lin" userId="4f5ea914-e9ae-44cc-983b-ec5bd1f2dd00" providerId="ADAL" clId="{C88D08E5-0183-4AFC-8D9F-AF378272F8F7}" dt="2024-09-21T19:23:49.820" v="465" actId="47"/>
        <pc:sldMkLst>
          <pc:docMk/>
          <pc:sldMk cId="3974772171" sldId="353"/>
        </pc:sldMkLst>
      </pc:sldChg>
      <pc:sldChg chg="del">
        <pc:chgData name="Yili Lin" userId="4f5ea914-e9ae-44cc-983b-ec5bd1f2dd00" providerId="ADAL" clId="{C88D08E5-0183-4AFC-8D9F-AF378272F8F7}" dt="2024-09-21T19:23:51.580" v="467" actId="47"/>
        <pc:sldMkLst>
          <pc:docMk/>
          <pc:sldMk cId="3994625053" sldId="354"/>
        </pc:sldMkLst>
      </pc:sldChg>
      <pc:sldChg chg="addSp delSp modSp add mod">
        <pc:chgData name="Yili Lin" userId="4f5ea914-e9ae-44cc-983b-ec5bd1f2dd00" providerId="ADAL" clId="{C88D08E5-0183-4AFC-8D9F-AF378272F8F7}" dt="2024-09-21T18:14:59.022" v="80" actId="14100"/>
        <pc:sldMkLst>
          <pc:docMk/>
          <pc:sldMk cId="1251618845" sldId="355"/>
        </pc:sldMkLst>
        <pc:spChg chg="mod">
          <ac:chgData name="Yili Lin" userId="4f5ea914-e9ae-44cc-983b-ec5bd1f2dd00" providerId="ADAL" clId="{C88D08E5-0183-4AFC-8D9F-AF378272F8F7}" dt="2024-09-21T17:46:51.744" v="48" actId="113"/>
          <ac:spMkLst>
            <pc:docMk/>
            <pc:sldMk cId="1251618845" sldId="355"/>
            <ac:spMk id="2" creationId="{67ADE210-04F2-C333-E82F-063748B5B191}"/>
          </ac:spMkLst>
        </pc:spChg>
        <pc:spChg chg="mod">
          <ac:chgData name="Yili Lin" userId="4f5ea914-e9ae-44cc-983b-ec5bd1f2dd00" providerId="ADAL" clId="{C88D08E5-0183-4AFC-8D9F-AF378272F8F7}" dt="2024-09-21T18:14:59.022" v="80" actId="14100"/>
          <ac:spMkLst>
            <pc:docMk/>
            <pc:sldMk cId="1251618845" sldId="355"/>
            <ac:spMk id="11" creationId="{5244E351-7A74-3197-AF40-F831759B1D02}"/>
          </ac:spMkLst>
        </pc:spChg>
        <pc:picChg chg="add del">
          <ac:chgData name="Yili Lin" userId="4f5ea914-e9ae-44cc-983b-ec5bd1f2dd00" providerId="ADAL" clId="{C88D08E5-0183-4AFC-8D9F-AF378272F8F7}" dt="2024-09-21T17:46:32.388" v="44" actId="22"/>
          <ac:picMkLst>
            <pc:docMk/>
            <pc:sldMk cId="1251618845" sldId="355"/>
            <ac:picMk id="4" creationId="{89D2A03B-BC31-016A-9F39-DD21F5D23601}"/>
          </ac:picMkLst>
        </pc:picChg>
        <pc:picChg chg="add del">
          <ac:chgData name="Yili Lin" userId="4f5ea914-e9ae-44cc-983b-ec5bd1f2dd00" providerId="ADAL" clId="{C88D08E5-0183-4AFC-8D9F-AF378272F8F7}" dt="2024-09-21T17:46:40.382" v="46" actId="22"/>
          <ac:picMkLst>
            <pc:docMk/>
            <pc:sldMk cId="1251618845" sldId="355"/>
            <ac:picMk id="10" creationId="{4C9023C8-F704-6F4E-894B-C577FA7564D4}"/>
          </ac:picMkLst>
        </pc:picChg>
      </pc:sldChg>
      <pc:sldChg chg="modSp add">
        <pc:chgData name="Yili Lin" userId="4f5ea914-e9ae-44cc-983b-ec5bd1f2dd00" providerId="ADAL" clId="{C88D08E5-0183-4AFC-8D9F-AF378272F8F7}" dt="2024-09-21T18:44:49.237" v="205" actId="20578"/>
        <pc:sldMkLst>
          <pc:docMk/>
          <pc:sldMk cId="76870805" sldId="356"/>
        </pc:sldMkLst>
        <pc:spChg chg="mod">
          <ac:chgData name="Yili Lin" userId="4f5ea914-e9ae-44cc-983b-ec5bd1f2dd00" providerId="ADAL" clId="{C88D08E5-0183-4AFC-8D9F-AF378272F8F7}" dt="2024-09-21T18:44:49.237" v="205" actId="20578"/>
          <ac:spMkLst>
            <pc:docMk/>
            <pc:sldMk cId="76870805" sldId="356"/>
            <ac:spMk id="4" creationId="{CE6DDAFA-E1B1-A3B0-387B-F9BB3446C2A1}"/>
          </ac:spMkLst>
        </pc:spChg>
      </pc:sldChg>
      <pc:sldChg chg="modSp add mod">
        <pc:chgData name="Yili Lin" userId="4f5ea914-e9ae-44cc-983b-ec5bd1f2dd00" providerId="ADAL" clId="{C88D08E5-0183-4AFC-8D9F-AF378272F8F7}" dt="2024-09-21T18:15:37.074" v="90" actId="14100"/>
        <pc:sldMkLst>
          <pc:docMk/>
          <pc:sldMk cId="3116544624" sldId="357"/>
        </pc:sldMkLst>
        <pc:spChg chg="mod">
          <ac:chgData name="Yili Lin" userId="4f5ea914-e9ae-44cc-983b-ec5bd1f2dd00" providerId="ADAL" clId="{C88D08E5-0183-4AFC-8D9F-AF378272F8F7}" dt="2024-09-21T18:15:37.074" v="90" actId="14100"/>
          <ac:spMkLst>
            <pc:docMk/>
            <pc:sldMk cId="3116544624" sldId="357"/>
            <ac:spMk id="11" creationId="{5244E351-7A74-3197-AF40-F831759B1D02}"/>
          </ac:spMkLst>
        </pc:spChg>
      </pc:sldChg>
      <pc:sldChg chg="modSp add mod">
        <pc:chgData name="Yili Lin" userId="4f5ea914-e9ae-44cc-983b-ec5bd1f2dd00" providerId="ADAL" clId="{C88D08E5-0183-4AFC-8D9F-AF378272F8F7}" dt="2024-09-21T18:15:19.420" v="85" actId="14100"/>
        <pc:sldMkLst>
          <pc:docMk/>
          <pc:sldMk cId="890197656" sldId="358"/>
        </pc:sldMkLst>
        <pc:spChg chg="mod">
          <ac:chgData name="Yili Lin" userId="4f5ea914-e9ae-44cc-983b-ec5bd1f2dd00" providerId="ADAL" clId="{C88D08E5-0183-4AFC-8D9F-AF378272F8F7}" dt="2024-09-21T18:15:19.420" v="85" actId="14100"/>
          <ac:spMkLst>
            <pc:docMk/>
            <pc:sldMk cId="890197656" sldId="358"/>
            <ac:spMk id="11" creationId="{5244E351-7A74-3197-AF40-F831759B1D02}"/>
          </ac:spMkLst>
        </pc:spChg>
      </pc:sldChg>
      <pc:sldChg chg="addSp modSp add mod">
        <pc:chgData name="Yili Lin" userId="4f5ea914-e9ae-44cc-983b-ec5bd1f2dd00" providerId="ADAL" clId="{C88D08E5-0183-4AFC-8D9F-AF378272F8F7}" dt="2024-09-21T18:28:31.276" v="186" actId="113"/>
        <pc:sldMkLst>
          <pc:docMk/>
          <pc:sldMk cId="33106910" sldId="359"/>
        </pc:sldMkLst>
        <pc:spChg chg="add mod">
          <ac:chgData name="Yili Lin" userId="4f5ea914-e9ae-44cc-983b-ec5bd1f2dd00" providerId="ADAL" clId="{C88D08E5-0183-4AFC-8D9F-AF378272F8F7}" dt="2024-09-21T18:28:31.276" v="186" actId="113"/>
          <ac:spMkLst>
            <pc:docMk/>
            <pc:sldMk cId="33106910" sldId="359"/>
            <ac:spMk id="3" creationId="{3D69DAE9-72B7-3F11-2D5B-1134BA9690E9}"/>
          </ac:spMkLst>
        </pc:spChg>
        <pc:spChg chg="mod">
          <ac:chgData name="Yili Lin" userId="4f5ea914-e9ae-44cc-983b-ec5bd1f2dd00" providerId="ADAL" clId="{C88D08E5-0183-4AFC-8D9F-AF378272F8F7}" dt="2024-09-21T18:15:28.795" v="88" actId="14100"/>
          <ac:spMkLst>
            <pc:docMk/>
            <pc:sldMk cId="33106910" sldId="359"/>
            <ac:spMk id="11" creationId="{5244E351-7A74-3197-AF40-F831759B1D02}"/>
          </ac:spMkLst>
        </pc:spChg>
      </pc:sldChg>
      <pc:sldChg chg="addSp delSp modSp add mod">
        <pc:chgData name="Yili Lin" userId="4f5ea914-e9ae-44cc-983b-ec5bd1f2dd00" providerId="ADAL" clId="{C88D08E5-0183-4AFC-8D9F-AF378272F8F7}" dt="2024-09-21T19:08:13.397" v="407" actId="14100"/>
        <pc:sldMkLst>
          <pc:docMk/>
          <pc:sldMk cId="2515859582" sldId="360"/>
        </pc:sldMkLst>
        <pc:spChg chg="mod">
          <ac:chgData name="Yili Lin" userId="4f5ea914-e9ae-44cc-983b-ec5bd1f2dd00" providerId="ADAL" clId="{C88D08E5-0183-4AFC-8D9F-AF378272F8F7}" dt="2024-09-21T19:05:03.350" v="354" actId="255"/>
          <ac:spMkLst>
            <pc:docMk/>
            <pc:sldMk cId="2515859582" sldId="360"/>
            <ac:spMk id="2" creationId="{67ADE210-04F2-C333-E82F-063748B5B191}"/>
          </ac:spMkLst>
        </pc:spChg>
        <pc:spChg chg="mod">
          <ac:chgData name="Yili Lin" userId="4f5ea914-e9ae-44cc-983b-ec5bd1f2dd00" providerId="ADAL" clId="{C88D08E5-0183-4AFC-8D9F-AF378272F8F7}" dt="2024-09-21T19:04:43.383" v="351" actId="14100"/>
          <ac:spMkLst>
            <pc:docMk/>
            <pc:sldMk cId="2515859582" sldId="360"/>
            <ac:spMk id="4" creationId="{3D8DBF9C-9B78-4B49-F155-036A9F8CAB88}"/>
          </ac:spMkLst>
        </pc:spChg>
        <pc:spChg chg="mod">
          <ac:chgData name="Yili Lin" userId="4f5ea914-e9ae-44cc-983b-ec5bd1f2dd00" providerId="ADAL" clId="{C88D08E5-0183-4AFC-8D9F-AF378272F8F7}" dt="2024-09-21T19:08:13.397" v="407" actId="14100"/>
          <ac:spMkLst>
            <pc:docMk/>
            <pc:sldMk cId="2515859582" sldId="360"/>
            <ac:spMk id="5" creationId="{A70CF367-D5CE-DDB9-9C42-A7B5F7963C94}"/>
          </ac:spMkLst>
        </pc:spChg>
        <pc:picChg chg="add mod">
          <ac:chgData name="Yili Lin" userId="4f5ea914-e9ae-44cc-983b-ec5bd1f2dd00" providerId="ADAL" clId="{C88D08E5-0183-4AFC-8D9F-AF378272F8F7}" dt="2024-09-21T19:05:32.841" v="359" actId="1076"/>
          <ac:picMkLst>
            <pc:docMk/>
            <pc:sldMk cId="2515859582" sldId="360"/>
            <ac:picMk id="10" creationId="{7FFCFA96-4A45-6A0E-43CB-75A48BD500A6}"/>
          </ac:picMkLst>
        </pc:picChg>
        <pc:picChg chg="del">
          <ac:chgData name="Yili Lin" userId="4f5ea914-e9ae-44cc-983b-ec5bd1f2dd00" providerId="ADAL" clId="{C88D08E5-0183-4AFC-8D9F-AF378272F8F7}" dt="2024-09-21T19:05:21.426" v="355" actId="478"/>
          <ac:picMkLst>
            <pc:docMk/>
            <pc:sldMk cId="2515859582" sldId="360"/>
            <ac:picMk id="11" creationId="{1BADB100-72B9-8968-B582-751857A06F65}"/>
          </ac:picMkLst>
        </pc:picChg>
      </pc:sldChg>
      <pc:sldChg chg="addSp delSp modSp add mod">
        <pc:chgData name="Yili Lin" userId="4f5ea914-e9ae-44cc-983b-ec5bd1f2dd00" providerId="ADAL" clId="{C88D08E5-0183-4AFC-8D9F-AF378272F8F7}" dt="2024-09-21T19:22:30.019" v="441" actId="14100"/>
        <pc:sldMkLst>
          <pc:docMk/>
          <pc:sldMk cId="3476493183" sldId="361"/>
        </pc:sldMkLst>
        <pc:spChg chg="mod">
          <ac:chgData name="Yili Lin" userId="4f5ea914-e9ae-44cc-983b-ec5bd1f2dd00" providerId="ADAL" clId="{C88D08E5-0183-4AFC-8D9F-AF378272F8F7}" dt="2024-09-21T19:18:23.296" v="426" actId="255"/>
          <ac:spMkLst>
            <pc:docMk/>
            <pc:sldMk cId="3476493183" sldId="361"/>
            <ac:spMk id="2" creationId="{67ADE210-04F2-C333-E82F-063748B5B191}"/>
          </ac:spMkLst>
        </pc:spChg>
        <pc:spChg chg="mod">
          <ac:chgData name="Yili Lin" userId="4f5ea914-e9ae-44cc-983b-ec5bd1f2dd00" providerId="ADAL" clId="{C88D08E5-0183-4AFC-8D9F-AF378272F8F7}" dt="2024-09-21T19:22:30.019" v="441" actId="14100"/>
          <ac:spMkLst>
            <pc:docMk/>
            <pc:sldMk cId="3476493183" sldId="361"/>
            <ac:spMk id="4" creationId="{3D8DBF9C-9B78-4B49-F155-036A9F8CAB88}"/>
          </ac:spMkLst>
        </pc:spChg>
        <pc:spChg chg="mod">
          <ac:chgData name="Yili Lin" userId="4f5ea914-e9ae-44cc-983b-ec5bd1f2dd00" providerId="ADAL" clId="{C88D08E5-0183-4AFC-8D9F-AF378272F8F7}" dt="2024-09-21T19:20:18.783" v="440" actId="1076"/>
          <ac:spMkLst>
            <pc:docMk/>
            <pc:sldMk cId="3476493183" sldId="361"/>
            <ac:spMk id="5" creationId="{A70CF367-D5CE-DDB9-9C42-A7B5F7963C94}"/>
          </ac:spMkLst>
        </pc:spChg>
        <pc:picChg chg="add mod">
          <ac:chgData name="Yili Lin" userId="4f5ea914-e9ae-44cc-983b-ec5bd1f2dd00" providerId="ADAL" clId="{C88D08E5-0183-4AFC-8D9F-AF378272F8F7}" dt="2024-09-21T19:19:03.481" v="433" actId="1076"/>
          <ac:picMkLst>
            <pc:docMk/>
            <pc:sldMk cId="3476493183" sldId="361"/>
            <ac:picMk id="10" creationId="{6C85483E-4436-3229-AA9B-D88453CD64D0}"/>
          </ac:picMkLst>
        </pc:picChg>
        <pc:picChg chg="del">
          <ac:chgData name="Yili Lin" userId="4f5ea914-e9ae-44cc-983b-ec5bd1f2dd00" providerId="ADAL" clId="{C88D08E5-0183-4AFC-8D9F-AF378272F8F7}" dt="2024-09-21T19:18:53.592" v="429" actId="478"/>
          <ac:picMkLst>
            <pc:docMk/>
            <pc:sldMk cId="3476493183" sldId="361"/>
            <ac:picMk id="11" creationId="{1BADB100-72B9-8968-B582-751857A06F65}"/>
          </ac:picMkLst>
        </pc:picChg>
      </pc:sldChg>
      <pc:sldChg chg="addSp delSp modSp add mod">
        <pc:chgData name="Yili Lin" userId="4f5ea914-e9ae-44cc-983b-ec5bd1f2dd00" providerId="ADAL" clId="{C88D08E5-0183-4AFC-8D9F-AF378272F8F7}" dt="2024-09-21T19:14:30.737" v="423" actId="1076"/>
        <pc:sldMkLst>
          <pc:docMk/>
          <pc:sldMk cId="2041271793" sldId="362"/>
        </pc:sldMkLst>
        <pc:spChg chg="mod">
          <ac:chgData name="Yili Lin" userId="4f5ea914-e9ae-44cc-983b-ec5bd1f2dd00" providerId="ADAL" clId="{C88D08E5-0183-4AFC-8D9F-AF378272F8F7}" dt="2024-09-21T19:12:25.454" v="411" actId="255"/>
          <ac:spMkLst>
            <pc:docMk/>
            <pc:sldMk cId="2041271793" sldId="362"/>
            <ac:spMk id="2" creationId="{67ADE210-04F2-C333-E82F-063748B5B191}"/>
          </ac:spMkLst>
        </pc:spChg>
        <pc:spChg chg="mod">
          <ac:chgData name="Yili Lin" userId="4f5ea914-e9ae-44cc-983b-ec5bd1f2dd00" providerId="ADAL" clId="{C88D08E5-0183-4AFC-8D9F-AF378272F8F7}" dt="2024-09-21T19:12:31.003" v="412" actId="1076"/>
          <ac:spMkLst>
            <pc:docMk/>
            <pc:sldMk cId="2041271793" sldId="362"/>
            <ac:spMk id="4" creationId="{3D8DBF9C-9B78-4B49-F155-036A9F8CAB88}"/>
          </ac:spMkLst>
        </pc:spChg>
        <pc:spChg chg="mod">
          <ac:chgData name="Yili Lin" userId="4f5ea914-e9ae-44cc-983b-ec5bd1f2dd00" providerId="ADAL" clId="{C88D08E5-0183-4AFC-8D9F-AF378272F8F7}" dt="2024-09-21T19:14:30.737" v="423" actId="1076"/>
          <ac:spMkLst>
            <pc:docMk/>
            <pc:sldMk cId="2041271793" sldId="362"/>
            <ac:spMk id="5" creationId="{A70CF367-D5CE-DDB9-9C42-A7B5F7963C94}"/>
          </ac:spMkLst>
        </pc:spChg>
        <pc:picChg chg="del">
          <ac:chgData name="Yili Lin" userId="4f5ea914-e9ae-44cc-983b-ec5bd1f2dd00" providerId="ADAL" clId="{C88D08E5-0183-4AFC-8D9F-AF378272F8F7}" dt="2024-09-21T19:13:01.045" v="413" actId="478"/>
          <ac:picMkLst>
            <pc:docMk/>
            <pc:sldMk cId="2041271793" sldId="362"/>
            <ac:picMk id="10" creationId="{7FFCFA96-4A45-6A0E-43CB-75A48BD500A6}"/>
          </ac:picMkLst>
        </pc:picChg>
        <pc:picChg chg="add mod">
          <ac:chgData name="Yili Lin" userId="4f5ea914-e9ae-44cc-983b-ec5bd1f2dd00" providerId="ADAL" clId="{C88D08E5-0183-4AFC-8D9F-AF378272F8F7}" dt="2024-09-21T19:13:12.207" v="417" actId="1076"/>
          <ac:picMkLst>
            <pc:docMk/>
            <pc:sldMk cId="2041271793" sldId="362"/>
            <ac:picMk id="11" creationId="{67BF2969-C748-8DFC-0D7E-96109AC49836}"/>
          </ac:picMkLst>
        </pc:picChg>
      </pc:sldChg>
    </pc:docChg>
  </pc:docChgLst>
  <pc:docChgLst>
    <pc:chgData name="Yili Lin" userId="4f5ea914-e9ae-44cc-983b-ec5bd1f2dd00" providerId="ADAL" clId="{C7F9539F-4BFB-471D-A2B1-667ADFFE9011}"/>
    <pc:docChg chg="undo custSel addSld delSld modSld sldOrd">
      <pc:chgData name="Yili Lin" userId="4f5ea914-e9ae-44cc-983b-ec5bd1f2dd00" providerId="ADAL" clId="{C7F9539F-4BFB-471D-A2B1-667ADFFE9011}" dt="2024-09-22T20:38:25.352" v="380" actId="14100"/>
      <pc:docMkLst>
        <pc:docMk/>
      </pc:docMkLst>
      <pc:sldChg chg="modSp mod">
        <pc:chgData name="Yili Lin" userId="4f5ea914-e9ae-44cc-983b-ec5bd1f2dd00" providerId="ADAL" clId="{C7F9539F-4BFB-471D-A2B1-667ADFFE9011}" dt="2024-09-21T21:22:40.512" v="2" actId="113"/>
        <pc:sldMkLst>
          <pc:docMk/>
          <pc:sldMk cId="2968628858" sldId="260"/>
        </pc:sldMkLst>
        <pc:spChg chg="mod">
          <ac:chgData name="Yili Lin" userId="4f5ea914-e9ae-44cc-983b-ec5bd1f2dd00" providerId="ADAL" clId="{C7F9539F-4BFB-471D-A2B1-667ADFFE9011}" dt="2024-09-21T21:22:40.512" v="2" actId="113"/>
          <ac:spMkLst>
            <pc:docMk/>
            <pc:sldMk cId="2968628858" sldId="260"/>
            <ac:spMk id="7" creationId="{A9199008-FA7F-E626-60CB-AC2CECA62B96}"/>
          </ac:spMkLst>
        </pc:spChg>
      </pc:sldChg>
      <pc:sldChg chg="addSp delSp modSp mod ord">
        <pc:chgData name="Yili Lin" userId="4f5ea914-e9ae-44cc-983b-ec5bd1f2dd00" providerId="ADAL" clId="{C7F9539F-4BFB-471D-A2B1-667ADFFE9011}" dt="2024-09-21T22:37:36.860" v="146" actId="14100"/>
        <pc:sldMkLst>
          <pc:docMk/>
          <pc:sldMk cId="2406310212" sldId="308"/>
        </pc:sldMkLst>
        <pc:spChg chg="mod">
          <ac:chgData name="Yili Lin" userId="4f5ea914-e9ae-44cc-983b-ec5bd1f2dd00" providerId="ADAL" clId="{C7F9539F-4BFB-471D-A2B1-667ADFFE9011}" dt="2024-09-21T22:03:42.346" v="133" actId="20577"/>
          <ac:spMkLst>
            <pc:docMk/>
            <pc:sldMk cId="2406310212" sldId="308"/>
            <ac:spMk id="2" creationId="{67ADE210-04F2-C333-E82F-063748B5B191}"/>
          </ac:spMkLst>
        </pc:spChg>
        <pc:spChg chg="mod">
          <ac:chgData name="Yili Lin" userId="4f5ea914-e9ae-44cc-983b-ec5bd1f2dd00" providerId="ADAL" clId="{C7F9539F-4BFB-471D-A2B1-667ADFFE9011}" dt="2024-09-21T22:37:36.860" v="146" actId="14100"/>
          <ac:spMkLst>
            <pc:docMk/>
            <pc:sldMk cId="2406310212" sldId="308"/>
            <ac:spMk id="11" creationId="{5244E351-7A74-3197-AF40-F831759B1D02}"/>
          </ac:spMkLst>
        </pc:spChg>
        <pc:picChg chg="add del mod ord">
          <ac:chgData name="Yili Lin" userId="4f5ea914-e9ae-44cc-983b-ec5bd1f2dd00" providerId="ADAL" clId="{C7F9539F-4BFB-471D-A2B1-667ADFFE9011}" dt="2024-09-21T22:37:12.801" v="139" actId="478"/>
          <ac:picMkLst>
            <pc:docMk/>
            <pc:sldMk cId="2406310212" sldId="308"/>
            <ac:picMk id="3" creationId="{292FA192-41B8-FC08-1418-C3164E3FEBCF}"/>
          </ac:picMkLst>
        </pc:picChg>
        <pc:picChg chg="add mod ord">
          <ac:chgData name="Yili Lin" userId="4f5ea914-e9ae-44cc-983b-ec5bd1f2dd00" providerId="ADAL" clId="{C7F9539F-4BFB-471D-A2B1-667ADFFE9011}" dt="2024-09-21T22:37:27.589" v="144" actId="1076"/>
          <ac:picMkLst>
            <pc:docMk/>
            <pc:sldMk cId="2406310212" sldId="308"/>
            <ac:picMk id="5" creationId="{039B6631-7306-528A-7D85-0CBB0194BC86}"/>
          </ac:picMkLst>
        </pc:picChg>
        <pc:picChg chg="del">
          <ac:chgData name="Yili Lin" userId="4f5ea914-e9ae-44cc-983b-ec5bd1f2dd00" providerId="ADAL" clId="{C7F9539F-4BFB-471D-A2B1-667ADFFE9011}" dt="2024-09-21T22:03:45.412" v="134" actId="478"/>
          <ac:picMkLst>
            <pc:docMk/>
            <pc:sldMk cId="2406310212" sldId="308"/>
            <ac:picMk id="6" creationId="{05191089-7946-9EA3-A6A1-79BA5B6F46BE}"/>
          </ac:picMkLst>
        </pc:picChg>
      </pc:sldChg>
      <pc:sldChg chg="addSp delSp modSp mod ord">
        <pc:chgData name="Yili Lin" userId="4f5ea914-e9ae-44cc-983b-ec5bd1f2dd00" providerId="ADAL" clId="{C7F9539F-4BFB-471D-A2B1-667ADFFE9011}" dt="2024-09-21T23:23:38.455" v="254" actId="1076"/>
        <pc:sldMkLst>
          <pc:docMk/>
          <pc:sldMk cId="2609109084" sldId="310"/>
        </pc:sldMkLst>
        <pc:spChg chg="mod">
          <ac:chgData name="Yili Lin" userId="4f5ea914-e9ae-44cc-983b-ec5bd1f2dd00" providerId="ADAL" clId="{C7F9539F-4BFB-471D-A2B1-667ADFFE9011}" dt="2024-09-21T23:23:38.455" v="254" actId="1076"/>
          <ac:spMkLst>
            <pc:docMk/>
            <pc:sldMk cId="2609109084" sldId="310"/>
            <ac:spMk id="6" creationId="{6DFF2DC1-B49E-45B2-9F57-B2E8B689AFE3}"/>
          </ac:spMkLst>
        </pc:spChg>
        <pc:spChg chg="mod">
          <ac:chgData name="Yili Lin" userId="4f5ea914-e9ae-44cc-983b-ec5bd1f2dd00" providerId="ADAL" clId="{C7F9539F-4BFB-471D-A2B1-667ADFFE9011}" dt="2024-09-21T23:23:24.501" v="251" actId="1076"/>
          <ac:spMkLst>
            <pc:docMk/>
            <pc:sldMk cId="2609109084" sldId="310"/>
            <ac:spMk id="11" creationId="{E0BF3331-EAC5-E340-2480-EC3A63E9D81B}"/>
          </ac:spMkLst>
        </pc:spChg>
        <pc:picChg chg="del">
          <ac:chgData name="Yili Lin" userId="4f5ea914-e9ae-44cc-983b-ec5bd1f2dd00" providerId="ADAL" clId="{C7F9539F-4BFB-471D-A2B1-667ADFFE9011}" dt="2024-09-21T23:22:49.133" v="243" actId="478"/>
          <ac:picMkLst>
            <pc:docMk/>
            <pc:sldMk cId="2609109084" sldId="310"/>
            <ac:picMk id="3" creationId="{C47831AD-D764-F6D0-353D-571DEC333417}"/>
          </ac:picMkLst>
        </pc:picChg>
        <pc:picChg chg="add mod ord">
          <ac:chgData name="Yili Lin" userId="4f5ea914-e9ae-44cc-983b-ec5bd1f2dd00" providerId="ADAL" clId="{C7F9539F-4BFB-471D-A2B1-667ADFFE9011}" dt="2024-09-21T23:23:28.318" v="252" actId="14100"/>
          <ac:picMkLst>
            <pc:docMk/>
            <pc:sldMk cId="2609109084" sldId="310"/>
            <ac:picMk id="4" creationId="{28B8AFBB-529E-BEA5-7C87-E980CFBE6D2B}"/>
          </ac:picMkLst>
        </pc:picChg>
      </pc:sldChg>
      <pc:sldChg chg="del">
        <pc:chgData name="Yili Lin" userId="4f5ea914-e9ae-44cc-983b-ec5bd1f2dd00" providerId="ADAL" clId="{C7F9539F-4BFB-471D-A2B1-667ADFFE9011}" dt="2024-09-21T21:38:46.715" v="38" actId="47"/>
        <pc:sldMkLst>
          <pc:docMk/>
          <pc:sldMk cId="4092013421" sldId="319"/>
        </pc:sldMkLst>
      </pc:sldChg>
      <pc:sldChg chg="modSp del mod">
        <pc:chgData name="Yili Lin" userId="4f5ea914-e9ae-44cc-983b-ec5bd1f2dd00" providerId="ADAL" clId="{C7F9539F-4BFB-471D-A2B1-667ADFFE9011}" dt="2024-09-21T23:56:09.253" v="357" actId="47"/>
        <pc:sldMkLst>
          <pc:docMk/>
          <pc:sldMk cId="555251415" sldId="322"/>
        </pc:sldMkLst>
        <pc:spChg chg="mod">
          <ac:chgData name="Yili Lin" userId="4f5ea914-e9ae-44cc-983b-ec5bd1f2dd00" providerId="ADAL" clId="{C7F9539F-4BFB-471D-A2B1-667ADFFE9011}" dt="2024-09-21T23:17:06.837" v="235" actId="113"/>
          <ac:spMkLst>
            <pc:docMk/>
            <pc:sldMk cId="555251415" sldId="322"/>
            <ac:spMk id="2" creationId="{67ADE210-04F2-C333-E82F-063748B5B191}"/>
          </ac:spMkLst>
        </pc:spChg>
      </pc:sldChg>
      <pc:sldChg chg="del">
        <pc:chgData name="Yili Lin" userId="4f5ea914-e9ae-44cc-983b-ec5bd1f2dd00" providerId="ADAL" clId="{C7F9539F-4BFB-471D-A2B1-667ADFFE9011}" dt="2024-09-21T22:39:53.981" v="154" actId="47"/>
        <pc:sldMkLst>
          <pc:docMk/>
          <pc:sldMk cId="1251618845" sldId="355"/>
        </pc:sldMkLst>
      </pc:sldChg>
      <pc:sldChg chg="addSp delSp modSp del mod">
        <pc:chgData name="Yili Lin" userId="4f5ea914-e9ae-44cc-983b-ec5bd1f2dd00" providerId="ADAL" clId="{C7F9539F-4BFB-471D-A2B1-667ADFFE9011}" dt="2024-09-21T21:47:40.569" v="92" actId="47"/>
        <pc:sldMkLst>
          <pc:docMk/>
          <pc:sldMk cId="76870805" sldId="356"/>
        </pc:sldMkLst>
        <pc:spChg chg="add del mod">
          <ac:chgData name="Yili Lin" userId="4f5ea914-e9ae-44cc-983b-ec5bd1f2dd00" providerId="ADAL" clId="{C7F9539F-4BFB-471D-A2B1-667ADFFE9011}" dt="2024-09-21T21:44:16.436" v="71" actId="478"/>
          <ac:spMkLst>
            <pc:docMk/>
            <pc:sldMk cId="76870805" sldId="356"/>
            <ac:spMk id="3" creationId="{02967EFD-D204-D771-9ED1-12B9E16BE493}"/>
          </ac:spMkLst>
        </pc:spChg>
        <pc:spChg chg="mod">
          <ac:chgData name="Yili Lin" userId="4f5ea914-e9ae-44cc-983b-ec5bd1f2dd00" providerId="ADAL" clId="{C7F9539F-4BFB-471D-A2B1-667ADFFE9011}" dt="2024-09-21T21:45:52.418" v="73" actId="20577"/>
          <ac:spMkLst>
            <pc:docMk/>
            <pc:sldMk cId="76870805" sldId="356"/>
            <ac:spMk id="4" creationId="{CE6DDAFA-E1B1-A3B0-387B-F9BB3446C2A1}"/>
          </ac:spMkLst>
        </pc:spChg>
        <pc:spChg chg="del mod">
          <ac:chgData name="Yili Lin" userId="4f5ea914-e9ae-44cc-983b-ec5bd1f2dd00" providerId="ADAL" clId="{C7F9539F-4BFB-471D-A2B1-667ADFFE9011}" dt="2024-09-21T21:44:12.815" v="70" actId="478"/>
          <ac:spMkLst>
            <pc:docMk/>
            <pc:sldMk cId="76870805" sldId="356"/>
            <ac:spMk id="10" creationId="{3880CA85-2CC7-96B4-53F8-5BD81A891609}"/>
          </ac:spMkLst>
        </pc:spChg>
      </pc:sldChg>
      <pc:sldChg chg="del">
        <pc:chgData name="Yili Lin" userId="4f5ea914-e9ae-44cc-983b-ec5bd1f2dd00" providerId="ADAL" clId="{C7F9539F-4BFB-471D-A2B1-667ADFFE9011}" dt="2024-09-21T22:39:55.863" v="157" actId="47"/>
        <pc:sldMkLst>
          <pc:docMk/>
          <pc:sldMk cId="3116544624" sldId="357"/>
        </pc:sldMkLst>
      </pc:sldChg>
      <pc:sldChg chg="del">
        <pc:chgData name="Yili Lin" userId="4f5ea914-e9ae-44cc-983b-ec5bd1f2dd00" providerId="ADAL" clId="{C7F9539F-4BFB-471D-A2B1-667ADFFE9011}" dt="2024-09-21T22:39:54.585" v="155" actId="47"/>
        <pc:sldMkLst>
          <pc:docMk/>
          <pc:sldMk cId="890197656" sldId="358"/>
        </pc:sldMkLst>
      </pc:sldChg>
      <pc:sldChg chg="del">
        <pc:chgData name="Yili Lin" userId="4f5ea914-e9ae-44cc-983b-ec5bd1f2dd00" providerId="ADAL" clId="{C7F9539F-4BFB-471D-A2B1-667ADFFE9011}" dt="2024-09-21T22:39:55.093" v="156" actId="47"/>
        <pc:sldMkLst>
          <pc:docMk/>
          <pc:sldMk cId="33106910" sldId="359"/>
        </pc:sldMkLst>
      </pc:sldChg>
      <pc:sldChg chg="del">
        <pc:chgData name="Yili Lin" userId="4f5ea914-e9ae-44cc-983b-ec5bd1f2dd00" providerId="ADAL" clId="{C7F9539F-4BFB-471D-A2B1-667ADFFE9011}" dt="2024-09-21T23:56:09.643" v="358" actId="47"/>
        <pc:sldMkLst>
          <pc:docMk/>
          <pc:sldMk cId="2515859582" sldId="360"/>
        </pc:sldMkLst>
      </pc:sldChg>
      <pc:sldChg chg="del">
        <pc:chgData name="Yili Lin" userId="4f5ea914-e9ae-44cc-983b-ec5bd1f2dd00" providerId="ADAL" clId="{C7F9539F-4BFB-471D-A2B1-667ADFFE9011}" dt="2024-09-21T23:56:10.597" v="360" actId="47"/>
        <pc:sldMkLst>
          <pc:docMk/>
          <pc:sldMk cId="3476493183" sldId="361"/>
        </pc:sldMkLst>
      </pc:sldChg>
      <pc:sldChg chg="del">
        <pc:chgData name="Yili Lin" userId="4f5ea914-e9ae-44cc-983b-ec5bd1f2dd00" providerId="ADAL" clId="{C7F9539F-4BFB-471D-A2B1-667ADFFE9011}" dt="2024-09-21T23:56:09.987" v="359" actId="47"/>
        <pc:sldMkLst>
          <pc:docMk/>
          <pc:sldMk cId="2041271793" sldId="362"/>
        </pc:sldMkLst>
      </pc:sldChg>
      <pc:sldChg chg="addSp delSp modSp add mod">
        <pc:chgData name="Yili Lin" userId="4f5ea914-e9ae-44cc-983b-ec5bd1f2dd00" providerId="ADAL" clId="{C7F9539F-4BFB-471D-A2B1-667ADFFE9011}" dt="2024-09-22T20:38:25.352" v="380" actId="14100"/>
        <pc:sldMkLst>
          <pc:docMk/>
          <pc:sldMk cId="2202101141" sldId="363"/>
        </pc:sldMkLst>
        <pc:spChg chg="mod">
          <ac:chgData name="Yili Lin" userId="4f5ea914-e9ae-44cc-983b-ec5bd1f2dd00" providerId="ADAL" clId="{C7F9539F-4BFB-471D-A2B1-667ADFFE9011}" dt="2024-09-22T20:38:11.483" v="378" actId="1076"/>
          <ac:spMkLst>
            <pc:docMk/>
            <pc:sldMk cId="2202101141" sldId="363"/>
            <ac:spMk id="2" creationId="{67ADE210-04F2-C333-E82F-063748B5B191}"/>
          </ac:spMkLst>
        </pc:spChg>
        <pc:spChg chg="add mod">
          <ac:chgData name="Yili Lin" userId="4f5ea914-e9ae-44cc-983b-ec5bd1f2dd00" providerId="ADAL" clId="{C7F9539F-4BFB-471D-A2B1-667ADFFE9011}" dt="2024-09-22T20:38:25.352" v="380" actId="14100"/>
          <ac:spMkLst>
            <pc:docMk/>
            <pc:sldMk cId="2202101141" sldId="363"/>
            <ac:spMk id="10" creationId="{4063B5BA-6003-62B6-EDCE-B69CC5B5E2E1}"/>
          </ac:spMkLst>
        </pc:spChg>
        <pc:spChg chg="mod">
          <ac:chgData name="Yili Lin" userId="4f5ea914-e9ae-44cc-983b-ec5bd1f2dd00" providerId="ADAL" clId="{C7F9539F-4BFB-471D-A2B1-667ADFFE9011}" dt="2024-09-21T22:39:44.193" v="150" actId="1076"/>
          <ac:spMkLst>
            <pc:docMk/>
            <pc:sldMk cId="2202101141" sldId="363"/>
            <ac:spMk id="11" creationId="{5244E351-7A74-3197-AF40-F831759B1D02}"/>
          </ac:spMkLst>
        </pc:spChg>
        <pc:spChg chg="add">
          <ac:chgData name="Yili Lin" userId="4f5ea914-e9ae-44cc-983b-ec5bd1f2dd00" providerId="ADAL" clId="{C7F9539F-4BFB-471D-A2B1-667ADFFE9011}" dt="2024-09-21T23:04:39.052" v="183"/>
          <ac:spMkLst>
            <pc:docMk/>
            <pc:sldMk cId="2202101141" sldId="363"/>
            <ac:spMk id="12" creationId="{E0462AF0-0638-3660-C695-026FF4F3570C}"/>
          </ac:spMkLst>
        </pc:spChg>
        <pc:spChg chg="add mod ord">
          <ac:chgData name="Yili Lin" userId="4f5ea914-e9ae-44cc-983b-ec5bd1f2dd00" providerId="ADAL" clId="{C7F9539F-4BFB-471D-A2B1-667ADFFE9011}" dt="2024-09-21T23:12:34.049" v="219" actId="14100"/>
          <ac:spMkLst>
            <pc:docMk/>
            <pc:sldMk cId="2202101141" sldId="363"/>
            <ac:spMk id="15" creationId="{33B32D71-8D50-3D1F-9F74-03FB8DFE1A3B}"/>
          </ac:spMkLst>
        </pc:spChg>
        <pc:spChg chg="add del mod">
          <ac:chgData name="Yili Lin" userId="4f5ea914-e9ae-44cc-983b-ec5bd1f2dd00" providerId="ADAL" clId="{C7F9539F-4BFB-471D-A2B1-667ADFFE9011}" dt="2024-09-21T23:13:17.063" v="231" actId="11529"/>
          <ac:spMkLst>
            <pc:docMk/>
            <pc:sldMk cId="2202101141" sldId="363"/>
            <ac:spMk id="16" creationId="{79695AB9-29D9-4CBE-7992-20F7134331AE}"/>
          </ac:spMkLst>
        </pc:spChg>
        <pc:picChg chg="add del ord">
          <ac:chgData name="Yili Lin" userId="4f5ea914-e9ae-44cc-983b-ec5bd1f2dd00" providerId="ADAL" clId="{C7F9539F-4BFB-471D-A2B1-667ADFFE9011}" dt="2024-09-21T22:39:32.300" v="147" actId="478"/>
          <ac:picMkLst>
            <pc:docMk/>
            <pc:sldMk cId="2202101141" sldId="363"/>
            <ac:picMk id="4" creationId="{8F2BCB30-F0C7-6568-F770-671D0224D22B}"/>
          </ac:picMkLst>
        </pc:picChg>
        <pc:picChg chg="add mod ord">
          <ac:chgData name="Yili Lin" userId="4f5ea914-e9ae-44cc-983b-ec5bd1f2dd00" providerId="ADAL" clId="{C7F9539F-4BFB-471D-A2B1-667ADFFE9011}" dt="2024-09-21T22:39:38.180" v="149" actId="167"/>
          <ac:picMkLst>
            <pc:docMk/>
            <pc:sldMk cId="2202101141" sldId="363"/>
            <ac:picMk id="5" creationId="{A9DF3F14-3506-ABE4-A847-32AB5C34ADC1}"/>
          </ac:picMkLst>
        </pc:picChg>
        <pc:picChg chg="del">
          <ac:chgData name="Yili Lin" userId="4f5ea914-e9ae-44cc-983b-ec5bd1f2dd00" providerId="ADAL" clId="{C7F9539F-4BFB-471D-A2B1-667ADFFE9011}" dt="2024-09-21T21:54:50.862" v="110" actId="478"/>
          <ac:picMkLst>
            <pc:docMk/>
            <pc:sldMk cId="2202101141" sldId="363"/>
            <ac:picMk id="6" creationId="{05191089-7946-9EA3-A6A1-79BA5B6F46BE}"/>
          </ac:picMkLst>
        </pc:picChg>
        <pc:picChg chg="add mod">
          <ac:chgData name="Yili Lin" userId="4f5ea914-e9ae-44cc-983b-ec5bd1f2dd00" providerId="ADAL" clId="{C7F9539F-4BFB-471D-A2B1-667ADFFE9011}" dt="2024-09-21T23:12:09.836" v="216" actId="14100"/>
          <ac:picMkLst>
            <pc:docMk/>
            <pc:sldMk cId="2202101141" sldId="363"/>
            <ac:picMk id="14" creationId="{560A7082-2FE7-0AC1-2BBF-D212A80B7975}"/>
          </ac:picMkLst>
        </pc:picChg>
      </pc:sldChg>
      <pc:sldChg chg="addSp delSp modSp add del mod">
        <pc:chgData name="Yili Lin" userId="4f5ea914-e9ae-44cc-983b-ec5bd1f2dd00" providerId="ADAL" clId="{C7F9539F-4BFB-471D-A2B1-667ADFFE9011}" dt="2024-09-21T21:53:22.378" v="109" actId="47"/>
        <pc:sldMkLst>
          <pc:docMk/>
          <pc:sldMk cId="305111099" sldId="364"/>
        </pc:sldMkLst>
        <pc:spChg chg="mod">
          <ac:chgData name="Yili Lin" userId="4f5ea914-e9ae-44cc-983b-ec5bd1f2dd00" providerId="ADAL" clId="{C7F9539F-4BFB-471D-A2B1-667ADFFE9011}" dt="2024-09-21T21:48:09.681" v="105" actId="255"/>
          <ac:spMkLst>
            <pc:docMk/>
            <pc:sldMk cId="305111099" sldId="364"/>
            <ac:spMk id="2" creationId="{67ADE210-04F2-C333-E82F-063748B5B191}"/>
          </ac:spMkLst>
        </pc:spChg>
        <pc:spChg chg="del mod">
          <ac:chgData name="Yili Lin" userId="4f5ea914-e9ae-44cc-983b-ec5bd1f2dd00" providerId="ADAL" clId="{C7F9539F-4BFB-471D-A2B1-667ADFFE9011}" dt="2024-09-21T21:48:58.193" v="108" actId="478"/>
          <ac:spMkLst>
            <pc:docMk/>
            <pc:sldMk cId="305111099" sldId="364"/>
            <ac:spMk id="3" creationId="{02967EFD-D204-D771-9ED1-12B9E16BE493}"/>
          </ac:spMkLst>
        </pc:spChg>
        <pc:spChg chg="mod">
          <ac:chgData name="Yili Lin" userId="4f5ea914-e9ae-44cc-983b-ec5bd1f2dd00" providerId="ADAL" clId="{C7F9539F-4BFB-471D-A2B1-667ADFFE9011}" dt="2024-09-21T21:46:40.696" v="77" actId="20577"/>
          <ac:spMkLst>
            <pc:docMk/>
            <pc:sldMk cId="305111099" sldId="364"/>
            <ac:spMk id="4" creationId="{CE6DDAFA-E1B1-A3B0-387B-F9BB3446C2A1}"/>
          </ac:spMkLst>
        </pc:spChg>
        <pc:spChg chg="add del mod">
          <ac:chgData name="Yili Lin" userId="4f5ea914-e9ae-44cc-983b-ec5bd1f2dd00" providerId="ADAL" clId="{C7F9539F-4BFB-471D-A2B1-667ADFFE9011}" dt="2024-09-21T21:48:56.456" v="107" actId="478"/>
          <ac:spMkLst>
            <pc:docMk/>
            <pc:sldMk cId="305111099" sldId="364"/>
            <ac:spMk id="5" creationId="{D9E9A9C7-8245-5C5E-63C1-18596FB0581D}"/>
          </ac:spMkLst>
        </pc:spChg>
        <pc:spChg chg="mod">
          <ac:chgData name="Yili Lin" userId="4f5ea914-e9ae-44cc-983b-ec5bd1f2dd00" providerId="ADAL" clId="{C7F9539F-4BFB-471D-A2B1-667ADFFE9011}" dt="2024-09-21T21:47:21.155" v="89" actId="1076"/>
          <ac:spMkLst>
            <pc:docMk/>
            <pc:sldMk cId="305111099" sldId="364"/>
            <ac:spMk id="10" creationId="{3880CA85-2CC7-96B4-53F8-5BD81A891609}"/>
          </ac:spMkLst>
        </pc:spChg>
      </pc:sldChg>
      <pc:sldChg chg="add del">
        <pc:chgData name="Yili Lin" userId="4f5ea914-e9ae-44cc-983b-ec5bd1f2dd00" providerId="ADAL" clId="{C7F9539F-4BFB-471D-A2B1-667ADFFE9011}" dt="2024-09-21T21:39:03.682" v="41" actId="47"/>
        <pc:sldMkLst>
          <pc:docMk/>
          <pc:sldMk cId="1274016100" sldId="364"/>
        </pc:sldMkLst>
      </pc:sldChg>
      <pc:sldChg chg="add">
        <pc:chgData name="Yili Lin" userId="4f5ea914-e9ae-44cc-983b-ec5bd1f2dd00" providerId="ADAL" clId="{C7F9539F-4BFB-471D-A2B1-667ADFFE9011}" dt="2024-09-21T21:48:52.259" v="106"/>
        <pc:sldMkLst>
          <pc:docMk/>
          <pc:sldMk cId="3228319926" sldId="365"/>
        </pc:sldMkLst>
      </pc:sldChg>
      <pc:sldChg chg="add del">
        <pc:chgData name="Yili Lin" userId="4f5ea914-e9ae-44cc-983b-ec5bd1f2dd00" providerId="ADAL" clId="{C7F9539F-4BFB-471D-A2B1-667ADFFE9011}" dt="2024-09-21T21:44:19.322" v="72" actId="47"/>
        <pc:sldMkLst>
          <pc:docMk/>
          <pc:sldMk cId="3478831137" sldId="365"/>
        </pc:sldMkLst>
      </pc:sldChg>
      <pc:sldChg chg="modSp add del mod">
        <pc:chgData name="Yili Lin" userId="4f5ea914-e9ae-44cc-983b-ec5bd1f2dd00" providerId="ADAL" clId="{C7F9539F-4BFB-471D-A2B1-667ADFFE9011}" dt="2024-09-21T22:39:48.590" v="151" actId="47"/>
        <pc:sldMkLst>
          <pc:docMk/>
          <pc:sldMk cId="2486137636" sldId="366"/>
        </pc:sldMkLst>
        <pc:spChg chg="mod">
          <ac:chgData name="Yili Lin" userId="4f5ea914-e9ae-44cc-983b-ec5bd1f2dd00" providerId="ADAL" clId="{C7F9539F-4BFB-471D-A2B1-667ADFFE9011}" dt="2024-09-21T21:55:27.488" v="120" actId="14100"/>
          <ac:spMkLst>
            <pc:docMk/>
            <pc:sldMk cId="2486137636" sldId="366"/>
            <ac:spMk id="11" creationId="{5244E351-7A74-3197-AF40-F831759B1D02}"/>
          </ac:spMkLst>
        </pc:spChg>
      </pc:sldChg>
      <pc:sldChg chg="modSp add mod">
        <pc:chgData name="Yili Lin" userId="4f5ea914-e9ae-44cc-983b-ec5bd1f2dd00" providerId="ADAL" clId="{C7F9539F-4BFB-471D-A2B1-667ADFFE9011}" dt="2024-09-21T22:40:30.867" v="167" actId="14100"/>
        <pc:sldMkLst>
          <pc:docMk/>
          <pc:sldMk cId="2509534785" sldId="366"/>
        </pc:sldMkLst>
        <pc:spChg chg="mod">
          <ac:chgData name="Yili Lin" userId="4f5ea914-e9ae-44cc-983b-ec5bd1f2dd00" providerId="ADAL" clId="{C7F9539F-4BFB-471D-A2B1-667ADFFE9011}" dt="2024-09-21T22:40:30.867" v="167" actId="14100"/>
          <ac:spMkLst>
            <pc:docMk/>
            <pc:sldMk cId="2509534785" sldId="366"/>
            <ac:spMk id="11" creationId="{5244E351-7A74-3197-AF40-F831759B1D02}"/>
          </ac:spMkLst>
        </pc:spChg>
      </pc:sldChg>
      <pc:sldChg chg="modSp add del mod">
        <pc:chgData name="Yili Lin" userId="4f5ea914-e9ae-44cc-983b-ec5bd1f2dd00" providerId="ADAL" clId="{C7F9539F-4BFB-471D-A2B1-667ADFFE9011}" dt="2024-09-21T22:39:49.414" v="152" actId="47"/>
        <pc:sldMkLst>
          <pc:docMk/>
          <pc:sldMk cId="11906544" sldId="367"/>
        </pc:sldMkLst>
        <pc:spChg chg="mod">
          <ac:chgData name="Yili Lin" userId="4f5ea914-e9ae-44cc-983b-ec5bd1f2dd00" providerId="ADAL" clId="{C7F9539F-4BFB-471D-A2B1-667ADFFE9011}" dt="2024-09-21T21:55:42.615" v="125" actId="14100"/>
          <ac:spMkLst>
            <pc:docMk/>
            <pc:sldMk cId="11906544" sldId="367"/>
            <ac:spMk id="11" creationId="{5244E351-7A74-3197-AF40-F831759B1D02}"/>
          </ac:spMkLst>
        </pc:spChg>
      </pc:sldChg>
      <pc:sldChg chg="addSp modSp add mod">
        <pc:chgData name="Yili Lin" userId="4f5ea914-e9ae-44cc-983b-ec5bd1f2dd00" providerId="ADAL" clId="{C7F9539F-4BFB-471D-A2B1-667ADFFE9011}" dt="2024-09-21T23:59:51.086" v="375" actId="1076"/>
        <pc:sldMkLst>
          <pc:docMk/>
          <pc:sldMk cId="905206133" sldId="367"/>
        </pc:sldMkLst>
        <pc:spChg chg="add mod ord">
          <ac:chgData name="Yili Lin" userId="4f5ea914-e9ae-44cc-983b-ec5bd1f2dd00" providerId="ADAL" clId="{C7F9539F-4BFB-471D-A2B1-667ADFFE9011}" dt="2024-09-21T23:59:45.977" v="374" actId="1076"/>
          <ac:spMkLst>
            <pc:docMk/>
            <pc:sldMk cId="905206133" sldId="367"/>
            <ac:spMk id="6" creationId="{1443A6B0-4F0F-C6D3-A98D-4C68DA58341F}"/>
          </ac:spMkLst>
        </pc:spChg>
        <pc:spChg chg="mod">
          <ac:chgData name="Yili Lin" userId="4f5ea914-e9ae-44cc-983b-ec5bd1f2dd00" providerId="ADAL" clId="{C7F9539F-4BFB-471D-A2B1-667ADFFE9011}" dt="2024-09-21T22:40:22.246" v="164" actId="14100"/>
          <ac:spMkLst>
            <pc:docMk/>
            <pc:sldMk cId="905206133" sldId="367"/>
            <ac:spMk id="11" creationId="{5244E351-7A74-3197-AF40-F831759B1D02}"/>
          </ac:spMkLst>
        </pc:spChg>
        <pc:picChg chg="add mod ord">
          <ac:chgData name="Yili Lin" userId="4f5ea914-e9ae-44cc-983b-ec5bd1f2dd00" providerId="ADAL" clId="{C7F9539F-4BFB-471D-A2B1-667ADFFE9011}" dt="2024-09-21T23:59:51.086" v="375" actId="1076"/>
          <ac:picMkLst>
            <pc:docMk/>
            <pc:sldMk cId="905206133" sldId="367"/>
            <ac:picMk id="4" creationId="{4357C92C-25A0-153E-76FA-90B8EA991447}"/>
          </ac:picMkLst>
        </pc:picChg>
      </pc:sldChg>
      <pc:sldChg chg="modSp add mod">
        <pc:chgData name="Yili Lin" userId="4f5ea914-e9ae-44cc-983b-ec5bd1f2dd00" providerId="ADAL" clId="{C7F9539F-4BFB-471D-A2B1-667ADFFE9011}" dt="2024-09-21T22:40:14.884" v="162" actId="14100"/>
        <pc:sldMkLst>
          <pc:docMk/>
          <pc:sldMk cId="430712389" sldId="368"/>
        </pc:sldMkLst>
        <pc:spChg chg="mod">
          <ac:chgData name="Yili Lin" userId="4f5ea914-e9ae-44cc-983b-ec5bd1f2dd00" providerId="ADAL" clId="{C7F9539F-4BFB-471D-A2B1-667ADFFE9011}" dt="2024-09-21T22:40:14.884" v="162" actId="14100"/>
          <ac:spMkLst>
            <pc:docMk/>
            <pc:sldMk cId="430712389" sldId="368"/>
            <ac:spMk id="11" creationId="{5244E351-7A74-3197-AF40-F831759B1D02}"/>
          </ac:spMkLst>
        </pc:spChg>
      </pc:sldChg>
      <pc:sldChg chg="modSp add del mod">
        <pc:chgData name="Yili Lin" userId="4f5ea914-e9ae-44cc-983b-ec5bd1f2dd00" providerId="ADAL" clId="{C7F9539F-4BFB-471D-A2B1-667ADFFE9011}" dt="2024-09-21T22:39:50.335" v="153" actId="47"/>
        <pc:sldMkLst>
          <pc:docMk/>
          <pc:sldMk cId="3459817692" sldId="368"/>
        </pc:sldMkLst>
        <pc:spChg chg="mod">
          <ac:chgData name="Yili Lin" userId="4f5ea914-e9ae-44cc-983b-ec5bd1f2dd00" providerId="ADAL" clId="{C7F9539F-4BFB-471D-A2B1-667ADFFE9011}" dt="2024-09-21T21:55:53.315" v="127" actId="14100"/>
          <ac:spMkLst>
            <pc:docMk/>
            <pc:sldMk cId="3459817692" sldId="368"/>
            <ac:spMk id="11" creationId="{5244E351-7A74-3197-AF40-F831759B1D02}"/>
          </ac:spMkLst>
        </pc:spChg>
      </pc:sldChg>
      <pc:sldChg chg="delSp add mod">
        <pc:chgData name="Yili Lin" userId="4f5ea914-e9ae-44cc-983b-ec5bd1f2dd00" providerId="ADAL" clId="{C7F9539F-4BFB-471D-A2B1-667ADFFE9011}" dt="2024-09-21T23:07:15.104" v="195" actId="478"/>
        <pc:sldMkLst>
          <pc:docMk/>
          <pc:sldMk cId="711006646" sldId="369"/>
        </pc:sldMkLst>
        <pc:spChg chg="del">
          <ac:chgData name="Yili Lin" userId="4f5ea914-e9ae-44cc-983b-ec5bd1f2dd00" providerId="ADAL" clId="{C7F9539F-4BFB-471D-A2B1-667ADFFE9011}" dt="2024-09-21T23:07:15.104" v="195" actId="478"/>
          <ac:spMkLst>
            <pc:docMk/>
            <pc:sldMk cId="711006646" sldId="369"/>
            <ac:spMk id="10" creationId="{4063B5BA-6003-62B6-EDCE-B69CC5B5E2E1}"/>
          </ac:spMkLst>
        </pc:spChg>
      </pc:sldChg>
      <pc:sldChg chg="modSp add mod">
        <pc:chgData name="Yili Lin" userId="4f5ea914-e9ae-44cc-983b-ec5bd1f2dd00" providerId="ADAL" clId="{C7F9539F-4BFB-471D-A2B1-667ADFFE9011}" dt="2024-09-21T23:30:06.041" v="258" actId="14100"/>
        <pc:sldMkLst>
          <pc:docMk/>
          <pc:sldMk cId="3932525212" sldId="370"/>
        </pc:sldMkLst>
        <pc:spChg chg="mod">
          <ac:chgData name="Yili Lin" userId="4f5ea914-e9ae-44cc-983b-ec5bd1f2dd00" providerId="ADAL" clId="{C7F9539F-4BFB-471D-A2B1-667ADFFE9011}" dt="2024-09-21T23:20:17.288" v="237"/>
          <ac:spMkLst>
            <pc:docMk/>
            <pc:sldMk cId="3932525212" sldId="370"/>
            <ac:spMk id="2" creationId="{67ADE210-04F2-C333-E82F-063748B5B191}"/>
          </ac:spMkLst>
        </pc:spChg>
        <pc:spChg chg="mod">
          <ac:chgData name="Yili Lin" userId="4f5ea914-e9ae-44cc-983b-ec5bd1f2dd00" providerId="ADAL" clId="{C7F9539F-4BFB-471D-A2B1-667ADFFE9011}" dt="2024-09-21T23:30:06.041" v="258" actId="14100"/>
          <ac:spMkLst>
            <pc:docMk/>
            <pc:sldMk cId="3932525212" sldId="370"/>
            <ac:spMk id="11" creationId="{5244E351-7A74-3197-AF40-F831759B1D02}"/>
          </ac:spMkLst>
        </pc:spChg>
      </pc:sldChg>
      <pc:sldChg chg="modSp add mod">
        <pc:chgData name="Yili Lin" userId="4f5ea914-e9ae-44cc-983b-ec5bd1f2dd00" providerId="ADAL" clId="{C7F9539F-4BFB-471D-A2B1-667ADFFE9011}" dt="2024-09-21T23:30:00.614" v="257" actId="1076"/>
        <pc:sldMkLst>
          <pc:docMk/>
          <pc:sldMk cId="1181244095" sldId="371"/>
        </pc:sldMkLst>
        <pc:spChg chg="mod">
          <ac:chgData name="Yili Lin" userId="4f5ea914-e9ae-44cc-983b-ec5bd1f2dd00" providerId="ADAL" clId="{C7F9539F-4BFB-471D-A2B1-667ADFFE9011}" dt="2024-09-21T23:30:00.614" v="257" actId="1076"/>
          <ac:spMkLst>
            <pc:docMk/>
            <pc:sldMk cId="1181244095" sldId="371"/>
            <ac:spMk id="11" creationId="{5244E351-7A74-3197-AF40-F831759B1D02}"/>
          </ac:spMkLst>
        </pc:spChg>
      </pc:sldChg>
      <pc:sldChg chg="addSp modSp add mod">
        <pc:chgData name="Yili Lin" userId="4f5ea914-e9ae-44cc-983b-ec5bd1f2dd00" providerId="ADAL" clId="{C7F9539F-4BFB-471D-A2B1-667ADFFE9011}" dt="2024-09-21T23:40:15.890" v="310" actId="14100"/>
        <pc:sldMkLst>
          <pc:docMk/>
          <pc:sldMk cId="4042062275" sldId="372"/>
        </pc:sldMkLst>
        <pc:spChg chg="add mod ord">
          <ac:chgData name="Yili Lin" userId="4f5ea914-e9ae-44cc-983b-ec5bd1f2dd00" providerId="ADAL" clId="{C7F9539F-4BFB-471D-A2B1-667ADFFE9011}" dt="2024-09-21T23:40:15.890" v="310" actId="14100"/>
          <ac:spMkLst>
            <pc:docMk/>
            <pc:sldMk cId="4042062275" sldId="372"/>
            <ac:spMk id="6" creationId="{FB26ED03-3496-1001-28E3-0DD7F4627151}"/>
          </ac:spMkLst>
        </pc:spChg>
        <pc:spChg chg="mod">
          <ac:chgData name="Yili Lin" userId="4f5ea914-e9ae-44cc-983b-ec5bd1f2dd00" providerId="ADAL" clId="{C7F9539F-4BFB-471D-A2B1-667ADFFE9011}" dt="2024-09-21T23:34:30.919" v="260" actId="14100"/>
          <ac:spMkLst>
            <pc:docMk/>
            <pc:sldMk cId="4042062275" sldId="372"/>
            <ac:spMk id="11" creationId="{5244E351-7A74-3197-AF40-F831759B1D02}"/>
          </ac:spMkLst>
        </pc:spChg>
        <pc:picChg chg="add mod ord">
          <ac:chgData name="Yili Lin" userId="4f5ea914-e9ae-44cc-983b-ec5bd1f2dd00" providerId="ADAL" clId="{C7F9539F-4BFB-471D-A2B1-667ADFFE9011}" dt="2024-09-21T23:40:10.560" v="308" actId="1076"/>
          <ac:picMkLst>
            <pc:docMk/>
            <pc:sldMk cId="4042062275" sldId="372"/>
            <ac:picMk id="4" creationId="{B810522F-E853-E4B9-0B62-04859D3CD24E}"/>
          </ac:picMkLst>
        </pc:picChg>
        <pc:picChg chg="mod">
          <ac:chgData name="Yili Lin" userId="4f5ea914-e9ae-44cc-983b-ec5bd1f2dd00" providerId="ADAL" clId="{C7F9539F-4BFB-471D-A2B1-667ADFFE9011}" dt="2024-09-21T23:38:43.526" v="290" actId="1076"/>
          <ac:picMkLst>
            <pc:docMk/>
            <pc:sldMk cId="4042062275" sldId="372"/>
            <ac:picMk id="7" creationId="{D0265D52-2C18-34EA-8D5F-11383E2AB466}"/>
          </ac:picMkLst>
        </pc:picChg>
      </pc:sldChg>
      <pc:sldChg chg="addSp delSp modSp add mod">
        <pc:chgData name="Yili Lin" userId="4f5ea914-e9ae-44cc-983b-ec5bd1f2dd00" providerId="ADAL" clId="{C7F9539F-4BFB-471D-A2B1-667ADFFE9011}" dt="2024-09-21T23:44:58.948" v="345" actId="14100"/>
        <pc:sldMkLst>
          <pc:docMk/>
          <pc:sldMk cId="955201315" sldId="373"/>
        </pc:sldMkLst>
        <pc:spChg chg="add mod">
          <ac:chgData name="Yili Lin" userId="4f5ea914-e9ae-44cc-983b-ec5bd1f2dd00" providerId="ADAL" clId="{C7F9539F-4BFB-471D-A2B1-667ADFFE9011}" dt="2024-09-21T23:44:44.155" v="341" actId="14100"/>
          <ac:spMkLst>
            <pc:docMk/>
            <pc:sldMk cId="955201315" sldId="373"/>
            <ac:spMk id="3" creationId="{19880791-406E-BBB4-6F6C-28BEA56B4CDD}"/>
          </ac:spMkLst>
        </pc:spChg>
        <pc:spChg chg="del">
          <ac:chgData name="Yili Lin" userId="4f5ea914-e9ae-44cc-983b-ec5bd1f2dd00" providerId="ADAL" clId="{C7F9539F-4BFB-471D-A2B1-667ADFFE9011}" dt="2024-09-21T23:42:15.858" v="312" actId="478"/>
          <ac:spMkLst>
            <pc:docMk/>
            <pc:sldMk cId="955201315" sldId="373"/>
            <ac:spMk id="6" creationId="{FB26ED03-3496-1001-28E3-0DD7F4627151}"/>
          </ac:spMkLst>
        </pc:spChg>
        <pc:spChg chg="add mod ord">
          <ac:chgData name="Yili Lin" userId="4f5ea914-e9ae-44cc-983b-ec5bd1f2dd00" providerId="ADAL" clId="{C7F9539F-4BFB-471D-A2B1-667ADFFE9011}" dt="2024-09-21T23:44:58.948" v="345" actId="14100"/>
          <ac:spMkLst>
            <pc:docMk/>
            <pc:sldMk cId="955201315" sldId="373"/>
            <ac:spMk id="15" creationId="{E099ADD2-4509-D285-90CE-7968262E022B}"/>
          </ac:spMkLst>
        </pc:spChg>
        <pc:picChg chg="del">
          <ac:chgData name="Yili Lin" userId="4f5ea914-e9ae-44cc-983b-ec5bd1f2dd00" providerId="ADAL" clId="{C7F9539F-4BFB-471D-A2B1-667ADFFE9011}" dt="2024-09-21T23:42:17.657" v="313" actId="478"/>
          <ac:picMkLst>
            <pc:docMk/>
            <pc:sldMk cId="955201315" sldId="373"/>
            <ac:picMk id="4" creationId="{B810522F-E853-E4B9-0B62-04859D3CD24E}"/>
          </ac:picMkLst>
        </pc:picChg>
        <pc:picChg chg="add mod">
          <ac:chgData name="Yili Lin" userId="4f5ea914-e9ae-44cc-983b-ec5bd1f2dd00" providerId="ADAL" clId="{C7F9539F-4BFB-471D-A2B1-667ADFFE9011}" dt="2024-09-21T23:44:46.161" v="342" actId="1076"/>
          <ac:picMkLst>
            <pc:docMk/>
            <pc:sldMk cId="955201315" sldId="373"/>
            <ac:picMk id="12" creationId="{493932C0-DE0D-46BE-1280-2593DFAF6A49}"/>
          </ac:picMkLst>
        </pc:picChg>
        <pc:picChg chg="add mod">
          <ac:chgData name="Yili Lin" userId="4f5ea914-e9ae-44cc-983b-ec5bd1f2dd00" providerId="ADAL" clId="{C7F9539F-4BFB-471D-A2B1-667ADFFE9011}" dt="2024-09-21T23:44:53.317" v="343" actId="1076"/>
          <ac:picMkLst>
            <pc:docMk/>
            <pc:sldMk cId="955201315" sldId="373"/>
            <ac:picMk id="14" creationId="{F416C28A-9BA0-979A-182A-926E9970F522}"/>
          </ac:picMkLst>
        </pc:picChg>
      </pc:sldChg>
      <pc:sldChg chg="addSp delSp modSp add mod">
        <pc:chgData name="Yili Lin" userId="4f5ea914-e9ae-44cc-983b-ec5bd1f2dd00" providerId="ADAL" clId="{C7F9539F-4BFB-471D-A2B1-667ADFFE9011}" dt="2024-09-21T23:51:53.987" v="350" actId="22"/>
        <pc:sldMkLst>
          <pc:docMk/>
          <pc:sldMk cId="445829100" sldId="374"/>
        </pc:sldMkLst>
        <pc:spChg chg="add del">
          <ac:chgData name="Yili Lin" userId="4f5ea914-e9ae-44cc-983b-ec5bd1f2dd00" providerId="ADAL" clId="{C7F9539F-4BFB-471D-A2B1-667ADFFE9011}" dt="2024-09-21T23:51:53.987" v="350" actId="22"/>
          <ac:spMkLst>
            <pc:docMk/>
            <pc:sldMk cId="445829100" sldId="374"/>
            <ac:spMk id="4" creationId="{7F9766E7-8452-A19C-0774-F84D0D191530}"/>
          </ac:spMkLst>
        </pc:spChg>
        <pc:spChg chg="mod">
          <ac:chgData name="Yili Lin" userId="4f5ea914-e9ae-44cc-983b-ec5bd1f2dd00" providerId="ADAL" clId="{C7F9539F-4BFB-471D-A2B1-667ADFFE9011}" dt="2024-09-21T23:48:01.734" v="348" actId="14100"/>
          <ac:spMkLst>
            <pc:docMk/>
            <pc:sldMk cId="445829100" sldId="374"/>
            <ac:spMk id="11" creationId="{5244E351-7A74-3197-AF40-F831759B1D02}"/>
          </ac:spMkLst>
        </pc:spChg>
      </pc:sldChg>
      <pc:sldChg chg="modSp add mod">
        <pc:chgData name="Yili Lin" userId="4f5ea914-e9ae-44cc-983b-ec5bd1f2dd00" providerId="ADAL" clId="{C7F9539F-4BFB-471D-A2B1-667ADFFE9011}" dt="2024-09-21T23:52:09.631" v="354" actId="14100"/>
        <pc:sldMkLst>
          <pc:docMk/>
          <pc:sldMk cId="3381324088" sldId="375"/>
        </pc:sldMkLst>
        <pc:spChg chg="mod">
          <ac:chgData name="Yili Lin" userId="4f5ea914-e9ae-44cc-983b-ec5bd1f2dd00" providerId="ADAL" clId="{C7F9539F-4BFB-471D-A2B1-667ADFFE9011}" dt="2024-09-21T23:52:09.631" v="354" actId="14100"/>
          <ac:spMkLst>
            <pc:docMk/>
            <pc:sldMk cId="3381324088" sldId="375"/>
            <ac:spMk id="11" creationId="{5244E351-7A74-3197-AF40-F831759B1D02}"/>
          </ac:spMkLst>
        </pc:spChg>
      </pc:sldChg>
      <pc:sldChg chg="modSp add mod">
        <pc:chgData name="Yili Lin" userId="4f5ea914-e9ae-44cc-983b-ec5bd1f2dd00" providerId="ADAL" clId="{C7F9539F-4BFB-471D-A2B1-667ADFFE9011}" dt="2024-09-21T23:52:17.325" v="356" actId="14100"/>
        <pc:sldMkLst>
          <pc:docMk/>
          <pc:sldMk cId="1944293828" sldId="376"/>
        </pc:sldMkLst>
        <pc:spChg chg="mod">
          <ac:chgData name="Yili Lin" userId="4f5ea914-e9ae-44cc-983b-ec5bd1f2dd00" providerId="ADAL" clId="{C7F9539F-4BFB-471D-A2B1-667ADFFE9011}" dt="2024-09-21T23:52:17.325" v="356" actId="14100"/>
          <ac:spMkLst>
            <pc:docMk/>
            <pc:sldMk cId="1944293828" sldId="376"/>
            <ac:spMk id="11" creationId="{5244E351-7A74-3197-AF40-F831759B1D0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99EF1-A9A1-0142-A435-D6CF67BE6D8C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7D8E3-4DED-884B-B60B-A5855D3C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28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81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558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432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361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782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439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00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82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70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60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55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97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19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86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26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580765E-9E46-F923-4537-881F829F0E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b="19027"/>
          <a:stretch/>
        </p:blipFill>
        <p:spPr>
          <a:xfrm>
            <a:off x="4902150" y="-674203"/>
            <a:ext cx="7694778" cy="83541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649688-59E7-1703-6239-C6E17422C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9481" y="3697149"/>
            <a:ext cx="7604864" cy="1380539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EE2DF3-20B9-5FE4-78BC-2A84C112A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796" y="5412912"/>
            <a:ext cx="3342354" cy="146451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1587E38-3EC4-A044-D625-EEAF1E6EC06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5061" y="1197215"/>
            <a:ext cx="5899299" cy="19814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53E1F77-3976-FC07-D6FA-5715ADAF14E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963982" y="3502855"/>
            <a:ext cx="5932940" cy="70057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F758EA4-EA94-F72F-4C37-A2D336BDE9F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54906" y="5412912"/>
            <a:ext cx="651267" cy="65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68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7F527-C9C4-3AE9-1AB6-0A92543C6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0A292B-FD17-3482-0ADF-55B3DEAB1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C4CFF4-32C3-E17B-C4D7-7A0CF58DE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32BFF3-9C13-EF99-0729-5CAD7C9A0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7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F96DED-A25F-6860-FA29-8B5A8C881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70275C-7907-9F15-85B5-70FBD7271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31B68D-9337-DF5E-FDE3-D260CF6E7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19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E3C2B-45CE-B511-13E2-9DAE79A8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10148-A2A9-0799-F4F7-18017CE84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FFB31A-DA89-95E7-AB08-ECC256F19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7533F-7C4E-022F-1503-9303E85D6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0BDBA-F83C-B51D-3180-D13C4E39E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3C8B5-4C34-EC01-EB6E-5BF3EB0D2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65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A3A86-0B7B-9417-206C-8023301A4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FAB53F-53C6-9A50-564C-B9B09AEED9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FADB9C-BE4B-90D1-43B5-0B304E9FB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02F0E-CB70-B6CB-0280-2E396AB8B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C533A-08B0-58EA-9AD7-A3F8B324F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26A372-BDCD-A7E2-5A4F-E62DC39F1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73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0EBD8-E926-E742-3B9A-FB7253CBC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7357F9-DC12-94D1-6A8F-A398E6061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E06DF-5858-0C46-6785-091247830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65DCB-E870-DEF5-349E-FB0C17002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E2825-6709-2936-5F16-188693E21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83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190BBB-294E-EA0B-4584-034FA002C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2A05C-F0E4-B4A7-DC39-EB2E7568F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83312-CA81-4776-9938-673810277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87C54-F5DE-248C-FC2C-5BB73F76D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72711-175A-0A82-C452-816AAB8F9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97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C7F74-E65C-984E-FFFB-9873BF052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7072B-1A48-E8CC-BA32-C6C0F54A37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6E196-C6A3-D45C-AE7F-358CCC011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0C394-B57F-0355-CCFD-984B2FE12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E2EA4-D9C9-6654-B8BA-1C033886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69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E867D-53A7-E375-1117-1A31A9D52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513F4-D2B2-F0E3-ECBA-F3DC31E94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8344E-33BD-ECDF-B54C-D24955940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3BA72-D85A-09D5-0600-DA0ADB549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2EF3A-9F15-3C46-FFFB-022261A7C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57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E438D-15AB-1384-01DA-DBC84002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BF7F2-D1ED-7EA7-354A-565D52FF4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E1DCA-88C9-4457-D10B-A94EB9AD7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4F4D0-A1CD-2FEC-7FE5-3EFEA82E3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13ACB-3D51-C021-380A-422741CC0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73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998A7-CA9A-1FEB-D37F-86B06EC6B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477CC-EB3F-8190-5A4C-65AE4E397D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C5C47D-3BE5-48D2-EE39-FCF231842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493D8-52FD-639F-7179-FFC6FA0DD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C36B6A-9301-ABDB-03CF-23ADF7F07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E4F21-C24C-D131-6D7F-52B80594D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6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4430F-5A5E-5D4B-4BC7-884289535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2327C-9D0F-B15E-C5AE-0B4402F1F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166" y="1952234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56B8F-F397-B870-64C7-260815F6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38536" y="5052805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GEORGE MASON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B4960-F59B-CF95-3858-F7F56D50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2902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4FE883-4AC6-394B-8129-6E4BB686DB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460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4D842-A184-D34E-83A3-7939A51F2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88A4F-A689-1A7A-CAA8-4068B47FD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A3E650-B706-5DEB-EE7A-90F3218CF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D9BED9-8399-658E-9C06-CE1A6A009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063B30-E962-04B2-019E-17B9C7A4EE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8B6CFA-AA84-B957-4789-8CE9BB158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92B9A4-0BCD-4078-27F1-CE03080C7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B652E3-0273-69D9-07C6-940891B92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040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1E62D-DDB5-965C-61E2-C64BE73C9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E61465-2D74-BA61-3A96-9F2CCD6A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C54FB0-75C8-BAB0-E08F-5597C745F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EBFBCC-94A9-E98E-22C3-CC3862648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721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4318E-3FAE-E6CF-52C8-A5357EEE7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B0A48F-0238-53D6-2204-E5B225E25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CE8633-0444-E110-E633-38AC564D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919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3B09-7850-228A-25AC-33C768D9D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54079-0291-2553-0325-367A1814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8713B-4F7B-73A8-AC88-08F4E4338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00650-DD85-EA5B-AC1C-BD0EA4C57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F2E68-5EFE-4521-37C9-0D2D2A5F1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C79F28-1FD0-F39C-054C-149BB5733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793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42600-E7F7-0A7C-3F48-7DC43760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D641E-C182-AA2F-BDCE-515CDD073D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6BA398-7343-A78C-5E87-2861D8733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D3B96A-4338-90F4-C630-4B1D3B913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99B5F-56F1-C929-633A-316982F9F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60F7B3-C312-29B8-3DC6-506DD032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196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08239-20ED-83C2-5E94-937A1AD96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B3D5DE-5127-38D3-6E89-B9D722EC2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445D7-6DAD-B423-C661-09989B9F5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D203D-59EC-5FB7-5C4E-181DE2DCD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D749D-FD83-7F6C-FA44-FEFB64867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575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73154B-5C96-2E9F-D96C-FB3E0FD938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5D171-DBA8-3F47-FB05-D4B0DD2C7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BBFC7-FA2F-62E6-4063-B8016AC95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08E5F-665E-DCDF-E602-9A5066D39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BF30F-B402-482F-1090-52983BFFE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0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F95F78E-F4A5-005F-D143-98D0ABF950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2097" t="73191" r="26779"/>
          <a:stretch/>
        </p:blipFill>
        <p:spPr>
          <a:xfrm>
            <a:off x="5956300" y="-2875"/>
            <a:ext cx="2400300" cy="7573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A2F6515-D6D6-585C-70C8-97944CAA70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-10100" t="-3420" r="27678" b="5864"/>
          <a:stretch/>
        </p:blipFill>
        <p:spPr>
          <a:xfrm>
            <a:off x="11019637" y="5562599"/>
            <a:ext cx="1172363" cy="13255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34430F-5A5E-5D4B-4BC7-884289535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0" y="890886"/>
            <a:ext cx="46863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2327C-9D0F-B15E-C5AE-0B4402F1F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311900" cy="6858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56B8F-F397-B870-64C7-260815F6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32600" y="6356350"/>
            <a:ext cx="41148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GEORGE MASON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B4960-F59B-CF95-3858-F7F56D50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74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4FE883-4AC6-394B-8129-6E4BB686DB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A07B2B8-372A-822A-3B45-E45E06B6D59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39000" y="2489201"/>
            <a:ext cx="4686300" cy="3505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133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7B771-CD45-205F-806A-816788390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7800" y="2503174"/>
            <a:ext cx="4819650" cy="1267453"/>
          </a:xfrm>
        </p:spPr>
        <p:txBody>
          <a:bodyPr anchor="b">
            <a:normAutofit/>
          </a:bodyPr>
          <a:lstStyle>
            <a:lvl1pPr algn="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E9AFD-F871-6540-2115-DB916F644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7800" y="3797615"/>
            <a:ext cx="4819650" cy="1500187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D1F781-F4CE-AC60-F115-80945A7AEA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l="6365" r="1479"/>
          <a:stretch/>
        </p:blipFill>
        <p:spPr>
          <a:xfrm>
            <a:off x="-1435100" y="419100"/>
            <a:ext cx="8085811" cy="6985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56F55E-839E-3694-5C2F-4668203B2C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61300" y="276893"/>
            <a:ext cx="3773552" cy="126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42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C2701-4420-72DC-D9FF-898684F72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96297-FA0A-C43E-7108-817161C6E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60C57-4A3B-2719-81CA-09B73DA66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5C47A-F876-ED35-DAE5-3572E8113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924CA-7BF3-D294-A28C-08A9A0606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A5C8A-0B8F-489F-EE46-BC751895B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B6E7A-928B-AFFC-58EB-DDF90F805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2C910-FE19-34A9-89EC-61EEDA4E4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EFA6F-EE9F-1222-61BB-6CA64CF7F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23EB0-73EB-A669-40D8-A7BDD08F1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13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1FFF6-7C3E-B82E-BAD3-3DE14A8ED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0A6E4-035E-A278-7C29-F7C19E8BA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13EDC-550D-793C-1A85-3455C9C4C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158A0-98A6-F425-07F8-AD2416B3E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59031-28CA-0A3A-FA4D-0C74C339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1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A442C-E7A1-4B84-D829-7CCFAC8C6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7A649-0420-A710-F725-C76CCE0D6C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FD3817-238F-3DE7-81A5-734A9291E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70E521-970C-0A16-339D-01F543C2F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00133-5DFD-4E8F-78F2-20C8E60D5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1ABD90-E5A5-8AFE-AF68-645F771A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0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AE022-1263-0F86-3BCE-C134CAA1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018F2-F8CE-4B78-5B33-7B7C6A5CD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FCAB54-FA9D-256B-6B70-DB2FF3755A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68D39D-2C9E-8BEC-F41A-E542FDBE8D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114F0C-49C8-852E-937E-1CED58824D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6C534-DF33-C872-B51D-C6C81045C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D48419-26EC-1F6C-06ED-4FEDEEA91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8E161C-F9A4-9A91-4F1C-965605687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5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3DD871-3B5C-C6B1-86B7-BAD5C9E02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15E8F-94C3-DEA7-72D7-43D974A55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33BC0-FF84-DF07-2D03-812433C8C8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F68AE-1121-E34D-AB43-7EFA01D82E5E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04D14-8F6B-6828-E58B-9590E68C80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5504E-6E70-6ECE-79C3-BCDDE83ED4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7711" y="6356350"/>
            <a:ext cx="587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FE883-4AC6-394B-8129-6E4BB686DB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7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55914E-B12D-A7B0-5FD9-797382E1C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96845E-D9F9-8BDF-C840-02AB94A46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0E1BE-A7B7-ED17-1838-DBB3F46715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4967F-2382-1D42-B474-ED4C6215D2E3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85862-84FD-CE9D-9FE7-4D2339447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53032-999A-FB0D-8D6A-9372F506D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9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929900-2ACA-4B92-0E1A-06DA734F9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8FEAE7-C0FC-3C7F-593D-72FA7D103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F4F41-5353-39BA-3414-85A2A531C2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5D5C6-F7A1-5D44-B216-FA90FD5DD46C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26262-21EF-79AE-4E83-5A1E4D0B13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5C12F-C386-8200-06E7-EF5A40CF07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9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F6DBE204-75C9-6F86-317E-5CFC06FC46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795" y="5412912"/>
            <a:ext cx="5391421" cy="1464519"/>
          </a:xfrm>
        </p:spPr>
        <p:txBody>
          <a:bodyPr/>
          <a:lstStyle/>
          <a:p>
            <a:r>
              <a:rPr lang="en-US" dirty="0"/>
              <a:t>HAP 719: Advanced Statistics I</a:t>
            </a:r>
          </a:p>
          <a:p>
            <a:r>
              <a:rPr lang="en-US" dirty="0"/>
              <a:t>Yili Lin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9199008-FA7F-E626-60CB-AC2CECA62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9478" y="3697149"/>
            <a:ext cx="10042401" cy="1229958"/>
          </a:xfrm>
        </p:spPr>
        <p:txBody>
          <a:bodyPr>
            <a:normAutofit/>
          </a:bodyPr>
          <a:lstStyle/>
          <a:p>
            <a:r>
              <a:rPr lang="en-US" b="1" dirty="0"/>
              <a:t>Interpreting Logistic Regression Output in R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628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9DF3F14-3506-ABE4-A847-32AB5C34AD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5648" y="1690688"/>
            <a:ext cx="5893103" cy="4390671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Model Fit Metrics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44E351-7A74-3197-AF40-F831759B1D02}"/>
              </a:ext>
            </a:extLst>
          </p:cNvPr>
          <p:cNvSpPr txBox="1"/>
          <p:nvPr/>
        </p:nvSpPr>
        <p:spPr>
          <a:xfrm>
            <a:off x="3364301" y="5030788"/>
            <a:ext cx="4882551" cy="326216"/>
          </a:xfrm>
          <a:custGeom>
            <a:avLst/>
            <a:gdLst>
              <a:gd name="connsiteX0" fmla="*/ 0 w 4882551"/>
              <a:gd name="connsiteY0" fmla="*/ 0 h 326216"/>
              <a:gd name="connsiteX1" fmla="*/ 493680 w 4882551"/>
              <a:gd name="connsiteY1" fmla="*/ 0 h 326216"/>
              <a:gd name="connsiteX2" fmla="*/ 1133837 w 4882551"/>
              <a:gd name="connsiteY2" fmla="*/ 0 h 326216"/>
              <a:gd name="connsiteX3" fmla="*/ 1578691 w 4882551"/>
              <a:gd name="connsiteY3" fmla="*/ 0 h 326216"/>
              <a:gd name="connsiteX4" fmla="*/ 2170023 w 4882551"/>
              <a:gd name="connsiteY4" fmla="*/ 0 h 326216"/>
              <a:gd name="connsiteX5" fmla="*/ 2712528 w 4882551"/>
              <a:gd name="connsiteY5" fmla="*/ 0 h 326216"/>
              <a:gd name="connsiteX6" fmla="*/ 3255034 w 4882551"/>
              <a:gd name="connsiteY6" fmla="*/ 0 h 326216"/>
              <a:gd name="connsiteX7" fmla="*/ 3846365 w 4882551"/>
              <a:gd name="connsiteY7" fmla="*/ 0 h 326216"/>
              <a:gd name="connsiteX8" fmla="*/ 4242394 w 4882551"/>
              <a:gd name="connsiteY8" fmla="*/ 0 h 326216"/>
              <a:gd name="connsiteX9" fmla="*/ 4882551 w 4882551"/>
              <a:gd name="connsiteY9" fmla="*/ 0 h 326216"/>
              <a:gd name="connsiteX10" fmla="*/ 4882551 w 4882551"/>
              <a:gd name="connsiteY10" fmla="*/ 326216 h 326216"/>
              <a:gd name="connsiteX11" fmla="*/ 4437696 w 4882551"/>
              <a:gd name="connsiteY11" fmla="*/ 326216 h 326216"/>
              <a:gd name="connsiteX12" fmla="*/ 3895191 w 4882551"/>
              <a:gd name="connsiteY12" fmla="*/ 326216 h 326216"/>
              <a:gd name="connsiteX13" fmla="*/ 3401511 w 4882551"/>
              <a:gd name="connsiteY13" fmla="*/ 326216 h 326216"/>
              <a:gd name="connsiteX14" fmla="*/ 2761354 w 4882551"/>
              <a:gd name="connsiteY14" fmla="*/ 326216 h 326216"/>
              <a:gd name="connsiteX15" fmla="*/ 2316499 w 4882551"/>
              <a:gd name="connsiteY15" fmla="*/ 326216 h 326216"/>
              <a:gd name="connsiteX16" fmla="*/ 1725168 w 4882551"/>
              <a:gd name="connsiteY16" fmla="*/ 326216 h 326216"/>
              <a:gd name="connsiteX17" fmla="*/ 1182662 w 4882551"/>
              <a:gd name="connsiteY17" fmla="*/ 326216 h 326216"/>
              <a:gd name="connsiteX18" fmla="*/ 737808 w 4882551"/>
              <a:gd name="connsiteY18" fmla="*/ 326216 h 326216"/>
              <a:gd name="connsiteX19" fmla="*/ 0 w 4882551"/>
              <a:gd name="connsiteY19" fmla="*/ 326216 h 326216"/>
              <a:gd name="connsiteX20" fmla="*/ 0 w 4882551"/>
              <a:gd name="connsiteY20" fmla="*/ 0 h 326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882551" h="326216" extrusionOk="0">
                <a:moveTo>
                  <a:pt x="0" y="0"/>
                </a:moveTo>
                <a:cubicBezTo>
                  <a:pt x="213565" y="-38312"/>
                  <a:pt x="259271" y="4139"/>
                  <a:pt x="493680" y="0"/>
                </a:cubicBezTo>
                <a:cubicBezTo>
                  <a:pt x="728089" y="-4139"/>
                  <a:pt x="966338" y="50403"/>
                  <a:pt x="1133837" y="0"/>
                </a:cubicBezTo>
                <a:cubicBezTo>
                  <a:pt x="1301336" y="-50403"/>
                  <a:pt x="1436867" y="27836"/>
                  <a:pt x="1578691" y="0"/>
                </a:cubicBezTo>
                <a:cubicBezTo>
                  <a:pt x="1720515" y="-27836"/>
                  <a:pt x="1894460" y="64315"/>
                  <a:pt x="2170023" y="0"/>
                </a:cubicBezTo>
                <a:cubicBezTo>
                  <a:pt x="2445586" y="-64315"/>
                  <a:pt x="2480220" y="22613"/>
                  <a:pt x="2712528" y="0"/>
                </a:cubicBezTo>
                <a:cubicBezTo>
                  <a:pt x="2944836" y="-22613"/>
                  <a:pt x="3040256" y="15223"/>
                  <a:pt x="3255034" y="0"/>
                </a:cubicBezTo>
                <a:cubicBezTo>
                  <a:pt x="3469812" y="-15223"/>
                  <a:pt x="3708552" y="3809"/>
                  <a:pt x="3846365" y="0"/>
                </a:cubicBezTo>
                <a:cubicBezTo>
                  <a:pt x="3984178" y="-3809"/>
                  <a:pt x="4069916" y="3858"/>
                  <a:pt x="4242394" y="0"/>
                </a:cubicBezTo>
                <a:cubicBezTo>
                  <a:pt x="4414872" y="-3858"/>
                  <a:pt x="4603296" y="44666"/>
                  <a:pt x="4882551" y="0"/>
                </a:cubicBezTo>
                <a:cubicBezTo>
                  <a:pt x="4894463" y="158232"/>
                  <a:pt x="4849268" y="244654"/>
                  <a:pt x="4882551" y="326216"/>
                </a:cubicBezTo>
                <a:cubicBezTo>
                  <a:pt x="4782811" y="340521"/>
                  <a:pt x="4607135" y="312882"/>
                  <a:pt x="4437696" y="326216"/>
                </a:cubicBezTo>
                <a:cubicBezTo>
                  <a:pt x="4268257" y="339550"/>
                  <a:pt x="4056520" y="305329"/>
                  <a:pt x="3895191" y="326216"/>
                </a:cubicBezTo>
                <a:cubicBezTo>
                  <a:pt x="3733862" y="347103"/>
                  <a:pt x="3622812" y="301641"/>
                  <a:pt x="3401511" y="326216"/>
                </a:cubicBezTo>
                <a:cubicBezTo>
                  <a:pt x="3180210" y="350791"/>
                  <a:pt x="2999591" y="302368"/>
                  <a:pt x="2761354" y="326216"/>
                </a:cubicBezTo>
                <a:cubicBezTo>
                  <a:pt x="2523117" y="350064"/>
                  <a:pt x="2451586" y="272879"/>
                  <a:pt x="2316499" y="326216"/>
                </a:cubicBezTo>
                <a:cubicBezTo>
                  <a:pt x="2181413" y="379553"/>
                  <a:pt x="2002517" y="275938"/>
                  <a:pt x="1725168" y="326216"/>
                </a:cubicBezTo>
                <a:cubicBezTo>
                  <a:pt x="1447819" y="376494"/>
                  <a:pt x="1393458" y="311428"/>
                  <a:pt x="1182662" y="326216"/>
                </a:cubicBezTo>
                <a:cubicBezTo>
                  <a:pt x="971866" y="341004"/>
                  <a:pt x="858744" y="291888"/>
                  <a:pt x="737808" y="326216"/>
                </a:cubicBezTo>
                <a:cubicBezTo>
                  <a:pt x="616872" y="360544"/>
                  <a:pt x="203089" y="258788"/>
                  <a:pt x="0" y="326216"/>
                </a:cubicBezTo>
                <a:cubicBezTo>
                  <a:pt x="-25234" y="195869"/>
                  <a:pt x="32070" y="67051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342186262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525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9DF3F14-3506-ABE4-A847-32AB5C34AD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5648" y="1690688"/>
            <a:ext cx="5893103" cy="4390671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Model Fit Metrics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44E351-7A74-3197-AF40-F831759B1D02}"/>
              </a:ext>
            </a:extLst>
          </p:cNvPr>
          <p:cNvSpPr txBox="1"/>
          <p:nvPr/>
        </p:nvSpPr>
        <p:spPr>
          <a:xfrm>
            <a:off x="3025648" y="5280954"/>
            <a:ext cx="5221204" cy="291710"/>
          </a:xfrm>
          <a:custGeom>
            <a:avLst/>
            <a:gdLst>
              <a:gd name="connsiteX0" fmla="*/ 0 w 5221204"/>
              <a:gd name="connsiteY0" fmla="*/ 0 h 291710"/>
              <a:gd name="connsiteX1" fmla="*/ 527922 w 5221204"/>
              <a:gd name="connsiteY1" fmla="*/ 0 h 291710"/>
              <a:gd name="connsiteX2" fmla="*/ 1212480 w 5221204"/>
              <a:gd name="connsiteY2" fmla="*/ 0 h 291710"/>
              <a:gd name="connsiteX3" fmla="*/ 1688189 w 5221204"/>
              <a:gd name="connsiteY3" fmla="*/ 0 h 291710"/>
              <a:gd name="connsiteX4" fmla="*/ 2320535 w 5221204"/>
              <a:gd name="connsiteY4" fmla="*/ 0 h 291710"/>
              <a:gd name="connsiteX5" fmla="*/ 2900669 w 5221204"/>
              <a:gd name="connsiteY5" fmla="*/ 0 h 291710"/>
              <a:gd name="connsiteX6" fmla="*/ 3480803 w 5221204"/>
              <a:gd name="connsiteY6" fmla="*/ 0 h 291710"/>
              <a:gd name="connsiteX7" fmla="*/ 4113148 w 5221204"/>
              <a:gd name="connsiteY7" fmla="*/ 0 h 291710"/>
              <a:gd name="connsiteX8" fmla="*/ 4536646 w 5221204"/>
              <a:gd name="connsiteY8" fmla="*/ 0 h 291710"/>
              <a:gd name="connsiteX9" fmla="*/ 5221204 w 5221204"/>
              <a:gd name="connsiteY9" fmla="*/ 0 h 291710"/>
              <a:gd name="connsiteX10" fmla="*/ 5221204 w 5221204"/>
              <a:gd name="connsiteY10" fmla="*/ 291710 h 291710"/>
              <a:gd name="connsiteX11" fmla="*/ 4745494 w 5221204"/>
              <a:gd name="connsiteY11" fmla="*/ 291710 h 291710"/>
              <a:gd name="connsiteX12" fmla="*/ 4165361 w 5221204"/>
              <a:gd name="connsiteY12" fmla="*/ 291710 h 291710"/>
              <a:gd name="connsiteX13" fmla="*/ 3637439 w 5221204"/>
              <a:gd name="connsiteY13" fmla="*/ 291710 h 291710"/>
              <a:gd name="connsiteX14" fmla="*/ 2952881 w 5221204"/>
              <a:gd name="connsiteY14" fmla="*/ 291710 h 291710"/>
              <a:gd name="connsiteX15" fmla="*/ 2477171 w 5221204"/>
              <a:gd name="connsiteY15" fmla="*/ 291710 h 291710"/>
              <a:gd name="connsiteX16" fmla="*/ 1844825 w 5221204"/>
              <a:gd name="connsiteY16" fmla="*/ 291710 h 291710"/>
              <a:gd name="connsiteX17" fmla="*/ 1264692 w 5221204"/>
              <a:gd name="connsiteY17" fmla="*/ 291710 h 291710"/>
              <a:gd name="connsiteX18" fmla="*/ 788982 w 5221204"/>
              <a:gd name="connsiteY18" fmla="*/ 291710 h 291710"/>
              <a:gd name="connsiteX19" fmla="*/ 0 w 5221204"/>
              <a:gd name="connsiteY19" fmla="*/ 291710 h 291710"/>
              <a:gd name="connsiteX20" fmla="*/ 0 w 5221204"/>
              <a:gd name="connsiteY20" fmla="*/ 0 h 291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221204" h="291710" extrusionOk="0">
                <a:moveTo>
                  <a:pt x="0" y="0"/>
                </a:moveTo>
                <a:cubicBezTo>
                  <a:pt x="203495" y="-31660"/>
                  <a:pt x="324172" y="14978"/>
                  <a:pt x="527922" y="0"/>
                </a:cubicBezTo>
                <a:cubicBezTo>
                  <a:pt x="731672" y="-14978"/>
                  <a:pt x="1025803" y="64442"/>
                  <a:pt x="1212480" y="0"/>
                </a:cubicBezTo>
                <a:cubicBezTo>
                  <a:pt x="1399157" y="-64442"/>
                  <a:pt x="1508949" y="13258"/>
                  <a:pt x="1688189" y="0"/>
                </a:cubicBezTo>
                <a:cubicBezTo>
                  <a:pt x="1867429" y="-13258"/>
                  <a:pt x="2079167" y="43215"/>
                  <a:pt x="2320535" y="0"/>
                </a:cubicBezTo>
                <a:cubicBezTo>
                  <a:pt x="2561903" y="-43215"/>
                  <a:pt x="2722162" y="23733"/>
                  <a:pt x="2900669" y="0"/>
                </a:cubicBezTo>
                <a:cubicBezTo>
                  <a:pt x="3079176" y="-23733"/>
                  <a:pt x="3267139" y="7462"/>
                  <a:pt x="3480803" y="0"/>
                </a:cubicBezTo>
                <a:cubicBezTo>
                  <a:pt x="3694467" y="-7462"/>
                  <a:pt x="3878944" y="5780"/>
                  <a:pt x="4113148" y="0"/>
                </a:cubicBezTo>
                <a:cubicBezTo>
                  <a:pt x="4347352" y="-5780"/>
                  <a:pt x="4355987" y="22303"/>
                  <a:pt x="4536646" y="0"/>
                </a:cubicBezTo>
                <a:cubicBezTo>
                  <a:pt x="4717305" y="-22303"/>
                  <a:pt x="5080893" y="11666"/>
                  <a:pt x="5221204" y="0"/>
                </a:cubicBezTo>
                <a:cubicBezTo>
                  <a:pt x="5256039" y="89661"/>
                  <a:pt x="5219774" y="197021"/>
                  <a:pt x="5221204" y="291710"/>
                </a:cubicBezTo>
                <a:cubicBezTo>
                  <a:pt x="5055321" y="319409"/>
                  <a:pt x="4909840" y="265351"/>
                  <a:pt x="4745494" y="291710"/>
                </a:cubicBezTo>
                <a:cubicBezTo>
                  <a:pt x="4581148" y="318069"/>
                  <a:pt x="4402668" y="242881"/>
                  <a:pt x="4165361" y="291710"/>
                </a:cubicBezTo>
                <a:cubicBezTo>
                  <a:pt x="3928054" y="340539"/>
                  <a:pt x="3840650" y="239636"/>
                  <a:pt x="3637439" y="291710"/>
                </a:cubicBezTo>
                <a:cubicBezTo>
                  <a:pt x="3434228" y="343784"/>
                  <a:pt x="3240025" y="216184"/>
                  <a:pt x="2952881" y="291710"/>
                </a:cubicBezTo>
                <a:cubicBezTo>
                  <a:pt x="2665737" y="367236"/>
                  <a:pt x="2640962" y="237968"/>
                  <a:pt x="2477171" y="291710"/>
                </a:cubicBezTo>
                <a:cubicBezTo>
                  <a:pt x="2313380" y="345452"/>
                  <a:pt x="1989168" y="280459"/>
                  <a:pt x="1844825" y="291710"/>
                </a:cubicBezTo>
                <a:cubicBezTo>
                  <a:pt x="1700482" y="302961"/>
                  <a:pt x="1386008" y="223063"/>
                  <a:pt x="1264692" y="291710"/>
                </a:cubicBezTo>
                <a:cubicBezTo>
                  <a:pt x="1143376" y="360357"/>
                  <a:pt x="911202" y="260623"/>
                  <a:pt x="788982" y="291710"/>
                </a:cubicBezTo>
                <a:cubicBezTo>
                  <a:pt x="666762" y="322797"/>
                  <a:pt x="190663" y="244947"/>
                  <a:pt x="0" y="291710"/>
                </a:cubicBezTo>
                <a:cubicBezTo>
                  <a:pt x="-17540" y="210053"/>
                  <a:pt x="14031" y="84315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342186262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244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9DF3F14-3506-ABE4-A847-32AB5C34AD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5648" y="1690688"/>
            <a:ext cx="5893103" cy="4390671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Model Fit Metrics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44E351-7A74-3197-AF40-F831759B1D02}"/>
              </a:ext>
            </a:extLst>
          </p:cNvPr>
          <p:cNvSpPr txBox="1"/>
          <p:nvPr/>
        </p:nvSpPr>
        <p:spPr>
          <a:xfrm>
            <a:off x="3025648" y="5037826"/>
            <a:ext cx="5186699" cy="534838"/>
          </a:xfrm>
          <a:custGeom>
            <a:avLst/>
            <a:gdLst>
              <a:gd name="connsiteX0" fmla="*/ 0 w 5186699"/>
              <a:gd name="connsiteY0" fmla="*/ 0 h 534838"/>
              <a:gd name="connsiteX1" fmla="*/ 524433 w 5186699"/>
              <a:gd name="connsiteY1" fmla="*/ 0 h 534838"/>
              <a:gd name="connsiteX2" fmla="*/ 1204467 w 5186699"/>
              <a:gd name="connsiteY2" fmla="*/ 0 h 534838"/>
              <a:gd name="connsiteX3" fmla="*/ 1677033 w 5186699"/>
              <a:gd name="connsiteY3" fmla="*/ 0 h 534838"/>
              <a:gd name="connsiteX4" fmla="*/ 2305200 w 5186699"/>
              <a:gd name="connsiteY4" fmla="*/ 0 h 534838"/>
              <a:gd name="connsiteX5" fmla="*/ 2881499 w 5186699"/>
              <a:gd name="connsiteY5" fmla="*/ 0 h 534838"/>
              <a:gd name="connsiteX6" fmla="*/ 3457799 w 5186699"/>
              <a:gd name="connsiteY6" fmla="*/ 0 h 534838"/>
              <a:gd name="connsiteX7" fmla="*/ 4085966 w 5186699"/>
              <a:gd name="connsiteY7" fmla="*/ 0 h 534838"/>
              <a:gd name="connsiteX8" fmla="*/ 4506665 w 5186699"/>
              <a:gd name="connsiteY8" fmla="*/ 0 h 534838"/>
              <a:gd name="connsiteX9" fmla="*/ 5186699 w 5186699"/>
              <a:gd name="connsiteY9" fmla="*/ 0 h 534838"/>
              <a:gd name="connsiteX10" fmla="*/ 5186699 w 5186699"/>
              <a:gd name="connsiteY10" fmla="*/ 534838 h 534838"/>
              <a:gd name="connsiteX11" fmla="*/ 4714133 w 5186699"/>
              <a:gd name="connsiteY11" fmla="*/ 534838 h 534838"/>
              <a:gd name="connsiteX12" fmla="*/ 4137833 w 5186699"/>
              <a:gd name="connsiteY12" fmla="*/ 534838 h 534838"/>
              <a:gd name="connsiteX13" fmla="*/ 3613400 w 5186699"/>
              <a:gd name="connsiteY13" fmla="*/ 534838 h 534838"/>
              <a:gd name="connsiteX14" fmla="*/ 2933366 w 5186699"/>
              <a:gd name="connsiteY14" fmla="*/ 534838 h 534838"/>
              <a:gd name="connsiteX15" fmla="*/ 2460801 w 5186699"/>
              <a:gd name="connsiteY15" fmla="*/ 534838 h 534838"/>
              <a:gd name="connsiteX16" fmla="*/ 1832634 w 5186699"/>
              <a:gd name="connsiteY16" fmla="*/ 534838 h 534838"/>
              <a:gd name="connsiteX17" fmla="*/ 1256334 w 5186699"/>
              <a:gd name="connsiteY17" fmla="*/ 534838 h 534838"/>
              <a:gd name="connsiteX18" fmla="*/ 783768 w 5186699"/>
              <a:gd name="connsiteY18" fmla="*/ 534838 h 534838"/>
              <a:gd name="connsiteX19" fmla="*/ 0 w 5186699"/>
              <a:gd name="connsiteY19" fmla="*/ 534838 h 534838"/>
              <a:gd name="connsiteX20" fmla="*/ 0 w 5186699"/>
              <a:gd name="connsiteY20" fmla="*/ 0 h 53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186699" h="534838" extrusionOk="0">
                <a:moveTo>
                  <a:pt x="0" y="0"/>
                </a:moveTo>
                <a:cubicBezTo>
                  <a:pt x="178374" y="-28709"/>
                  <a:pt x="292487" y="7811"/>
                  <a:pt x="524433" y="0"/>
                </a:cubicBezTo>
                <a:cubicBezTo>
                  <a:pt x="756379" y="-7811"/>
                  <a:pt x="922658" y="22731"/>
                  <a:pt x="1204467" y="0"/>
                </a:cubicBezTo>
                <a:cubicBezTo>
                  <a:pt x="1486276" y="-22731"/>
                  <a:pt x="1571455" y="55057"/>
                  <a:pt x="1677033" y="0"/>
                </a:cubicBezTo>
                <a:cubicBezTo>
                  <a:pt x="1782611" y="-55057"/>
                  <a:pt x="2027253" y="36003"/>
                  <a:pt x="2305200" y="0"/>
                </a:cubicBezTo>
                <a:cubicBezTo>
                  <a:pt x="2583147" y="-36003"/>
                  <a:pt x="2614242" y="30367"/>
                  <a:pt x="2881499" y="0"/>
                </a:cubicBezTo>
                <a:cubicBezTo>
                  <a:pt x="3148756" y="-30367"/>
                  <a:pt x="3187376" y="37390"/>
                  <a:pt x="3457799" y="0"/>
                </a:cubicBezTo>
                <a:cubicBezTo>
                  <a:pt x="3728222" y="-37390"/>
                  <a:pt x="3789347" y="70589"/>
                  <a:pt x="4085966" y="0"/>
                </a:cubicBezTo>
                <a:cubicBezTo>
                  <a:pt x="4382585" y="-70589"/>
                  <a:pt x="4379173" y="324"/>
                  <a:pt x="4506665" y="0"/>
                </a:cubicBezTo>
                <a:cubicBezTo>
                  <a:pt x="4634157" y="-324"/>
                  <a:pt x="4988388" y="69683"/>
                  <a:pt x="5186699" y="0"/>
                </a:cubicBezTo>
                <a:cubicBezTo>
                  <a:pt x="5208557" y="263265"/>
                  <a:pt x="5163425" y="354311"/>
                  <a:pt x="5186699" y="534838"/>
                </a:cubicBezTo>
                <a:cubicBezTo>
                  <a:pt x="4966747" y="548518"/>
                  <a:pt x="4922704" y="504974"/>
                  <a:pt x="4714133" y="534838"/>
                </a:cubicBezTo>
                <a:cubicBezTo>
                  <a:pt x="4505562" y="564702"/>
                  <a:pt x="4305400" y="474158"/>
                  <a:pt x="4137833" y="534838"/>
                </a:cubicBezTo>
                <a:cubicBezTo>
                  <a:pt x="3970266" y="595518"/>
                  <a:pt x="3798564" y="528158"/>
                  <a:pt x="3613400" y="534838"/>
                </a:cubicBezTo>
                <a:cubicBezTo>
                  <a:pt x="3428236" y="541518"/>
                  <a:pt x="3270238" y="498631"/>
                  <a:pt x="2933366" y="534838"/>
                </a:cubicBezTo>
                <a:cubicBezTo>
                  <a:pt x="2596494" y="571045"/>
                  <a:pt x="2617907" y="530776"/>
                  <a:pt x="2460801" y="534838"/>
                </a:cubicBezTo>
                <a:cubicBezTo>
                  <a:pt x="2303695" y="538900"/>
                  <a:pt x="2064169" y="471816"/>
                  <a:pt x="1832634" y="534838"/>
                </a:cubicBezTo>
                <a:cubicBezTo>
                  <a:pt x="1601099" y="597860"/>
                  <a:pt x="1473758" y="475934"/>
                  <a:pt x="1256334" y="534838"/>
                </a:cubicBezTo>
                <a:cubicBezTo>
                  <a:pt x="1038910" y="593742"/>
                  <a:pt x="998010" y="521988"/>
                  <a:pt x="783768" y="534838"/>
                </a:cubicBezTo>
                <a:cubicBezTo>
                  <a:pt x="569526" y="547688"/>
                  <a:pt x="381018" y="460855"/>
                  <a:pt x="0" y="534838"/>
                </a:cubicBezTo>
                <a:cubicBezTo>
                  <a:pt x="-49146" y="409569"/>
                  <a:pt x="20428" y="188476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342186262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FB26ED03-3496-1001-28E3-0DD7F4627151}"/>
              </a:ext>
            </a:extLst>
          </p:cNvPr>
          <p:cNvSpPr/>
          <p:nvPr/>
        </p:nvSpPr>
        <p:spPr>
          <a:xfrm>
            <a:off x="6326180" y="1436628"/>
            <a:ext cx="5764372" cy="777214"/>
          </a:xfrm>
          <a:custGeom>
            <a:avLst/>
            <a:gdLst>
              <a:gd name="connsiteX0" fmla="*/ 0 w 5764372"/>
              <a:gd name="connsiteY0" fmla="*/ 0 h 777214"/>
              <a:gd name="connsiteX1" fmla="*/ 480365 w 5764372"/>
              <a:gd name="connsiteY1" fmla="*/ 0 h 777214"/>
              <a:gd name="connsiteX2" fmla="*/ 960729 w 5764372"/>
              <a:gd name="connsiteY2" fmla="*/ 0 h 777214"/>
              <a:gd name="connsiteX3" fmla="*/ 960729 w 5764372"/>
              <a:gd name="connsiteY3" fmla="*/ 0 h 777214"/>
              <a:gd name="connsiteX4" fmla="*/ 1397861 w 5764372"/>
              <a:gd name="connsiteY4" fmla="*/ 0 h 777214"/>
              <a:gd name="connsiteX5" fmla="*/ 1863814 w 5764372"/>
              <a:gd name="connsiteY5" fmla="*/ 0 h 777214"/>
              <a:gd name="connsiteX6" fmla="*/ 2401822 w 5764372"/>
              <a:gd name="connsiteY6" fmla="*/ 0 h 777214"/>
              <a:gd name="connsiteX7" fmla="*/ 2861371 w 5764372"/>
              <a:gd name="connsiteY7" fmla="*/ 0 h 777214"/>
              <a:gd name="connsiteX8" fmla="*/ 3455421 w 5764372"/>
              <a:gd name="connsiteY8" fmla="*/ 0 h 777214"/>
              <a:gd name="connsiteX9" fmla="*/ 4083097 w 5764372"/>
              <a:gd name="connsiteY9" fmla="*/ 0 h 777214"/>
              <a:gd name="connsiteX10" fmla="*/ 4576271 w 5764372"/>
              <a:gd name="connsiteY10" fmla="*/ 0 h 777214"/>
              <a:gd name="connsiteX11" fmla="*/ 5103071 w 5764372"/>
              <a:gd name="connsiteY11" fmla="*/ 0 h 777214"/>
              <a:gd name="connsiteX12" fmla="*/ 5764372 w 5764372"/>
              <a:gd name="connsiteY12" fmla="*/ 0 h 777214"/>
              <a:gd name="connsiteX13" fmla="*/ 5764372 w 5764372"/>
              <a:gd name="connsiteY13" fmla="*/ 453375 h 777214"/>
              <a:gd name="connsiteX14" fmla="*/ 5764372 w 5764372"/>
              <a:gd name="connsiteY14" fmla="*/ 453375 h 777214"/>
              <a:gd name="connsiteX15" fmla="*/ 5764372 w 5764372"/>
              <a:gd name="connsiteY15" fmla="*/ 647678 h 777214"/>
              <a:gd name="connsiteX16" fmla="*/ 5764372 w 5764372"/>
              <a:gd name="connsiteY16" fmla="*/ 777214 h 777214"/>
              <a:gd name="connsiteX17" fmla="*/ 5304824 w 5764372"/>
              <a:gd name="connsiteY17" fmla="*/ 777214 h 777214"/>
              <a:gd name="connsiteX18" fmla="*/ 4811650 w 5764372"/>
              <a:gd name="connsiteY18" fmla="*/ 777214 h 777214"/>
              <a:gd name="connsiteX19" fmla="*/ 4251225 w 5764372"/>
              <a:gd name="connsiteY19" fmla="*/ 777214 h 777214"/>
              <a:gd name="connsiteX20" fmla="*/ 3758051 w 5764372"/>
              <a:gd name="connsiteY20" fmla="*/ 777214 h 777214"/>
              <a:gd name="connsiteX21" fmla="*/ 3264877 w 5764372"/>
              <a:gd name="connsiteY21" fmla="*/ 777214 h 777214"/>
              <a:gd name="connsiteX22" fmla="*/ 2401822 w 5764372"/>
              <a:gd name="connsiteY22" fmla="*/ 777214 h 777214"/>
              <a:gd name="connsiteX23" fmla="*/ 2187864 w 5764372"/>
              <a:gd name="connsiteY23" fmla="*/ 1205051 h 777214"/>
              <a:gd name="connsiteX24" fmla="*/ 1910978 w 5764372"/>
              <a:gd name="connsiteY24" fmla="*/ 1758723 h 777214"/>
              <a:gd name="connsiteX25" fmla="*/ 1697021 w 5764372"/>
              <a:gd name="connsiteY25" fmla="*/ 2186560 h 777214"/>
              <a:gd name="connsiteX26" fmla="*/ 1470477 w 5764372"/>
              <a:gd name="connsiteY26" fmla="*/ 2639564 h 777214"/>
              <a:gd name="connsiteX27" fmla="*/ 1143248 w 5764372"/>
              <a:gd name="connsiteY27" fmla="*/ 3293903 h 777214"/>
              <a:gd name="connsiteX28" fmla="*/ 1112220 w 5764372"/>
              <a:gd name="connsiteY28" fmla="*/ 2866066 h 777214"/>
              <a:gd name="connsiteX29" fmla="*/ 1072066 w 5764372"/>
              <a:gd name="connsiteY29" fmla="*/ 2312394 h 777214"/>
              <a:gd name="connsiteX30" fmla="*/ 1037387 w 5764372"/>
              <a:gd name="connsiteY30" fmla="*/ 1834223 h 777214"/>
              <a:gd name="connsiteX31" fmla="*/ 999058 w 5764372"/>
              <a:gd name="connsiteY31" fmla="*/ 1305719 h 777214"/>
              <a:gd name="connsiteX32" fmla="*/ 960729 w 5764372"/>
              <a:gd name="connsiteY32" fmla="*/ 777214 h 777214"/>
              <a:gd name="connsiteX33" fmla="*/ 470757 w 5764372"/>
              <a:gd name="connsiteY33" fmla="*/ 777214 h 777214"/>
              <a:gd name="connsiteX34" fmla="*/ 0 w 5764372"/>
              <a:gd name="connsiteY34" fmla="*/ 777214 h 777214"/>
              <a:gd name="connsiteX35" fmla="*/ 0 w 5764372"/>
              <a:gd name="connsiteY35" fmla="*/ 647678 h 777214"/>
              <a:gd name="connsiteX36" fmla="*/ 0 w 5764372"/>
              <a:gd name="connsiteY36" fmla="*/ 453375 h 777214"/>
              <a:gd name="connsiteX37" fmla="*/ 0 w 5764372"/>
              <a:gd name="connsiteY37" fmla="*/ 453375 h 777214"/>
              <a:gd name="connsiteX38" fmla="*/ 0 w 5764372"/>
              <a:gd name="connsiteY38" fmla="*/ 0 h 777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5764372" h="777214" fill="none" extrusionOk="0">
                <a:moveTo>
                  <a:pt x="0" y="0"/>
                </a:moveTo>
                <a:cubicBezTo>
                  <a:pt x="179835" y="-39741"/>
                  <a:pt x="290267" y="18461"/>
                  <a:pt x="480365" y="0"/>
                </a:cubicBezTo>
                <a:cubicBezTo>
                  <a:pt x="670463" y="-18461"/>
                  <a:pt x="823395" y="39901"/>
                  <a:pt x="960729" y="0"/>
                </a:cubicBezTo>
                <a:lnTo>
                  <a:pt x="960729" y="0"/>
                </a:lnTo>
                <a:cubicBezTo>
                  <a:pt x="1159148" y="-7661"/>
                  <a:pt x="1292263" y="6567"/>
                  <a:pt x="1397861" y="0"/>
                </a:cubicBezTo>
                <a:cubicBezTo>
                  <a:pt x="1503459" y="-6567"/>
                  <a:pt x="1672358" y="1318"/>
                  <a:pt x="1863814" y="0"/>
                </a:cubicBezTo>
                <a:cubicBezTo>
                  <a:pt x="2055270" y="-1318"/>
                  <a:pt x="2164694" y="51532"/>
                  <a:pt x="2401822" y="0"/>
                </a:cubicBezTo>
                <a:cubicBezTo>
                  <a:pt x="2540108" y="-31885"/>
                  <a:pt x="2705005" y="50776"/>
                  <a:pt x="2861371" y="0"/>
                </a:cubicBezTo>
                <a:cubicBezTo>
                  <a:pt x="3017737" y="-50776"/>
                  <a:pt x="3219878" y="20994"/>
                  <a:pt x="3455421" y="0"/>
                </a:cubicBezTo>
                <a:cubicBezTo>
                  <a:pt x="3690964" y="-20994"/>
                  <a:pt x="3905737" y="58727"/>
                  <a:pt x="4083097" y="0"/>
                </a:cubicBezTo>
                <a:cubicBezTo>
                  <a:pt x="4260457" y="-58727"/>
                  <a:pt x="4464095" y="18519"/>
                  <a:pt x="4576271" y="0"/>
                </a:cubicBezTo>
                <a:cubicBezTo>
                  <a:pt x="4688447" y="-18519"/>
                  <a:pt x="4883138" y="8302"/>
                  <a:pt x="5103071" y="0"/>
                </a:cubicBezTo>
                <a:cubicBezTo>
                  <a:pt x="5323004" y="-8302"/>
                  <a:pt x="5470947" y="14874"/>
                  <a:pt x="5764372" y="0"/>
                </a:cubicBezTo>
                <a:cubicBezTo>
                  <a:pt x="5812644" y="193159"/>
                  <a:pt x="5755561" y="331626"/>
                  <a:pt x="5764372" y="453375"/>
                </a:cubicBezTo>
                <a:lnTo>
                  <a:pt x="5764372" y="453375"/>
                </a:lnTo>
                <a:cubicBezTo>
                  <a:pt x="5781116" y="536330"/>
                  <a:pt x="5761468" y="607205"/>
                  <a:pt x="5764372" y="647678"/>
                </a:cubicBezTo>
                <a:cubicBezTo>
                  <a:pt x="5770638" y="710544"/>
                  <a:pt x="5757626" y="742635"/>
                  <a:pt x="5764372" y="777214"/>
                </a:cubicBezTo>
                <a:cubicBezTo>
                  <a:pt x="5587051" y="818703"/>
                  <a:pt x="5487340" y="743155"/>
                  <a:pt x="5304824" y="777214"/>
                </a:cubicBezTo>
                <a:cubicBezTo>
                  <a:pt x="5122308" y="811273"/>
                  <a:pt x="4958636" y="766947"/>
                  <a:pt x="4811650" y="777214"/>
                </a:cubicBezTo>
                <a:cubicBezTo>
                  <a:pt x="4664664" y="787481"/>
                  <a:pt x="4520727" y="710975"/>
                  <a:pt x="4251225" y="777214"/>
                </a:cubicBezTo>
                <a:cubicBezTo>
                  <a:pt x="3981724" y="843453"/>
                  <a:pt x="3958920" y="752870"/>
                  <a:pt x="3758051" y="777214"/>
                </a:cubicBezTo>
                <a:cubicBezTo>
                  <a:pt x="3557182" y="801558"/>
                  <a:pt x="3490163" y="729585"/>
                  <a:pt x="3264877" y="777214"/>
                </a:cubicBezTo>
                <a:cubicBezTo>
                  <a:pt x="3039591" y="824843"/>
                  <a:pt x="2749182" y="730483"/>
                  <a:pt x="2401822" y="777214"/>
                </a:cubicBezTo>
                <a:cubicBezTo>
                  <a:pt x="2366325" y="913361"/>
                  <a:pt x="2246204" y="1039356"/>
                  <a:pt x="2187864" y="1205051"/>
                </a:cubicBezTo>
                <a:cubicBezTo>
                  <a:pt x="2129525" y="1370746"/>
                  <a:pt x="1973119" y="1604341"/>
                  <a:pt x="1910978" y="1758723"/>
                </a:cubicBezTo>
                <a:cubicBezTo>
                  <a:pt x="1848837" y="1913105"/>
                  <a:pt x="1726227" y="2047725"/>
                  <a:pt x="1697021" y="2186560"/>
                </a:cubicBezTo>
                <a:cubicBezTo>
                  <a:pt x="1667815" y="2325395"/>
                  <a:pt x="1512886" y="2528156"/>
                  <a:pt x="1470477" y="2639564"/>
                </a:cubicBezTo>
                <a:cubicBezTo>
                  <a:pt x="1428068" y="2750972"/>
                  <a:pt x="1189744" y="3077794"/>
                  <a:pt x="1143248" y="3293903"/>
                </a:cubicBezTo>
                <a:cubicBezTo>
                  <a:pt x="1092517" y="3210141"/>
                  <a:pt x="1124157" y="2988187"/>
                  <a:pt x="1112220" y="2866066"/>
                </a:cubicBezTo>
                <a:cubicBezTo>
                  <a:pt x="1100283" y="2743945"/>
                  <a:pt x="1115749" y="2428442"/>
                  <a:pt x="1072066" y="2312394"/>
                </a:cubicBezTo>
                <a:cubicBezTo>
                  <a:pt x="1028383" y="2196346"/>
                  <a:pt x="1074408" y="1977322"/>
                  <a:pt x="1037387" y="1834223"/>
                </a:cubicBezTo>
                <a:cubicBezTo>
                  <a:pt x="1000366" y="1691124"/>
                  <a:pt x="1018496" y="1448829"/>
                  <a:pt x="999058" y="1305719"/>
                </a:cubicBezTo>
                <a:cubicBezTo>
                  <a:pt x="979620" y="1162609"/>
                  <a:pt x="1017759" y="958494"/>
                  <a:pt x="960729" y="777214"/>
                </a:cubicBezTo>
                <a:cubicBezTo>
                  <a:pt x="823934" y="831880"/>
                  <a:pt x="671138" y="735911"/>
                  <a:pt x="470757" y="777214"/>
                </a:cubicBezTo>
                <a:cubicBezTo>
                  <a:pt x="270376" y="818517"/>
                  <a:pt x="109413" y="728417"/>
                  <a:pt x="0" y="777214"/>
                </a:cubicBezTo>
                <a:cubicBezTo>
                  <a:pt x="-7755" y="735837"/>
                  <a:pt x="3708" y="690936"/>
                  <a:pt x="0" y="647678"/>
                </a:cubicBezTo>
                <a:cubicBezTo>
                  <a:pt x="-19294" y="595142"/>
                  <a:pt x="3674" y="520993"/>
                  <a:pt x="0" y="453375"/>
                </a:cubicBezTo>
                <a:lnTo>
                  <a:pt x="0" y="453375"/>
                </a:lnTo>
                <a:cubicBezTo>
                  <a:pt x="-16162" y="252967"/>
                  <a:pt x="31040" y="176543"/>
                  <a:pt x="0" y="0"/>
                </a:cubicBezTo>
                <a:close/>
              </a:path>
              <a:path w="5764372" h="777214" stroke="0" extrusionOk="0">
                <a:moveTo>
                  <a:pt x="0" y="0"/>
                </a:moveTo>
                <a:cubicBezTo>
                  <a:pt x="215016" y="-54529"/>
                  <a:pt x="275453" y="21174"/>
                  <a:pt x="480365" y="0"/>
                </a:cubicBezTo>
                <a:cubicBezTo>
                  <a:pt x="685277" y="-21174"/>
                  <a:pt x="816254" y="40659"/>
                  <a:pt x="960729" y="0"/>
                </a:cubicBezTo>
                <a:lnTo>
                  <a:pt x="960729" y="0"/>
                </a:lnTo>
                <a:cubicBezTo>
                  <a:pt x="1165504" y="-13699"/>
                  <a:pt x="1331977" y="55834"/>
                  <a:pt x="1455504" y="0"/>
                </a:cubicBezTo>
                <a:cubicBezTo>
                  <a:pt x="1579031" y="-55834"/>
                  <a:pt x="1861807" y="52670"/>
                  <a:pt x="1964690" y="0"/>
                </a:cubicBezTo>
                <a:cubicBezTo>
                  <a:pt x="2067573" y="-52670"/>
                  <a:pt x="2243793" y="32210"/>
                  <a:pt x="2401822" y="0"/>
                </a:cubicBezTo>
                <a:cubicBezTo>
                  <a:pt x="2613150" y="-52850"/>
                  <a:pt x="2683149" y="2864"/>
                  <a:pt x="2861371" y="0"/>
                </a:cubicBezTo>
                <a:cubicBezTo>
                  <a:pt x="3039593" y="-2864"/>
                  <a:pt x="3123140" y="9673"/>
                  <a:pt x="3320919" y="0"/>
                </a:cubicBezTo>
                <a:cubicBezTo>
                  <a:pt x="3518698" y="-9673"/>
                  <a:pt x="3820030" y="40090"/>
                  <a:pt x="3948595" y="0"/>
                </a:cubicBezTo>
                <a:cubicBezTo>
                  <a:pt x="4077160" y="-40090"/>
                  <a:pt x="4197688" y="38283"/>
                  <a:pt x="4408144" y="0"/>
                </a:cubicBezTo>
                <a:cubicBezTo>
                  <a:pt x="4618600" y="-38283"/>
                  <a:pt x="4660912" y="54546"/>
                  <a:pt x="4901318" y="0"/>
                </a:cubicBezTo>
                <a:cubicBezTo>
                  <a:pt x="5141724" y="-54546"/>
                  <a:pt x="5553622" y="88871"/>
                  <a:pt x="5764372" y="0"/>
                </a:cubicBezTo>
                <a:cubicBezTo>
                  <a:pt x="5802630" y="188207"/>
                  <a:pt x="5728848" y="294187"/>
                  <a:pt x="5764372" y="453375"/>
                </a:cubicBezTo>
                <a:lnTo>
                  <a:pt x="5764372" y="453375"/>
                </a:lnTo>
                <a:cubicBezTo>
                  <a:pt x="5774950" y="536208"/>
                  <a:pt x="5751671" y="597051"/>
                  <a:pt x="5764372" y="647678"/>
                </a:cubicBezTo>
                <a:cubicBezTo>
                  <a:pt x="5778959" y="700538"/>
                  <a:pt x="5759436" y="724366"/>
                  <a:pt x="5764372" y="777214"/>
                </a:cubicBezTo>
                <a:cubicBezTo>
                  <a:pt x="5622240" y="824067"/>
                  <a:pt x="5472637" y="738087"/>
                  <a:pt x="5304824" y="777214"/>
                </a:cubicBezTo>
                <a:cubicBezTo>
                  <a:pt x="5137011" y="816341"/>
                  <a:pt x="4944777" y="737161"/>
                  <a:pt x="4710773" y="777214"/>
                </a:cubicBezTo>
                <a:cubicBezTo>
                  <a:pt x="4476769" y="817267"/>
                  <a:pt x="4407407" y="775024"/>
                  <a:pt x="4150348" y="777214"/>
                </a:cubicBezTo>
                <a:cubicBezTo>
                  <a:pt x="3893289" y="779404"/>
                  <a:pt x="3873282" y="767321"/>
                  <a:pt x="3690800" y="777214"/>
                </a:cubicBezTo>
                <a:cubicBezTo>
                  <a:pt x="3508318" y="787107"/>
                  <a:pt x="3408049" y="714413"/>
                  <a:pt x="3130375" y="777214"/>
                </a:cubicBezTo>
                <a:cubicBezTo>
                  <a:pt x="2852702" y="840015"/>
                  <a:pt x="2669178" y="743033"/>
                  <a:pt x="2401822" y="777214"/>
                </a:cubicBezTo>
                <a:cubicBezTo>
                  <a:pt x="2378501" y="910077"/>
                  <a:pt x="2157742" y="1181862"/>
                  <a:pt x="2137521" y="1305719"/>
                </a:cubicBezTo>
                <a:cubicBezTo>
                  <a:pt x="2117300" y="1429576"/>
                  <a:pt x="1983261" y="1562896"/>
                  <a:pt x="1873221" y="1834223"/>
                </a:cubicBezTo>
                <a:cubicBezTo>
                  <a:pt x="1763181" y="2105550"/>
                  <a:pt x="1644810" y="2214040"/>
                  <a:pt x="1621506" y="2337561"/>
                </a:cubicBezTo>
                <a:cubicBezTo>
                  <a:pt x="1598202" y="2461082"/>
                  <a:pt x="1226261" y="2958719"/>
                  <a:pt x="1143248" y="3293903"/>
                </a:cubicBezTo>
                <a:cubicBezTo>
                  <a:pt x="1126775" y="3196869"/>
                  <a:pt x="1146114" y="3038307"/>
                  <a:pt x="1110395" y="2840899"/>
                </a:cubicBezTo>
                <a:cubicBezTo>
                  <a:pt x="1074676" y="2643492"/>
                  <a:pt x="1131457" y="2463225"/>
                  <a:pt x="1070240" y="2287227"/>
                </a:cubicBezTo>
                <a:cubicBezTo>
                  <a:pt x="1009023" y="2111229"/>
                  <a:pt x="1086094" y="1969132"/>
                  <a:pt x="1031911" y="1758723"/>
                </a:cubicBezTo>
                <a:cubicBezTo>
                  <a:pt x="977729" y="1548314"/>
                  <a:pt x="1039417" y="1431861"/>
                  <a:pt x="1000883" y="1330886"/>
                </a:cubicBezTo>
                <a:cubicBezTo>
                  <a:pt x="962349" y="1229911"/>
                  <a:pt x="982150" y="959940"/>
                  <a:pt x="960729" y="777214"/>
                </a:cubicBezTo>
                <a:cubicBezTo>
                  <a:pt x="753438" y="804449"/>
                  <a:pt x="680085" y="730224"/>
                  <a:pt x="499579" y="777214"/>
                </a:cubicBezTo>
                <a:cubicBezTo>
                  <a:pt x="319073" y="824204"/>
                  <a:pt x="198436" y="762255"/>
                  <a:pt x="0" y="777214"/>
                </a:cubicBezTo>
                <a:cubicBezTo>
                  <a:pt x="-11371" y="746891"/>
                  <a:pt x="6725" y="700162"/>
                  <a:pt x="0" y="647678"/>
                </a:cubicBezTo>
                <a:cubicBezTo>
                  <a:pt x="-15931" y="582194"/>
                  <a:pt x="6936" y="518702"/>
                  <a:pt x="0" y="453375"/>
                </a:cubicBezTo>
                <a:lnTo>
                  <a:pt x="0" y="453375"/>
                </a:lnTo>
                <a:cubicBezTo>
                  <a:pt x="-24649" y="327464"/>
                  <a:pt x="20873" y="144632"/>
                  <a:pt x="0" y="0"/>
                </a:cubicBezTo>
                <a:close/>
              </a:path>
            </a:pathLst>
          </a:custGeom>
          <a:ln w="28575">
            <a:solidFill>
              <a:schemeClr val="tx2">
                <a:lumMod val="90000"/>
                <a:lumOff val="10000"/>
              </a:schemeClr>
            </a:solidFill>
            <a:extLst>
              <a:ext uri="{C807C97D-BFC1-408E-A445-0C87EB9F89A2}">
                <ask:lineSketchStyleProps xmlns:ask="http://schemas.microsoft.com/office/drawing/2018/sketchyshapes" sd="1522809742">
                  <a:prstGeom prst="wedgeRectCallout">
                    <a:avLst>
                      <a:gd name="adj1" fmla="val -30167"/>
                      <a:gd name="adj2" fmla="val 373809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10522F-E853-E4B9-0B62-04859D3CD2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20806" y="1579752"/>
            <a:ext cx="5291091" cy="40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062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E099ADD2-4509-D285-90CE-7968262E022B}"/>
              </a:ext>
            </a:extLst>
          </p:cNvPr>
          <p:cNvSpPr/>
          <p:nvPr/>
        </p:nvSpPr>
        <p:spPr>
          <a:xfrm>
            <a:off x="9196106" y="4000916"/>
            <a:ext cx="2658850" cy="748036"/>
          </a:xfrm>
          <a:custGeom>
            <a:avLst/>
            <a:gdLst>
              <a:gd name="connsiteX0" fmla="*/ 0 w 2658850"/>
              <a:gd name="connsiteY0" fmla="*/ 0 h 748036"/>
              <a:gd name="connsiteX1" fmla="*/ 443142 w 2658850"/>
              <a:gd name="connsiteY1" fmla="*/ 0 h 748036"/>
              <a:gd name="connsiteX2" fmla="*/ 443142 w 2658850"/>
              <a:gd name="connsiteY2" fmla="*/ 0 h 748036"/>
              <a:gd name="connsiteX3" fmla="*/ 788792 w 2658850"/>
              <a:gd name="connsiteY3" fmla="*/ 0 h 748036"/>
              <a:gd name="connsiteX4" fmla="*/ 1107854 w 2658850"/>
              <a:gd name="connsiteY4" fmla="*/ 0 h 748036"/>
              <a:gd name="connsiteX5" fmla="*/ 1624853 w 2658850"/>
              <a:gd name="connsiteY5" fmla="*/ 0 h 748036"/>
              <a:gd name="connsiteX6" fmla="*/ 2172871 w 2658850"/>
              <a:gd name="connsiteY6" fmla="*/ 0 h 748036"/>
              <a:gd name="connsiteX7" fmla="*/ 2658850 w 2658850"/>
              <a:gd name="connsiteY7" fmla="*/ 0 h 748036"/>
              <a:gd name="connsiteX8" fmla="*/ 2658850 w 2658850"/>
              <a:gd name="connsiteY8" fmla="*/ 436354 h 748036"/>
              <a:gd name="connsiteX9" fmla="*/ 2658850 w 2658850"/>
              <a:gd name="connsiteY9" fmla="*/ 436354 h 748036"/>
              <a:gd name="connsiteX10" fmla="*/ 2658850 w 2658850"/>
              <a:gd name="connsiteY10" fmla="*/ 623363 h 748036"/>
              <a:gd name="connsiteX11" fmla="*/ 2658850 w 2658850"/>
              <a:gd name="connsiteY11" fmla="*/ 748036 h 748036"/>
              <a:gd name="connsiteX12" fmla="*/ 2141851 w 2658850"/>
              <a:gd name="connsiteY12" fmla="*/ 748036 h 748036"/>
              <a:gd name="connsiteX13" fmla="*/ 1671383 w 2658850"/>
              <a:gd name="connsiteY13" fmla="*/ 748036 h 748036"/>
              <a:gd name="connsiteX14" fmla="*/ 1107854 w 2658850"/>
              <a:gd name="connsiteY14" fmla="*/ 748036 h 748036"/>
              <a:gd name="connsiteX15" fmla="*/ 686672 w 2658850"/>
              <a:gd name="connsiteY15" fmla="*/ 916476 h 748036"/>
              <a:gd name="connsiteX16" fmla="*/ 225163 w 2658850"/>
              <a:gd name="connsiteY16" fmla="*/ 1101044 h 748036"/>
              <a:gd name="connsiteX17" fmla="*/ -236345 w 2658850"/>
              <a:gd name="connsiteY17" fmla="*/ 1285612 h 748036"/>
              <a:gd name="connsiteX18" fmla="*/ 103399 w 2658850"/>
              <a:gd name="connsiteY18" fmla="*/ 1016824 h 748036"/>
              <a:gd name="connsiteX19" fmla="*/ 443142 w 2658850"/>
              <a:gd name="connsiteY19" fmla="*/ 748036 h 748036"/>
              <a:gd name="connsiteX20" fmla="*/ 0 w 2658850"/>
              <a:gd name="connsiteY20" fmla="*/ 748036 h 748036"/>
              <a:gd name="connsiteX21" fmla="*/ 0 w 2658850"/>
              <a:gd name="connsiteY21" fmla="*/ 623363 h 748036"/>
              <a:gd name="connsiteX22" fmla="*/ 0 w 2658850"/>
              <a:gd name="connsiteY22" fmla="*/ 436354 h 748036"/>
              <a:gd name="connsiteX23" fmla="*/ 0 w 2658850"/>
              <a:gd name="connsiteY23" fmla="*/ 436354 h 748036"/>
              <a:gd name="connsiteX24" fmla="*/ 0 w 2658850"/>
              <a:gd name="connsiteY24" fmla="*/ 0 h 74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658850" h="748036" fill="none" extrusionOk="0">
                <a:moveTo>
                  <a:pt x="0" y="0"/>
                </a:moveTo>
                <a:cubicBezTo>
                  <a:pt x="148211" y="-17640"/>
                  <a:pt x="255525" y="25284"/>
                  <a:pt x="443142" y="0"/>
                </a:cubicBezTo>
                <a:lnTo>
                  <a:pt x="443142" y="0"/>
                </a:lnTo>
                <a:cubicBezTo>
                  <a:pt x="576380" y="-4550"/>
                  <a:pt x="619801" y="32645"/>
                  <a:pt x="788792" y="0"/>
                </a:cubicBezTo>
                <a:cubicBezTo>
                  <a:pt x="957783" y="-32645"/>
                  <a:pt x="994170" y="25456"/>
                  <a:pt x="1107854" y="0"/>
                </a:cubicBezTo>
                <a:cubicBezTo>
                  <a:pt x="1239858" y="-39003"/>
                  <a:pt x="1399282" y="33016"/>
                  <a:pt x="1624853" y="0"/>
                </a:cubicBezTo>
                <a:cubicBezTo>
                  <a:pt x="1850424" y="-33016"/>
                  <a:pt x="1997027" y="48447"/>
                  <a:pt x="2172871" y="0"/>
                </a:cubicBezTo>
                <a:cubicBezTo>
                  <a:pt x="2348715" y="-48447"/>
                  <a:pt x="2475844" y="51883"/>
                  <a:pt x="2658850" y="0"/>
                </a:cubicBezTo>
                <a:cubicBezTo>
                  <a:pt x="2693311" y="194092"/>
                  <a:pt x="2636584" y="345987"/>
                  <a:pt x="2658850" y="436354"/>
                </a:cubicBezTo>
                <a:lnTo>
                  <a:pt x="2658850" y="436354"/>
                </a:lnTo>
                <a:cubicBezTo>
                  <a:pt x="2666805" y="485813"/>
                  <a:pt x="2654561" y="576375"/>
                  <a:pt x="2658850" y="623363"/>
                </a:cubicBezTo>
                <a:cubicBezTo>
                  <a:pt x="2659996" y="654138"/>
                  <a:pt x="2654507" y="696406"/>
                  <a:pt x="2658850" y="748036"/>
                </a:cubicBezTo>
                <a:cubicBezTo>
                  <a:pt x="2514754" y="801090"/>
                  <a:pt x="2260910" y="691953"/>
                  <a:pt x="2141851" y="748036"/>
                </a:cubicBezTo>
                <a:cubicBezTo>
                  <a:pt x="2022792" y="804119"/>
                  <a:pt x="1830177" y="719311"/>
                  <a:pt x="1671383" y="748036"/>
                </a:cubicBezTo>
                <a:cubicBezTo>
                  <a:pt x="1512589" y="776761"/>
                  <a:pt x="1386736" y="711714"/>
                  <a:pt x="1107854" y="748036"/>
                </a:cubicBezTo>
                <a:cubicBezTo>
                  <a:pt x="999752" y="797995"/>
                  <a:pt x="764162" y="849592"/>
                  <a:pt x="686672" y="916476"/>
                </a:cubicBezTo>
                <a:cubicBezTo>
                  <a:pt x="609182" y="983360"/>
                  <a:pt x="429500" y="963295"/>
                  <a:pt x="225163" y="1101044"/>
                </a:cubicBezTo>
                <a:cubicBezTo>
                  <a:pt x="20826" y="1238793"/>
                  <a:pt x="-71587" y="1215648"/>
                  <a:pt x="-236345" y="1285612"/>
                </a:cubicBezTo>
                <a:cubicBezTo>
                  <a:pt x="-140092" y="1162843"/>
                  <a:pt x="43876" y="1089551"/>
                  <a:pt x="103399" y="1016824"/>
                </a:cubicBezTo>
                <a:cubicBezTo>
                  <a:pt x="162922" y="944097"/>
                  <a:pt x="376942" y="818654"/>
                  <a:pt x="443142" y="748036"/>
                </a:cubicBezTo>
                <a:cubicBezTo>
                  <a:pt x="264356" y="775332"/>
                  <a:pt x="153786" y="711338"/>
                  <a:pt x="0" y="748036"/>
                </a:cubicBezTo>
                <a:cubicBezTo>
                  <a:pt x="-14732" y="688848"/>
                  <a:pt x="6440" y="676712"/>
                  <a:pt x="0" y="623363"/>
                </a:cubicBezTo>
                <a:cubicBezTo>
                  <a:pt x="-6279" y="560773"/>
                  <a:pt x="5180" y="504328"/>
                  <a:pt x="0" y="436354"/>
                </a:cubicBezTo>
                <a:lnTo>
                  <a:pt x="0" y="436354"/>
                </a:lnTo>
                <a:cubicBezTo>
                  <a:pt x="-25880" y="222636"/>
                  <a:pt x="24187" y="156377"/>
                  <a:pt x="0" y="0"/>
                </a:cubicBezTo>
                <a:close/>
              </a:path>
              <a:path w="2658850" h="748036" stroke="0" extrusionOk="0">
                <a:moveTo>
                  <a:pt x="0" y="0"/>
                </a:moveTo>
                <a:cubicBezTo>
                  <a:pt x="187550" y="-21015"/>
                  <a:pt x="251939" y="19862"/>
                  <a:pt x="443142" y="0"/>
                </a:cubicBezTo>
                <a:lnTo>
                  <a:pt x="443142" y="0"/>
                </a:lnTo>
                <a:cubicBezTo>
                  <a:pt x="546465" y="-20481"/>
                  <a:pt x="671873" y="5237"/>
                  <a:pt x="782145" y="0"/>
                </a:cubicBezTo>
                <a:cubicBezTo>
                  <a:pt x="892417" y="-5237"/>
                  <a:pt x="993441" y="38392"/>
                  <a:pt x="1107854" y="0"/>
                </a:cubicBezTo>
                <a:cubicBezTo>
                  <a:pt x="1248143" y="-27783"/>
                  <a:pt x="1456190" y="15846"/>
                  <a:pt x="1655873" y="0"/>
                </a:cubicBezTo>
                <a:cubicBezTo>
                  <a:pt x="1855556" y="-15846"/>
                  <a:pt x="1922000" y="46206"/>
                  <a:pt x="2157361" y="0"/>
                </a:cubicBezTo>
                <a:cubicBezTo>
                  <a:pt x="2392722" y="-46206"/>
                  <a:pt x="2489441" y="40209"/>
                  <a:pt x="2658850" y="0"/>
                </a:cubicBezTo>
                <a:cubicBezTo>
                  <a:pt x="2698456" y="176382"/>
                  <a:pt x="2657678" y="334023"/>
                  <a:pt x="2658850" y="436354"/>
                </a:cubicBezTo>
                <a:lnTo>
                  <a:pt x="2658850" y="436354"/>
                </a:lnTo>
                <a:cubicBezTo>
                  <a:pt x="2662814" y="484838"/>
                  <a:pt x="2653007" y="555373"/>
                  <a:pt x="2658850" y="623363"/>
                </a:cubicBezTo>
                <a:cubicBezTo>
                  <a:pt x="2663593" y="654889"/>
                  <a:pt x="2652105" y="705044"/>
                  <a:pt x="2658850" y="748036"/>
                </a:cubicBezTo>
                <a:cubicBezTo>
                  <a:pt x="2432645" y="749013"/>
                  <a:pt x="2302486" y="709287"/>
                  <a:pt x="2172871" y="748036"/>
                </a:cubicBezTo>
                <a:cubicBezTo>
                  <a:pt x="2043256" y="786785"/>
                  <a:pt x="1805973" y="716871"/>
                  <a:pt x="1686893" y="748036"/>
                </a:cubicBezTo>
                <a:cubicBezTo>
                  <a:pt x="1567813" y="779201"/>
                  <a:pt x="1249500" y="692952"/>
                  <a:pt x="1107854" y="748036"/>
                </a:cubicBezTo>
                <a:cubicBezTo>
                  <a:pt x="979759" y="851233"/>
                  <a:pt x="770683" y="831247"/>
                  <a:pt x="673230" y="921852"/>
                </a:cubicBezTo>
                <a:cubicBezTo>
                  <a:pt x="575777" y="1012457"/>
                  <a:pt x="418770" y="983977"/>
                  <a:pt x="225163" y="1101044"/>
                </a:cubicBezTo>
                <a:cubicBezTo>
                  <a:pt x="31556" y="1218111"/>
                  <a:pt x="-132238" y="1200307"/>
                  <a:pt x="-236345" y="1285612"/>
                </a:cubicBezTo>
                <a:cubicBezTo>
                  <a:pt x="-148631" y="1163822"/>
                  <a:pt x="-14636" y="1172693"/>
                  <a:pt x="103399" y="1016824"/>
                </a:cubicBezTo>
                <a:cubicBezTo>
                  <a:pt x="221433" y="860955"/>
                  <a:pt x="342797" y="851092"/>
                  <a:pt x="443142" y="748036"/>
                </a:cubicBezTo>
                <a:cubicBezTo>
                  <a:pt x="337755" y="784773"/>
                  <a:pt x="130333" y="721156"/>
                  <a:pt x="0" y="748036"/>
                </a:cubicBezTo>
                <a:cubicBezTo>
                  <a:pt x="-11814" y="701405"/>
                  <a:pt x="8233" y="656881"/>
                  <a:pt x="0" y="623363"/>
                </a:cubicBezTo>
                <a:cubicBezTo>
                  <a:pt x="-11526" y="575886"/>
                  <a:pt x="3259" y="528290"/>
                  <a:pt x="0" y="436354"/>
                </a:cubicBezTo>
                <a:lnTo>
                  <a:pt x="0" y="436354"/>
                </a:lnTo>
                <a:cubicBezTo>
                  <a:pt x="-47427" y="321587"/>
                  <a:pt x="44484" y="214749"/>
                  <a:pt x="0" y="0"/>
                </a:cubicBezTo>
                <a:close/>
              </a:path>
            </a:pathLst>
          </a:custGeom>
          <a:ln w="28575">
            <a:solidFill>
              <a:schemeClr val="tx2">
                <a:lumMod val="90000"/>
                <a:lumOff val="10000"/>
              </a:schemeClr>
            </a:solidFill>
            <a:extLst>
              <a:ext uri="{C807C97D-BFC1-408E-A445-0C87EB9F89A2}">
                <ask:lineSketchStyleProps xmlns:ask="http://schemas.microsoft.com/office/drawing/2018/sketchyshapes" sd="1522809742">
                  <a:prstGeom prst="wedgeRectCallout">
                    <a:avLst>
                      <a:gd name="adj1" fmla="val -58889"/>
                      <a:gd name="adj2" fmla="val 121865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DF3F14-3506-ABE4-A847-32AB5C34AD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5648" y="1690688"/>
            <a:ext cx="5893103" cy="4390671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Model Fit Metrics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44E351-7A74-3197-AF40-F831759B1D02}"/>
              </a:ext>
            </a:extLst>
          </p:cNvPr>
          <p:cNvSpPr txBox="1"/>
          <p:nvPr/>
        </p:nvSpPr>
        <p:spPr>
          <a:xfrm>
            <a:off x="3025648" y="5037826"/>
            <a:ext cx="5186699" cy="534838"/>
          </a:xfrm>
          <a:custGeom>
            <a:avLst/>
            <a:gdLst>
              <a:gd name="connsiteX0" fmla="*/ 0 w 5186699"/>
              <a:gd name="connsiteY0" fmla="*/ 0 h 534838"/>
              <a:gd name="connsiteX1" fmla="*/ 524433 w 5186699"/>
              <a:gd name="connsiteY1" fmla="*/ 0 h 534838"/>
              <a:gd name="connsiteX2" fmla="*/ 1204467 w 5186699"/>
              <a:gd name="connsiteY2" fmla="*/ 0 h 534838"/>
              <a:gd name="connsiteX3" fmla="*/ 1677033 w 5186699"/>
              <a:gd name="connsiteY3" fmla="*/ 0 h 534838"/>
              <a:gd name="connsiteX4" fmla="*/ 2305200 w 5186699"/>
              <a:gd name="connsiteY4" fmla="*/ 0 h 534838"/>
              <a:gd name="connsiteX5" fmla="*/ 2881499 w 5186699"/>
              <a:gd name="connsiteY5" fmla="*/ 0 h 534838"/>
              <a:gd name="connsiteX6" fmla="*/ 3457799 w 5186699"/>
              <a:gd name="connsiteY6" fmla="*/ 0 h 534838"/>
              <a:gd name="connsiteX7" fmla="*/ 4085966 w 5186699"/>
              <a:gd name="connsiteY7" fmla="*/ 0 h 534838"/>
              <a:gd name="connsiteX8" fmla="*/ 4506665 w 5186699"/>
              <a:gd name="connsiteY8" fmla="*/ 0 h 534838"/>
              <a:gd name="connsiteX9" fmla="*/ 5186699 w 5186699"/>
              <a:gd name="connsiteY9" fmla="*/ 0 h 534838"/>
              <a:gd name="connsiteX10" fmla="*/ 5186699 w 5186699"/>
              <a:gd name="connsiteY10" fmla="*/ 534838 h 534838"/>
              <a:gd name="connsiteX11" fmla="*/ 4714133 w 5186699"/>
              <a:gd name="connsiteY11" fmla="*/ 534838 h 534838"/>
              <a:gd name="connsiteX12" fmla="*/ 4137833 w 5186699"/>
              <a:gd name="connsiteY12" fmla="*/ 534838 h 534838"/>
              <a:gd name="connsiteX13" fmla="*/ 3613400 w 5186699"/>
              <a:gd name="connsiteY13" fmla="*/ 534838 h 534838"/>
              <a:gd name="connsiteX14" fmla="*/ 2933366 w 5186699"/>
              <a:gd name="connsiteY14" fmla="*/ 534838 h 534838"/>
              <a:gd name="connsiteX15" fmla="*/ 2460801 w 5186699"/>
              <a:gd name="connsiteY15" fmla="*/ 534838 h 534838"/>
              <a:gd name="connsiteX16" fmla="*/ 1832634 w 5186699"/>
              <a:gd name="connsiteY16" fmla="*/ 534838 h 534838"/>
              <a:gd name="connsiteX17" fmla="*/ 1256334 w 5186699"/>
              <a:gd name="connsiteY17" fmla="*/ 534838 h 534838"/>
              <a:gd name="connsiteX18" fmla="*/ 783768 w 5186699"/>
              <a:gd name="connsiteY18" fmla="*/ 534838 h 534838"/>
              <a:gd name="connsiteX19" fmla="*/ 0 w 5186699"/>
              <a:gd name="connsiteY19" fmla="*/ 534838 h 534838"/>
              <a:gd name="connsiteX20" fmla="*/ 0 w 5186699"/>
              <a:gd name="connsiteY20" fmla="*/ 0 h 53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186699" h="534838" extrusionOk="0">
                <a:moveTo>
                  <a:pt x="0" y="0"/>
                </a:moveTo>
                <a:cubicBezTo>
                  <a:pt x="178374" y="-28709"/>
                  <a:pt x="292487" y="7811"/>
                  <a:pt x="524433" y="0"/>
                </a:cubicBezTo>
                <a:cubicBezTo>
                  <a:pt x="756379" y="-7811"/>
                  <a:pt x="922658" y="22731"/>
                  <a:pt x="1204467" y="0"/>
                </a:cubicBezTo>
                <a:cubicBezTo>
                  <a:pt x="1486276" y="-22731"/>
                  <a:pt x="1571455" y="55057"/>
                  <a:pt x="1677033" y="0"/>
                </a:cubicBezTo>
                <a:cubicBezTo>
                  <a:pt x="1782611" y="-55057"/>
                  <a:pt x="2027253" y="36003"/>
                  <a:pt x="2305200" y="0"/>
                </a:cubicBezTo>
                <a:cubicBezTo>
                  <a:pt x="2583147" y="-36003"/>
                  <a:pt x="2614242" y="30367"/>
                  <a:pt x="2881499" y="0"/>
                </a:cubicBezTo>
                <a:cubicBezTo>
                  <a:pt x="3148756" y="-30367"/>
                  <a:pt x="3187376" y="37390"/>
                  <a:pt x="3457799" y="0"/>
                </a:cubicBezTo>
                <a:cubicBezTo>
                  <a:pt x="3728222" y="-37390"/>
                  <a:pt x="3789347" y="70589"/>
                  <a:pt x="4085966" y="0"/>
                </a:cubicBezTo>
                <a:cubicBezTo>
                  <a:pt x="4382585" y="-70589"/>
                  <a:pt x="4379173" y="324"/>
                  <a:pt x="4506665" y="0"/>
                </a:cubicBezTo>
                <a:cubicBezTo>
                  <a:pt x="4634157" y="-324"/>
                  <a:pt x="4988388" y="69683"/>
                  <a:pt x="5186699" y="0"/>
                </a:cubicBezTo>
                <a:cubicBezTo>
                  <a:pt x="5208557" y="263265"/>
                  <a:pt x="5163425" y="354311"/>
                  <a:pt x="5186699" y="534838"/>
                </a:cubicBezTo>
                <a:cubicBezTo>
                  <a:pt x="4966747" y="548518"/>
                  <a:pt x="4922704" y="504974"/>
                  <a:pt x="4714133" y="534838"/>
                </a:cubicBezTo>
                <a:cubicBezTo>
                  <a:pt x="4505562" y="564702"/>
                  <a:pt x="4305400" y="474158"/>
                  <a:pt x="4137833" y="534838"/>
                </a:cubicBezTo>
                <a:cubicBezTo>
                  <a:pt x="3970266" y="595518"/>
                  <a:pt x="3798564" y="528158"/>
                  <a:pt x="3613400" y="534838"/>
                </a:cubicBezTo>
                <a:cubicBezTo>
                  <a:pt x="3428236" y="541518"/>
                  <a:pt x="3270238" y="498631"/>
                  <a:pt x="2933366" y="534838"/>
                </a:cubicBezTo>
                <a:cubicBezTo>
                  <a:pt x="2596494" y="571045"/>
                  <a:pt x="2617907" y="530776"/>
                  <a:pt x="2460801" y="534838"/>
                </a:cubicBezTo>
                <a:cubicBezTo>
                  <a:pt x="2303695" y="538900"/>
                  <a:pt x="2064169" y="471816"/>
                  <a:pt x="1832634" y="534838"/>
                </a:cubicBezTo>
                <a:cubicBezTo>
                  <a:pt x="1601099" y="597860"/>
                  <a:pt x="1473758" y="475934"/>
                  <a:pt x="1256334" y="534838"/>
                </a:cubicBezTo>
                <a:cubicBezTo>
                  <a:pt x="1038910" y="593742"/>
                  <a:pt x="998010" y="521988"/>
                  <a:pt x="783768" y="534838"/>
                </a:cubicBezTo>
                <a:cubicBezTo>
                  <a:pt x="569526" y="547688"/>
                  <a:pt x="381018" y="460855"/>
                  <a:pt x="0" y="534838"/>
                </a:cubicBezTo>
                <a:cubicBezTo>
                  <a:pt x="-49146" y="409569"/>
                  <a:pt x="20428" y="188476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342186262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Scroll: Horizontal 2">
            <a:extLst>
              <a:ext uri="{FF2B5EF4-FFF2-40B4-BE49-F238E27FC236}">
                <a16:creationId xmlns:a16="http://schemas.microsoft.com/office/drawing/2014/main" id="{19880791-406E-BBB4-6F6C-28BEA56B4CDD}"/>
              </a:ext>
            </a:extLst>
          </p:cNvPr>
          <p:cNvSpPr/>
          <p:nvPr/>
        </p:nvSpPr>
        <p:spPr>
          <a:xfrm>
            <a:off x="7306574" y="0"/>
            <a:ext cx="4355226" cy="1690688"/>
          </a:xfrm>
          <a:prstGeom prst="horizontalScroll">
            <a:avLst/>
          </a:prstGeom>
          <a:solidFill>
            <a:schemeClr val="tx2">
              <a:lumMod val="90000"/>
              <a:lumOff val="1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Pseudo R-squared (McFadden’s R²):</a:t>
            </a:r>
          </a:p>
          <a:p>
            <a:pPr algn="ctr"/>
            <a:endParaRPr lang="en-US" sz="1600" dirty="0"/>
          </a:p>
          <a:p>
            <a:pPr algn="ctr"/>
            <a:endParaRPr lang="en-US" sz="1600" dirty="0"/>
          </a:p>
          <a:p>
            <a:pPr algn="ctr"/>
            <a:endParaRPr lang="en-US" sz="16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93932C0-DE0D-46BE-1280-2593DFAF6A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1651" y="750672"/>
            <a:ext cx="2673487" cy="59693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416C28A-9BA0-979A-182A-926E9970F5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80326" y="4164414"/>
            <a:ext cx="2444876" cy="48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201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9DF3F14-3506-ABE4-A847-32AB5C34AD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5648" y="1690688"/>
            <a:ext cx="5893103" cy="4390671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Model Fit Metrics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44E351-7A74-3197-AF40-F831759B1D02}"/>
              </a:ext>
            </a:extLst>
          </p:cNvPr>
          <p:cNvSpPr txBox="1"/>
          <p:nvPr/>
        </p:nvSpPr>
        <p:spPr>
          <a:xfrm>
            <a:off x="3025648" y="5453482"/>
            <a:ext cx="1115031" cy="291710"/>
          </a:xfrm>
          <a:custGeom>
            <a:avLst/>
            <a:gdLst>
              <a:gd name="connsiteX0" fmla="*/ 0 w 1115031"/>
              <a:gd name="connsiteY0" fmla="*/ 0 h 291710"/>
              <a:gd name="connsiteX1" fmla="*/ 546365 w 1115031"/>
              <a:gd name="connsiteY1" fmla="*/ 0 h 291710"/>
              <a:gd name="connsiteX2" fmla="*/ 1115031 w 1115031"/>
              <a:gd name="connsiteY2" fmla="*/ 0 h 291710"/>
              <a:gd name="connsiteX3" fmla="*/ 1115031 w 1115031"/>
              <a:gd name="connsiteY3" fmla="*/ 291710 h 291710"/>
              <a:gd name="connsiteX4" fmla="*/ 590966 w 1115031"/>
              <a:gd name="connsiteY4" fmla="*/ 291710 h 291710"/>
              <a:gd name="connsiteX5" fmla="*/ 0 w 1115031"/>
              <a:gd name="connsiteY5" fmla="*/ 291710 h 291710"/>
              <a:gd name="connsiteX6" fmla="*/ 0 w 1115031"/>
              <a:gd name="connsiteY6" fmla="*/ 0 h 291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5031" h="291710" extrusionOk="0">
                <a:moveTo>
                  <a:pt x="0" y="0"/>
                </a:moveTo>
                <a:cubicBezTo>
                  <a:pt x="218175" y="-42133"/>
                  <a:pt x="273765" y="61253"/>
                  <a:pt x="546365" y="0"/>
                </a:cubicBezTo>
                <a:cubicBezTo>
                  <a:pt x="818965" y="-61253"/>
                  <a:pt x="939271" y="66185"/>
                  <a:pt x="1115031" y="0"/>
                </a:cubicBezTo>
                <a:cubicBezTo>
                  <a:pt x="1134236" y="82771"/>
                  <a:pt x="1097743" y="231555"/>
                  <a:pt x="1115031" y="291710"/>
                </a:cubicBezTo>
                <a:cubicBezTo>
                  <a:pt x="999706" y="332477"/>
                  <a:pt x="765627" y="244240"/>
                  <a:pt x="590966" y="291710"/>
                </a:cubicBezTo>
                <a:cubicBezTo>
                  <a:pt x="416306" y="339180"/>
                  <a:pt x="119177" y="265929"/>
                  <a:pt x="0" y="291710"/>
                </a:cubicBezTo>
                <a:cubicBezTo>
                  <a:pt x="-10360" y="148433"/>
                  <a:pt x="27804" y="133189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342186262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829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9DF3F14-3506-ABE4-A847-32AB5C34AD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5648" y="1690688"/>
            <a:ext cx="5893103" cy="4390671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Model Fit Metrics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44E351-7A74-3197-AF40-F831759B1D02}"/>
              </a:ext>
            </a:extLst>
          </p:cNvPr>
          <p:cNvSpPr txBox="1"/>
          <p:nvPr/>
        </p:nvSpPr>
        <p:spPr>
          <a:xfrm>
            <a:off x="3025648" y="4724116"/>
            <a:ext cx="5255710" cy="296458"/>
          </a:xfrm>
          <a:custGeom>
            <a:avLst/>
            <a:gdLst>
              <a:gd name="connsiteX0" fmla="*/ 0 w 5255710"/>
              <a:gd name="connsiteY0" fmla="*/ 0 h 296458"/>
              <a:gd name="connsiteX1" fmla="*/ 531411 w 5255710"/>
              <a:gd name="connsiteY1" fmla="*/ 0 h 296458"/>
              <a:gd name="connsiteX2" fmla="*/ 1220493 w 5255710"/>
              <a:gd name="connsiteY2" fmla="*/ 0 h 296458"/>
              <a:gd name="connsiteX3" fmla="*/ 1699346 w 5255710"/>
              <a:gd name="connsiteY3" fmla="*/ 0 h 296458"/>
              <a:gd name="connsiteX4" fmla="*/ 2335871 w 5255710"/>
              <a:gd name="connsiteY4" fmla="*/ 0 h 296458"/>
              <a:gd name="connsiteX5" fmla="*/ 2919839 w 5255710"/>
              <a:gd name="connsiteY5" fmla="*/ 0 h 296458"/>
              <a:gd name="connsiteX6" fmla="*/ 3503807 w 5255710"/>
              <a:gd name="connsiteY6" fmla="*/ 0 h 296458"/>
              <a:gd name="connsiteX7" fmla="*/ 4140332 w 5255710"/>
              <a:gd name="connsiteY7" fmla="*/ 0 h 296458"/>
              <a:gd name="connsiteX8" fmla="*/ 4566628 w 5255710"/>
              <a:gd name="connsiteY8" fmla="*/ 0 h 296458"/>
              <a:gd name="connsiteX9" fmla="*/ 5255710 w 5255710"/>
              <a:gd name="connsiteY9" fmla="*/ 0 h 296458"/>
              <a:gd name="connsiteX10" fmla="*/ 5255710 w 5255710"/>
              <a:gd name="connsiteY10" fmla="*/ 296458 h 296458"/>
              <a:gd name="connsiteX11" fmla="*/ 4776856 w 5255710"/>
              <a:gd name="connsiteY11" fmla="*/ 296458 h 296458"/>
              <a:gd name="connsiteX12" fmla="*/ 4192889 w 5255710"/>
              <a:gd name="connsiteY12" fmla="*/ 296458 h 296458"/>
              <a:gd name="connsiteX13" fmla="*/ 3661478 w 5255710"/>
              <a:gd name="connsiteY13" fmla="*/ 296458 h 296458"/>
              <a:gd name="connsiteX14" fmla="*/ 2972396 w 5255710"/>
              <a:gd name="connsiteY14" fmla="*/ 296458 h 296458"/>
              <a:gd name="connsiteX15" fmla="*/ 2493542 w 5255710"/>
              <a:gd name="connsiteY15" fmla="*/ 296458 h 296458"/>
              <a:gd name="connsiteX16" fmla="*/ 1857018 w 5255710"/>
              <a:gd name="connsiteY16" fmla="*/ 296458 h 296458"/>
              <a:gd name="connsiteX17" fmla="*/ 1273050 w 5255710"/>
              <a:gd name="connsiteY17" fmla="*/ 296458 h 296458"/>
              <a:gd name="connsiteX18" fmla="*/ 794196 w 5255710"/>
              <a:gd name="connsiteY18" fmla="*/ 296458 h 296458"/>
              <a:gd name="connsiteX19" fmla="*/ 0 w 5255710"/>
              <a:gd name="connsiteY19" fmla="*/ 296458 h 296458"/>
              <a:gd name="connsiteX20" fmla="*/ 0 w 5255710"/>
              <a:gd name="connsiteY20" fmla="*/ 0 h 29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255710" h="296458" extrusionOk="0">
                <a:moveTo>
                  <a:pt x="0" y="0"/>
                </a:moveTo>
                <a:cubicBezTo>
                  <a:pt x="259692" y="-59544"/>
                  <a:pt x="393538" y="33478"/>
                  <a:pt x="531411" y="0"/>
                </a:cubicBezTo>
                <a:cubicBezTo>
                  <a:pt x="669284" y="-33478"/>
                  <a:pt x="1046654" y="7746"/>
                  <a:pt x="1220493" y="0"/>
                </a:cubicBezTo>
                <a:cubicBezTo>
                  <a:pt x="1394332" y="-7746"/>
                  <a:pt x="1472074" y="28768"/>
                  <a:pt x="1699346" y="0"/>
                </a:cubicBezTo>
                <a:cubicBezTo>
                  <a:pt x="1926618" y="-28768"/>
                  <a:pt x="2153649" y="42087"/>
                  <a:pt x="2335871" y="0"/>
                </a:cubicBezTo>
                <a:cubicBezTo>
                  <a:pt x="2518093" y="-42087"/>
                  <a:pt x="2670427" y="29894"/>
                  <a:pt x="2919839" y="0"/>
                </a:cubicBezTo>
                <a:cubicBezTo>
                  <a:pt x="3169251" y="-29894"/>
                  <a:pt x="3231160" y="25870"/>
                  <a:pt x="3503807" y="0"/>
                </a:cubicBezTo>
                <a:cubicBezTo>
                  <a:pt x="3776454" y="-25870"/>
                  <a:pt x="3985494" y="41496"/>
                  <a:pt x="4140332" y="0"/>
                </a:cubicBezTo>
                <a:cubicBezTo>
                  <a:pt x="4295171" y="-41496"/>
                  <a:pt x="4479677" y="13450"/>
                  <a:pt x="4566628" y="0"/>
                </a:cubicBezTo>
                <a:cubicBezTo>
                  <a:pt x="4653579" y="-13450"/>
                  <a:pt x="5012817" y="39252"/>
                  <a:pt x="5255710" y="0"/>
                </a:cubicBezTo>
                <a:cubicBezTo>
                  <a:pt x="5269507" y="97435"/>
                  <a:pt x="5246993" y="217727"/>
                  <a:pt x="5255710" y="296458"/>
                </a:cubicBezTo>
                <a:cubicBezTo>
                  <a:pt x="5119373" y="313507"/>
                  <a:pt x="4899445" y="283646"/>
                  <a:pt x="4776856" y="296458"/>
                </a:cubicBezTo>
                <a:cubicBezTo>
                  <a:pt x="4654267" y="309270"/>
                  <a:pt x="4368466" y="248163"/>
                  <a:pt x="4192889" y="296458"/>
                </a:cubicBezTo>
                <a:cubicBezTo>
                  <a:pt x="4017312" y="344753"/>
                  <a:pt x="3859709" y="283953"/>
                  <a:pt x="3661478" y="296458"/>
                </a:cubicBezTo>
                <a:cubicBezTo>
                  <a:pt x="3463247" y="308963"/>
                  <a:pt x="3147380" y="280934"/>
                  <a:pt x="2972396" y="296458"/>
                </a:cubicBezTo>
                <a:cubicBezTo>
                  <a:pt x="2797412" y="311982"/>
                  <a:pt x="2602905" y="278687"/>
                  <a:pt x="2493542" y="296458"/>
                </a:cubicBezTo>
                <a:cubicBezTo>
                  <a:pt x="2384179" y="314229"/>
                  <a:pt x="2038790" y="287781"/>
                  <a:pt x="1857018" y="296458"/>
                </a:cubicBezTo>
                <a:cubicBezTo>
                  <a:pt x="1675246" y="305135"/>
                  <a:pt x="1471776" y="294795"/>
                  <a:pt x="1273050" y="296458"/>
                </a:cubicBezTo>
                <a:cubicBezTo>
                  <a:pt x="1074324" y="298121"/>
                  <a:pt x="1021452" y="285093"/>
                  <a:pt x="794196" y="296458"/>
                </a:cubicBezTo>
                <a:cubicBezTo>
                  <a:pt x="566940" y="307823"/>
                  <a:pt x="239069" y="236220"/>
                  <a:pt x="0" y="296458"/>
                </a:cubicBezTo>
                <a:cubicBezTo>
                  <a:pt x="-22710" y="180253"/>
                  <a:pt x="19102" y="115918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342186262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24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9DF3F14-3506-ABE4-A847-32AB5C34AD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5648" y="1690688"/>
            <a:ext cx="5893103" cy="4390671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Model Fit Metrics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44E351-7A74-3197-AF40-F831759B1D02}"/>
              </a:ext>
            </a:extLst>
          </p:cNvPr>
          <p:cNvSpPr txBox="1"/>
          <p:nvPr/>
        </p:nvSpPr>
        <p:spPr>
          <a:xfrm>
            <a:off x="3025648" y="5789649"/>
            <a:ext cx="3651197" cy="291710"/>
          </a:xfrm>
          <a:custGeom>
            <a:avLst/>
            <a:gdLst>
              <a:gd name="connsiteX0" fmla="*/ 0 w 3651197"/>
              <a:gd name="connsiteY0" fmla="*/ 0 h 291710"/>
              <a:gd name="connsiteX1" fmla="*/ 485088 w 3651197"/>
              <a:gd name="connsiteY1" fmla="*/ 0 h 291710"/>
              <a:gd name="connsiteX2" fmla="*/ 1079711 w 3651197"/>
              <a:gd name="connsiteY2" fmla="*/ 0 h 291710"/>
              <a:gd name="connsiteX3" fmla="*/ 1528287 w 3651197"/>
              <a:gd name="connsiteY3" fmla="*/ 0 h 291710"/>
              <a:gd name="connsiteX4" fmla="*/ 2086398 w 3651197"/>
              <a:gd name="connsiteY4" fmla="*/ 0 h 291710"/>
              <a:gd name="connsiteX5" fmla="*/ 2607998 w 3651197"/>
              <a:gd name="connsiteY5" fmla="*/ 0 h 291710"/>
              <a:gd name="connsiteX6" fmla="*/ 3129597 w 3651197"/>
              <a:gd name="connsiteY6" fmla="*/ 0 h 291710"/>
              <a:gd name="connsiteX7" fmla="*/ 3651197 w 3651197"/>
              <a:gd name="connsiteY7" fmla="*/ 0 h 291710"/>
              <a:gd name="connsiteX8" fmla="*/ 3651197 w 3651197"/>
              <a:gd name="connsiteY8" fmla="*/ 291710 h 291710"/>
              <a:gd name="connsiteX9" fmla="*/ 3166109 w 3651197"/>
              <a:gd name="connsiteY9" fmla="*/ 291710 h 291710"/>
              <a:gd name="connsiteX10" fmla="*/ 2644510 w 3651197"/>
              <a:gd name="connsiteY10" fmla="*/ 291710 h 291710"/>
              <a:gd name="connsiteX11" fmla="*/ 2159422 w 3651197"/>
              <a:gd name="connsiteY11" fmla="*/ 291710 h 291710"/>
              <a:gd name="connsiteX12" fmla="*/ 1637823 w 3651197"/>
              <a:gd name="connsiteY12" fmla="*/ 291710 h 291710"/>
              <a:gd name="connsiteX13" fmla="*/ 1152735 w 3651197"/>
              <a:gd name="connsiteY13" fmla="*/ 291710 h 291710"/>
              <a:gd name="connsiteX14" fmla="*/ 558112 w 3651197"/>
              <a:gd name="connsiteY14" fmla="*/ 291710 h 291710"/>
              <a:gd name="connsiteX15" fmla="*/ 0 w 3651197"/>
              <a:gd name="connsiteY15" fmla="*/ 291710 h 291710"/>
              <a:gd name="connsiteX16" fmla="*/ 0 w 3651197"/>
              <a:gd name="connsiteY16" fmla="*/ 0 h 291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51197" h="291710" extrusionOk="0">
                <a:moveTo>
                  <a:pt x="0" y="0"/>
                </a:moveTo>
                <a:cubicBezTo>
                  <a:pt x="158365" y="-13198"/>
                  <a:pt x="358274" y="42109"/>
                  <a:pt x="485088" y="0"/>
                </a:cubicBezTo>
                <a:cubicBezTo>
                  <a:pt x="611902" y="-42109"/>
                  <a:pt x="905028" y="40927"/>
                  <a:pt x="1079711" y="0"/>
                </a:cubicBezTo>
                <a:cubicBezTo>
                  <a:pt x="1254394" y="-40927"/>
                  <a:pt x="1321266" y="10012"/>
                  <a:pt x="1528287" y="0"/>
                </a:cubicBezTo>
                <a:cubicBezTo>
                  <a:pt x="1735308" y="-10012"/>
                  <a:pt x="1855312" y="54247"/>
                  <a:pt x="2086398" y="0"/>
                </a:cubicBezTo>
                <a:cubicBezTo>
                  <a:pt x="2317484" y="-54247"/>
                  <a:pt x="2442089" y="48910"/>
                  <a:pt x="2607998" y="0"/>
                </a:cubicBezTo>
                <a:cubicBezTo>
                  <a:pt x="2773907" y="-48910"/>
                  <a:pt x="2922800" y="28540"/>
                  <a:pt x="3129597" y="0"/>
                </a:cubicBezTo>
                <a:cubicBezTo>
                  <a:pt x="3336394" y="-28540"/>
                  <a:pt x="3398636" y="1155"/>
                  <a:pt x="3651197" y="0"/>
                </a:cubicBezTo>
                <a:cubicBezTo>
                  <a:pt x="3658398" y="71008"/>
                  <a:pt x="3640809" y="194426"/>
                  <a:pt x="3651197" y="291710"/>
                </a:cubicBezTo>
                <a:cubicBezTo>
                  <a:pt x="3490767" y="321538"/>
                  <a:pt x="3274225" y="250658"/>
                  <a:pt x="3166109" y="291710"/>
                </a:cubicBezTo>
                <a:cubicBezTo>
                  <a:pt x="3057993" y="332762"/>
                  <a:pt x="2822844" y="251946"/>
                  <a:pt x="2644510" y="291710"/>
                </a:cubicBezTo>
                <a:cubicBezTo>
                  <a:pt x="2466176" y="331474"/>
                  <a:pt x="2305339" y="270560"/>
                  <a:pt x="2159422" y="291710"/>
                </a:cubicBezTo>
                <a:cubicBezTo>
                  <a:pt x="2013505" y="312860"/>
                  <a:pt x="1800932" y="255884"/>
                  <a:pt x="1637823" y="291710"/>
                </a:cubicBezTo>
                <a:cubicBezTo>
                  <a:pt x="1474714" y="327536"/>
                  <a:pt x="1280073" y="236676"/>
                  <a:pt x="1152735" y="291710"/>
                </a:cubicBezTo>
                <a:cubicBezTo>
                  <a:pt x="1025397" y="346744"/>
                  <a:pt x="780503" y="234623"/>
                  <a:pt x="558112" y="291710"/>
                </a:cubicBezTo>
                <a:cubicBezTo>
                  <a:pt x="335721" y="348797"/>
                  <a:pt x="272133" y="225995"/>
                  <a:pt x="0" y="291710"/>
                </a:cubicBezTo>
                <a:cubicBezTo>
                  <a:pt x="-14105" y="193186"/>
                  <a:pt x="25427" y="114826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342186262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293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0E44AA-6E69-92B0-DEA9-60EE47C59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9988" y="2530162"/>
            <a:ext cx="4819650" cy="1267453"/>
          </a:xfrm>
        </p:spPr>
        <p:txBody>
          <a:bodyPr>
            <a:normAutofit/>
          </a:bodyPr>
          <a:lstStyle/>
          <a:p>
            <a:r>
              <a:rPr lang="en-US" sz="6000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871425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Overview</a:t>
            </a:r>
            <a:r>
              <a:rPr lang="en-US" sz="2400" dirty="0"/>
              <a:t> </a:t>
            </a:r>
            <a:r>
              <a:rPr lang="en-US" sz="4000" b="1" dirty="0"/>
              <a:t>of Logistic Regression Output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DDAFA-E1B1-A3B0-387B-F9BB3446C2A1}"/>
              </a:ext>
            </a:extLst>
          </p:cNvPr>
          <p:cNvSpPr txBox="1"/>
          <p:nvPr/>
        </p:nvSpPr>
        <p:spPr>
          <a:xfrm>
            <a:off x="1105262" y="2233187"/>
            <a:ext cx="6103188" cy="821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200000"/>
              </a:lnSpc>
              <a:buFontTx/>
              <a:buAutoNum type="arabicPeriod"/>
            </a:pPr>
            <a:r>
              <a:rPr lang="en-US" sz="2800" dirty="0"/>
              <a:t>Coefficients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3880CA85-2CC7-96B4-53F8-5BD81A891609}"/>
              </a:ext>
            </a:extLst>
          </p:cNvPr>
          <p:cNvSpPr/>
          <p:nvPr/>
        </p:nvSpPr>
        <p:spPr>
          <a:xfrm>
            <a:off x="1408588" y="3966770"/>
            <a:ext cx="2355056" cy="1017485"/>
          </a:xfrm>
          <a:custGeom>
            <a:avLst/>
            <a:gdLst>
              <a:gd name="connsiteX0" fmla="*/ 0 w 2355056"/>
              <a:gd name="connsiteY0" fmla="*/ 0 h 1017485"/>
              <a:gd name="connsiteX1" fmla="*/ 392509 w 2355056"/>
              <a:gd name="connsiteY1" fmla="*/ 0 h 1017485"/>
              <a:gd name="connsiteX2" fmla="*/ 720438 w 2355056"/>
              <a:gd name="connsiteY2" fmla="*/ -308874 h 1017485"/>
              <a:gd name="connsiteX3" fmla="*/ 1075695 w 2355056"/>
              <a:gd name="connsiteY3" fmla="*/ -643488 h 1017485"/>
              <a:gd name="connsiteX4" fmla="*/ 1027540 w 2355056"/>
              <a:gd name="connsiteY4" fmla="*/ -315309 h 1017485"/>
              <a:gd name="connsiteX5" fmla="*/ 981273 w 2355056"/>
              <a:gd name="connsiteY5" fmla="*/ 0 h 1017485"/>
              <a:gd name="connsiteX6" fmla="*/ 1439201 w 2355056"/>
              <a:gd name="connsiteY6" fmla="*/ 0 h 1017485"/>
              <a:gd name="connsiteX7" fmla="*/ 1910866 w 2355056"/>
              <a:gd name="connsiteY7" fmla="*/ 0 h 1017485"/>
              <a:gd name="connsiteX8" fmla="*/ 2355056 w 2355056"/>
              <a:gd name="connsiteY8" fmla="*/ 0 h 1017485"/>
              <a:gd name="connsiteX9" fmla="*/ 2355056 w 2355056"/>
              <a:gd name="connsiteY9" fmla="*/ 169581 h 1017485"/>
              <a:gd name="connsiteX10" fmla="*/ 2355056 w 2355056"/>
              <a:gd name="connsiteY10" fmla="*/ 169581 h 1017485"/>
              <a:gd name="connsiteX11" fmla="*/ 2355056 w 2355056"/>
              <a:gd name="connsiteY11" fmla="*/ 423952 h 1017485"/>
              <a:gd name="connsiteX12" fmla="*/ 2355056 w 2355056"/>
              <a:gd name="connsiteY12" fmla="*/ 1017485 h 1017485"/>
              <a:gd name="connsiteX13" fmla="*/ 1910866 w 2355056"/>
              <a:gd name="connsiteY13" fmla="*/ 1017485 h 1017485"/>
              <a:gd name="connsiteX14" fmla="*/ 1452938 w 2355056"/>
              <a:gd name="connsiteY14" fmla="*/ 1017485 h 1017485"/>
              <a:gd name="connsiteX15" fmla="*/ 981273 w 2355056"/>
              <a:gd name="connsiteY15" fmla="*/ 1017485 h 1017485"/>
              <a:gd name="connsiteX16" fmla="*/ 392509 w 2355056"/>
              <a:gd name="connsiteY16" fmla="*/ 1017485 h 1017485"/>
              <a:gd name="connsiteX17" fmla="*/ 392509 w 2355056"/>
              <a:gd name="connsiteY17" fmla="*/ 1017485 h 1017485"/>
              <a:gd name="connsiteX18" fmla="*/ 0 w 2355056"/>
              <a:gd name="connsiteY18" fmla="*/ 1017485 h 1017485"/>
              <a:gd name="connsiteX19" fmla="*/ 0 w 2355056"/>
              <a:gd name="connsiteY19" fmla="*/ 423952 h 1017485"/>
              <a:gd name="connsiteX20" fmla="*/ 0 w 2355056"/>
              <a:gd name="connsiteY20" fmla="*/ 169581 h 1017485"/>
              <a:gd name="connsiteX21" fmla="*/ 0 w 2355056"/>
              <a:gd name="connsiteY21" fmla="*/ 169581 h 1017485"/>
              <a:gd name="connsiteX22" fmla="*/ 0 w 2355056"/>
              <a:gd name="connsiteY22" fmla="*/ 0 h 1017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355056" h="1017485" fill="none" extrusionOk="0">
                <a:moveTo>
                  <a:pt x="0" y="0"/>
                </a:moveTo>
                <a:cubicBezTo>
                  <a:pt x="183978" y="-16760"/>
                  <a:pt x="219268" y="335"/>
                  <a:pt x="392509" y="0"/>
                </a:cubicBezTo>
                <a:cubicBezTo>
                  <a:pt x="514639" y="-144150"/>
                  <a:pt x="612298" y="-171518"/>
                  <a:pt x="720438" y="-308874"/>
                </a:cubicBezTo>
                <a:cubicBezTo>
                  <a:pt x="828578" y="-446230"/>
                  <a:pt x="1016125" y="-554416"/>
                  <a:pt x="1075695" y="-643488"/>
                </a:cubicBezTo>
                <a:cubicBezTo>
                  <a:pt x="1101398" y="-556987"/>
                  <a:pt x="1040200" y="-437066"/>
                  <a:pt x="1027540" y="-315309"/>
                </a:cubicBezTo>
                <a:cubicBezTo>
                  <a:pt x="1014880" y="-193552"/>
                  <a:pt x="985131" y="-94618"/>
                  <a:pt x="981273" y="0"/>
                </a:cubicBezTo>
                <a:cubicBezTo>
                  <a:pt x="1200220" y="-11942"/>
                  <a:pt x="1295024" y="32679"/>
                  <a:pt x="1439201" y="0"/>
                </a:cubicBezTo>
                <a:cubicBezTo>
                  <a:pt x="1583378" y="-32679"/>
                  <a:pt x="1811776" y="490"/>
                  <a:pt x="1910866" y="0"/>
                </a:cubicBezTo>
                <a:cubicBezTo>
                  <a:pt x="2009956" y="-490"/>
                  <a:pt x="2198268" y="37887"/>
                  <a:pt x="2355056" y="0"/>
                </a:cubicBezTo>
                <a:cubicBezTo>
                  <a:pt x="2362892" y="80770"/>
                  <a:pt x="2336271" y="115344"/>
                  <a:pt x="2355056" y="169581"/>
                </a:cubicBezTo>
                <a:lnTo>
                  <a:pt x="2355056" y="169581"/>
                </a:lnTo>
                <a:cubicBezTo>
                  <a:pt x="2375500" y="240925"/>
                  <a:pt x="2328613" y="371981"/>
                  <a:pt x="2355056" y="423952"/>
                </a:cubicBezTo>
                <a:cubicBezTo>
                  <a:pt x="2375905" y="672104"/>
                  <a:pt x="2304596" y="746122"/>
                  <a:pt x="2355056" y="1017485"/>
                </a:cubicBezTo>
                <a:cubicBezTo>
                  <a:pt x="2247770" y="1060172"/>
                  <a:pt x="2016727" y="1008609"/>
                  <a:pt x="1910866" y="1017485"/>
                </a:cubicBezTo>
                <a:cubicBezTo>
                  <a:pt x="1805005" y="1026361"/>
                  <a:pt x="1659924" y="983954"/>
                  <a:pt x="1452938" y="1017485"/>
                </a:cubicBezTo>
                <a:cubicBezTo>
                  <a:pt x="1245952" y="1051016"/>
                  <a:pt x="1115175" y="998778"/>
                  <a:pt x="981273" y="1017485"/>
                </a:cubicBezTo>
                <a:cubicBezTo>
                  <a:pt x="851848" y="1031992"/>
                  <a:pt x="625375" y="983263"/>
                  <a:pt x="392509" y="1017485"/>
                </a:cubicBezTo>
                <a:lnTo>
                  <a:pt x="392509" y="1017485"/>
                </a:lnTo>
                <a:cubicBezTo>
                  <a:pt x="293637" y="1018581"/>
                  <a:pt x="158340" y="989051"/>
                  <a:pt x="0" y="1017485"/>
                </a:cubicBezTo>
                <a:cubicBezTo>
                  <a:pt x="-13846" y="786009"/>
                  <a:pt x="5744" y="561559"/>
                  <a:pt x="0" y="423952"/>
                </a:cubicBezTo>
                <a:cubicBezTo>
                  <a:pt x="-24524" y="342904"/>
                  <a:pt x="25585" y="243450"/>
                  <a:pt x="0" y="169581"/>
                </a:cubicBezTo>
                <a:lnTo>
                  <a:pt x="0" y="169581"/>
                </a:lnTo>
                <a:cubicBezTo>
                  <a:pt x="-8897" y="114318"/>
                  <a:pt x="5571" y="39130"/>
                  <a:pt x="0" y="0"/>
                </a:cubicBezTo>
                <a:close/>
              </a:path>
              <a:path w="2355056" h="1017485" stroke="0" extrusionOk="0">
                <a:moveTo>
                  <a:pt x="0" y="0"/>
                </a:moveTo>
                <a:cubicBezTo>
                  <a:pt x="97174" y="-22086"/>
                  <a:pt x="213791" y="39159"/>
                  <a:pt x="392509" y="0"/>
                </a:cubicBezTo>
                <a:cubicBezTo>
                  <a:pt x="480611" y="-139028"/>
                  <a:pt x="620773" y="-192875"/>
                  <a:pt x="740934" y="-328179"/>
                </a:cubicBezTo>
                <a:cubicBezTo>
                  <a:pt x="861095" y="-463483"/>
                  <a:pt x="955274" y="-466439"/>
                  <a:pt x="1075695" y="-643488"/>
                </a:cubicBezTo>
                <a:cubicBezTo>
                  <a:pt x="1081394" y="-537784"/>
                  <a:pt x="1007471" y="-405541"/>
                  <a:pt x="1026596" y="-308874"/>
                </a:cubicBezTo>
                <a:cubicBezTo>
                  <a:pt x="1045721" y="-212207"/>
                  <a:pt x="984589" y="-146817"/>
                  <a:pt x="981273" y="0"/>
                </a:cubicBezTo>
                <a:cubicBezTo>
                  <a:pt x="1170002" y="-24581"/>
                  <a:pt x="1344352" y="7845"/>
                  <a:pt x="1452938" y="0"/>
                </a:cubicBezTo>
                <a:cubicBezTo>
                  <a:pt x="1561524" y="-7845"/>
                  <a:pt x="1698732" y="45945"/>
                  <a:pt x="1938342" y="0"/>
                </a:cubicBezTo>
                <a:cubicBezTo>
                  <a:pt x="2177952" y="-45945"/>
                  <a:pt x="2195543" y="28704"/>
                  <a:pt x="2355056" y="0"/>
                </a:cubicBezTo>
                <a:cubicBezTo>
                  <a:pt x="2371869" y="69892"/>
                  <a:pt x="2342782" y="109803"/>
                  <a:pt x="2355056" y="169581"/>
                </a:cubicBezTo>
                <a:lnTo>
                  <a:pt x="2355056" y="169581"/>
                </a:lnTo>
                <a:cubicBezTo>
                  <a:pt x="2382206" y="272605"/>
                  <a:pt x="2327975" y="340709"/>
                  <a:pt x="2355056" y="423952"/>
                </a:cubicBezTo>
                <a:cubicBezTo>
                  <a:pt x="2390534" y="690086"/>
                  <a:pt x="2354907" y="815044"/>
                  <a:pt x="2355056" y="1017485"/>
                </a:cubicBezTo>
                <a:cubicBezTo>
                  <a:pt x="2220035" y="1025213"/>
                  <a:pt x="2044839" y="999542"/>
                  <a:pt x="1938342" y="1017485"/>
                </a:cubicBezTo>
                <a:cubicBezTo>
                  <a:pt x="1831845" y="1035428"/>
                  <a:pt x="1631518" y="998143"/>
                  <a:pt x="1521628" y="1017485"/>
                </a:cubicBezTo>
                <a:cubicBezTo>
                  <a:pt x="1411738" y="1036827"/>
                  <a:pt x="1115261" y="978480"/>
                  <a:pt x="981273" y="1017485"/>
                </a:cubicBezTo>
                <a:cubicBezTo>
                  <a:pt x="709597" y="1056141"/>
                  <a:pt x="512208" y="958834"/>
                  <a:pt x="392509" y="1017485"/>
                </a:cubicBezTo>
                <a:lnTo>
                  <a:pt x="392509" y="1017485"/>
                </a:lnTo>
                <a:cubicBezTo>
                  <a:pt x="300831" y="1035875"/>
                  <a:pt x="185419" y="1005695"/>
                  <a:pt x="0" y="1017485"/>
                </a:cubicBezTo>
                <a:cubicBezTo>
                  <a:pt x="-13581" y="871244"/>
                  <a:pt x="50176" y="580551"/>
                  <a:pt x="0" y="423952"/>
                </a:cubicBezTo>
                <a:cubicBezTo>
                  <a:pt x="-18398" y="352905"/>
                  <a:pt x="22845" y="234725"/>
                  <a:pt x="0" y="169581"/>
                </a:cubicBezTo>
                <a:lnTo>
                  <a:pt x="0" y="169581"/>
                </a:lnTo>
                <a:cubicBezTo>
                  <a:pt x="-18105" y="85142"/>
                  <a:pt x="13910" y="76832"/>
                  <a:pt x="0" y="0"/>
                </a:cubicBezTo>
                <a:close/>
              </a:path>
            </a:pathLst>
          </a:custGeom>
          <a:ln w="28575">
            <a:solidFill>
              <a:schemeClr val="tx2">
                <a:lumMod val="90000"/>
                <a:lumOff val="10000"/>
              </a:schemeClr>
            </a:solidFill>
            <a:extLst>
              <a:ext uri="{C807C97D-BFC1-408E-A445-0C87EB9F89A2}">
                <ask:lineSketchStyleProps xmlns:ask="http://schemas.microsoft.com/office/drawing/2018/sketchyshapes" sd="1522809742">
                  <a:prstGeom prst="wedgeRectCallout">
                    <a:avLst>
                      <a:gd name="adj1" fmla="val -4324"/>
                      <a:gd name="adj2" fmla="val -113243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/>
              <a:t>Estimate (Coefficient)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/>
              <a:t>Standard Error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/>
              <a:t>Z value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/>
              <a:t>p-value</a:t>
            </a:r>
          </a:p>
          <a:p>
            <a:endParaRPr lang="en-US" sz="1400" dirty="0"/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02967EFD-D204-D771-9ED1-12B9E16BE493}"/>
              </a:ext>
            </a:extLst>
          </p:cNvPr>
          <p:cNvSpPr/>
          <p:nvPr/>
        </p:nvSpPr>
        <p:spPr>
          <a:xfrm>
            <a:off x="6726076" y="4040717"/>
            <a:ext cx="3263705" cy="869589"/>
          </a:xfrm>
          <a:custGeom>
            <a:avLst/>
            <a:gdLst>
              <a:gd name="connsiteX0" fmla="*/ 0 w 3263705"/>
              <a:gd name="connsiteY0" fmla="*/ 0 h 869589"/>
              <a:gd name="connsiteX1" fmla="*/ 418842 w 3263705"/>
              <a:gd name="connsiteY1" fmla="*/ 0 h 869589"/>
              <a:gd name="connsiteX2" fmla="*/ 875761 w 3263705"/>
              <a:gd name="connsiteY2" fmla="*/ 0 h 869589"/>
              <a:gd name="connsiteX3" fmla="*/ 1370756 w 3263705"/>
              <a:gd name="connsiteY3" fmla="*/ 0 h 869589"/>
              <a:gd name="connsiteX4" fmla="*/ 1903828 w 3263705"/>
              <a:gd name="connsiteY4" fmla="*/ 0 h 869589"/>
              <a:gd name="connsiteX5" fmla="*/ 1789928 w 3263705"/>
              <a:gd name="connsiteY5" fmla="*/ -383165 h 869589"/>
              <a:gd name="connsiteX6" fmla="*/ 1684790 w 3263705"/>
              <a:gd name="connsiteY6" fmla="*/ -736855 h 869589"/>
              <a:gd name="connsiteX7" fmla="*/ 2019428 w 3263705"/>
              <a:gd name="connsiteY7" fmla="*/ -498605 h 869589"/>
              <a:gd name="connsiteX8" fmla="*/ 2343717 w 3263705"/>
              <a:gd name="connsiteY8" fmla="*/ -267724 h 869589"/>
              <a:gd name="connsiteX9" fmla="*/ 2719754 w 3263705"/>
              <a:gd name="connsiteY9" fmla="*/ 0 h 869589"/>
              <a:gd name="connsiteX10" fmla="*/ 3263705 w 3263705"/>
              <a:gd name="connsiteY10" fmla="*/ 0 h 869589"/>
              <a:gd name="connsiteX11" fmla="*/ 3263705 w 3263705"/>
              <a:gd name="connsiteY11" fmla="*/ 144932 h 869589"/>
              <a:gd name="connsiteX12" fmla="*/ 3263705 w 3263705"/>
              <a:gd name="connsiteY12" fmla="*/ 144932 h 869589"/>
              <a:gd name="connsiteX13" fmla="*/ 3263705 w 3263705"/>
              <a:gd name="connsiteY13" fmla="*/ 362329 h 869589"/>
              <a:gd name="connsiteX14" fmla="*/ 3263705 w 3263705"/>
              <a:gd name="connsiteY14" fmla="*/ 869589 h 869589"/>
              <a:gd name="connsiteX15" fmla="*/ 2719754 w 3263705"/>
              <a:gd name="connsiteY15" fmla="*/ 869589 h 869589"/>
              <a:gd name="connsiteX16" fmla="*/ 2311791 w 3263705"/>
              <a:gd name="connsiteY16" fmla="*/ 869589 h 869589"/>
              <a:gd name="connsiteX17" fmla="*/ 1903828 w 3263705"/>
              <a:gd name="connsiteY17" fmla="*/ 869589 h 869589"/>
              <a:gd name="connsiteX18" fmla="*/ 1903828 w 3263705"/>
              <a:gd name="connsiteY18" fmla="*/ 869589 h 869589"/>
              <a:gd name="connsiteX19" fmla="*/ 1465948 w 3263705"/>
              <a:gd name="connsiteY19" fmla="*/ 869589 h 869589"/>
              <a:gd name="connsiteX20" fmla="*/ 970952 w 3263705"/>
              <a:gd name="connsiteY20" fmla="*/ 869589 h 869589"/>
              <a:gd name="connsiteX21" fmla="*/ 514034 w 3263705"/>
              <a:gd name="connsiteY21" fmla="*/ 869589 h 869589"/>
              <a:gd name="connsiteX22" fmla="*/ 0 w 3263705"/>
              <a:gd name="connsiteY22" fmla="*/ 869589 h 869589"/>
              <a:gd name="connsiteX23" fmla="*/ 0 w 3263705"/>
              <a:gd name="connsiteY23" fmla="*/ 362329 h 869589"/>
              <a:gd name="connsiteX24" fmla="*/ 0 w 3263705"/>
              <a:gd name="connsiteY24" fmla="*/ 144932 h 869589"/>
              <a:gd name="connsiteX25" fmla="*/ 0 w 3263705"/>
              <a:gd name="connsiteY25" fmla="*/ 144932 h 869589"/>
              <a:gd name="connsiteX26" fmla="*/ 0 w 3263705"/>
              <a:gd name="connsiteY26" fmla="*/ 0 h 869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263705" h="869589" fill="none" extrusionOk="0">
                <a:moveTo>
                  <a:pt x="0" y="0"/>
                </a:moveTo>
                <a:cubicBezTo>
                  <a:pt x="85311" y="-2874"/>
                  <a:pt x="327152" y="8284"/>
                  <a:pt x="418842" y="0"/>
                </a:cubicBezTo>
                <a:cubicBezTo>
                  <a:pt x="510532" y="-8284"/>
                  <a:pt x="757044" y="35580"/>
                  <a:pt x="875761" y="0"/>
                </a:cubicBezTo>
                <a:cubicBezTo>
                  <a:pt x="994478" y="-35580"/>
                  <a:pt x="1164312" y="16390"/>
                  <a:pt x="1370756" y="0"/>
                </a:cubicBezTo>
                <a:cubicBezTo>
                  <a:pt x="1577201" y="-16390"/>
                  <a:pt x="1735282" y="53017"/>
                  <a:pt x="1903828" y="0"/>
                </a:cubicBezTo>
                <a:cubicBezTo>
                  <a:pt x="1861505" y="-95469"/>
                  <a:pt x="1865306" y="-294364"/>
                  <a:pt x="1789928" y="-383165"/>
                </a:cubicBezTo>
                <a:cubicBezTo>
                  <a:pt x="1714550" y="-471966"/>
                  <a:pt x="1746356" y="-599117"/>
                  <a:pt x="1684790" y="-736855"/>
                </a:cubicBezTo>
                <a:cubicBezTo>
                  <a:pt x="1785542" y="-692233"/>
                  <a:pt x="1872119" y="-563377"/>
                  <a:pt x="2019428" y="-498605"/>
                </a:cubicBezTo>
                <a:cubicBezTo>
                  <a:pt x="2166738" y="-433834"/>
                  <a:pt x="2197278" y="-346761"/>
                  <a:pt x="2343717" y="-267724"/>
                </a:cubicBezTo>
                <a:cubicBezTo>
                  <a:pt x="2490156" y="-188686"/>
                  <a:pt x="2601347" y="-38860"/>
                  <a:pt x="2719754" y="0"/>
                </a:cubicBezTo>
                <a:cubicBezTo>
                  <a:pt x="2940626" y="-50565"/>
                  <a:pt x="3052966" y="50694"/>
                  <a:pt x="3263705" y="0"/>
                </a:cubicBezTo>
                <a:cubicBezTo>
                  <a:pt x="3273030" y="41183"/>
                  <a:pt x="3247533" y="110939"/>
                  <a:pt x="3263705" y="144932"/>
                </a:cubicBezTo>
                <a:lnTo>
                  <a:pt x="3263705" y="144932"/>
                </a:lnTo>
                <a:cubicBezTo>
                  <a:pt x="3269985" y="227161"/>
                  <a:pt x="3241233" y="274254"/>
                  <a:pt x="3263705" y="362329"/>
                </a:cubicBezTo>
                <a:cubicBezTo>
                  <a:pt x="3286604" y="526171"/>
                  <a:pt x="3220775" y="705906"/>
                  <a:pt x="3263705" y="869589"/>
                </a:cubicBezTo>
                <a:cubicBezTo>
                  <a:pt x="3048139" y="920792"/>
                  <a:pt x="2854581" y="805750"/>
                  <a:pt x="2719754" y="869589"/>
                </a:cubicBezTo>
                <a:cubicBezTo>
                  <a:pt x="2588556" y="918395"/>
                  <a:pt x="2410493" y="836336"/>
                  <a:pt x="2311791" y="869589"/>
                </a:cubicBezTo>
                <a:cubicBezTo>
                  <a:pt x="2213089" y="902842"/>
                  <a:pt x="2098225" y="835634"/>
                  <a:pt x="1903828" y="869589"/>
                </a:cubicBezTo>
                <a:lnTo>
                  <a:pt x="1903828" y="869589"/>
                </a:lnTo>
                <a:cubicBezTo>
                  <a:pt x="1694360" y="870245"/>
                  <a:pt x="1633435" y="836595"/>
                  <a:pt x="1465948" y="869589"/>
                </a:cubicBezTo>
                <a:cubicBezTo>
                  <a:pt x="1298461" y="902583"/>
                  <a:pt x="1197804" y="861493"/>
                  <a:pt x="970952" y="869589"/>
                </a:cubicBezTo>
                <a:cubicBezTo>
                  <a:pt x="744100" y="877685"/>
                  <a:pt x="723321" y="830320"/>
                  <a:pt x="514034" y="869589"/>
                </a:cubicBezTo>
                <a:cubicBezTo>
                  <a:pt x="304747" y="908858"/>
                  <a:pt x="188958" y="857988"/>
                  <a:pt x="0" y="869589"/>
                </a:cubicBezTo>
                <a:cubicBezTo>
                  <a:pt x="-54402" y="651402"/>
                  <a:pt x="51807" y="543449"/>
                  <a:pt x="0" y="362329"/>
                </a:cubicBezTo>
                <a:cubicBezTo>
                  <a:pt x="-173" y="262797"/>
                  <a:pt x="12261" y="243392"/>
                  <a:pt x="0" y="144932"/>
                </a:cubicBezTo>
                <a:lnTo>
                  <a:pt x="0" y="144932"/>
                </a:lnTo>
                <a:cubicBezTo>
                  <a:pt x="-7796" y="97585"/>
                  <a:pt x="11320" y="39706"/>
                  <a:pt x="0" y="0"/>
                </a:cubicBezTo>
                <a:close/>
              </a:path>
              <a:path w="3263705" h="869589" stroke="0" extrusionOk="0">
                <a:moveTo>
                  <a:pt x="0" y="0"/>
                </a:moveTo>
                <a:cubicBezTo>
                  <a:pt x="115932" y="-40671"/>
                  <a:pt x="269375" y="31497"/>
                  <a:pt x="475957" y="0"/>
                </a:cubicBezTo>
                <a:cubicBezTo>
                  <a:pt x="682539" y="-31497"/>
                  <a:pt x="725451" y="18068"/>
                  <a:pt x="970952" y="0"/>
                </a:cubicBezTo>
                <a:cubicBezTo>
                  <a:pt x="1216453" y="-18068"/>
                  <a:pt x="1352435" y="11994"/>
                  <a:pt x="1465948" y="0"/>
                </a:cubicBezTo>
                <a:cubicBezTo>
                  <a:pt x="1579461" y="-11994"/>
                  <a:pt x="1761311" y="6817"/>
                  <a:pt x="1903828" y="0"/>
                </a:cubicBezTo>
                <a:cubicBezTo>
                  <a:pt x="1857129" y="-150381"/>
                  <a:pt x="1854528" y="-249668"/>
                  <a:pt x="1800880" y="-346322"/>
                </a:cubicBezTo>
                <a:cubicBezTo>
                  <a:pt x="1747232" y="-442976"/>
                  <a:pt x="1776195" y="-566345"/>
                  <a:pt x="1684790" y="-736855"/>
                </a:cubicBezTo>
                <a:cubicBezTo>
                  <a:pt x="1775254" y="-679033"/>
                  <a:pt x="1921248" y="-567898"/>
                  <a:pt x="2019428" y="-498605"/>
                </a:cubicBezTo>
                <a:cubicBezTo>
                  <a:pt x="2117608" y="-429313"/>
                  <a:pt x="2258721" y="-280379"/>
                  <a:pt x="2385116" y="-238250"/>
                </a:cubicBezTo>
                <a:cubicBezTo>
                  <a:pt x="2511511" y="-196121"/>
                  <a:pt x="2569284" y="-100815"/>
                  <a:pt x="2719754" y="0"/>
                </a:cubicBezTo>
                <a:cubicBezTo>
                  <a:pt x="2835070" y="-23542"/>
                  <a:pt x="3153044" y="7517"/>
                  <a:pt x="3263705" y="0"/>
                </a:cubicBezTo>
                <a:cubicBezTo>
                  <a:pt x="3278887" y="64918"/>
                  <a:pt x="3260142" y="99581"/>
                  <a:pt x="3263705" y="144932"/>
                </a:cubicBezTo>
                <a:lnTo>
                  <a:pt x="3263705" y="144932"/>
                </a:lnTo>
                <a:cubicBezTo>
                  <a:pt x="3266393" y="215506"/>
                  <a:pt x="3263522" y="261712"/>
                  <a:pt x="3263705" y="362329"/>
                </a:cubicBezTo>
                <a:cubicBezTo>
                  <a:pt x="3274593" y="550343"/>
                  <a:pt x="3223501" y="654361"/>
                  <a:pt x="3263705" y="869589"/>
                </a:cubicBezTo>
                <a:cubicBezTo>
                  <a:pt x="3152691" y="900324"/>
                  <a:pt x="2881885" y="838138"/>
                  <a:pt x="2719754" y="869589"/>
                </a:cubicBezTo>
                <a:cubicBezTo>
                  <a:pt x="2611849" y="913177"/>
                  <a:pt x="2481017" y="867091"/>
                  <a:pt x="2303632" y="869589"/>
                </a:cubicBezTo>
                <a:cubicBezTo>
                  <a:pt x="2126247" y="872087"/>
                  <a:pt x="2095614" y="834344"/>
                  <a:pt x="1903828" y="869589"/>
                </a:cubicBezTo>
                <a:lnTo>
                  <a:pt x="1903828" y="869589"/>
                </a:lnTo>
                <a:cubicBezTo>
                  <a:pt x="1732353" y="885187"/>
                  <a:pt x="1631288" y="866375"/>
                  <a:pt x="1389794" y="869589"/>
                </a:cubicBezTo>
                <a:cubicBezTo>
                  <a:pt x="1148300" y="872803"/>
                  <a:pt x="991478" y="859125"/>
                  <a:pt x="875761" y="869589"/>
                </a:cubicBezTo>
                <a:cubicBezTo>
                  <a:pt x="760044" y="880053"/>
                  <a:pt x="234573" y="804222"/>
                  <a:pt x="0" y="869589"/>
                </a:cubicBezTo>
                <a:cubicBezTo>
                  <a:pt x="-29191" y="752332"/>
                  <a:pt x="23241" y="528283"/>
                  <a:pt x="0" y="362329"/>
                </a:cubicBezTo>
                <a:cubicBezTo>
                  <a:pt x="-2729" y="268981"/>
                  <a:pt x="11919" y="224870"/>
                  <a:pt x="0" y="144932"/>
                </a:cubicBezTo>
                <a:lnTo>
                  <a:pt x="0" y="144932"/>
                </a:lnTo>
                <a:cubicBezTo>
                  <a:pt x="-9372" y="76510"/>
                  <a:pt x="14651" y="44721"/>
                  <a:pt x="0" y="0"/>
                </a:cubicBezTo>
                <a:close/>
              </a:path>
            </a:pathLst>
          </a:custGeom>
          <a:ln w="28575">
            <a:solidFill>
              <a:schemeClr val="tx2">
                <a:lumMod val="90000"/>
                <a:lumOff val="10000"/>
              </a:schemeClr>
            </a:solidFill>
            <a:extLst>
              <a:ext uri="{C807C97D-BFC1-408E-A445-0C87EB9F89A2}">
                <ask:lineSketchStyleProps xmlns:ask="http://schemas.microsoft.com/office/drawing/2018/sketchyshapes" sd="1522809742">
                  <a:prstGeom prst="wedgeRectCallout">
                    <a:avLst>
                      <a:gd name="adj1" fmla="val 1622"/>
                      <a:gd name="adj2" fmla="val -134736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/>
              <a:t>Null Deviance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/>
              <a:t>Residual Deviance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/>
              <a:t>Akaike Information Criterion (AIC)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E9A9C7-8245-5C5E-63C1-18596FB0581D}"/>
              </a:ext>
            </a:extLst>
          </p:cNvPr>
          <p:cNvSpPr txBox="1"/>
          <p:nvPr/>
        </p:nvSpPr>
        <p:spPr>
          <a:xfrm>
            <a:off x="6433512" y="2233873"/>
            <a:ext cx="6103188" cy="821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dirty="0"/>
              <a:t>2.   Model Fit Metrics</a:t>
            </a:r>
          </a:p>
        </p:txBody>
      </p:sp>
    </p:spTree>
    <p:extLst>
      <p:ext uri="{BB962C8B-B14F-4D97-AF65-F5344CB8AC3E}">
        <p14:creationId xmlns:p14="http://schemas.microsoft.com/office/powerpoint/2010/main" val="3228319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39B6631-7306-528A-7D85-0CBB0194BC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5648" y="1690688"/>
            <a:ext cx="5893103" cy="4390671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Call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44E351-7A74-3197-AF40-F831759B1D02}"/>
              </a:ext>
            </a:extLst>
          </p:cNvPr>
          <p:cNvSpPr txBox="1"/>
          <p:nvPr/>
        </p:nvSpPr>
        <p:spPr>
          <a:xfrm>
            <a:off x="3025648" y="2067579"/>
            <a:ext cx="5687032" cy="589357"/>
          </a:xfrm>
          <a:custGeom>
            <a:avLst/>
            <a:gdLst>
              <a:gd name="connsiteX0" fmla="*/ 0 w 5687032"/>
              <a:gd name="connsiteY0" fmla="*/ 0 h 589357"/>
              <a:gd name="connsiteX1" fmla="*/ 511833 w 5687032"/>
              <a:gd name="connsiteY1" fmla="*/ 0 h 589357"/>
              <a:gd name="connsiteX2" fmla="*/ 1194277 w 5687032"/>
              <a:gd name="connsiteY2" fmla="*/ 0 h 589357"/>
              <a:gd name="connsiteX3" fmla="*/ 1649239 w 5687032"/>
              <a:gd name="connsiteY3" fmla="*/ 0 h 589357"/>
              <a:gd name="connsiteX4" fmla="*/ 2274813 w 5687032"/>
              <a:gd name="connsiteY4" fmla="*/ 0 h 589357"/>
              <a:gd name="connsiteX5" fmla="*/ 2843516 w 5687032"/>
              <a:gd name="connsiteY5" fmla="*/ 0 h 589357"/>
              <a:gd name="connsiteX6" fmla="*/ 3412219 w 5687032"/>
              <a:gd name="connsiteY6" fmla="*/ 0 h 589357"/>
              <a:gd name="connsiteX7" fmla="*/ 4037793 w 5687032"/>
              <a:gd name="connsiteY7" fmla="*/ 0 h 589357"/>
              <a:gd name="connsiteX8" fmla="*/ 4435885 w 5687032"/>
              <a:gd name="connsiteY8" fmla="*/ 0 h 589357"/>
              <a:gd name="connsiteX9" fmla="*/ 4890848 w 5687032"/>
              <a:gd name="connsiteY9" fmla="*/ 0 h 589357"/>
              <a:gd name="connsiteX10" fmla="*/ 5687032 w 5687032"/>
              <a:gd name="connsiteY10" fmla="*/ 0 h 589357"/>
              <a:gd name="connsiteX11" fmla="*/ 5687032 w 5687032"/>
              <a:gd name="connsiteY11" fmla="*/ 589357 h 589357"/>
              <a:gd name="connsiteX12" fmla="*/ 5232069 w 5687032"/>
              <a:gd name="connsiteY12" fmla="*/ 589357 h 589357"/>
              <a:gd name="connsiteX13" fmla="*/ 4720237 w 5687032"/>
              <a:gd name="connsiteY13" fmla="*/ 589357 h 589357"/>
              <a:gd name="connsiteX14" fmla="*/ 4037793 w 5687032"/>
              <a:gd name="connsiteY14" fmla="*/ 589357 h 589357"/>
              <a:gd name="connsiteX15" fmla="*/ 3582830 w 5687032"/>
              <a:gd name="connsiteY15" fmla="*/ 589357 h 589357"/>
              <a:gd name="connsiteX16" fmla="*/ 2957257 w 5687032"/>
              <a:gd name="connsiteY16" fmla="*/ 589357 h 589357"/>
              <a:gd name="connsiteX17" fmla="*/ 2388553 w 5687032"/>
              <a:gd name="connsiteY17" fmla="*/ 589357 h 589357"/>
              <a:gd name="connsiteX18" fmla="*/ 1933591 w 5687032"/>
              <a:gd name="connsiteY18" fmla="*/ 589357 h 589357"/>
              <a:gd name="connsiteX19" fmla="*/ 1308017 w 5687032"/>
              <a:gd name="connsiteY19" fmla="*/ 589357 h 589357"/>
              <a:gd name="connsiteX20" fmla="*/ 682444 w 5687032"/>
              <a:gd name="connsiteY20" fmla="*/ 589357 h 589357"/>
              <a:gd name="connsiteX21" fmla="*/ 0 w 5687032"/>
              <a:gd name="connsiteY21" fmla="*/ 589357 h 589357"/>
              <a:gd name="connsiteX22" fmla="*/ 0 w 5687032"/>
              <a:gd name="connsiteY22" fmla="*/ 0 h 589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687032" h="589357" extrusionOk="0">
                <a:moveTo>
                  <a:pt x="0" y="0"/>
                </a:moveTo>
                <a:cubicBezTo>
                  <a:pt x="235530" y="-53113"/>
                  <a:pt x="338928" y="7627"/>
                  <a:pt x="511833" y="0"/>
                </a:cubicBezTo>
                <a:cubicBezTo>
                  <a:pt x="684738" y="-7627"/>
                  <a:pt x="923739" y="15959"/>
                  <a:pt x="1194277" y="0"/>
                </a:cubicBezTo>
                <a:cubicBezTo>
                  <a:pt x="1464815" y="-15959"/>
                  <a:pt x="1491281" y="5872"/>
                  <a:pt x="1649239" y="0"/>
                </a:cubicBezTo>
                <a:cubicBezTo>
                  <a:pt x="1807197" y="-5872"/>
                  <a:pt x="2095182" y="55313"/>
                  <a:pt x="2274813" y="0"/>
                </a:cubicBezTo>
                <a:cubicBezTo>
                  <a:pt x="2454444" y="-55313"/>
                  <a:pt x="2605297" y="66994"/>
                  <a:pt x="2843516" y="0"/>
                </a:cubicBezTo>
                <a:cubicBezTo>
                  <a:pt x="3081735" y="-66994"/>
                  <a:pt x="3229550" y="27627"/>
                  <a:pt x="3412219" y="0"/>
                </a:cubicBezTo>
                <a:cubicBezTo>
                  <a:pt x="3594888" y="-27627"/>
                  <a:pt x="3775901" y="30199"/>
                  <a:pt x="4037793" y="0"/>
                </a:cubicBezTo>
                <a:cubicBezTo>
                  <a:pt x="4299685" y="-30199"/>
                  <a:pt x="4321599" y="25935"/>
                  <a:pt x="4435885" y="0"/>
                </a:cubicBezTo>
                <a:cubicBezTo>
                  <a:pt x="4550171" y="-25935"/>
                  <a:pt x="4750054" y="51575"/>
                  <a:pt x="4890848" y="0"/>
                </a:cubicBezTo>
                <a:cubicBezTo>
                  <a:pt x="5031642" y="-51575"/>
                  <a:pt x="5496828" y="72592"/>
                  <a:pt x="5687032" y="0"/>
                </a:cubicBezTo>
                <a:cubicBezTo>
                  <a:pt x="5699449" y="151695"/>
                  <a:pt x="5659528" y="369633"/>
                  <a:pt x="5687032" y="589357"/>
                </a:cubicBezTo>
                <a:cubicBezTo>
                  <a:pt x="5569536" y="637040"/>
                  <a:pt x="5424450" y="568380"/>
                  <a:pt x="5232069" y="589357"/>
                </a:cubicBezTo>
                <a:cubicBezTo>
                  <a:pt x="5039688" y="610334"/>
                  <a:pt x="4843772" y="556413"/>
                  <a:pt x="4720237" y="589357"/>
                </a:cubicBezTo>
                <a:cubicBezTo>
                  <a:pt x="4596702" y="622301"/>
                  <a:pt x="4202892" y="549234"/>
                  <a:pt x="4037793" y="589357"/>
                </a:cubicBezTo>
                <a:cubicBezTo>
                  <a:pt x="3872694" y="629480"/>
                  <a:pt x="3795819" y="569430"/>
                  <a:pt x="3582830" y="589357"/>
                </a:cubicBezTo>
                <a:cubicBezTo>
                  <a:pt x="3369841" y="609284"/>
                  <a:pt x="3184075" y="556093"/>
                  <a:pt x="2957257" y="589357"/>
                </a:cubicBezTo>
                <a:cubicBezTo>
                  <a:pt x="2730439" y="622621"/>
                  <a:pt x="2672731" y="532283"/>
                  <a:pt x="2388553" y="589357"/>
                </a:cubicBezTo>
                <a:cubicBezTo>
                  <a:pt x="2104375" y="646431"/>
                  <a:pt x="2121487" y="560289"/>
                  <a:pt x="1933591" y="589357"/>
                </a:cubicBezTo>
                <a:cubicBezTo>
                  <a:pt x="1745695" y="618425"/>
                  <a:pt x="1613793" y="568181"/>
                  <a:pt x="1308017" y="589357"/>
                </a:cubicBezTo>
                <a:cubicBezTo>
                  <a:pt x="1002241" y="610533"/>
                  <a:pt x="832616" y="561926"/>
                  <a:pt x="682444" y="589357"/>
                </a:cubicBezTo>
                <a:cubicBezTo>
                  <a:pt x="532272" y="616788"/>
                  <a:pt x="236548" y="568163"/>
                  <a:pt x="0" y="589357"/>
                </a:cubicBezTo>
                <a:cubicBezTo>
                  <a:pt x="-56967" y="457432"/>
                  <a:pt x="31166" y="137701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342186262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310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9DF3F14-3506-ABE4-A847-32AB5C34AD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5648" y="1690688"/>
            <a:ext cx="5893103" cy="4390671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Coefficients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44E351-7A74-3197-AF40-F831759B1D02}"/>
              </a:ext>
            </a:extLst>
          </p:cNvPr>
          <p:cNvSpPr txBox="1"/>
          <p:nvPr/>
        </p:nvSpPr>
        <p:spPr>
          <a:xfrm>
            <a:off x="4252824" y="2867164"/>
            <a:ext cx="931652" cy="1411538"/>
          </a:xfrm>
          <a:custGeom>
            <a:avLst/>
            <a:gdLst>
              <a:gd name="connsiteX0" fmla="*/ 0 w 931652"/>
              <a:gd name="connsiteY0" fmla="*/ 0 h 1411538"/>
              <a:gd name="connsiteX1" fmla="*/ 456509 w 931652"/>
              <a:gd name="connsiteY1" fmla="*/ 0 h 1411538"/>
              <a:gd name="connsiteX2" fmla="*/ 931652 w 931652"/>
              <a:gd name="connsiteY2" fmla="*/ 0 h 1411538"/>
              <a:gd name="connsiteX3" fmla="*/ 931652 w 931652"/>
              <a:gd name="connsiteY3" fmla="*/ 442282 h 1411538"/>
              <a:gd name="connsiteX4" fmla="*/ 931652 w 931652"/>
              <a:gd name="connsiteY4" fmla="*/ 870448 h 1411538"/>
              <a:gd name="connsiteX5" fmla="*/ 931652 w 931652"/>
              <a:gd name="connsiteY5" fmla="*/ 1411538 h 1411538"/>
              <a:gd name="connsiteX6" fmla="*/ 456509 w 931652"/>
              <a:gd name="connsiteY6" fmla="*/ 1411538 h 1411538"/>
              <a:gd name="connsiteX7" fmla="*/ 0 w 931652"/>
              <a:gd name="connsiteY7" fmla="*/ 1411538 h 1411538"/>
              <a:gd name="connsiteX8" fmla="*/ 0 w 931652"/>
              <a:gd name="connsiteY8" fmla="*/ 926910 h 1411538"/>
              <a:gd name="connsiteX9" fmla="*/ 0 w 931652"/>
              <a:gd name="connsiteY9" fmla="*/ 498743 h 1411538"/>
              <a:gd name="connsiteX10" fmla="*/ 0 w 931652"/>
              <a:gd name="connsiteY10" fmla="*/ 0 h 141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31652" h="1411538" extrusionOk="0">
                <a:moveTo>
                  <a:pt x="0" y="0"/>
                </a:moveTo>
                <a:cubicBezTo>
                  <a:pt x="199464" y="-13292"/>
                  <a:pt x="256645" y="47038"/>
                  <a:pt x="456509" y="0"/>
                </a:cubicBezTo>
                <a:cubicBezTo>
                  <a:pt x="656373" y="-47038"/>
                  <a:pt x="701341" y="54142"/>
                  <a:pt x="931652" y="0"/>
                </a:cubicBezTo>
                <a:cubicBezTo>
                  <a:pt x="942578" y="92777"/>
                  <a:pt x="894069" y="306023"/>
                  <a:pt x="931652" y="442282"/>
                </a:cubicBezTo>
                <a:cubicBezTo>
                  <a:pt x="969235" y="578541"/>
                  <a:pt x="882504" y="712649"/>
                  <a:pt x="931652" y="870448"/>
                </a:cubicBezTo>
                <a:cubicBezTo>
                  <a:pt x="980800" y="1028247"/>
                  <a:pt x="897240" y="1299390"/>
                  <a:pt x="931652" y="1411538"/>
                </a:cubicBezTo>
                <a:cubicBezTo>
                  <a:pt x="818331" y="1416542"/>
                  <a:pt x="603869" y="1363198"/>
                  <a:pt x="456509" y="1411538"/>
                </a:cubicBezTo>
                <a:cubicBezTo>
                  <a:pt x="309149" y="1459878"/>
                  <a:pt x="120418" y="1382973"/>
                  <a:pt x="0" y="1411538"/>
                </a:cubicBezTo>
                <a:cubicBezTo>
                  <a:pt x="-8005" y="1200626"/>
                  <a:pt x="29549" y="1030986"/>
                  <a:pt x="0" y="926910"/>
                </a:cubicBezTo>
                <a:cubicBezTo>
                  <a:pt x="-29549" y="822834"/>
                  <a:pt x="45236" y="612408"/>
                  <a:pt x="0" y="498743"/>
                </a:cubicBezTo>
                <a:cubicBezTo>
                  <a:pt x="-45236" y="385078"/>
                  <a:pt x="46446" y="101827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342186262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006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33B32D71-8D50-3D1F-9F74-03FB8DFE1A3B}"/>
              </a:ext>
            </a:extLst>
          </p:cNvPr>
          <p:cNvSpPr/>
          <p:nvPr/>
        </p:nvSpPr>
        <p:spPr>
          <a:xfrm>
            <a:off x="9166352" y="2250944"/>
            <a:ext cx="2495448" cy="690790"/>
          </a:xfrm>
          <a:custGeom>
            <a:avLst/>
            <a:gdLst>
              <a:gd name="connsiteX0" fmla="*/ 0 w 2495448"/>
              <a:gd name="connsiteY0" fmla="*/ 0 h 690790"/>
              <a:gd name="connsiteX1" fmla="*/ 415908 w 2495448"/>
              <a:gd name="connsiteY1" fmla="*/ 0 h 690790"/>
              <a:gd name="connsiteX2" fmla="*/ 651618 w 2495448"/>
              <a:gd name="connsiteY2" fmla="*/ -186500 h 690790"/>
              <a:gd name="connsiteX3" fmla="*/ 906971 w 2495448"/>
              <a:gd name="connsiteY3" fmla="*/ -388542 h 690790"/>
              <a:gd name="connsiteX4" fmla="*/ 1039770 w 2495448"/>
              <a:gd name="connsiteY4" fmla="*/ 0 h 690790"/>
              <a:gd name="connsiteX5" fmla="*/ 1481326 w 2495448"/>
              <a:gd name="connsiteY5" fmla="*/ 0 h 690790"/>
              <a:gd name="connsiteX6" fmla="*/ 1995665 w 2495448"/>
              <a:gd name="connsiteY6" fmla="*/ 0 h 690790"/>
              <a:gd name="connsiteX7" fmla="*/ 2495448 w 2495448"/>
              <a:gd name="connsiteY7" fmla="*/ 0 h 690790"/>
              <a:gd name="connsiteX8" fmla="*/ 2495448 w 2495448"/>
              <a:gd name="connsiteY8" fmla="*/ 115132 h 690790"/>
              <a:gd name="connsiteX9" fmla="*/ 2495448 w 2495448"/>
              <a:gd name="connsiteY9" fmla="*/ 115132 h 690790"/>
              <a:gd name="connsiteX10" fmla="*/ 2495448 w 2495448"/>
              <a:gd name="connsiteY10" fmla="*/ 287829 h 690790"/>
              <a:gd name="connsiteX11" fmla="*/ 2495448 w 2495448"/>
              <a:gd name="connsiteY11" fmla="*/ 690790 h 690790"/>
              <a:gd name="connsiteX12" fmla="*/ 1981108 w 2495448"/>
              <a:gd name="connsiteY12" fmla="*/ 690790 h 690790"/>
              <a:gd name="connsiteX13" fmla="*/ 1495882 w 2495448"/>
              <a:gd name="connsiteY13" fmla="*/ 690790 h 690790"/>
              <a:gd name="connsiteX14" fmla="*/ 1039770 w 2495448"/>
              <a:gd name="connsiteY14" fmla="*/ 690790 h 690790"/>
              <a:gd name="connsiteX15" fmla="*/ 734078 w 2495448"/>
              <a:gd name="connsiteY15" fmla="*/ 690790 h 690790"/>
              <a:gd name="connsiteX16" fmla="*/ 415908 w 2495448"/>
              <a:gd name="connsiteY16" fmla="*/ 690790 h 690790"/>
              <a:gd name="connsiteX17" fmla="*/ 415908 w 2495448"/>
              <a:gd name="connsiteY17" fmla="*/ 690790 h 690790"/>
              <a:gd name="connsiteX18" fmla="*/ 0 w 2495448"/>
              <a:gd name="connsiteY18" fmla="*/ 690790 h 690790"/>
              <a:gd name="connsiteX19" fmla="*/ 0 w 2495448"/>
              <a:gd name="connsiteY19" fmla="*/ 287829 h 690790"/>
              <a:gd name="connsiteX20" fmla="*/ 0 w 2495448"/>
              <a:gd name="connsiteY20" fmla="*/ 115132 h 690790"/>
              <a:gd name="connsiteX21" fmla="*/ 0 w 2495448"/>
              <a:gd name="connsiteY21" fmla="*/ 115132 h 690790"/>
              <a:gd name="connsiteX22" fmla="*/ 0 w 2495448"/>
              <a:gd name="connsiteY22" fmla="*/ 0 h 690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95448" h="690790" fill="none" extrusionOk="0">
                <a:moveTo>
                  <a:pt x="0" y="0"/>
                </a:moveTo>
                <a:cubicBezTo>
                  <a:pt x="163670" y="-5730"/>
                  <a:pt x="274764" y="45012"/>
                  <a:pt x="415908" y="0"/>
                </a:cubicBezTo>
                <a:cubicBezTo>
                  <a:pt x="481634" y="-94475"/>
                  <a:pt x="599386" y="-137525"/>
                  <a:pt x="651618" y="-186500"/>
                </a:cubicBezTo>
                <a:cubicBezTo>
                  <a:pt x="703850" y="-235475"/>
                  <a:pt x="835623" y="-317334"/>
                  <a:pt x="906971" y="-388542"/>
                </a:cubicBezTo>
                <a:cubicBezTo>
                  <a:pt x="969667" y="-237325"/>
                  <a:pt x="990120" y="-104671"/>
                  <a:pt x="1039770" y="0"/>
                </a:cubicBezTo>
                <a:cubicBezTo>
                  <a:pt x="1233173" y="-28900"/>
                  <a:pt x="1349173" y="40992"/>
                  <a:pt x="1481326" y="0"/>
                </a:cubicBezTo>
                <a:cubicBezTo>
                  <a:pt x="1613479" y="-40992"/>
                  <a:pt x="1872234" y="55545"/>
                  <a:pt x="1995665" y="0"/>
                </a:cubicBezTo>
                <a:cubicBezTo>
                  <a:pt x="2119096" y="-55545"/>
                  <a:pt x="2376822" y="11104"/>
                  <a:pt x="2495448" y="0"/>
                </a:cubicBezTo>
                <a:cubicBezTo>
                  <a:pt x="2508787" y="54688"/>
                  <a:pt x="2489094" y="60713"/>
                  <a:pt x="2495448" y="115132"/>
                </a:cubicBezTo>
                <a:lnTo>
                  <a:pt x="2495448" y="115132"/>
                </a:lnTo>
                <a:cubicBezTo>
                  <a:pt x="2513318" y="201122"/>
                  <a:pt x="2494299" y="226217"/>
                  <a:pt x="2495448" y="287829"/>
                </a:cubicBezTo>
                <a:cubicBezTo>
                  <a:pt x="2501599" y="450939"/>
                  <a:pt x="2486076" y="583697"/>
                  <a:pt x="2495448" y="690790"/>
                </a:cubicBezTo>
                <a:cubicBezTo>
                  <a:pt x="2352169" y="694885"/>
                  <a:pt x="2197434" y="638538"/>
                  <a:pt x="1981108" y="690790"/>
                </a:cubicBezTo>
                <a:cubicBezTo>
                  <a:pt x="1764782" y="743042"/>
                  <a:pt x="1650405" y="643871"/>
                  <a:pt x="1495882" y="690790"/>
                </a:cubicBezTo>
                <a:cubicBezTo>
                  <a:pt x="1341359" y="737709"/>
                  <a:pt x="1172844" y="689234"/>
                  <a:pt x="1039770" y="690790"/>
                </a:cubicBezTo>
                <a:cubicBezTo>
                  <a:pt x="942496" y="707220"/>
                  <a:pt x="809420" y="656451"/>
                  <a:pt x="734078" y="690790"/>
                </a:cubicBezTo>
                <a:cubicBezTo>
                  <a:pt x="658736" y="725129"/>
                  <a:pt x="531529" y="660713"/>
                  <a:pt x="415908" y="690790"/>
                </a:cubicBezTo>
                <a:lnTo>
                  <a:pt x="415908" y="690790"/>
                </a:lnTo>
                <a:cubicBezTo>
                  <a:pt x="317852" y="730129"/>
                  <a:pt x="206931" y="674824"/>
                  <a:pt x="0" y="690790"/>
                </a:cubicBezTo>
                <a:cubicBezTo>
                  <a:pt x="-9925" y="606809"/>
                  <a:pt x="12579" y="379727"/>
                  <a:pt x="0" y="287829"/>
                </a:cubicBezTo>
                <a:cubicBezTo>
                  <a:pt x="-12252" y="249028"/>
                  <a:pt x="1012" y="160352"/>
                  <a:pt x="0" y="115132"/>
                </a:cubicBezTo>
                <a:lnTo>
                  <a:pt x="0" y="115132"/>
                </a:lnTo>
                <a:cubicBezTo>
                  <a:pt x="-8580" y="64154"/>
                  <a:pt x="2988" y="42619"/>
                  <a:pt x="0" y="0"/>
                </a:cubicBezTo>
                <a:close/>
              </a:path>
              <a:path w="2495448" h="690790" stroke="0" extrusionOk="0">
                <a:moveTo>
                  <a:pt x="0" y="0"/>
                </a:moveTo>
                <a:cubicBezTo>
                  <a:pt x="101002" y="-42826"/>
                  <a:pt x="211764" y="8204"/>
                  <a:pt x="415908" y="0"/>
                </a:cubicBezTo>
                <a:cubicBezTo>
                  <a:pt x="497166" y="-87081"/>
                  <a:pt x="566269" y="-82093"/>
                  <a:pt x="666350" y="-198156"/>
                </a:cubicBezTo>
                <a:cubicBezTo>
                  <a:pt x="766431" y="-314219"/>
                  <a:pt x="855738" y="-317311"/>
                  <a:pt x="906971" y="-388542"/>
                </a:cubicBezTo>
                <a:cubicBezTo>
                  <a:pt x="1009699" y="-218960"/>
                  <a:pt x="971386" y="-169863"/>
                  <a:pt x="1039770" y="0"/>
                </a:cubicBezTo>
                <a:cubicBezTo>
                  <a:pt x="1252125" y="-33968"/>
                  <a:pt x="1335732" y="42644"/>
                  <a:pt x="1510439" y="0"/>
                </a:cubicBezTo>
                <a:cubicBezTo>
                  <a:pt x="1685146" y="-42644"/>
                  <a:pt x="1892883" y="22079"/>
                  <a:pt x="1995665" y="0"/>
                </a:cubicBezTo>
                <a:cubicBezTo>
                  <a:pt x="2098447" y="-22079"/>
                  <a:pt x="2245671" y="2378"/>
                  <a:pt x="2495448" y="0"/>
                </a:cubicBezTo>
                <a:cubicBezTo>
                  <a:pt x="2496133" y="26039"/>
                  <a:pt x="2481751" y="72514"/>
                  <a:pt x="2495448" y="115132"/>
                </a:cubicBezTo>
                <a:lnTo>
                  <a:pt x="2495448" y="115132"/>
                </a:lnTo>
                <a:cubicBezTo>
                  <a:pt x="2510075" y="186295"/>
                  <a:pt x="2491313" y="202958"/>
                  <a:pt x="2495448" y="287829"/>
                </a:cubicBezTo>
                <a:cubicBezTo>
                  <a:pt x="2524441" y="389696"/>
                  <a:pt x="2487427" y="560551"/>
                  <a:pt x="2495448" y="690790"/>
                </a:cubicBezTo>
                <a:cubicBezTo>
                  <a:pt x="2325649" y="716938"/>
                  <a:pt x="2188664" y="649006"/>
                  <a:pt x="2039336" y="690790"/>
                </a:cubicBezTo>
                <a:cubicBezTo>
                  <a:pt x="1890008" y="732574"/>
                  <a:pt x="1728008" y="643627"/>
                  <a:pt x="1583223" y="690790"/>
                </a:cubicBezTo>
                <a:cubicBezTo>
                  <a:pt x="1438438" y="737953"/>
                  <a:pt x="1260824" y="687484"/>
                  <a:pt x="1039770" y="690790"/>
                </a:cubicBezTo>
                <a:cubicBezTo>
                  <a:pt x="946382" y="697956"/>
                  <a:pt x="839697" y="665625"/>
                  <a:pt x="727839" y="690790"/>
                </a:cubicBezTo>
                <a:cubicBezTo>
                  <a:pt x="615981" y="715955"/>
                  <a:pt x="553719" y="661410"/>
                  <a:pt x="415908" y="690790"/>
                </a:cubicBezTo>
                <a:lnTo>
                  <a:pt x="415908" y="690790"/>
                </a:lnTo>
                <a:cubicBezTo>
                  <a:pt x="211266" y="712151"/>
                  <a:pt x="174885" y="653064"/>
                  <a:pt x="0" y="690790"/>
                </a:cubicBezTo>
                <a:cubicBezTo>
                  <a:pt x="-31732" y="604740"/>
                  <a:pt x="15853" y="426404"/>
                  <a:pt x="0" y="287829"/>
                </a:cubicBezTo>
                <a:cubicBezTo>
                  <a:pt x="-7809" y="224639"/>
                  <a:pt x="2298" y="195674"/>
                  <a:pt x="0" y="115132"/>
                </a:cubicBezTo>
                <a:lnTo>
                  <a:pt x="0" y="115132"/>
                </a:lnTo>
                <a:cubicBezTo>
                  <a:pt x="-8575" y="57640"/>
                  <a:pt x="455" y="53780"/>
                  <a:pt x="0" y="0"/>
                </a:cubicBezTo>
                <a:close/>
              </a:path>
            </a:pathLst>
          </a:custGeom>
          <a:ln w="28575">
            <a:solidFill>
              <a:schemeClr val="tx2">
                <a:lumMod val="90000"/>
                <a:lumOff val="10000"/>
              </a:schemeClr>
            </a:solidFill>
            <a:extLst>
              <a:ext uri="{C807C97D-BFC1-408E-A445-0C87EB9F89A2}">
                <ask:lineSketchStyleProps xmlns:ask="http://schemas.microsoft.com/office/drawing/2018/sketchyshapes" sd="1522809742">
                  <a:prstGeom prst="wedgeRectCallout">
                    <a:avLst>
                      <a:gd name="adj1" fmla="val -13655"/>
                      <a:gd name="adj2" fmla="val -106246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DF3F14-3506-ABE4-A847-32AB5C34AD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5648" y="1690688"/>
            <a:ext cx="5893103" cy="4390671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Coefficients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44E351-7A74-3197-AF40-F831759B1D02}"/>
              </a:ext>
            </a:extLst>
          </p:cNvPr>
          <p:cNvSpPr txBox="1"/>
          <p:nvPr/>
        </p:nvSpPr>
        <p:spPr>
          <a:xfrm>
            <a:off x="4252824" y="2867164"/>
            <a:ext cx="931652" cy="1411538"/>
          </a:xfrm>
          <a:custGeom>
            <a:avLst/>
            <a:gdLst>
              <a:gd name="connsiteX0" fmla="*/ 0 w 931652"/>
              <a:gd name="connsiteY0" fmla="*/ 0 h 1411538"/>
              <a:gd name="connsiteX1" fmla="*/ 456509 w 931652"/>
              <a:gd name="connsiteY1" fmla="*/ 0 h 1411538"/>
              <a:gd name="connsiteX2" fmla="*/ 931652 w 931652"/>
              <a:gd name="connsiteY2" fmla="*/ 0 h 1411538"/>
              <a:gd name="connsiteX3" fmla="*/ 931652 w 931652"/>
              <a:gd name="connsiteY3" fmla="*/ 442282 h 1411538"/>
              <a:gd name="connsiteX4" fmla="*/ 931652 w 931652"/>
              <a:gd name="connsiteY4" fmla="*/ 870448 h 1411538"/>
              <a:gd name="connsiteX5" fmla="*/ 931652 w 931652"/>
              <a:gd name="connsiteY5" fmla="*/ 1411538 h 1411538"/>
              <a:gd name="connsiteX6" fmla="*/ 456509 w 931652"/>
              <a:gd name="connsiteY6" fmla="*/ 1411538 h 1411538"/>
              <a:gd name="connsiteX7" fmla="*/ 0 w 931652"/>
              <a:gd name="connsiteY7" fmla="*/ 1411538 h 1411538"/>
              <a:gd name="connsiteX8" fmla="*/ 0 w 931652"/>
              <a:gd name="connsiteY8" fmla="*/ 926910 h 1411538"/>
              <a:gd name="connsiteX9" fmla="*/ 0 w 931652"/>
              <a:gd name="connsiteY9" fmla="*/ 498743 h 1411538"/>
              <a:gd name="connsiteX10" fmla="*/ 0 w 931652"/>
              <a:gd name="connsiteY10" fmla="*/ 0 h 141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31652" h="1411538" extrusionOk="0">
                <a:moveTo>
                  <a:pt x="0" y="0"/>
                </a:moveTo>
                <a:cubicBezTo>
                  <a:pt x="199464" y="-13292"/>
                  <a:pt x="256645" y="47038"/>
                  <a:pt x="456509" y="0"/>
                </a:cubicBezTo>
                <a:cubicBezTo>
                  <a:pt x="656373" y="-47038"/>
                  <a:pt x="701341" y="54142"/>
                  <a:pt x="931652" y="0"/>
                </a:cubicBezTo>
                <a:cubicBezTo>
                  <a:pt x="942578" y="92777"/>
                  <a:pt x="894069" y="306023"/>
                  <a:pt x="931652" y="442282"/>
                </a:cubicBezTo>
                <a:cubicBezTo>
                  <a:pt x="969235" y="578541"/>
                  <a:pt x="882504" y="712649"/>
                  <a:pt x="931652" y="870448"/>
                </a:cubicBezTo>
                <a:cubicBezTo>
                  <a:pt x="980800" y="1028247"/>
                  <a:pt x="897240" y="1299390"/>
                  <a:pt x="931652" y="1411538"/>
                </a:cubicBezTo>
                <a:cubicBezTo>
                  <a:pt x="818331" y="1416542"/>
                  <a:pt x="603869" y="1363198"/>
                  <a:pt x="456509" y="1411538"/>
                </a:cubicBezTo>
                <a:cubicBezTo>
                  <a:pt x="309149" y="1459878"/>
                  <a:pt x="120418" y="1382973"/>
                  <a:pt x="0" y="1411538"/>
                </a:cubicBezTo>
                <a:cubicBezTo>
                  <a:pt x="-8005" y="1200626"/>
                  <a:pt x="29549" y="1030986"/>
                  <a:pt x="0" y="926910"/>
                </a:cubicBezTo>
                <a:cubicBezTo>
                  <a:pt x="-29549" y="822834"/>
                  <a:pt x="45236" y="612408"/>
                  <a:pt x="0" y="498743"/>
                </a:cubicBezTo>
                <a:cubicBezTo>
                  <a:pt x="-45236" y="385078"/>
                  <a:pt x="46446" y="101827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342186262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Scroll: Horizontal 9">
            <a:extLst>
              <a:ext uri="{FF2B5EF4-FFF2-40B4-BE49-F238E27FC236}">
                <a16:creationId xmlns:a16="http://schemas.microsoft.com/office/drawing/2014/main" id="{4063B5BA-6003-62B6-EDCE-B69CC5B5E2E1}"/>
              </a:ext>
            </a:extLst>
          </p:cNvPr>
          <p:cNvSpPr/>
          <p:nvPr/>
        </p:nvSpPr>
        <p:spPr>
          <a:xfrm>
            <a:off x="5572664" y="0"/>
            <a:ext cx="6399688" cy="1889185"/>
          </a:xfrm>
          <a:prstGeom prst="horizontalScroll">
            <a:avLst/>
          </a:prstGeom>
          <a:solidFill>
            <a:schemeClr val="tx2">
              <a:lumMod val="90000"/>
              <a:lumOff val="1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Odds Ratios (OR): </a:t>
            </a:r>
          </a:p>
          <a:p>
            <a:pPr algn="ctr"/>
            <a:r>
              <a:rPr lang="en-US" sz="1600" b="1" dirty="0"/>
              <a:t>OR &gt; 1</a:t>
            </a:r>
            <a:r>
              <a:rPr lang="en-US" sz="1600" dirty="0"/>
              <a:t>: The event is more likely as the predictor increases.</a:t>
            </a:r>
          </a:p>
          <a:p>
            <a:pPr algn="ctr"/>
            <a:r>
              <a:rPr lang="en-US" sz="1600" b="1" dirty="0"/>
              <a:t>OR &lt; 1</a:t>
            </a:r>
            <a:r>
              <a:rPr lang="en-US" sz="1600" dirty="0"/>
              <a:t>: The event is less likely as the predictor increases.</a:t>
            </a:r>
          </a:p>
          <a:p>
            <a:pPr algn="ctr"/>
            <a:r>
              <a:rPr lang="en-US" sz="1600" b="1" dirty="0"/>
              <a:t>OR = 1</a:t>
            </a:r>
            <a:r>
              <a:rPr lang="en-US" sz="1600" dirty="0"/>
              <a:t>: No change in odds with respect to the predictor.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60A7082-2FE7-0AC1-2BBF-D212A80B79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99512" y="2332011"/>
            <a:ext cx="2082246" cy="54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101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9DF3F14-3506-ABE4-A847-32AB5C34AD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5648" y="1690688"/>
            <a:ext cx="5893103" cy="4390671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Coefficients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44E351-7A74-3197-AF40-F831759B1D02}"/>
              </a:ext>
            </a:extLst>
          </p:cNvPr>
          <p:cNvSpPr txBox="1"/>
          <p:nvPr/>
        </p:nvSpPr>
        <p:spPr>
          <a:xfrm>
            <a:off x="5164347" y="2910296"/>
            <a:ext cx="1046671" cy="1325563"/>
          </a:xfrm>
          <a:custGeom>
            <a:avLst/>
            <a:gdLst>
              <a:gd name="connsiteX0" fmla="*/ 0 w 1046671"/>
              <a:gd name="connsiteY0" fmla="*/ 0 h 1325563"/>
              <a:gd name="connsiteX1" fmla="*/ 512869 w 1046671"/>
              <a:gd name="connsiteY1" fmla="*/ 0 h 1325563"/>
              <a:gd name="connsiteX2" fmla="*/ 1046671 w 1046671"/>
              <a:gd name="connsiteY2" fmla="*/ 0 h 1325563"/>
              <a:gd name="connsiteX3" fmla="*/ 1046671 w 1046671"/>
              <a:gd name="connsiteY3" fmla="*/ 415343 h 1325563"/>
              <a:gd name="connsiteX4" fmla="*/ 1046671 w 1046671"/>
              <a:gd name="connsiteY4" fmla="*/ 817431 h 1325563"/>
              <a:gd name="connsiteX5" fmla="*/ 1046671 w 1046671"/>
              <a:gd name="connsiteY5" fmla="*/ 1325563 h 1325563"/>
              <a:gd name="connsiteX6" fmla="*/ 512869 w 1046671"/>
              <a:gd name="connsiteY6" fmla="*/ 1325563 h 1325563"/>
              <a:gd name="connsiteX7" fmla="*/ 0 w 1046671"/>
              <a:gd name="connsiteY7" fmla="*/ 1325563 h 1325563"/>
              <a:gd name="connsiteX8" fmla="*/ 0 w 1046671"/>
              <a:gd name="connsiteY8" fmla="*/ 870453 h 1325563"/>
              <a:gd name="connsiteX9" fmla="*/ 0 w 1046671"/>
              <a:gd name="connsiteY9" fmla="*/ 468366 h 1325563"/>
              <a:gd name="connsiteX10" fmla="*/ 0 w 1046671"/>
              <a:gd name="connsiteY10" fmla="*/ 0 h 132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6671" h="1325563" extrusionOk="0">
                <a:moveTo>
                  <a:pt x="0" y="0"/>
                </a:moveTo>
                <a:cubicBezTo>
                  <a:pt x="166558" y="-49358"/>
                  <a:pt x="404497" y="22868"/>
                  <a:pt x="512869" y="0"/>
                </a:cubicBezTo>
                <a:cubicBezTo>
                  <a:pt x="621241" y="-22868"/>
                  <a:pt x="922813" y="7978"/>
                  <a:pt x="1046671" y="0"/>
                </a:cubicBezTo>
                <a:cubicBezTo>
                  <a:pt x="1076506" y="148494"/>
                  <a:pt x="1032678" y="280058"/>
                  <a:pt x="1046671" y="415343"/>
                </a:cubicBezTo>
                <a:cubicBezTo>
                  <a:pt x="1060664" y="550628"/>
                  <a:pt x="1000709" y="703365"/>
                  <a:pt x="1046671" y="817431"/>
                </a:cubicBezTo>
                <a:cubicBezTo>
                  <a:pt x="1092633" y="931497"/>
                  <a:pt x="1029904" y="1163535"/>
                  <a:pt x="1046671" y="1325563"/>
                </a:cubicBezTo>
                <a:cubicBezTo>
                  <a:pt x="800011" y="1340198"/>
                  <a:pt x="634437" y="1294346"/>
                  <a:pt x="512869" y="1325563"/>
                </a:cubicBezTo>
                <a:cubicBezTo>
                  <a:pt x="391301" y="1356780"/>
                  <a:pt x="113096" y="1277449"/>
                  <a:pt x="0" y="1325563"/>
                </a:cubicBezTo>
                <a:cubicBezTo>
                  <a:pt x="-48259" y="1162917"/>
                  <a:pt x="31576" y="1033325"/>
                  <a:pt x="0" y="870453"/>
                </a:cubicBezTo>
                <a:cubicBezTo>
                  <a:pt x="-31576" y="707581"/>
                  <a:pt x="8007" y="634183"/>
                  <a:pt x="0" y="468366"/>
                </a:cubicBezTo>
                <a:cubicBezTo>
                  <a:pt x="-8007" y="302549"/>
                  <a:pt x="28946" y="99232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342186262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712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9DF3F14-3506-ABE4-A847-32AB5C34AD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5648" y="1690688"/>
            <a:ext cx="5893103" cy="4390671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Coefficients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44E351-7A74-3197-AF40-F831759B1D02}"/>
              </a:ext>
            </a:extLst>
          </p:cNvPr>
          <p:cNvSpPr txBox="1"/>
          <p:nvPr/>
        </p:nvSpPr>
        <p:spPr>
          <a:xfrm>
            <a:off x="6176514" y="2927549"/>
            <a:ext cx="845388" cy="1325563"/>
          </a:xfrm>
          <a:custGeom>
            <a:avLst/>
            <a:gdLst>
              <a:gd name="connsiteX0" fmla="*/ 0 w 845388"/>
              <a:gd name="connsiteY0" fmla="*/ 0 h 1325563"/>
              <a:gd name="connsiteX1" fmla="*/ 414240 w 845388"/>
              <a:gd name="connsiteY1" fmla="*/ 0 h 1325563"/>
              <a:gd name="connsiteX2" fmla="*/ 845388 w 845388"/>
              <a:gd name="connsiteY2" fmla="*/ 0 h 1325563"/>
              <a:gd name="connsiteX3" fmla="*/ 845388 w 845388"/>
              <a:gd name="connsiteY3" fmla="*/ 415343 h 1325563"/>
              <a:gd name="connsiteX4" fmla="*/ 845388 w 845388"/>
              <a:gd name="connsiteY4" fmla="*/ 817431 h 1325563"/>
              <a:gd name="connsiteX5" fmla="*/ 845388 w 845388"/>
              <a:gd name="connsiteY5" fmla="*/ 1325563 h 1325563"/>
              <a:gd name="connsiteX6" fmla="*/ 414240 w 845388"/>
              <a:gd name="connsiteY6" fmla="*/ 1325563 h 1325563"/>
              <a:gd name="connsiteX7" fmla="*/ 0 w 845388"/>
              <a:gd name="connsiteY7" fmla="*/ 1325563 h 1325563"/>
              <a:gd name="connsiteX8" fmla="*/ 0 w 845388"/>
              <a:gd name="connsiteY8" fmla="*/ 870453 h 1325563"/>
              <a:gd name="connsiteX9" fmla="*/ 0 w 845388"/>
              <a:gd name="connsiteY9" fmla="*/ 468366 h 1325563"/>
              <a:gd name="connsiteX10" fmla="*/ 0 w 845388"/>
              <a:gd name="connsiteY10" fmla="*/ 0 h 132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45388" h="1325563" extrusionOk="0">
                <a:moveTo>
                  <a:pt x="0" y="0"/>
                </a:moveTo>
                <a:cubicBezTo>
                  <a:pt x="103868" y="-39464"/>
                  <a:pt x="224690" y="10590"/>
                  <a:pt x="414240" y="0"/>
                </a:cubicBezTo>
                <a:cubicBezTo>
                  <a:pt x="603790" y="-10590"/>
                  <a:pt x="715997" y="48450"/>
                  <a:pt x="845388" y="0"/>
                </a:cubicBezTo>
                <a:cubicBezTo>
                  <a:pt x="875223" y="148494"/>
                  <a:pt x="831395" y="280058"/>
                  <a:pt x="845388" y="415343"/>
                </a:cubicBezTo>
                <a:cubicBezTo>
                  <a:pt x="859381" y="550628"/>
                  <a:pt x="799426" y="703365"/>
                  <a:pt x="845388" y="817431"/>
                </a:cubicBezTo>
                <a:cubicBezTo>
                  <a:pt x="891350" y="931497"/>
                  <a:pt x="828621" y="1163535"/>
                  <a:pt x="845388" y="1325563"/>
                </a:cubicBezTo>
                <a:cubicBezTo>
                  <a:pt x="682864" y="1330445"/>
                  <a:pt x="547801" y="1282243"/>
                  <a:pt x="414240" y="1325563"/>
                </a:cubicBezTo>
                <a:cubicBezTo>
                  <a:pt x="280679" y="1368883"/>
                  <a:pt x="147998" y="1314284"/>
                  <a:pt x="0" y="1325563"/>
                </a:cubicBezTo>
                <a:cubicBezTo>
                  <a:pt x="-48259" y="1162917"/>
                  <a:pt x="31576" y="1033325"/>
                  <a:pt x="0" y="870453"/>
                </a:cubicBezTo>
                <a:cubicBezTo>
                  <a:pt x="-31576" y="707581"/>
                  <a:pt x="8007" y="634183"/>
                  <a:pt x="0" y="468366"/>
                </a:cubicBezTo>
                <a:cubicBezTo>
                  <a:pt x="-8007" y="302549"/>
                  <a:pt x="28946" y="99232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342186262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1443A6B0-4F0F-C6D3-A98D-4C68DA58341F}"/>
              </a:ext>
            </a:extLst>
          </p:cNvPr>
          <p:cNvSpPr/>
          <p:nvPr/>
        </p:nvSpPr>
        <p:spPr>
          <a:xfrm>
            <a:off x="8775132" y="3027398"/>
            <a:ext cx="2722288" cy="1018205"/>
          </a:xfrm>
          <a:custGeom>
            <a:avLst/>
            <a:gdLst>
              <a:gd name="connsiteX0" fmla="*/ 0 w 2722288"/>
              <a:gd name="connsiteY0" fmla="*/ 0 h 1018205"/>
              <a:gd name="connsiteX1" fmla="*/ 453715 w 2722288"/>
              <a:gd name="connsiteY1" fmla="*/ 0 h 1018205"/>
              <a:gd name="connsiteX2" fmla="*/ 453715 w 2722288"/>
              <a:gd name="connsiteY2" fmla="*/ 0 h 1018205"/>
              <a:gd name="connsiteX3" fmla="*/ 800807 w 2722288"/>
              <a:gd name="connsiteY3" fmla="*/ 0 h 1018205"/>
              <a:gd name="connsiteX4" fmla="*/ 1134287 w 2722288"/>
              <a:gd name="connsiteY4" fmla="*/ 0 h 1018205"/>
              <a:gd name="connsiteX5" fmla="*/ 1631861 w 2722288"/>
              <a:gd name="connsiteY5" fmla="*/ 0 h 1018205"/>
              <a:gd name="connsiteX6" fmla="*/ 2129434 w 2722288"/>
              <a:gd name="connsiteY6" fmla="*/ 0 h 1018205"/>
              <a:gd name="connsiteX7" fmla="*/ 2722288 w 2722288"/>
              <a:gd name="connsiteY7" fmla="*/ 0 h 1018205"/>
              <a:gd name="connsiteX8" fmla="*/ 2722288 w 2722288"/>
              <a:gd name="connsiteY8" fmla="*/ 593953 h 1018205"/>
              <a:gd name="connsiteX9" fmla="*/ 2722288 w 2722288"/>
              <a:gd name="connsiteY9" fmla="*/ 593953 h 1018205"/>
              <a:gd name="connsiteX10" fmla="*/ 2722288 w 2722288"/>
              <a:gd name="connsiteY10" fmla="*/ 848504 h 1018205"/>
              <a:gd name="connsiteX11" fmla="*/ 2722288 w 2722288"/>
              <a:gd name="connsiteY11" fmla="*/ 1018205 h 1018205"/>
              <a:gd name="connsiteX12" fmla="*/ 2192954 w 2722288"/>
              <a:gd name="connsiteY12" fmla="*/ 1018205 h 1018205"/>
              <a:gd name="connsiteX13" fmla="*/ 1695381 w 2722288"/>
              <a:gd name="connsiteY13" fmla="*/ 1018205 h 1018205"/>
              <a:gd name="connsiteX14" fmla="*/ 1134287 w 2722288"/>
              <a:gd name="connsiteY14" fmla="*/ 1018205 h 1018205"/>
              <a:gd name="connsiteX15" fmla="*/ 807612 w 2722288"/>
              <a:gd name="connsiteY15" fmla="*/ 1018205 h 1018205"/>
              <a:gd name="connsiteX16" fmla="*/ 453715 w 2722288"/>
              <a:gd name="connsiteY16" fmla="*/ 1018205 h 1018205"/>
              <a:gd name="connsiteX17" fmla="*/ 453715 w 2722288"/>
              <a:gd name="connsiteY17" fmla="*/ 1018205 h 1018205"/>
              <a:gd name="connsiteX18" fmla="*/ 0 w 2722288"/>
              <a:gd name="connsiteY18" fmla="*/ 1018205 h 1018205"/>
              <a:gd name="connsiteX19" fmla="*/ 0 w 2722288"/>
              <a:gd name="connsiteY19" fmla="*/ 848504 h 1018205"/>
              <a:gd name="connsiteX20" fmla="*/ -454045 w 2722288"/>
              <a:gd name="connsiteY20" fmla="*/ 733735 h 1018205"/>
              <a:gd name="connsiteX21" fmla="*/ -881640 w 2722288"/>
              <a:gd name="connsiteY21" fmla="*/ 625651 h 1018205"/>
              <a:gd name="connsiteX22" fmla="*/ -1322460 w 2722288"/>
              <a:gd name="connsiteY22" fmla="*/ 514224 h 1018205"/>
              <a:gd name="connsiteX23" fmla="*/ -908089 w 2722288"/>
              <a:gd name="connsiteY23" fmla="*/ 539206 h 1018205"/>
              <a:gd name="connsiteX24" fmla="*/ -493718 w 2722288"/>
              <a:gd name="connsiteY24" fmla="*/ 564188 h 1018205"/>
              <a:gd name="connsiteX25" fmla="*/ 0 w 2722288"/>
              <a:gd name="connsiteY25" fmla="*/ 593953 h 1018205"/>
              <a:gd name="connsiteX26" fmla="*/ 0 w 2722288"/>
              <a:gd name="connsiteY26" fmla="*/ 0 h 1018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722288" h="1018205" fill="none" extrusionOk="0">
                <a:moveTo>
                  <a:pt x="0" y="0"/>
                </a:moveTo>
                <a:cubicBezTo>
                  <a:pt x="102000" y="-36010"/>
                  <a:pt x="302446" y="49526"/>
                  <a:pt x="453715" y="0"/>
                </a:cubicBezTo>
                <a:lnTo>
                  <a:pt x="453715" y="0"/>
                </a:lnTo>
                <a:cubicBezTo>
                  <a:pt x="607549" y="-40245"/>
                  <a:pt x="713116" y="14692"/>
                  <a:pt x="800807" y="0"/>
                </a:cubicBezTo>
                <a:cubicBezTo>
                  <a:pt x="888498" y="-14692"/>
                  <a:pt x="1016546" y="888"/>
                  <a:pt x="1134287" y="0"/>
                </a:cubicBezTo>
                <a:cubicBezTo>
                  <a:pt x="1311458" y="-57916"/>
                  <a:pt x="1436046" y="55743"/>
                  <a:pt x="1631861" y="0"/>
                </a:cubicBezTo>
                <a:cubicBezTo>
                  <a:pt x="1827676" y="-55743"/>
                  <a:pt x="1994273" y="57612"/>
                  <a:pt x="2129434" y="0"/>
                </a:cubicBezTo>
                <a:cubicBezTo>
                  <a:pt x="2264595" y="-57612"/>
                  <a:pt x="2530041" y="1537"/>
                  <a:pt x="2722288" y="0"/>
                </a:cubicBezTo>
                <a:cubicBezTo>
                  <a:pt x="2785656" y="124674"/>
                  <a:pt x="2659139" y="381245"/>
                  <a:pt x="2722288" y="593953"/>
                </a:cubicBezTo>
                <a:lnTo>
                  <a:pt x="2722288" y="593953"/>
                </a:lnTo>
                <a:cubicBezTo>
                  <a:pt x="2732051" y="705172"/>
                  <a:pt x="2692023" y="731702"/>
                  <a:pt x="2722288" y="848504"/>
                </a:cubicBezTo>
                <a:cubicBezTo>
                  <a:pt x="2730024" y="914803"/>
                  <a:pt x="2720020" y="947181"/>
                  <a:pt x="2722288" y="1018205"/>
                </a:cubicBezTo>
                <a:cubicBezTo>
                  <a:pt x="2472687" y="1071730"/>
                  <a:pt x="2316397" y="1004768"/>
                  <a:pt x="2192954" y="1018205"/>
                </a:cubicBezTo>
                <a:cubicBezTo>
                  <a:pt x="2069511" y="1031642"/>
                  <a:pt x="1889558" y="1017210"/>
                  <a:pt x="1695381" y="1018205"/>
                </a:cubicBezTo>
                <a:cubicBezTo>
                  <a:pt x="1501204" y="1019200"/>
                  <a:pt x="1301225" y="988201"/>
                  <a:pt x="1134287" y="1018205"/>
                </a:cubicBezTo>
                <a:cubicBezTo>
                  <a:pt x="983909" y="1023827"/>
                  <a:pt x="943030" y="1008190"/>
                  <a:pt x="807612" y="1018205"/>
                </a:cubicBezTo>
                <a:cubicBezTo>
                  <a:pt x="672194" y="1028220"/>
                  <a:pt x="557713" y="1012795"/>
                  <a:pt x="453715" y="1018205"/>
                </a:cubicBezTo>
                <a:lnTo>
                  <a:pt x="453715" y="1018205"/>
                </a:lnTo>
                <a:cubicBezTo>
                  <a:pt x="235949" y="1031489"/>
                  <a:pt x="141708" y="1018192"/>
                  <a:pt x="0" y="1018205"/>
                </a:cubicBezTo>
                <a:cubicBezTo>
                  <a:pt x="-3873" y="947372"/>
                  <a:pt x="4465" y="900059"/>
                  <a:pt x="0" y="848504"/>
                </a:cubicBezTo>
                <a:cubicBezTo>
                  <a:pt x="-106386" y="843870"/>
                  <a:pt x="-260221" y="749803"/>
                  <a:pt x="-454045" y="733735"/>
                </a:cubicBezTo>
                <a:cubicBezTo>
                  <a:pt x="-647869" y="717666"/>
                  <a:pt x="-711184" y="638518"/>
                  <a:pt x="-881640" y="625651"/>
                </a:cubicBezTo>
                <a:cubicBezTo>
                  <a:pt x="-1052096" y="612784"/>
                  <a:pt x="-1095178" y="541853"/>
                  <a:pt x="-1322460" y="514224"/>
                </a:cubicBezTo>
                <a:cubicBezTo>
                  <a:pt x="-1129851" y="510417"/>
                  <a:pt x="-1040235" y="566473"/>
                  <a:pt x="-908089" y="539206"/>
                </a:cubicBezTo>
                <a:cubicBezTo>
                  <a:pt x="-775943" y="511939"/>
                  <a:pt x="-618773" y="561254"/>
                  <a:pt x="-493718" y="564188"/>
                </a:cubicBezTo>
                <a:cubicBezTo>
                  <a:pt x="-368663" y="567122"/>
                  <a:pt x="-140875" y="628343"/>
                  <a:pt x="0" y="593953"/>
                </a:cubicBezTo>
                <a:cubicBezTo>
                  <a:pt x="-30175" y="367478"/>
                  <a:pt x="50045" y="149736"/>
                  <a:pt x="0" y="0"/>
                </a:cubicBezTo>
                <a:close/>
              </a:path>
              <a:path w="2722288" h="1018205" stroke="0" extrusionOk="0">
                <a:moveTo>
                  <a:pt x="0" y="0"/>
                </a:moveTo>
                <a:cubicBezTo>
                  <a:pt x="216254" y="-41776"/>
                  <a:pt x="242329" y="36978"/>
                  <a:pt x="453715" y="0"/>
                </a:cubicBezTo>
                <a:lnTo>
                  <a:pt x="453715" y="0"/>
                </a:lnTo>
                <a:cubicBezTo>
                  <a:pt x="625298" y="-33795"/>
                  <a:pt x="629152" y="30393"/>
                  <a:pt x="800807" y="0"/>
                </a:cubicBezTo>
                <a:cubicBezTo>
                  <a:pt x="972462" y="-30393"/>
                  <a:pt x="1035724" y="22264"/>
                  <a:pt x="1134287" y="0"/>
                </a:cubicBezTo>
                <a:cubicBezTo>
                  <a:pt x="1270436" y="-22634"/>
                  <a:pt x="1539523" y="40050"/>
                  <a:pt x="1695381" y="0"/>
                </a:cubicBezTo>
                <a:cubicBezTo>
                  <a:pt x="1851239" y="-40050"/>
                  <a:pt x="2070935" y="53044"/>
                  <a:pt x="2208834" y="0"/>
                </a:cubicBezTo>
                <a:cubicBezTo>
                  <a:pt x="2346733" y="-53044"/>
                  <a:pt x="2578289" y="38705"/>
                  <a:pt x="2722288" y="0"/>
                </a:cubicBezTo>
                <a:cubicBezTo>
                  <a:pt x="2784465" y="183679"/>
                  <a:pt x="2655566" y="366766"/>
                  <a:pt x="2722288" y="593953"/>
                </a:cubicBezTo>
                <a:lnTo>
                  <a:pt x="2722288" y="593953"/>
                </a:lnTo>
                <a:cubicBezTo>
                  <a:pt x="2732487" y="719369"/>
                  <a:pt x="2712079" y="793703"/>
                  <a:pt x="2722288" y="848504"/>
                </a:cubicBezTo>
                <a:cubicBezTo>
                  <a:pt x="2736638" y="909326"/>
                  <a:pt x="2702391" y="953511"/>
                  <a:pt x="2722288" y="1018205"/>
                </a:cubicBezTo>
                <a:cubicBezTo>
                  <a:pt x="2610907" y="1057029"/>
                  <a:pt x="2357166" y="1017566"/>
                  <a:pt x="2224714" y="1018205"/>
                </a:cubicBezTo>
                <a:cubicBezTo>
                  <a:pt x="2092262" y="1018844"/>
                  <a:pt x="1906653" y="1004929"/>
                  <a:pt x="1727141" y="1018205"/>
                </a:cubicBezTo>
                <a:cubicBezTo>
                  <a:pt x="1547629" y="1031481"/>
                  <a:pt x="1413135" y="954575"/>
                  <a:pt x="1134287" y="1018205"/>
                </a:cubicBezTo>
                <a:cubicBezTo>
                  <a:pt x="1024001" y="1047177"/>
                  <a:pt x="890414" y="992512"/>
                  <a:pt x="800807" y="1018205"/>
                </a:cubicBezTo>
                <a:cubicBezTo>
                  <a:pt x="711200" y="1043898"/>
                  <a:pt x="596376" y="1003929"/>
                  <a:pt x="453715" y="1018205"/>
                </a:cubicBezTo>
                <a:lnTo>
                  <a:pt x="453715" y="1018205"/>
                </a:lnTo>
                <a:cubicBezTo>
                  <a:pt x="277684" y="1055700"/>
                  <a:pt x="156501" y="999574"/>
                  <a:pt x="0" y="1018205"/>
                </a:cubicBezTo>
                <a:cubicBezTo>
                  <a:pt x="-10534" y="947172"/>
                  <a:pt x="12209" y="886795"/>
                  <a:pt x="0" y="848504"/>
                </a:cubicBezTo>
                <a:cubicBezTo>
                  <a:pt x="-156397" y="848567"/>
                  <a:pt x="-231162" y="781837"/>
                  <a:pt x="-440820" y="737077"/>
                </a:cubicBezTo>
                <a:cubicBezTo>
                  <a:pt x="-650478" y="692317"/>
                  <a:pt x="-772588" y="614375"/>
                  <a:pt x="-908089" y="618965"/>
                </a:cubicBezTo>
                <a:cubicBezTo>
                  <a:pt x="-1043590" y="623555"/>
                  <a:pt x="-1188285" y="503499"/>
                  <a:pt x="-1322460" y="514224"/>
                </a:cubicBezTo>
                <a:cubicBezTo>
                  <a:pt x="-1127172" y="481319"/>
                  <a:pt x="-1097669" y="579522"/>
                  <a:pt x="-868415" y="541598"/>
                </a:cubicBezTo>
                <a:cubicBezTo>
                  <a:pt x="-639161" y="503673"/>
                  <a:pt x="-662370" y="594984"/>
                  <a:pt x="-467269" y="565782"/>
                </a:cubicBezTo>
                <a:cubicBezTo>
                  <a:pt x="-272168" y="536580"/>
                  <a:pt x="-226207" y="593237"/>
                  <a:pt x="0" y="593953"/>
                </a:cubicBezTo>
                <a:cubicBezTo>
                  <a:pt x="-64386" y="466928"/>
                  <a:pt x="45587" y="242135"/>
                  <a:pt x="0" y="0"/>
                </a:cubicBezTo>
                <a:close/>
              </a:path>
            </a:pathLst>
          </a:custGeom>
          <a:ln w="28575">
            <a:solidFill>
              <a:schemeClr val="tx2">
                <a:lumMod val="90000"/>
                <a:lumOff val="10000"/>
              </a:schemeClr>
            </a:solidFill>
            <a:extLst>
              <a:ext uri="{C807C97D-BFC1-408E-A445-0C87EB9F89A2}">
                <ask:lineSketchStyleProps xmlns:ask="http://schemas.microsoft.com/office/drawing/2018/sketchyshapes" sd="1522809742">
                  <a:prstGeom prst="wedgeRectCallout">
                    <a:avLst>
                      <a:gd name="adj1" fmla="val -98579"/>
                      <a:gd name="adj2" fmla="val 503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57C92C-25A0-153E-76FA-90B8EA9914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18751" y="3178321"/>
            <a:ext cx="2474687" cy="716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206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9DF3F14-3506-ABE4-A847-32AB5C34AD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5648" y="1690688"/>
            <a:ext cx="5893103" cy="4390671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Coefficients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44E351-7A74-3197-AF40-F831759B1D02}"/>
              </a:ext>
            </a:extLst>
          </p:cNvPr>
          <p:cNvSpPr txBox="1"/>
          <p:nvPr/>
        </p:nvSpPr>
        <p:spPr>
          <a:xfrm>
            <a:off x="6961518" y="2893333"/>
            <a:ext cx="1285336" cy="1325563"/>
          </a:xfrm>
          <a:custGeom>
            <a:avLst/>
            <a:gdLst>
              <a:gd name="connsiteX0" fmla="*/ 0 w 1285336"/>
              <a:gd name="connsiteY0" fmla="*/ 0 h 1325563"/>
              <a:gd name="connsiteX1" fmla="*/ 415592 w 1285336"/>
              <a:gd name="connsiteY1" fmla="*/ 0 h 1325563"/>
              <a:gd name="connsiteX2" fmla="*/ 869744 w 1285336"/>
              <a:gd name="connsiteY2" fmla="*/ 0 h 1325563"/>
              <a:gd name="connsiteX3" fmla="*/ 1285336 w 1285336"/>
              <a:gd name="connsiteY3" fmla="*/ 0 h 1325563"/>
              <a:gd name="connsiteX4" fmla="*/ 1285336 w 1285336"/>
              <a:gd name="connsiteY4" fmla="*/ 455110 h 1325563"/>
              <a:gd name="connsiteX5" fmla="*/ 1285336 w 1285336"/>
              <a:gd name="connsiteY5" fmla="*/ 910220 h 1325563"/>
              <a:gd name="connsiteX6" fmla="*/ 1285336 w 1285336"/>
              <a:gd name="connsiteY6" fmla="*/ 1325563 h 1325563"/>
              <a:gd name="connsiteX7" fmla="*/ 856891 w 1285336"/>
              <a:gd name="connsiteY7" fmla="*/ 1325563 h 1325563"/>
              <a:gd name="connsiteX8" fmla="*/ 415592 w 1285336"/>
              <a:gd name="connsiteY8" fmla="*/ 1325563 h 1325563"/>
              <a:gd name="connsiteX9" fmla="*/ 0 w 1285336"/>
              <a:gd name="connsiteY9" fmla="*/ 1325563 h 1325563"/>
              <a:gd name="connsiteX10" fmla="*/ 0 w 1285336"/>
              <a:gd name="connsiteY10" fmla="*/ 883709 h 1325563"/>
              <a:gd name="connsiteX11" fmla="*/ 0 w 1285336"/>
              <a:gd name="connsiteY11" fmla="*/ 441854 h 1325563"/>
              <a:gd name="connsiteX12" fmla="*/ 0 w 1285336"/>
              <a:gd name="connsiteY12" fmla="*/ 0 h 132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85336" h="1325563" extrusionOk="0">
                <a:moveTo>
                  <a:pt x="0" y="0"/>
                </a:moveTo>
                <a:cubicBezTo>
                  <a:pt x="152162" y="-27859"/>
                  <a:pt x="212923" y="23565"/>
                  <a:pt x="415592" y="0"/>
                </a:cubicBezTo>
                <a:cubicBezTo>
                  <a:pt x="618261" y="-23565"/>
                  <a:pt x="712702" y="53670"/>
                  <a:pt x="869744" y="0"/>
                </a:cubicBezTo>
                <a:cubicBezTo>
                  <a:pt x="1026786" y="-53670"/>
                  <a:pt x="1193764" y="1902"/>
                  <a:pt x="1285336" y="0"/>
                </a:cubicBezTo>
                <a:cubicBezTo>
                  <a:pt x="1303301" y="142615"/>
                  <a:pt x="1264825" y="270952"/>
                  <a:pt x="1285336" y="455110"/>
                </a:cubicBezTo>
                <a:cubicBezTo>
                  <a:pt x="1305847" y="639268"/>
                  <a:pt x="1238970" y="795948"/>
                  <a:pt x="1285336" y="910220"/>
                </a:cubicBezTo>
                <a:cubicBezTo>
                  <a:pt x="1331702" y="1024492"/>
                  <a:pt x="1253824" y="1166344"/>
                  <a:pt x="1285336" y="1325563"/>
                </a:cubicBezTo>
                <a:cubicBezTo>
                  <a:pt x="1079694" y="1344440"/>
                  <a:pt x="965106" y="1287121"/>
                  <a:pt x="856891" y="1325563"/>
                </a:cubicBezTo>
                <a:cubicBezTo>
                  <a:pt x="748676" y="1364005"/>
                  <a:pt x="602966" y="1324103"/>
                  <a:pt x="415592" y="1325563"/>
                </a:cubicBezTo>
                <a:cubicBezTo>
                  <a:pt x="228218" y="1327023"/>
                  <a:pt x="174728" y="1303412"/>
                  <a:pt x="0" y="1325563"/>
                </a:cubicBezTo>
                <a:cubicBezTo>
                  <a:pt x="-11465" y="1234678"/>
                  <a:pt x="9800" y="1012854"/>
                  <a:pt x="0" y="883709"/>
                </a:cubicBezTo>
                <a:cubicBezTo>
                  <a:pt x="-9800" y="754564"/>
                  <a:pt x="52245" y="568921"/>
                  <a:pt x="0" y="441854"/>
                </a:cubicBezTo>
                <a:cubicBezTo>
                  <a:pt x="-52245" y="314787"/>
                  <a:pt x="22879" y="215804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342186262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534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8B8AFBB-529E-BEA5-7C87-E980CFBE6D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7834" y="1786755"/>
            <a:ext cx="5584166" cy="4160497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Significance Codes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FF2DC1-B49E-45B2-9F57-B2E8B689AFE3}"/>
              </a:ext>
            </a:extLst>
          </p:cNvPr>
          <p:cNvSpPr txBox="1"/>
          <p:nvPr/>
        </p:nvSpPr>
        <p:spPr>
          <a:xfrm>
            <a:off x="6607834" y="4304580"/>
            <a:ext cx="5460366" cy="276045"/>
          </a:xfrm>
          <a:custGeom>
            <a:avLst/>
            <a:gdLst>
              <a:gd name="connsiteX0" fmla="*/ 0 w 5460366"/>
              <a:gd name="connsiteY0" fmla="*/ 0 h 276045"/>
              <a:gd name="connsiteX1" fmla="*/ 491433 w 5460366"/>
              <a:gd name="connsiteY1" fmla="*/ 0 h 276045"/>
              <a:gd name="connsiteX2" fmla="*/ 1146677 w 5460366"/>
              <a:gd name="connsiteY2" fmla="*/ 0 h 276045"/>
              <a:gd name="connsiteX3" fmla="*/ 1583506 w 5460366"/>
              <a:gd name="connsiteY3" fmla="*/ 0 h 276045"/>
              <a:gd name="connsiteX4" fmla="*/ 2184146 w 5460366"/>
              <a:gd name="connsiteY4" fmla="*/ 0 h 276045"/>
              <a:gd name="connsiteX5" fmla="*/ 2730183 w 5460366"/>
              <a:gd name="connsiteY5" fmla="*/ 0 h 276045"/>
              <a:gd name="connsiteX6" fmla="*/ 3276220 w 5460366"/>
              <a:gd name="connsiteY6" fmla="*/ 0 h 276045"/>
              <a:gd name="connsiteX7" fmla="*/ 3876860 w 5460366"/>
              <a:gd name="connsiteY7" fmla="*/ 0 h 276045"/>
              <a:gd name="connsiteX8" fmla="*/ 4259085 w 5460366"/>
              <a:gd name="connsiteY8" fmla="*/ 0 h 276045"/>
              <a:gd name="connsiteX9" fmla="*/ 4695915 w 5460366"/>
              <a:gd name="connsiteY9" fmla="*/ 0 h 276045"/>
              <a:gd name="connsiteX10" fmla="*/ 5460366 w 5460366"/>
              <a:gd name="connsiteY10" fmla="*/ 0 h 276045"/>
              <a:gd name="connsiteX11" fmla="*/ 5460366 w 5460366"/>
              <a:gd name="connsiteY11" fmla="*/ 276045 h 276045"/>
              <a:gd name="connsiteX12" fmla="*/ 5023537 w 5460366"/>
              <a:gd name="connsiteY12" fmla="*/ 276045 h 276045"/>
              <a:gd name="connsiteX13" fmla="*/ 4532104 w 5460366"/>
              <a:gd name="connsiteY13" fmla="*/ 276045 h 276045"/>
              <a:gd name="connsiteX14" fmla="*/ 3876860 w 5460366"/>
              <a:gd name="connsiteY14" fmla="*/ 276045 h 276045"/>
              <a:gd name="connsiteX15" fmla="*/ 3440031 w 5460366"/>
              <a:gd name="connsiteY15" fmla="*/ 276045 h 276045"/>
              <a:gd name="connsiteX16" fmla="*/ 2839390 w 5460366"/>
              <a:gd name="connsiteY16" fmla="*/ 276045 h 276045"/>
              <a:gd name="connsiteX17" fmla="*/ 2293354 w 5460366"/>
              <a:gd name="connsiteY17" fmla="*/ 276045 h 276045"/>
              <a:gd name="connsiteX18" fmla="*/ 1856524 w 5460366"/>
              <a:gd name="connsiteY18" fmla="*/ 276045 h 276045"/>
              <a:gd name="connsiteX19" fmla="*/ 1255884 w 5460366"/>
              <a:gd name="connsiteY19" fmla="*/ 276045 h 276045"/>
              <a:gd name="connsiteX20" fmla="*/ 655244 w 5460366"/>
              <a:gd name="connsiteY20" fmla="*/ 276045 h 276045"/>
              <a:gd name="connsiteX21" fmla="*/ 0 w 5460366"/>
              <a:gd name="connsiteY21" fmla="*/ 276045 h 276045"/>
              <a:gd name="connsiteX22" fmla="*/ 0 w 5460366"/>
              <a:gd name="connsiteY22" fmla="*/ 0 h 276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460366" h="276045" extrusionOk="0">
                <a:moveTo>
                  <a:pt x="0" y="0"/>
                </a:moveTo>
                <a:cubicBezTo>
                  <a:pt x="178454" y="-38371"/>
                  <a:pt x="271494" y="49705"/>
                  <a:pt x="491433" y="0"/>
                </a:cubicBezTo>
                <a:cubicBezTo>
                  <a:pt x="711372" y="-49705"/>
                  <a:pt x="820613" y="38664"/>
                  <a:pt x="1146677" y="0"/>
                </a:cubicBezTo>
                <a:cubicBezTo>
                  <a:pt x="1472741" y="-38664"/>
                  <a:pt x="1398258" y="3351"/>
                  <a:pt x="1583506" y="0"/>
                </a:cubicBezTo>
                <a:cubicBezTo>
                  <a:pt x="1768754" y="-3351"/>
                  <a:pt x="1919721" y="31408"/>
                  <a:pt x="2184146" y="0"/>
                </a:cubicBezTo>
                <a:cubicBezTo>
                  <a:pt x="2448571" y="-31408"/>
                  <a:pt x="2559563" y="53345"/>
                  <a:pt x="2730183" y="0"/>
                </a:cubicBezTo>
                <a:cubicBezTo>
                  <a:pt x="2900803" y="-53345"/>
                  <a:pt x="3113738" y="46063"/>
                  <a:pt x="3276220" y="0"/>
                </a:cubicBezTo>
                <a:cubicBezTo>
                  <a:pt x="3438702" y="-46063"/>
                  <a:pt x="3629291" y="14057"/>
                  <a:pt x="3876860" y="0"/>
                </a:cubicBezTo>
                <a:cubicBezTo>
                  <a:pt x="4124429" y="-14057"/>
                  <a:pt x="4120349" y="16150"/>
                  <a:pt x="4259085" y="0"/>
                </a:cubicBezTo>
                <a:cubicBezTo>
                  <a:pt x="4397822" y="-16150"/>
                  <a:pt x="4546720" y="44904"/>
                  <a:pt x="4695915" y="0"/>
                </a:cubicBezTo>
                <a:cubicBezTo>
                  <a:pt x="4845110" y="-44904"/>
                  <a:pt x="5245744" y="75569"/>
                  <a:pt x="5460366" y="0"/>
                </a:cubicBezTo>
                <a:cubicBezTo>
                  <a:pt x="5490300" y="76034"/>
                  <a:pt x="5430699" y="148646"/>
                  <a:pt x="5460366" y="276045"/>
                </a:cubicBezTo>
                <a:cubicBezTo>
                  <a:pt x="5359310" y="310824"/>
                  <a:pt x="5139985" y="263802"/>
                  <a:pt x="5023537" y="276045"/>
                </a:cubicBezTo>
                <a:cubicBezTo>
                  <a:pt x="4907089" y="288288"/>
                  <a:pt x="4728460" y="262709"/>
                  <a:pt x="4532104" y="276045"/>
                </a:cubicBezTo>
                <a:cubicBezTo>
                  <a:pt x="4335748" y="289381"/>
                  <a:pt x="4157829" y="274516"/>
                  <a:pt x="3876860" y="276045"/>
                </a:cubicBezTo>
                <a:cubicBezTo>
                  <a:pt x="3595891" y="277574"/>
                  <a:pt x="3565564" y="225342"/>
                  <a:pt x="3440031" y="276045"/>
                </a:cubicBezTo>
                <a:cubicBezTo>
                  <a:pt x="3314498" y="326748"/>
                  <a:pt x="3051494" y="237129"/>
                  <a:pt x="2839390" y="276045"/>
                </a:cubicBezTo>
                <a:cubicBezTo>
                  <a:pt x="2627286" y="314961"/>
                  <a:pt x="2435083" y="248781"/>
                  <a:pt x="2293354" y="276045"/>
                </a:cubicBezTo>
                <a:cubicBezTo>
                  <a:pt x="2151625" y="303309"/>
                  <a:pt x="1952908" y="231249"/>
                  <a:pt x="1856524" y="276045"/>
                </a:cubicBezTo>
                <a:cubicBezTo>
                  <a:pt x="1760140" y="320841"/>
                  <a:pt x="1420485" y="226102"/>
                  <a:pt x="1255884" y="276045"/>
                </a:cubicBezTo>
                <a:cubicBezTo>
                  <a:pt x="1091283" y="325988"/>
                  <a:pt x="857466" y="263705"/>
                  <a:pt x="655244" y="276045"/>
                </a:cubicBezTo>
                <a:cubicBezTo>
                  <a:pt x="453022" y="288385"/>
                  <a:pt x="232647" y="268383"/>
                  <a:pt x="0" y="276045"/>
                </a:cubicBezTo>
                <a:cubicBezTo>
                  <a:pt x="-15039" y="145643"/>
                  <a:pt x="2917" y="125280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342186262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BF3331-EAC5-E340-2480-EC3A63E9D81B}"/>
              </a:ext>
            </a:extLst>
          </p:cNvPr>
          <p:cNvSpPr txBox="1"/>
          <p:nvPr/>
        </p:nvSpPr>
        <p:spPr>
          <a:xfrm>
            <a:off x="1106338" y="2030494"/>
            <a:ext cx="6579798" cy="27946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highlight>
                  <a:srgbClr val="C0C0C0"/>
                </a:highlight>
              </a:rPr>
              <a:t>***</a:t>
            </a:r>
            <a:r>
              <a:rPr lang="en-US" sz="2400" dirty="0"/>
              <a:t> p &lt; 0.001 (highly significant)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highlight>
                  <a:srgbClr val="C0C0C0"/>
                </a:highlight>
              </a:rPr>
              <a:t>**</a:t>
            </a:r>
            <a:r>
              <a:rPr lang="en-US" sz="2400" dirty="0"/>
              <a:t> p &lt; 0.01 (moderately significant)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highlight>
                  <a:srgbClr val="C0C0C0"/>
                </a:highlight>
              </a:rPr>
              <a:t>*</a:t>
            </a:r>
            <a:r>
              <a:rPr lang="en-US" sz="2400" dirty="0"/>
              <a:t> p &lt; 0.05 (significant)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highlight>
                  <a:srgbClr val="C0C0C0"/>
                </a:highlight>
              </a:rPr>
              <a:t>.</a:t>
            </a:r>
            <a:r>
              <a:rPr lang="en-US" sz="2400" dirty="0"/>
              <a:t> p &lt; 0.1 (marginally significant)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highlight>
                  <a:srgbClr val="C0C0C0"/>
                </a:highlight>
              </a:rPr>
              <a:t>blank</a:t>
            </a:r>
            <a:r>
              <a:rPr lang="en-US" sz="2400" dirty="0"/>
              <a:t> p ≥ 0.1 (not significant)</a:t>
            </a:r>
          </a:p>
        </p:txBody>
      </p:sp>
    </p:spTree>
    <p:extLst>
      <p:ext uri="{BB962C8B-B14F-4D97-AF65-F5344CB8AC3E}">
        <p14:creationId xmlns:p14="http://schemas.microsoft.com/office/powerpoint/2010/main" val="2609109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rgbClr val="000000"/>
      </a:dk1>
      <a:lt1>
        <a:srgbClr val="FFFFFF"/>
      </a:lt1>
      <a:dk2>
        <a:srgbClr val="005138"/>
      </a:dk2>
      <a:lt2>
        <a:srgbClr val="E7E6E6"/>
      </a:lt2>
      <a:accent1>
        <a:srgbClr val="FFC733"/>
      </a:accent1>
      <a:accent2>
        <a:srgbClr val="333333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A2B41577934F4998EE62E59EF2A575" ma:contentTypeVersion="18" ma:contentTypeDescription="Create a new document." ma:contentTypeScope="" ma:versionID="08ed6abe202d22a7564eaf9401bbbea6">
  <xsd:schema xmlns:xsd="http://www.w3.org/2001/XMLSchema" xmlns:xs="http://www.w3.org/2001/XMLSchema" xmlns:p="http://schemas.microsoft.com/office/2006/metadata/properties" xmlns:ns2="bd144688-6247-4621-b542-e085c4240526" xmlns:ns3="addbd1f7-a2a8-49dd-abab-7ee8146c6af2" targetNamespace="http://schemas.microsoft.com/office/2006/metadata/properties" ma:root="true" ma:fieldsID="54c0121c81c00630fff12fba9229494e" ns2:_="" ns3:_="">
    <xsd:import namespace="bd144688-6247-4621-b542-e085c4240526"/>
    <xsd:import namespace="addbd1f7-a2a8-49dd-abab-7ee8146c6a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144688-6247-4621-b542-e085c42405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6c1bbba-1a2d-496b-84ee-32d9150662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dbd1f7-a2a8-49dd-abab-7ee8146c6af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519e31e-9dbf-42dd-9b81-5a40feeeeda2}" ma:internalName="TaxCatchAll" ma:showField="CatchAllData" ma:web="addbd1f7-a2a8-49dd-abab-7ee8146c6a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ddbd1f7-a2a8-49dd-abab-7ee8146c6af2" xsi:nil="true"/>
    <lcf76f155ced4ddcb4097134ff3c332f xmlns="bd144688-6247-4621-b542-e085c424052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282FB56-C8D1-417A-A82B-CCDC8771C3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144688-6247-4621-b542-e085c4240526"/>
    <ds:schemaRef ds:uri="addbd1f7-a2a8-49dd-abab-7ee8146c6a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E4B866-3963-435A-98E6-72B22C6A86A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238F92-D426-4BEE-805A-F80178872645}">
  <ds:schemaRefs>
    <ds:schemaRef ds:uri="http://www.w3.org/XML/1998/namespace"/>
    <ds:schemaRef ds:uri="bd144688-6247-4621-b542-e085c4240526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addbd1f7-a2a8-49dd-abab-7ee8146c6af2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4406</TotalTime>
  <Words>244</Words>
  <Application>Microsoft Office PowerPoint</Application>
  <PresentationFormat>Widescreen</PresentationFormat>
  <Paragraphs>86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Franklin Gothic Book</vt:lpstr>
      <vt:lpstr>Franklin Gothic Medium</vt:lpstr>
      <vt:lpstr>Wingdings</vt:lpstr>
      <vt:lpstr>Office Theme</vt:lpstr>
      <vt:lpstr>Custom Design</vt:lpstr>
      <vt:lpstr>1_Custom Design</vt:lpstr>
      <vt:lpstr>Interpreting Logistic Regression Output in R </vt:lpstr>
      <vt:lpstr>Overview of Logistic Regression Output</vt:lpstr>
      <vt:lpstr>Call</vt:lpstr>
      <vt:lpstr>Coefficients</vt:lpstr>
      <vt:lpstr>Coefficients</vt:lpstr>
      <vt:lpstr>Coefficients</vt:lpstr>
      <vt:lpstr>Coefficients</vt:lpstr>
      <vt:lpstr>Coefficients</vt:lpstr>
      <vt:lpstr>Significance Codes</vt:lpstr>
      <vt:lpstr>Model Fit Metrics</vt:lpstr>
      <vt:lpstr>Model Fit Metrics</vt:lpstr>
      <vt:lpstr>Model Fit Metrics</vt:lpstr>
      <vt:lpstr>Model Fit Metrics</vt:lpstr>
      <vt:lpstr>Model Fit Metrics</vt:lpstr>
      <vt:lpstr>Model Fit Metrics</vt:lpstr>
      <vt:lpstr>Model Fit Metrics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Brandt</dc:creator>
  <cp:lastModifiedBy>Yili Lin</cp:lastModifiedBy>
  <cp:revision>4</cp:revision>
  <dcterms:created xsi:type="dcterms:W3CDTF">2024-04-18T20:24:44Z</dcterms:created>
  <dcterms:modified xsi:type="dcterms:W3CDTF">2024-09-22T20:38:28Z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0x01010063BEF54C2EDBAD42ABA6D2B17A8AA352</vt:lpwstr>
  </property>
</Properties>
</file>