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6" r:id="rId5"/>
    <p:sldMasterId id="2147483668" r:id="rId6"/>
  </p:sldMasterIdLst>
  <p:notesMasterIdLst>
    <p:notesMasterId r:id="rId21"/>
  </p:notesMasterIdLst>
  <p:sldIdLst>
    <p:sldId id="260" r:id="rId7"/>
    <p:sldId id="356" r:id="rId8"/>
    <p:sldId id="363" r:id="rId9"/>
    <p:sldId id="308" r:id="rId10"/>
    <p:sldId id="355" r:id="rId11"/>
    <p:sldId id="358" r:id="rId12"/>
    <p:sldId id="359" r:id="rId13"/>
    <p:sldId id="357" r:id="rId14"/>
    <p:sldId id="310" r:id="rId15"/>
    <p:sldId id="322" r:id="rId16"/>
    <p:sldId id="360" r:id="rId17"/>
    <p:sldId id="362" r:id="rId18"/>
    <p:sldId id="361" r:id="rId19"/>
    <p:sldId id="26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8D08E5-0183-4AFC-8D9F-AF378272F8F7}" v="291" dt="2024-09-29T01:13:09.9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1"/>
    <p:restoredTop sz="96405"/>
  </p:normalViewPr>
  <p:slideViewPr>
    <p:cSldViewPr snapToGrid="0">
      <p:cViewPr varScale="1">
        <p:scale>
          <a:sx n="74" d="100"/>
          <a:sy n="74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li Lin" userId="4f5ea914-e9ae-44cc-983b-ec5bd1f2dd00" providerId="ADAL" clId="{AD82001A-3D6F-4C10-A27F-DFEC26E8EF3B}"/>
    <pc:docChg chg="undo custSel addSld delSld modSld sldOrd">
      <pc:chgData name="Yili Lin" userId="4f5ea914-e9ae-44cc-983b-ec5bd1f2dd00" providerId="ADAL" clId="{AD82001A-3D6F-4C10-A27F-DFEC26E8EF3B}" dt="2024-09-08T00:46:28.399" v="1480" actId="14100"/>
      <pc:docMkLst>
        <pc:docMk/>
      </pc:docMkLst>
      <pc:sldChg chg="modSp del mod">
        <pc:chgData name="Yili Lin" userId="4f5ea914-e9ae-44cc-983b-ec5bd1f2dd00" providerId="ADAL" clId="{AD82001A-3D6F-4C10-A27F-DFEC26E8EF3B}" dt="2024-08-27T20:11:11.735" v="4" actId="2696"/>
        <pc:sldMkLst>
          <pc:docMk/>
          <pc:sldMk cId="1765512352" sldId="256"/>
        </pc:sldMkLst>
        <pc:spChg chg="mod">
          <ac:chgData name="Yili Lin" userId="4f5ea914-e9ae-44cc-983b-ec5bd1f2dd00" providerId="ADAL" clId="{AD82001A-3D6F-4C10-A27F-DFEC26E8EF3B}" dt="2024-08-27T20:10:33.710" v="0"/>
          <ac:spMkLst>
            <pc:docMk/>
            <pc:sldMk cId="1765512352" sldId="256"/>
            <ac:spMk id="7" creationId="{A9199008-FA7F-E626-60CB-AC2CECA62B96}"/>
          </ac:spMkLst>
        </pc:spChg>
      </pc:sldChg>
      <pc:sldChg chg="addSp modSp mod">
        <pc:chgData name="Yili Lin" userId="4f5ea914-e9ae-44cc-983b-ec5bd1f2dd00" providerId="ADAL" clId="{AD82001A-3D6F-4C10-A27F-DFEC26E8EF3B}" dt="2024-08-31T17:06:09.092" v="1302" actId="255"/>
        <pc:sldMkLst>
          <pc:docMk/>
          <pc:sldMk cId="3258622965" sldId="257"/>
        </pc:sldMkLst>
        <pc:spChg chg="mod">
          <ac:chgData name="Yili Lin" userId="4f5ea914-e9ae-44cc-983b-ec5bd1f2dd00" providerId="ADAL" clId="{AD82001A-3D6F-4C10-A27F-DFEC26E8EF3B}" dt="2024-08-31T17:06:09.092" v="1302" actId="255"/>
          <ac:spMkLst>
            <pc:docMk/>
            <pc:sldMk cId="3258622965" sldId="257"/>
            <ac:spMk id="2" creationId="{67ADE210-04F2-C333-E82F-063748B5B191}"/>
          </ac:spMkLst>
        </pc:spChg>
        <pc:spChg chg="add mod">
          <ac:chgData name="Yili Lin" userId="4f5ea914-e9ae-44cc-983b-ec5bd1f2dd00" providerId="ADAL" clId="{AD82001A-3D6F-4C10-A27F-DFEC26E8EF3B}" dt="2024-08-27T20:28:21.159" v="98" actId="20577"/>
          <ac:spMkLst>
            <pc:docMk/>
            <pc:sldMk cId="3258622965" sldId="257"/>
            <ac:spMk id="4" creationId="{CE6DDAFA-E1B1-A3B0-387B-F9BB3446C2A1}"/>
          </ac:spMkLst>
        </pc:spChg>
      </pc:sldChg>
      <pc:sldChg chg="del">
        <pc:chgData name="Yili Lin" userId="4f5ea914-e9ae-44cc-983b-ec5bd1f2dd00" providerId="ADAL" clId="{AD82001A-3D6F-4C10-A27F-DFEC26E8EF3B}" dt="2024-08-31T16:29:48.377" v="1277" actId="47"/>
        <pc:sldMkLst>
          <pc:docMk/>
          <pc:sldMk cId="2501647310" sldId="258"/>
        </pc:sldMkLst>
      </pc:sldChg>
      <pc:sldChg chg="del">
        <pc:chgData name="Yili Lin" userId="4f5ea914-e9ae-44cc-983b-ec5bd1f2dd00" providerId="ADAL" clId="{AD82001A-3D6F-4C10-A27F-DFEC26E8EF3B}" dt="2024-08-27T20:12:21.546" v="6" actId="47"/>
        <pc:sldMkLst>
          <pc:docMk/>
          <pc:sldMk cId="1573825497" sldId="259"/>
        </pc:sldMkLst>
      </pc:sldChg>
      <pc:sldChg chg="modSp add mod">
        <pc:chgData name="Yili Lin" userId="4f5ea914-e9ae-44cc-983b-ec5bd1f2dd00" providerId="ADAL" clId="{AD82001A-3D6F-4C10-A27F-DFEC26E8EF3B}" dt="2024-09-08T00:46:28.399" v="1480" actId="14100"/>
        <pc:sldMkLst>
          <pc:docMk/>
          <pc:sldMk cId="2968628858" sldId="260"/>
        </pc:sldMkLst>
        <pc:spChg chg="mod">
          <ac:chgData name="Yili Lin" userId="4f5ea914-e9ae-44cc-983b-ec5bd1f2dd00" providerId="ADAL" clId="{AD82001A-3D6F-4C10-A27F-DFEC26E8EF3B}" dt="2024-09-08T00:46:28.399" v="1480" actId="14100"/>
          <ac:spMkLst>
            <pc:docMk/>
            <pc:sldMk cId="2968628858" sldId="260"/>
            <ac:spMk id="5" creationId="{F6DBE204-75C9-6F86-317E-5CFC06FC46FF}"/>
          </ac:spMkLst>
        </pc:spChg>
        <pc:spChg chg="mod">
          <ac:chgData name="Yili Lin" userId="4f5ea914-e9ae-44cc-983b-ec5bd1f2dd00" providerId="ADAL" clId="{AD82001A-3D6F-4C10-A27F-DFEC26E8EF3B}" dt="2024-08-31T17:13:23.493" v="1371" actId="113"/>
          <ac:spMkLst>
            <pc:docMk/>
            <pc:sldMk cId="2968628858" sldId="260"/>
            <ac:spMk id="7" creationId="{A9199008-FA7F-E626-60CB-AC2CECA62B96}"/>
          </ac:spMkLst>
        </pc:spChg>
      </pc:sldChg>
      <pc:sldChg chg="add">
        <pc:chgData name="Yili Lin" userId="4f5ea914-e9ae-44cc-983b-ec5bd1f2dd00" providerId="ADAL" clId="{AD82001A-3D6F-4C10-A27F-DFEC26E8EF3B}" dt="2024-08-27T20:12:19.321" v="5"/>
        <pc:sldMkLst>
          <pc:docMk/>
          <pc:sldMk cId="871425422" sldId="261"/>
        </pc:sldMkLst>
      </pc:sldChg>
      <pc:sldChg chg="addSp delSp modSp add del mod">
        <pc:chgData name="Yili Lin" userId="4f5ea914-e9ae-44cc-983b-ec5bd1f2dd00" providerId="ADAL" clId="{AD82001A-3D6F-4C10-A27F-DFEC26E8EF3B}" dt="2024-08-27T20:26:59.449" v="76" actId="47"/>
        <pc:sldMkLst>
          <pc:docMk/>
          <pc:sldMk cId="2685510874" sldId="262"/>
        </pc:sldMkLst>
        <pc:spChg chg="del mod">
          <ac:chgData name="Yili Lin" userId="4f5ea914-e9ae-44cc-983b-ec5bd1f2dd00" providerId="ADAL" clId="{AD82001A-3D6F-4C10-A27F-DFEC26E8EF3B}" dt="2024-08-27T20:23:34.662" v="38" actId="12084"/>
          <ac:spMkLst>
            <pc:docMk/>
            <pc:sldMk cId="2685510874" sldId="262"/>
            <ac:spMk id="4" creationId="{CE6DDAFA-E1B1-A3B0-387B-F9BB3446C2A1}"/>
          </ac:spMkLst>
        </pc:spChg>
        <pc:graphicFrameChg chg="add mod">
          <ac:chgData name="Yili Lin" userId="4f5ea914-e9ae-44cc-983b-ec5bd1f2dd00" providerId="ADAL" clId="{AD82001A-3D6F-4C10-A27F-DFEC26E8EF3B}" dt="2024-08-27T20:26:41.284" v="74" actId="1076"/>
          <ac:graphicFrameMkLst>
            <pc:docMk/>
            <pc:sldMk cId="2685510874" sldId="262"/>
            <ac:graphicFrameMk id="3" creationId="{786825D6-C993-3B86-D0E8-92B462F4C6AA}"/>
          </ac:graphicFrameMkLst>
        </pc:graphicFrameChg>
      </pc:sldChg>
      <pc:sldChg chg="addSp delSp modSp add mod">
        <pc:chgData name="Yili Lin" userId="4f5ea914-e9ae-44cc-983b-ec5bd1f2dd00" providerId="ADAL" clId="{AD82001A-3D6F-4C10-A27F-DFEC26E8EF3B}" dt="2024-08-31T17:06:15.768" v="1303" actId="255"/>
        <pc:sldMkLst>
          <pc:docMk/>
          <pc:sldMk cId="2459471052" sldId="263"/>
        </pc:sldMkLst>
        <pc:spChg chg="mod">
          <ac:chgData name="Yili Lin" userId="4f5ea914-e9ae-44cc-983b-ec5bd1f2dd00" providerId="ADAL" clId="{AD82001A-3D6F-4C10-A27F-DFEC26E8EF3B}" dt="2024-08-31T17:06:15.768" v="1303" actId="255"/>
          <ac:spMkLst>
            <pc:docMk/>
            <pc:sldMk cId="2459471052" sldId="263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27T20:27:24.919" v="86" actId="478"/>
          <ac:spMkLst>
            <pc:docMk/>
            <pc:sldMk cId="2459471052" sldId="263"/>
            <ac:spMk id="3" creationId="{AB09A425-305D-9C48-41CF-E3A8090BC9FB}"/>
          </ac:spMkLst>
        </pc:spChg>
        <pc:spChg chg="mod">
          <ac:chgData name="Yili Lin" userId="4f5ea914-e9ae-44cc-983b-ec5bd1f2dd00" providerId="ADAL" clId="{AD82001A-3D6F-4C10-A27F-DFEC26E8EF3B}" dt="2024-08-27T20:28:17.512" v="97" actId="5793"/>
          <ac:spMkLst>
            <pc:docMk/>
            <pc:sldMk cId="2459471052" sldId="263"/>
            <ac:spMk id="4" creationId="{CE6DDAFA-E1B1-A3B0-387B-F9BB3446C2A1}"/>
          </ac:spMkLst>
        </pc:spChg>
      </pc:sldChg>
      <pc:sldChg chg="modSp add del">
        <pc:chgData name="Yili Lin" userId="4f5ea914-e9ae-44cc-983b-ec5bd1f2dd00" providerId="ADAL" clId="{AD82001A-3D6F-4C10-A27F-DFEC26E8EF3B}" dt="2024-08-27T20:27:00.390" v="77" actId="47"/>
        <pc:sldMkLst>
          <pc:docMk/>
          <pc:sldMk cId="33178990" sldId="264"/>
        </pc:sldMkLst>
        <pc:graphicFrameChg chg="mod">
          <ac:chgData name="Yili Lin" userId="4f5ea914-e9ae-44cc-983b-ec5bd1f2dd00" providerId="ADAL" clId="{AD82001A-3D6F-4C10-A27F-DFEC26E8EF3B}" dt="2024-08-27T20:26:51.154" v="75" actId="478"/>
          <ac:graphicFrameMkLst>
            <pc:docMk/>
            <pc:sldMk cId="33178990" sldId="264"/>
            <ac:graphicFrameMk id="3" creationId="{786825D6-C993-3B86-D0E8-92B462F4C6AA}"/>
          </ac:graphicFrameMkLst>
        </pc:graphicFrameChg>
      </pc:sldChg>
      <pc:sldChg chg="addSp delSp modSp add del mod">
        <pc:chgData name="Yili Lin" userId="4f5ea914-e9ae-44cc-983b-ec5bd1f2dd00" providerId="ADAL" clId="{AD82001A-3D6F-4C10-A27F-DFEC26E8EF3B}" dt="2024-08-30T14:49:35.089" v="395" actId="47"/>
        <pc:sldMkLst>
          <pc:docMk/>
          <pc:sldMk cId="2776893138" sldId="264"/>
        </pc:sldMkLst>
        <pc:spChg chg="add del mod">
          <ac:chgData name="Yili Lin" userId="4f5ea914-e9ae-44cc-983b-ec5bd1f2dd00" providerId="ADAL" clId="{AD82001A-3D6F-4C10-A27F-DFEC26E8EF3B}" dt="2024-08-27T20:28:45.148" v="102" actId="478"/>
          <ac:spMkLst>
            <pc:docMk/>
            <pc:sldMk cId="2776893138" sldId="264"/>
            <ac:spMk id="3" creationId="{ECC99245-E8EA-C63C-E174-7B86250BD398}"/>
          </ac:spMkLst>
        </pc:spChg>
        <pc:spChg chg="mod">
          <ac:chgData name="Yili Lin" userId="4f5ea914-e9ae-44cc-983b-ec5bd1f2dd00" providerId="ADAL" clId="{AD82001A-3D6F-4C10-A27F-DFEC26E8EF3B}" dt="2024-08-30T14:49:08.649" v="391"/>
          <ac:spMkLst>
            <pc:docMk/>
            <pc:sldMk cId="2776893138" sldId="264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27T20:28:59.294" v="105" actId="478"/>
          <ac:spMkLst>
            <pc:docMk/>
            <pc:sldMk cId="2776893138" sldId="264"/>
            <ac:spMk id="5" creationId="{DEAEC6C8-A721-1988-8BBB-384B7B64BA08}"/>
          </ac:spMkLst>
        </pc:spChg>
        <pc:spChg chg="add del mod">
          <ac:chgData name="Yili Lin" userId="4f5ea914-e9ae-44cc-983b-ec5bd1f2dd00" providerId="ADAL" clId="{AD82001A-3D6F-4C10-A27F-DFEC26E8EF3B}" dt="2024-08-27T20:33:10.799" v="152" actId="478"/>
          <ac:spMkLst>
            <pc:docMk/>
            <pc:sldMk cId="2776893138" sldId="264"/>
            <ac:spMk id="6" creationId="{3A7B1CFF-11AC-2857-B9F3-965677D98C23}"/>
          </ac:spMkLst>
        </pc:spChg>
        <pc:spChg chg="add mod">
          <ac:chgData name="Yili Lin" userId="4f5ea914-e9ae-44cc-983b-ec5bd1f2dd00" providerId="ADAL" clId="{AD82001A-3D6F-4C10-A27F-DFEC26E8EF3B}" dt="2024-08-28T16:05:56.921" v="298" actId="5793"/>
          <ac:spMkLst>
            <pc:docMk/>
            <pc:sldMk cId="2776893138" sldId="264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0.675" v="78" actId="47"/>
        <pc:sldMkLst>
          <pc:docMk/>
          <pc:sldMk cId="4032512137" sldId="265"/>
        </pc:sldMkLst>
      </pc:sldChg>
      <pc:sldChg chg="modSp add del mod ord">
        <pc:chgData name="Yili Lin" userId="4f5ea914-e9ae-44cc-983b-ec5bd1f2dd00" providerId="ADAL" clId="{AD82001A-3D6F-4C10-A27F-DFEC26E8EF3B}" dt="2024-08-30T14:49:33.476" v="394" actId="47"/>
        <pc:sldMkLst>
          <pc:docMk/>
          <pc:sldMk cId="4148680518" sldId="265"/>
        </pc:sldMkLst>
        <pc:spChg chg="mod">
          <ac:chgData name="Yili Lin" userId="4f5ea914-e9ae-44cc-983b-ec5bd1f2dd00" providerId="ADAL" clId="{AD82001A-3D6F-4C10-A27F-DFEC26E8EF3B}" dt="2024-08-28T16:06:04.768" v="300" actId="5793"/>
          <ac:spMkLst>
            <pc:docMk/>
            <pc:sldMk cId="4148680518" sldId="265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0.903" v="79" actId="47"/>
        <pc:sldMkLst>
          <pc:docMk/>
          <pc:sldMk cId="3944998700" sldId="266"/>
        </pc:sldMkLst>
      </pc:sldChg>
      <pc:sldChg chg="modSp add del mod">
        <pc:chgData name="Yili Lin" userId="4f5ea914-e9ae-44cc-983b-ec5bd1f2dd00" providerId="ADAL" clId="{AD82001A-3D6F-4C10-A27F-DFEC26E8EF3B}" dt="2024-08-30T20:10:01.465" v="886" actId="47"/>
        <pc:sldMkLst>
          <pc:docMk/>
          <pc:sldMk cId="4033501642" sldId="266"/>
        </pc:sldMkLst>
        <pc:spChg chg="mod">
          <ac:chgData name="Yili Lin" userId="4f5ea914-e9ae-44cc-983b-ec5bd1f2dd00" providerId="ADAL" clId="{AD82001A-3D6F-4C10-A27F-DFEC26E8EF3B}" dt="2024-08-30T14:49:17.265" v="392"/>
          <ac:spMkLst>
            <pc:docMk/>
            <pc:sldMk cId="4033501642" sldId="266"/>
            <ac:spMk id="4" creationId="{CE6DDAFA-E1B1-A3B0-387B-F9BB3446C2A1}"/>
          </ac:spMkLst>
        </pc:spChg>
        <pc:spChg chg="mod">
          <ac:chgData name="Yili Lin" userId="4f5ea914-e9ae-44cc-983b-ec5bd1f2dd00" providerId="ADAL" clId="{AD82001A-3D6F-4C10-A27F-DFEC26E8EF3B}" dt="2024-08-30T14:49:52.684" v="447" actId="20577"/>
          <ac:spMkLst>
            <pc:docMk/>
            <pc:sldMk cId="4033501642" sldId="266"/>
            <ac:spMk id="10" creationId="{DED012A8-AF18-1C83-483A-1B9E12E6455C}"/>
          </ac:spMkLst>
        </pc:spChg>
      </pc:sldChg>
      <pc:sldChg chg="modSp add del mod">
        <pc:chgData name="Yili Lin" userId="4f5ea914-e9ae-44cc-983b-ec5bd1f2dd00" providerId="ADAL" clId="{AD82001A-3D6F-4C10-A27F-DFEC26E8EF3B}" dt="2024-08-28T19:59:20.447" v="301" actId="47"/>
        <pc:sldMkLst>
          <pc:docMk/>
          <pc:sldMk cId="3089095807" sldId="267"/>
        </pc:sldMkLst>
        <pc:spChg chg="mod">
          <ac:chgData name="Yili Lin" userId="4f5ea914-e9ae-44cc-983b-ec5bd1f2dd00" providerId="ADAL" clId="{AD82001A-3D6F-4C10-A27F-DFEC26E8EF3B}" dt="2024-08-27T20:43:09.870" v="183"/>
          <ac:spMkLst>
            <pc:docMk/>
            <pc:sldMk cId="3089095807" sldId="267"/>
            <ac:spMk id="4" creationId="{CE6DDAFA-E1B1-A3B0-387B-F9BB3446C2A1}"/>
          </ac:spMkLst>
        </pc:spChg>
        <pc:spChg chg="mod">
          <ac:chgData name="Yili Lin" userId="4f5ea914-e9ae-44cc-983b-ec5bd1f2dd00" providerId="ADAL" clId="{AD82001A-3D6F-4C10-A27F-DFEC26E8EF3B}" dt="2024-08-27T20:48:22.274" v="245" actId="5793"/>
          <ac:spMkLst>
            <pc:docMk/>
            <pc:sldMk cId="3089095807" sldId="267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1.148" v="80" actId="47"/>
        <pc:sldMkLst>
          <pc:docMk/>
          <pc:sldMk cId="4206058964" sldId="267"/>
        </pc:sldMkLst>
      </pc:sldChg>
      <pc:sldChg chg="add del">
        <pc:chgData name="Yili Lin" userId="4f5ea914-e9ae-44cc-983b-ec5bd1f2dd00" providerId="ADAL" clId="{AD82001A-3D6F-4C10-A27F-DFEC26E8EF3B}" dt="2024-08-27T20:27:01.403" v="81" actId="47"/>
        <pc:sldMkLst>
          <pc:docMk/>
          <pc:sldMk cId="73895212" sldId="268"/>
        </pc:sldMkLst>
      </pc:sldChg>
      <pc:sldChg chg="add del">
        <pc:chgData name="Yili Lin" userId="4f5ea914-e9ae-44cc-983b-ec5bd1f2dd00" providerId="ADAL" clId="{AD82001A-3D6F-4C10-A27F-DFEC26E8EF3B}" dt="2024-08-28T19:59:21.454" v="303" actId="47"/>
        <pc:sldMkLst>
          <pc:docMk/>
          <pc:sldMk cId="3751997478" sldId="268"/>
        </pc:sldMkLst>
      </pc:sldChg>
      <pc:sldChg chg="modSp add del mod">
        <pc:chgData name="Yili Lin" userId="4f5ea914-e9ae-44cc-983b-ec5bd1f2dd00" providerId="ADAL" clId="{AD82001A-3D6F-4C10-A27F-DFEC26E8EF3B}" dt="2024-08-28T19:59:21.073" v="302" actId="47"/>
        <pc:sldMkLst>
          <pc:docMk/>
          <pc:sldMk cId="1072001930" sldId="269"/>
        </pc:sldMkLst>
        <pc:spChg chg="mod">
          <ac:chgData name="Yili Lin" userId="4f5ea914-e9ae-44cc-983b-ec5bd1f2dd00" providerId="ADAL" clId="{AD82001A-3D6F-4C10-A27F-DFEC26E8EF3B}" dt="2024-08-27T20:48:31.442" v="248" actId="5793"/>
          <ac:spMkLst>
            <pc:docMk/>
            <pc:sldMk cId="1072001930" sldId="269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1.636" v="82" actId="47"/>
        <pc:sldMkLst>
          <pc:docMk/>
          <pc:sldMk cId="3933976620" sldId="269"/>
        </pc:sldMkLst>
      </pc:sldChg>
      <pc:sldChg chg="add del">
        <pc:chgData name="Yili Lin" userId="4f5ea914-e9ae-44cc-983b-ec5bd1f2dd00" providerId="ADAL" clId="{AD82001A-3D6F-4C10-A27F-DFEC26E8EF3B}" dt="2024-08-27T20:27:01.887" v="83" actId="47"/>
        <pc:sldMkLst>
          <pc:docMk/>
          <pc:sldMk cId="963387864" sldId="270"/>
        </pc:sldMkLst>
      </pc:sldChg>
      <pc:sldChg chg="delSp modSp add del mod">
        <pc:chgData name="Yili Lin" userId="4f5ea914-e9ae-44cc-983b-ec5bd1f2dd00" providerId="ADAL" clId="{AD82001A-3D6F-4C10-A27F-DFEC26E8EF3B}" dt="2024-08-30T15:00:56.627" v="583" actId="47"/>
        <pc:sldMkLst>
          <pc:docMk/>
          <pc:sldMk cId="4290177150" sldId="270"/>
        </pc:sldMkLst>
        <pc:spChg chg="mod">
          <ac:chgData name="Yili Lin" userId="4f5ea914-e9ae-44cc-983b-ec5bd1f2dd00" providerId="ADAL" clId="{AD82001A-3D6F-4C10-A27F-DFEC26E8EF3B}" dt="2024-08-30T15:00:42.045" v="581" actId="20577"/>
          <ac:spMkLst>
            <pc:docMk/>
            <pc:sldMk cId="4290177150" sldId="270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28T20:05:05.162" v="390" actId="20577"/>
          <ac:spMkLst>
            <pc:docMk/>
            <pc:sldMk cId="4290177150" sldId="270"/>
            <ac:spMk id="4" creationId="{CE6DDAFA-E1B1-A3B0-387B-F9BB3446C2A1}"/>
          </ac:spMkLst>
        </pc:spChg>
        <pc:spChg chg="del">
          <ac:chgData name="Yili Lin" userId="4f5ea914-e9ae-44cc-983b-ec5bd1f2dd00" providerId="ADAL" clId="{AD82001A-3D6F-4C10-A27F-DFEC26E8EF3B}" dt="2024-08-27T21:08:12.404" v="296" actId="478"/>
          <ac:spMkLst>
            <pc:docMk/>
            <pc:sldMk cId="4290177150" sldId="270"/>
            <ac:spMk id="10" creationId="{DED012A8-AF18-1C83-483A-1B9E12E6455C}"/>
          </ac:spMkLst>
        </pc:spChg>
      </pc:sldChg>
      <pc:sldChg chg="addSp delSp modSp add mod">
        <pc:chgData name="Yili Lin" userId="4f5ea914-e9ae-44cc-983b-ec5bd1f2dd00" providerId="ADAL" clId="{AD82001A-3D6F-4C10-A27F-DFEC26E8EF3B}" dt="2024-08-31T17:07:38.496" v="1329" actId="255"/>
        <pc:sldMkLst>
          <pc:docMk/>
          <pc:sldMk cId="689097931" sldId="271"/>
        </pc:sldMkLst>
        <pc:spChg chg="mod">
          <ac:chgData name="Yili Lin" userId="4f5ea914-e9ae-44cc-983b-ec5bd1f2dd00" providerId="ADAL" clId="{AD82001A-3D6F-4C10-A27F-DFEC26E8EF3B}" dt="2024-08-31T17:07:38.496" v="1329" actId="255"/>
          <ac:spMkLst>
            <pc:docMk/>
            <pc:sldMk cId="689097931" sldId="271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0:49.558" v="1134" actId="20577"/>
          <ac:spMkLst>
            <pc:docMk/>
            <pc:sldMk cId="689097931" sldId="271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8:57:45.219" v="870" actId="478"/>
          <ac:spMkLst>
            <pc:docMk/>
            <pc:sldMk cId="689097931" sldId="271"/>
            <ac:spMk id="6" creationId="{F28766AF-F115-471E-D46B-F9DD2C9DF20C}"/>
          </ac:spMkLst>
        </pc:spChg>
        <pc:spChg chg="del">
          <ac:chgData name="Yili Lin" userId="4f5ea914-e9ae-44cc-983b-ec5bd1f2dd00" providerId="ADAL" clId="{AD82001A-3D6F-4C10-A27F-DFEC26E8EF3B}" dt="2024-08-30T14:56:44.448" v="535" actId="478"/>
          <ac:spMkLst>
            <pc:docMk/>
            <pc:sldMk cId="689097931" sldId="271"/>
            <ac:spMk id="10" creationId="{DED012A8-AF18-1C83-483A-1B9E12E6455C}"/>
          </ac:spMkLst>
        </pc:spChg>
        <pc:spChg chg="add mod">
          <ac:chgData name="Yili Lin" userId="4f5ea914-e9ae-44cc-983b-ec5bd1f2dd00" providerId="ADAL" clId="{AD82001A-3D6F-4C10-A27F-DFEC26E8EF3B}" dt="2024-08-30T18:57:59.008" v="874" actId="1076"/>
          <ac:spMkLst>
            <pc:docMk/>
            <pc:sldMk cId="689097931" sldId="271"/>
            <ac:spMk id="13" creationId="{F43052B5-1048-4F78-70B8-BB99E76766CF}"/>
          </ac:spMkLst>
        </pc:spChg>
        <pc:picChg chg="add del mod ord">
          <ac:chgData name="Yili Lin" userId="4f5ea914-e9ae-44cc-983b-ec5bd1f2dd00" providerId="ADAL" clId="{AD82001A-3D6F-4C10-A27F-DFEC26E8EF3B}" dt="2024-08-30T15:46:58.331" v="626" actId="478"/>
          <ac:picMkLst>
            <pc:docMk/>
            <pc:sldMk cId="689097931" sldId="271"/>
            <ac:picMk id="5" creationId="{44CBF450-E4D7-FB0E-1BBC-F5D1977BB492}"/>
          </ac:picMkLst>
        </pc:picChg>
        <pc:picChg chg="add mod ord">
          <ac:chgData name="Yili Lin" userId="4f5ea914-e9ae-44cc-983b-ec5bd1f2dd00" providerId="ADAL" clId="{AD82001A-3D6F-4C10-A27F-DFEC26E8EF3B}" dt="2024-08-30T15:47:57.493" v="633" actId="167"/>
          <ac:picMkLst>
            <pc:docMk/>
            <pc:sldMk cId="689097931" sldId="271"/>
            <ac:picMk id="12" creationId="{E42ADA4D-0E98-A573-1C01-00E5302E7912}"/>
          </ac:picMkLst>
        </pc:picChg>
      </pc:sldChg>
      <pc:sldChg chg="add del">
        <pc:chgData name="Yili Lin" userId="4f5ea914-e9ae-44cc-983b-ec5bd1f2dd00" providerId="ADAL" clId="{AD82001A-3D6F-4C10-A27F-DFEC26E8EF3B}" dt="2024-08-30T16:25:18.601" v="740" actId="47"/>
        <pc:sldMkLst>
          <pc:docMk/>
          <pc:sldMk cId="3390137905" sldId="272"/>
        </pc:sldMkLst>
      </pc:sldChg>
      <pc:sldChg chg="modSp add mod">
        <pc:chgData name="Yili Lin" userId="4f5ea914-e9ae-44cc-983b-ec5bd1f2dd00" providerId="ADAL" clId="{AD82001A-3D6F-4C10-A27F-DFEC26E8EF3B}" dt="2024-08-31T18:03:11.934" v="1375" actId="14100"/>
        <pc:sldMkLst>
          <pc:docMk/>
          <pc:sldMk cId="3016864912" sldId="273"/>
        </pc:sldMkLst>
        <pc:spChg chg="mod">
          <ac:chgData name="Yili Lin" userId="4f5ea914-e9ae-44cc-983b-ec5bd1f2dd00" providerId="ADAL" clId="{AD82001A-3D6F-4C10-A27F-DFEC26E8EF3B}" dt="2024-08-31T17:07:09.351" v="1325" actId="255"/>
          <ac:spMkLst>
            <pc:docMk/>
            <pc:sldMk cId="3016864912" sldId="273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8:03:11.934" v="1375" actId="14100"/>
          <ac:spMkLst>
            <pc:docMk/>
            <pc:sldMk cId="3016864912" sldId="273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30T20:09:56.531" v="885" actId="2696"/>
        <pc:sldMkLst>
          <pc:docMk/>
          <pc:sldMk cId="312569169" sldId="274"/>
        </pc:sldMkLst>
      </pc:sldChg>
      <pc:sldChg chg="delSp modSp add mod">
        <pc:chgData name="Yili Lin" userId="4f5ea914-e9ae-44cc-983b-ec5bd1f2dd00" providerId="ADAL" clId="{AD82001A-3D6F-4C10-A27F-DFEC26E8EF3B}" dt="2024-09-07T01:04:48.447" v="1463"/>
        <pc:sldMkLst>
          <pc:docMk/>
          <pc:sldMk cId="3212092856" sldId="275"/>
        </pc:sldMkLst>
        <pc:spChg chg="mod">
          <ac:chgData name="Yili Lin" userId="4f5ea914-e9ae-44cc-983b-ec5bd1f2dd00" providerId="ADAL" clId="{AD82001A-3D6F-4C10-A27F-DFEC26E8EF3B}" dt="2024-09-01T16:11:59.854" v="1452" actId="20577"/>
          <ac:spMkLst>
            <pc:docMk/>
            <pc:sldMk cId="3212092856" sldId="275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9-07T01:04:48.447" v="1463"/>
          <ac:spMkLst>
            <pc:docMk/>
            <pc:sldMk cId="3212092856" sldId="275"/>
            <ac:spMk id="4" creationId="{CE6DDAFA-E1B1-A3B0-387B-F9BB3446C2A1}"/>
          </ac:spMkLst>
        </pc:spChg>
        <pc:spChg chg="del">
          <ac:chgData name="Yili Lin" userId="4f5ea914-e9ae-44cc-983b-ec5bd1f2dd00" providerId="ADAL" clId="{AD82001A-3D6F-4C10-A27F-DFEC26E8EF3B}" dt="2024-08-30T14:53:57.682" v="489" actId="478"/>
          <ac:spMkLst>
            <pc:docMk/>
            <pc:sldMk cId="3212092856" sldId="275"/>
            <ac:spMk id="10" creationId="{DED012A8-AF18-1C83-483A-1B9E12E6455C}"/>
          </ac:spMkLst>
        </pc:spChg>
      </pc:sldChg>
      <pc:sldChg chg="modSp add mod">
        <pc:chgData name="Yili Lin" userId="4f5ea914-e9ae-44cc-983b-ec5bd1f2dd00" providerId="ADAL" clId="{AD82001A-3D6F-4C10-A27F-DFEC26E8EF3B}" dt="2024-09-07T01:04:39.578" v="1460"/>
        <pc:sldMkLst>
          <pc:docMk/>
          <pc:sldMk cId="1585919905" sldId="276"/>
        </pc:sldMkLst>
        <pc:spChg chg="mod">
          <ac:chgData name="Yili Lin" userId="4f5ea914-e9ae-44cc-983b-ec5bd1f2dd00" providerId="ADAL" clId="{AD82001A-3D6F-4C10-A27F-DFEC26E8EF3B}" dt="2024-09-01T16:12:10.859" v="1453"/>
          <ac:spMkLst>
            <pc:docMk/>
            <pc:sldMk cId="1585919905" sldId="276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9-07T01:04:39.578" v="1460"/>
          <ac:spMkLst>
            <pc:docMk/>
            <pc:sldMk cId="1585919905" sldId="276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AD82001A-3D6F-4C10-A27F-DFEC26E8EF3B}" dt="2024-09-07T01:04:30.696" v="1458"/>
        <pc:sldMkLst>
          <pc:docMk/>
          <pc:sldMk cId="3617918176" sldId="277"/>
        </pc:sldMkLst>
        <pc:spChg chg="mod">
          <ac:chgData name="Yili Lin" userId="4f5ea914-e9ae-44cc-983b-ec5bd1f2dd00" providerId="ADAL" clId="{AD82001A-3D6F-4C10-A27F-DFEC26E8EF3B}" dt="2024-09-01T16:12:18.968" v="1454"/>
          <ac:spMkLst>
            <pc:docMk/>
            <pc:sldMk cId="3617918176" sldId="277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9-07T01:04:30.696" v="1458"/>
          <ac:spMkLst>
            <pc:docMk/>
            <pc:sldMk cId="3617918176" sldId="277"/>
            <ac:spMk id="4" creationId="{CE6DDAFA-E1B1-A3B0-387B-F9BB3446C2A1}"/>
          </ac:spMkLst>
        </pc:spChg>
      </pc:sldChg>
      <pc:sldChg chg="add del">
        <pc:chgData name="Yili Lin" userId="4f5ea914-e9ae-44cc-983b-ec5bd1f2dd00" providerId="ADAL" clId="{AD82001A-3D6F-4C10-A27F-DFEC26E8EF3B}" dt="2024-08-30T16:22:44.608" v="684" actId="47"/>
        <pc:sldMkLst>
          <pc:docMk/>
          <pc:sldMk cId="1656937636" sldId="278"/>
        </pc:sldMkLst>
      </pc:sldChg>
      <pc:sldChg chg="addSp delSp modSp add mod ord">
        <pc:chgData name="Yili Lin" userId="4f5ea914-e9ae-44cc-983b-ec5bd1f2dd00" providerId="ADAL" clId="{AD82001A-3D6F-4C10-A27F-DFEC26E8EF3B}" dt="2024-08-31T17:08:07.709" v="1333" actId="255"/>
        <pc:sldMkLst>
          <pc:docMk/>
          <pc:sldMk cId="617468207" sldId="279"/>
        </pc:sldMkLst>
        <pc:spChg chg="mod">
          <ac:chgData name="Yili Lin" userId="4f5ea914-e9ae-44cc-983b-ec5bd1f2dd00" providerId="ADAL" clId="{AD82001A-3D6F-4C10-A27F-DFEC26E8EF3B}" dt="2024-08-31T17:08:07.709" v="1333" actId="255"/>
          <ac:spMkLst>
            <pc:docMk/>
            <pc:sldMk cId="617468207" sldId="279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2:17.185" v="1169" actId="255"/>
          <ac:spMkLst>
            <pc:docMk/>
            <pc:sldMk cId="617468207" sldId="279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8:52:23.133" v="819" actId="478"/>
          <ac:spMkLst>
            <pc:docMk/>
            <pc:sldMk cId="617468207" sldId="279"/>
            <ac:spMk id="6" creationId="{CFDC7979-5B09-D9A9-536B-E264E589D9DE}"/>
          </ac:spMkLst>
        </pc:spChg>
        <pc:spChg chg="add del mod">
          <ac:chgData name="Yili Lin" userId="4f5ea914-e9ae-44cc-983b-ec5bd1f2dd00" providerId="ADAL" clId="{AD82001A-3D6F-4C10-A27F-DFEC26E8EF3B}" dt="2024-08-30T18:36:58.949" v="773" actId="478"/>
          <ac:spMkLst>
            <pc:docMk/>
            <pc:sldMk cId="617468207" sldId="279"/>
            <ac:spMk id="12" creationId="{B46FD557-1E22-FCC7-F1C3-235A92312C2E}"/>
          </ac:spMkLst>
        </pc:spChg>
        <pc:spChg chg="add del mod">
          <ac:chgData name="Yili Lin" userId="4f5ea914-e9ae-44cc-983b-ec5bd1f2dd00" providerId="ADAL" clId="{AD82001A-3D6F-4C10-A27F-DFEC26E8EF3B}" dt="2024-08-30T18:52:21.502" v="818" actId="478"/>
          <ac:spMkLst>
            <pc:docMk/>
            <pc:sldMk cId="617468207" sldId="279"/>
            <ac:spMk id="13" creationId="{139EE37D-242F-B0A7-777B-42B1825F7E28}"/>
          </ac:spMkLst>
        </pc:spChg>
        <pc:spChg chg="add mod">
          <ac:chgData name="Yili Lin" userId="4f5ea914-e9ae-44cc-983b-ec5bd1f2dd00" providerId="ADAL" clId="{AD82001A-3D6F-4C10-A27F-DFEC26E8EF3B}" dt="2024-08-30T18:55:13.988" v="847" actId="1582"/>
          <ac:spMkLst>
            <pc:docMk/>
            <pc:sldMk cId="617468207" sldId="279"/>
            <ac:spMk id="14" creationId="{F8C76F0C-80EF-1770-46F5-4D1B21434098}"/>
          </ac:spMkLst>
        </pc:spChg>
        <pc:spChg chg="add mod">
          <ac:chgData name="Yili Lin" userId="4f5ea914-e9ae-44cc-983b-ec5bd1f2dd00" providerId="ADAL" clId="{AD82001A-3D6F-4C10-A27F-DFEC26E8EF3B}" dt="2024-08-30T18:55:29.297" v="848" actId="1582"/>
          <ac:spMkLst>
            <pc:docMk/>
            <pc:sldMk cId="617468207" sldId="279"/>
            <ac:spMk id="15" creationId="{7416C76F-C508-FDC8-8E05-758B533B7FEB}"/>
          </ac:spMkLst>
        </pc:spChg>
        <pc:picChg chg="add del mod">
          <ac:chgData name="Yili Lin" userId="4f5ea914-e9ae-44cc-983b-ec5bd1f2dd00" providerId="ADAL" clId="{AD82001A-3D6F-4C10-A27F-DFEC26E8EF3B}" dt="2024-08-30T18:36:13.168" v="764" actId="478"/>
          <ac:picMkLst>
            <pc:docMk/>
            <pc:sldMk cId="617468207" sldId="279"/>
            <ac:picMk id="5" creationId="{5B76B449-D425-8A19-9138-C9E3E3D6248D}"/>
          </ac:picMkLst>
        </pc:picChg>
        <pc:picChg chg="add mod ord">
          <ac:chgData name="Yili Lin" userId="4f5ea914-e9ae-44cc-983b-ec5bd1f2dd00" providerId="ADAL" clId="{AD82001A-3D6F-4C10-A27F-DFEC26E8EF3B}" dt="2024-08-30T18:36:33.580" v="769" actId="167"/>
          <ac:picMkLst>
            <pc:docMk/>
            <pc:sldMk cId="617468207" sldId="279"/>
            <ac:picMk id="11" creationId="{F4386560-E239-F693-8A57-BBCD567B0A95}"/>
          </ac:picMkLst>
        </pc:picChg>
      </pc:sldChg>
      <pc:sldChg chg="add del">
        <pc:chgData name="Yili Lin" userId="4f5ea914-e9ae-44cc-983b-ec5bd1f2dd00" providerId="ADAL" clId="{AD82001A-3D6F-4C10-A27F-DFEC26E8EF3B}" dt="2024-08-30T16:22:50.022" v="685" actId="47"/>
        <pc:sldMkLst>
          <pc:docMk/>
          <pc:sldMk cId="1343954766" sldId="280"/>
        </pc:sldMkLst>
      </pc:sldChg>
      <pc:sldChg chg="add del">
        <pc:chgData name="Yili Lin" userId="4f5ea914-e9ae-44cc-983b-ec5bd1f2dd00" providerId="ADAL" clId="{AD82001A-3D6F-4C10-A27F-DFEC26E8EF3B}" dt="2024-08-30T16:22:51.246" v="686" actId="47"/>
        <pc:sldMkLst>
          <pc:docMk/>
          <pc:sldMk cId="288246072" sldId="281"/>
        </pc:sldMkLst>
      </pc:sldChg>
      <pc:sldChg chg="addSp delSp modSp add del mod">
        <pc:chgData name="Yili Lin" userId="4f5ea914-e9ae-44cc-983b-ec5bd1f2dd00" providerId="ADAL" clId="{AD82001A-3D6F-4C10-A27F-DFEC26E8EF3B}" dt="2024-08-31T14:55:46.113" v="1001" actId="47"/>
        <pc:sldMkLst>
          <pc:docMk/>
          <pc:sldMk cId="1741084333" sldId="282"/>
        </pc:sldMkLst>
        <pc:spChg chg="mod">
          <ac:chgData name="Yili Lin" userId="4f5ea914-e9ae-44cc-983b-ec5bd1f2dd00" providerId="ADAL" clId="{AD82001A-3D6F-4C10-A27F-DFEC26E8EF3B}" dt="2024-08-31T14:49:51.439" v="938"/>
          <ac:spMkLst>
            <pc:docMk/>
            <pc:sldMk cId="1741084333" sldId="282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30T18:56:16.503" v="851" actId="478"/>
          <ac:spMkLst>
            <pc:docMk/>
            <pc:sldMk cId="1741084333" sldId="282"/>
            <ac:spMk id="6" creationId="{C9A7C474-8B55-D625-F02B-CF4421C7B7A1}"/>
          </ac:spMkLst>
        </pc:spChg>
        <pc:spChg chg="add del mod">
          <ac:chgData name="Yili Lin" userId="4f5ea914-e9ae-44cc-983b-ec5bd1f2dd00" providerId="ADAL" clId="{AD82001A-3D6F-4C10-A27F-DFEC26E8EF3B}" dt="2024-08-30T18:56:18.153" v="852" actId="478"/>
          <ac:spMkLst>
            <pc:docMk/>
            <pc:sldMk cId="1741084333" sldId="282"/>
            <ac:spMk id="10" creationId="{AF9FEDF0-37EB-AA6A-66E8-193E9B427939}"/>
          </ac:spMkLst>
        </pc:spChg>
        <pc:spChg chg="add mod">
          <ac:chgData name="Yili Lin" userId="4f5ea914-e9ae-44cc-983b-ec5bd1f2dd00" providerId="ADAL" clId="{AD82001A-3D6F-4C10-A27F-DFEC26E8EF3B}" dt="2024-08-30T16:23:37.701" v="697" actId="20577"/>
          <ac:spMkLst>
            <pc:docMk/>
            <pc:sldMk cId="1741084333" sldId="282"/>
            <ac:spMk id="11" creationId="{C31F165C-0D02-7585-BE70-E5A96C76493F}"/>
          </ac:spMkLst>
        </pc:spChg>
        <pc:spChg chg="add mod">
          <ac:chgData name="Yili Lin" userId="4f5ea914-e9ae-44cc-983b-ec5bd1f2dd00" providerId="ADAL" clId="{AD82001A-3D6F-4C10-A27F-DFEC26E8EF3B}" dt="2024-08-30T18:56:58.942" v="862" actId="1076"/>
          <ac:spMkLst>
            <pc:docMk/>
            <pc:sldMk cId="1741084333" sldId="282"/>
            <ac:spMk id="12" creationId="{89EC31FE-34E4-2C5A-C8DB-3A06D54FA150}"/>
          </ac:spMkLst>
        </pc:spChg>
        <pc:spChg chg="add mod">
          <ac:chgData name="Yili Lin" userId="4f5ea914-e9ae-44cc-983b-ec5bd1f2dd00" providerId="ADAL" clId="{AD82001A-3D6F-4C10-A27F-DFEC26E8EF3B}" dt="2024-08-30T18:56:36.841" v="858" actId="14100"/>
          <ac:spMkLst>
            <pc:docMk/>
            <pc:sldMk cId="1741084333" sldId="282"/>
            <ac:spMk id="13" creationId="{817BC9AB-2149-0F80-4F08-AD1923DAEB11}"/>
          </ac:spMkLst>
        </pc:spChg>
        <pc:picChg chg="add mod ord">
          <ac:chgData name="Yili Lin" userId="4f5ea914-e9ae-44cc-983b-ec5bd1f2dd00" providerId="ADAL" clId="{AD82001A-3D6F-4C10-A27F-DFEC26E8EF3B}" dt="2024-08-30T15:49:46.447" v="644" actId="167"/>
          <ac:picMkLst>
            <pc:docMk/>
            <pc:sldMk cId="1741084333" sldId="282"/>
            <ac:picMk id="5" creationId="{DC18E2E4-63FC-5A61-8BDB-B98E18F308AD}"/>
          </ac:picMkLst>
        </pc:picChg>
      </pc:sldChg>
      <pc:sldChg chg="addSp delSp modSp add del mod">
        <pc:chgData name="Yili Lin" userId="4f5ea914-e9ae-44cc-983b-ec5bd1f2dd00" providerId="ADAL" clId="{AD82001A-3D6F-4C10-A27F-DFEC26E8EF3B}" dt="2024-08-31T17:07:45.927" v="1330" actId="255"/>
        <pc:sldMkLst>
          <pc:docMk/>
          <pc:sldMk cId="3215330886" sldId="283"/>
        </pc:sldMkLst>
        <pc:spChg chg="mod">
          <ac:chgData name="Yili Lin" userId="4f5ea914-e9ae-44cc-983b-ec5bd1f2dd00" providerId="ADAL" clId="{AD82001A-3D6F-4C10-A27F-DFEC26E8EF3B}" dt="2024-08-31T17:07:45.927" v="1330" actId="255"/>
          <ac:spMkLst>
            <pc:docMk/>
            <pc:sldMk cId="3215330886" sldId="283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0:40.340" v="1129" actId="20577"/>
          <ac:spMkLst>
            <pc:docMk/>
            <pc:sldMk cId="3215330886" sldId="283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5:11:48.372" v="625" actId="478"/>
          <ac:spMkLst>
            <pc:docMk/>
            <pc:sldMk cId="3215330886" sldId="283"/>
            <ac:spMk id="6" creationId="{322BE675-3437-F3BD-D2A9-35CA21713EFF}"/>
          </ac:spMkLst>
        </pc:spChg>
        <pc:spChg chg="add del mod">
          <ac:chgData name="Yili Lin" userId="4f5ea914-e9ae-44cc-983b-ec5bd1f2dd00" providerId="ADAL" clId="{AD82001A-3D6F-4C10-A27F-DFEC26E8EF3B}" dt="2024-08-30T18:57:06.402" v="863" actId="478"/>
          <ac:spMkLst>
            <pc:docMk/>
            <pc:sldMk cId="3215330886" sldId="283"/>
            <ac:spMk id="10" creationId="{73242BDB-07AA-5148-705C-4CC8B40CB0B1}"/>
          </ac:spMkLst>
        </pc:spChg>
        <pc:spChg chg="add mod">
          <ac:chgData name="Yili Lin" userId="4f5ea914-e9ae-44cc-983b-ec5bd1f2dd00" providerId="ADAL" clId="{AD82001A-3D6F-4C10-A27F-DFEC26E8EF3B}" dt="2024-08-30T18:57:34.757" v="869" actId="1076"/>
          <ac:spMkLst>
            <pc:docMk/>
            <pc:sldMk cId="3215330886" sldId="283"/>
            <ac:spMk id="13" creationId="{5F84A7F1-BBD0-66B6-48E5-51A228C8B00D}"/>
          </ac:spMkLst>
        </pc:spChg>
        <pc:picChg chg="add del mod ord">
          <ac:chgData name="Yili Lin" userId="4f5ea914-e9ae-44cc-983b-ec5bd1f2dd00" providerId="ADAL" clId="{AD82001A-3D6F-4C10-A27F-DFEC26E8EF3B}" dt="2024-08-30T15:47:03.805" v="629" actId="478"/>
          <ac:picMkLst>
            <pc:docMk/>
            <pc:sldMk cId="3215330886" sldId="283"/>
            <ac:picMk id="5" creationId="{CE76F31D-54E5-2F9A-1F18-6F57ED98D886}"/>
          </ac:picMkLst>
        </pc:picChg>
        <pc:picChg chg="add mod ord">
          <ac:chgData name="Yili Lin" userId="4f5ea914-e9ae-44cc-983b-ec5bd1f2dd00" providerId="ADAL" clId="{AD82001A-3D6F-4C10-A27F-DFEC26E8EF3B}" dt="2024-08-30T18:57:22.849" v="866" actId="1076"/>
          <ac:picMkLst>
            <pc:docMk/>
            <pc:sldMk cId="3215330886" sldId="283"/>
            <ac:picMk id="12" creationId="{D32BDB5C-D8CF-4878-B060-8A32BD150CC3}"/>
          </ac:picMkLst>
        </pc:picChg>
      </pc:sldChg>
      <pc:sldChg chg="addSp delSp modSp add del mod">
        <pc:chgData name="Yili Lin" userId="4f5ea914-e9ae-44cc-983b-ec5bd1f2dd00" providerId="ADAL" clId="{AD82001A-3D6F-4C10-A27F-DFEC26E8EF3B}" dt="2024-08-31T15:24:30.193" v="1121" actId="47"/>
        <pc:sldMkLst>
          <pc:docMk/>
          <pc:sldMk cId="841187811" sldId="284"/>
        </pc:sldMkLst>
        <pc:spChg chg="mod">
          <ac:chgData name="Yili Lin" userId="4f5ea914-e9ae-44cc-983b-ec5bd1f2dd00" providerId="ADAL" clId="{AD82001A-3D6F-4C10-A27F-DFEC26E8EF3B}" dt="2024-08-31T15:06:58.710" v="1079"/>
          <ac:spMkLst>
            <pc:docMk/>
            <pc:sldMk cId="841187811" sldId="284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03:09.033" v="1074"/>
          <ac:spMkLst>
            <pc:docMk/>
            <pc:sldMk cId="841187811" sldId="284"/>
            <ac:spMk id="4" creationId="{CE6DDAFA-E1B1-A3B0-387B-F9BB3446C2A1}"/>
          </ac:spMkLst>
        </pc:spChg>
        <pc:spChg chg="del mod">
          <ac:chgData name="Yili Lin" userId="4f5ea914-e9ae-44cc-983b-ec5bd1f2dd00" providerId="ADAL" clId="{AD82001A-3D6F-4C10-A27F-DFEC26E8EF3B}" dt="2024-08-30T18:53:41.575" v="827" actId="478"/>
          <ac:spMkLst>
            <pc:docMk/>
            <pc:sldMk cId="841187811" sldId="284"/>
            <ac:spMk id="6" creationId="{C9A7C474-8B55-D625-F02B-CF4421C7B7A1}"/>
          </ac:spMkLst>
        </pc:spChg>
        <pc:spChg chg="del mod">
          <ac:chgData name="Yili Lin" userId="4f5ea914-e9ae-44cc-983b-ec5bd1f2dd00" providerId="ADAL" clId="{AD82001A-3D6F-4C10-A27F-DFEC26E8EF3B}" dt="2024-08-30T18:53:44.536" v="829" actId="478"/>
          <ac:spMkLst>
            <pc:docMk/>
            <pc:sldMk cId="841187811" sldId="284"/>
            <ac:spMk id="10" creationId="{AF9FEDF0-37EB-AA6A-66E8-193E9B427939}"/>
          </ac:spMkLst>
        </pc:spChg>
        <pc:spChg chg="add mod">
          <ac:chgData name="Yili Lin" userId="4f5ea914-e9ae-44cc-983b-ec5bd1f2dd00" providerId="ADAL" clId="{AD82001A-3D6F-4C10-A27F-DFEC26E8EF3B}" dt="2024-08-31T15:07:07.916" v="1080" actId="1076"/>
          <ac:spMkLst>
            <pc:docMk/>
            <pc:sldMk cId="841187811" sldId="284"/>
            <ac:spMk id="12" creationId="{EF343042-015F-86E4-5548-6D408F2C339A}"/>
          </ac:spMkLst>
        </pc:spChg>
        <pc:spChg chg="add mod">
          <ac:chgData name="Yili Lin" userId="4f5ea914-e9ae-44cc-983b-ec5bd1f2dd00" providerId="ADAL" clId="{AD82001A-3D6F-4C10-A27F-DFEC26E8EF3B}" dt="2024-08-30T18:54:55.572" v="843" actId="208"/>
          <ac:spMkLst>
            <pc:docMk/>
            <pc:sldMk cId="841187811" sldId="284"/>
            <ac:spMk id="13" creationId="{115FFCD0-B80F-BE4A-A937-9872C58C5372}"/>
          </ac:spMkLst>
        </pc:spChg>
        <pc:spChg chg="add mod">
          <ac:chgData name="Yili Lin" userId="4f5ea914-e9ae-44cc-983b-ec5bd1f2dd00" providerId="ADAL" clId="{AD82001A-3D6F-4C10-A27F-DFEC26E8EF3B}" dt="2024-08-30T18:54:16.997" v="834" actId="1582"/>
          <ac:spMkLst>
            <pc:docMk/>
            <pc:sldMk cId="841187811" sldId="284"/>
            <ac:spMk id="14" creationId="{8D46671D-4681-23F1-8CC8-1A25B7466B84}"/>
          </ac:spMkLst>
        </pc:spChg>
        <pc:picChg chg="del">
          <ac:chgData name="Yili Lin" userId="4f5ea914-e9ae-44cc-983b-ec5bd1f2dd00" providerId="ADAL" clId="{AD82001A-3D6F-4C10-A27F-DFEC26E8EF3B}" dt="2024-08-30T16:15:38.439" v="651" actId="478"/>
          <ac:picMkLst>
            <pc:docMk/>
            <pc:sldMk cId="841187811" sldId="284"/>
            <ac:picMk id="5" creationId="{DC18E2E4-63FC-5A61-8BDB-B98E18F308AD}"/>
          </ac:picMkLst>
        </pc:picChg>
        <pc:picChg chg="add mod ord">
          <ac:chgData name="Yili Lin" userId="4f5ea914-e9ae-44cc-983b-ec5bd1f2dd00" providerId="ADAL" clId="{AD82001A-3D6F-4C10-A27F-DFEC26E8EF3B}" dt="2024-08-30T16:15:46.361" v="655" actId="167"/>
          <ac:picMkLst>
            <pc:docMk/>
            <pc:sldMk cId="841187811" sldId="284"/>
            <ac:picMk id="11" creationId="{8EDAA134-D686-1218-F19E-D9E2B670E9F3}"/>
          </ac:picMkLst>
        </pc:picChg>
      </pc:sldChg>
      <pc:sldChg chg="delSp modSp add del mod">
        <pc:chgData name="Yili Lin" userId="4f5ea914-e9ae-44cc-983b-ec5bd1f2dd00" providerId="ADAL" clId="{AD82001A-3D6F-4C10-A27F-DFEC26E8EF3B}" dt="2024-08-31T15:23:22.500" v="1110" actId="47"/>
        <pc:sldMkLst>
          <pc:docMk/>
          <pc:sldMk cId="2218574984" sldId="285"/>
        </pc:sldMkLst>
        <pc:spChg chg="mod">
          <ac:chgData name="Yili Lin" userId="4f5ea914-e9ae-44cc-983b-ec5bd1f2dd00" providerId="ADAL" clId="{AD82001A-3D6F-4C10-A27F-DFEC26E8EF3B}" dt="2024-08-30T20:34:30.236" v="916" actId="14100"/>
          <ac:spMkLst>
            <pc:docMk/>
            <pc:sldMk cId="2218574984" sldId="285"/>
            <ac:spMk id="4" creationId="{CE6DDAFA-E1B1-A3B0-387B-F9BB3446C2A1}"/>
          </ac:spMkLst>
        </pc:spChg>
        <pc:spChg chg="del">
          <ac:chgData name="Yili Lin" userId="4f5ea914-e9ae-44cc-983b-ec5bd1f2dd00" providerId="ADAL" clId="{AD82001A-3D6F-4C10-A27F-DFEC26E8EF3B}" dt="2024-08-30T16:25:01.288" v="738" actId="478"/>
          <ac:spMkLst>
            <pc:docMk/>
            <pc:sldMk cId="2218574984" sldId="285"/>
            <ac:spMk id="6" creationId="{C9A7C474-8B55-D625-F02B-CF4421C7B7A1}"/>
          </ac:spMkLst>
        </pc:spChg>
        <pc:spChg chg="del">
          <ac:chgData name="Yili Lin" userId="4f5ea914-e9ae-44cc-983b-ec5bd1f2dd00" providerId="ADAL" clId="{AD82001A-3D6F-4C10-A27F-DFEC26E8EF3B}" dt="2024-08-30T16:25:03.035" v="739" actId="478"/>
          <ac:spMkLst>
            <pc:docMk/>
            <pc:sldMk cId="2218574984" sldId="285"/>
            <ac:spMk id="10" creationId="{AF9FEDF0-37EB-AA6A-66E8-193E9B427939}"/>
          </ac:spMkLst>
        </pc:spChg>
        <pc:spChg chg="del">
          <ac:chgData name="Yili Lin" userId="4f5ea914-e9ae-44cc-983b-ec5bd1f2dd00" providerId="ADAL" clId="{AD82001A-3D6F-4C10-A27F-DFEC26E8EF3B}" dt="2024-08-30T20:34:36.176" v="917" actId="478"/>
          <ac:spMkLst>
            <pc:docMk/>
            <pc:sldMk cId="2218574984" sldId="285"/>
            <ac:spMk id="12" creationId="{EF343042-015F-86E4-5548-6D408F2C339A}"/>
          </ac:spMkLst>
        </pc:spChg>
        <pc:picChg chg="del">
          <ac:chgData name="Yili Lin" userId="4f5ea914-e9ae-44cc-983b-ec5bd1f2dd00" providerId="ADAL" clId="{AD82001A-3D6F-4C10-A27F-DFEC26E8EF3B}" dt="2024-08-30T16:24:59.057" v="737" actId="478"/>
          <ac:picMkLst>
            <pc:docMk/>
            <pc:sldMk cId="2218574984" sldId="285"/>
            <ac:picMk id="11" creationId="{8EDAA134-D686-1218-F19E-D9E2B670E9F3}"/>
          </ac:picMkLst>
        </pc:picChg>
      </pc:sldChg>
      <pc:sldChg chg="add del">
        <pc:chgData name="Yili Lin" userId="4f5ea914-e9ae-44cc-983b-ec5bd1f2dd00" providerId="ADAL" clId="{AD82001A-3D6F-4C10-A27F-DFEC26E8EF3B}" dt="2024-08-30T16:20:09.101" v="664" actId="47"/>
        <pc:sldMkLst>
          <pc:docMk/>
          <pc:sldMk cId="2464156238" sldId="285"/>
        </pc:sldMkLst>
      </pc:sldChg>
      <pc:sldChg chg="addSp delSp modSp add mod">
        <pc:chgData name="Yili Lin" userId="4f5ea914-e9ae-44cc-983b-ec5bd1f2dd00" providerId="ADAL" clId="{AD82001A-3D6F-4C10-A27F-DFEC26E8EF3B}" dt="2024-08-31T17:08:15.432" v="1334" actId="255"/>
        <pc:sldMkLst>
          <pc:docMk/>
          <pc:sldMk cId="4188258287" sldId="286"/>
        </pc:sldMkLst>
        <pc:spChg chg="mod">
          <ac:chgData name="Yili Lin" userId="4f5ea914-e9ae-44cc-983b-ec5bd1f2dd00" providerId="ADAL" clId="{AD82001A-3D6F-4C10-A27F-DFEC26E8EF3B}" dt="2024-08-31T17:08:15.432" v="1334" actId="255"/>
          <ac:spMkLst>
            <pc:docMk/>
            <pc:sldMk cId="4188258287" sldId="286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2:26.794" v="1170" actId="255"/>
          <ac:spMkLst>
            <pc:docMk/>
            <pc:sldMk cId="4188258287" sldId="286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8:51:59.740" v="814" actId="478"/>
          <ac:spMkLst>
            <pc:docMk/>
            <pc:sldMk cId="4188258287" sldId="286"/>
            <ac:spMk id="6" creationId="{8DD95363-7AFC-D7D0-520B-55CBF3A18AED}"/>
          </ac:spMkLst>
        </pc:spChg>
        <pc:spChg chg="add del mod">
          <ac:chgData name="Yili Lin" userId="4f5ea914-e9ae-44cc-983b-ec5bd1f2dd00" providerId="ADAL" clId="{AD82001A-3D6F-4C10-A27F-DFEC26E8EF3B}" dt="2024-08-30T18:52:01.758" v="815" actId="478"/>
          <ac:spMkLst>
            <pc:docMk/>
            <pc:sldMk cId="4188258287" sldId="286"/>
            <ac:spMk id="10" creationId="{C8F7C5B5-9966-43D9-AE1F-95F9A33F1304}"/>
          </ac:spMkLst>
        </pc:spChg>
        <pc:spChg chg="add mod">
          <ac:chgData name="Yili Lin" userId="4f5ea914-e9ae-44cc-983b-ec5bd1f2dd00" providerId="ADAL" clId="{AD82001A-3D6F-4C10-A27F-DFEC26E8EF3B}" dt="2024-08-30T18:59:24.842" v="877" actId="14100"/>
          <ac:spMkLst>
            <pc:docMk/>
            <pc:sldMk cId="4188258287" sldId="286"/>
            <ac:spMk id="11" creationId="{8457166B-F73C-E0E1-E16D-73C242427E0A}"/>
          </ac:spMkLst>
        </pc:spChg>
        <pc:spChg chg="add mod">
          <ac:chgData name="Yili Lin" userId="4f5ea914-e9ae-44cc-983b-ec5bd1f2dd00" providerId="ADAL" clId="{AD82001A-3D6F-4C10-A27F-DFEC26E8EF3B}" dt="2024-08-30T18:55:59.532" v="850" actId="1582"/>
          <ac:spMkLst>
            <pc:docMk/>
            <pc:sldMk cId="4188258287" sldId="286"/>
            <ac:spMk id="12" creationId="{1AECF459-1185-6F00-4F70-B78625B71628}"/>
          </ac:spMkLst>
        </pc:spChg>
        <pc:graphicFrameChg chg="add del modGraphic">
          <ac:chgData name="Yili Lin" userId="4f5ea914-e9ae-44cc-983b-ec5bd1f2dd00" providerId="ADAL" clId="{AD82001A-3D6F-4C10-A27F-DFEC26E8EF3B}" dt="2024-08-30T18:58:08.638" v="876" actId="27309"/>
          <ac:graphicFrameMkLst>
            <pc:docMk/>
            <pc:sldMk cId="4188258287" sldId="286"/>
            <ac:graphicFrameMk id="14" creationId="{14EF5170-4D49-FE34-E950-9E903E85ABF9}"/>
          </ac:graphicFrameMkLst>
        </pc:graphicFrameChg>
        <pc:picChg chg="add mod ord">
          <ac:chgData name="Yili Lin" userId="4f5ea914-e9ae-44cc-983b-ec5bd1f2dd00" providerId="ADAL" clId="{AD82001A-3D6F-4C10-A27F-DFEC26E8EF3B}" dt="2024-08-30T18:47:50.577" v="788" actId="14100"/>
          <ac:picMkLst>
            <pc:docMk/>
            <pc:sldMk cId="4188258287" sldId="286"/>
            <ac:picMk id="5" creationId="{9E76613F-F744-5C29-F6A0-97E4A1D245E4}"/>
          </ac:picMkLst>
        </pc:picChg>
      </pc:sldChg>
      <pc:sldChg chg="addSp modSp add mod">
        <pc:chgData name="Yili Lin" userId="4f5ea914-e9ae-44cc-983b-ec5bd1f2dd00" providerId="ADAL" clId="{AD82001A-3D6F-4C10-A27F-DFEC26E8EF3B}" dt="2024-09-01T15:47:27.367" v="1439" actId="20577"/>
        <pc:sldMkLst>
          <pc:docMk/>
          <pc:sldMk cId="1758976340" sldId="287"/>
        </pc:sldMkLst>
        <pc:spChg chg="mod">
          <ac:chgData name="Yili Lin" userId="4f5ea914-e9ae-44cc-983b-ec5bd1f2dd00" providerId="ADAL" clId="{AD82001A-3D6F-4C10-A27F-DFEC26E8EF3B}" dt="2024-08-31T17:11:34.578" v="1364" actId="20577"/>
          <ac:spMkLst>
            <pc:docMk/>
            <pc:sldMk cId="1758976340" sldId="287"/>
            <ac:spMk id="2" creationId="{67ADE210-04F2-C333-E82F-063748B5B191}"/>
          </ac:spMkLst>
        </pc:spChg>
        <pc:spChg chg="add mod">
          <ac:chgData name="Yili Lin" userId="4f5ea914-e9ae-44cc-983b-ec5bd1f2dd00" providerId="ADAL" clId="{AD82001A-3D6F-4C10-A27F-DFEC26E8EF3B}" dt="2024-09-01T15:47:27.367" v="1439" actId="20577"/>
          <ac:spMkLst>
            <pc:docMk/>
            <pc:sldMk cId="1758976340" sldId="287"/>
            <ac:spMk id="3" creationId="{6C4518F5-9410-5C62-C2E5-1D690A0B8865}"/>
          </ac:spMkLst>
        </pc:spChg>
        <pc:spChg chg="mod">
          <ac:chgData name="Yili Lin" userId="4f5ea914-e9ae-44cc-983b-ec5bd1f2dd00" providerId="ADAL" clId="{AD82001A-3D6F-4C10-A27F-DFEC26E8EF3B}" dt="2024-08-31T16:25:02.989" v="1262" actId="20577"/>
          <ac:spMkLst>
            <pc:docMk/>
            <pc:sldMk cId="1758976340" sldId="287"/>
            <ac:spMk id="4" creationId="{CE6DDAFA-E1B1-A3B0-387B-F9BB3446C2A1}"/>
          </ac:spMkLst>
        </pc:spChg>
      </pc:sldChg>
      <pc:sldChg chg="modSp add del mod">
        <pc:chgData name="Yili Lin" userId="4f5ea914-e9ae-44cc-983b-ec5bd1f2dd00" providerId="ADAL" clId="{AD82001A-3D6F-4C10-A27F-DFEC26E8EF3B}" dt="2024-08-31T16:43:25.883" v="1280" actId="47"/>
        <pc:sldMkLst>
          <pc:docMk/>
          <pc:sldMk cId="3234709632" sldId="288"/>
        </pc:sldMkLst>
        <pc:spChg chg="mod">
          <ac:chgData name="Yili Lin" userId="4f5ea914-e9ae-44cc-983b-ec5bd1f2dd00" providerId="ADAL" clId="{AD82001A-3D6F-4C10-A27F-DFEC26E8EF3B}" dt="2024-08-31T16:20:50.367" v="1227" actId="255"/>
          <ac:spMkLst>
            <pc:docMk/>
            <pc:sldMk cId="3234709632" sldId="288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2:31.040" v="1258" actId="255"/>
          <ac:spMkLst>
            <pc:docMk/>
            <pc:sldMk cId="3234709632" sldId="288"/>
            <ac:spMk id="4" creationId="{CE6DDAFA-E1B1-A3B0-387B-F9BB3446C2A1}"/>
          </ac:spMkLst>
        </pc:spChg>
      </pc:sldChg>
      <pc:sldChg chg="addSp modSp add del mod">
        <pc:chgData name="Yili Lin" userId="4f5ea914-e9ae-44cc-983b-ec5bd1f2dd00" providerId="ADAL" clId="{AD82001A-3D6F-4C10-A27F-DFEC26E8EF3B}" dt="2024-08-30T18:37:37.514" v="780" actId="47"/>
        <pc:sldMkLst>
          <pc:docMk/>
          <pc:sldMk cId="1311537957" sldId="289"/>
        </pc:sldMkLst>
        <pc:spChg chg="add mod">
          <ac:chgData name="Yili Lin" userId="4f5ea914-e9ae-44cc-983b-ec5bd1f2dd00" providerId="ADAL" clId="{AD82001A-3D6F-4C10-A27F-DFEC26E8EF3B}" dt="2024-08-30T18:28:37.157" v="762" actId="1076"/>
          <ac:spMkLst>
            <pc:docMk/>
            <pc:sldMk cId="1311537957" sldId="289"/>
            <ac:spMk id="3" creationId="{319FBFF6-DC63-E9F1-C8A3-9A10948ABD71}"/>
          </ac:spMkLst>
        </pc:spChg>
        <pc:spChg chg="mod">
          <ac:chgData name="Yili Lin" userId="4f5ea914-e9ae-44cc-983b-ec5bd1f2dd00" providerId="ADAL" clId="{AD82001A-3D6F-4C10-A27F-DFEC26E8EF3B}" dt="2024-08-30T18:27:50.221" v="756" actId="1076"/>
          <ac:spMkLst>
            <pc:docMk/>
            <pc:sldMk cId="1311537957" sldId="289"/>
            <ac:spMk id="6" creationId="{CFDC7979-5B09-D9A9-536B-E264E589D9DE}"/>
          </ac:spMkLst>
        </pc:spChg>
      </pc:sldChg>
      <pc:sldChg chg="addSp delSp modSp add mod">
        <pc:chgData name="Yili Lin" userId="4f5ea914-e9ae-44cc-983b-ec5bd1f2dd00" providerId="ADAL" clId="{AD82001A-3D6F-4C10-A27F-DFEC26E8EF3B}" dt="2024-08-31T18:03:27.018" v="1392" actId="5793"/>
        <pc:sldMkLst>
          <pc:docMk/>
          <pc:sldMk cId="2811422619" sldId="289"/>
        </pc:sldMkLst>
        <pc:spChg chg="mod">
          <ac:chgData name="Yili Lin" userId="4f5ea914-e9ae-44cc-983b-ec5bd1f2dd00" providerId="ADAL" clId="{AD82001A-3D6F-4C10-A27F-DFEC26E8EF3B}" dt="2024-08-31T17:06:22.638" v="1304" actId="255"/>
          <ac:spMkLst>
            <pc:docMk/>
            <pc:sldMk cId="2811422619" sldId="289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31T17:06:44.379" v="1307" actId="478"/>
          <ac:spMkLst>
            <pc:docMk/>
            <pc:sldMk cId="2811422619" sldId="289"/>
            <ac:spMk id="3" creationId="{11FEFECD-8A7E-60A2-F53A-15272C382654}"/>
          </ac:spMkLst>
        </pc:spChg>
        <pc:spChg chg="add del mod">
          <ac:chgData name="Yili Lin" userId="4f5ea914-e9ae-44cc-983b-ec5bd1f2dd00" providerId="ADAL" clId="{AD82001A-3D6F-4C10-A27F-DFEC26E8EF3B}" dt="2024-08-31T18:03:21.198" v="1377" actId="478"/>
          <ac:spMkLst>
            <pc:docMk/>
            <pc:sldMk cId="2811422619" sldId="289"/>
            <ac:spMk id="3" creationId="{1C0E946C-6C37-15C3-3154-F3E54DEAA14D}"/>
          </ac:spMkLst>
        </pc:spChg>
        <pc:spChg chg="add mod">
          <ac:chgData name="Yili Lin" userId="4f5ea914-e9ae-44cc-983b-ec5bd1f2dd00" providerId="ADAL" clId="{AD82001A-3D6F-4C10-A27F-DFEC26E8EF3B}" dt="2024-08-31T18:03:27.018" v="1392" actId="5793"/>
          <ac:spMkLst>
            <pc:docMk/>
            <pc:sldMk cId="2811422619" sldId="289"/>
            <ac:spMk id="5" creationId="{513557ED-07EC-077A-F284-49EA5845D8E9}"/>
          </ac:spMkLst>
        </pc:spChg>
        <pc:spChg chg="add del mod">
          <ac:chgData name="Yili Lin" userId="4f5ea914-e9ae-44cc-983b-ec5bd1f2dd00" providerId="ADAL" clId="{AD82001A-3D6F-4C10-A27F-DFEC26E8EF3B}" dt="2024-08-31T17:10:30.434" v="1344" actId="478"/>
          <ac:spMkLst>
            <pc:docMk/>
            <pc:sldMk cId="2811422619" sldId="289"/>
            <ac:spMk id="5" creationId="{52749A2A-5504-40D0-DE3D-392B7A9D5CA6}"/>
          </ac:spMkLst>
        </pc:spChg>
        <pc:spChg chg="del mod">
          <ac:chgData name="Yili Lin" userId="4f5ea914-e9ae-44cc-983b-ec5bd1f2dd00" providerId="ADAL" clId="{AD82001A-3D6F-4C10-A27F-DFEC26E8EF3B}" dt="2024-08-31T17:06:49.162" v="1309" actId="478"/>
          <ac:spMkLst>
            <pc:docMk/>
            <pc:sldMk cId="2811422619" sldId="289"/>
            <ac:spMk id="10" creationId="{DED012A8-AF18-1C83-483A-1B9E12E6455C}"/>
          </ac:spMkLst>
        </pc:spChg>
      </pc:sldChg>
      <pc:sldChg chg="modSp add del mod">
        <pc:chgData name="Yili Lin" userId="4f5ea914-e9ae-44cc-983b-ec5bd1f2dd00" providerId="ADAL" clId="{AD82001A-3D6F-4C10-A27F-DFEC26E8EF3B}" dt="2024-08-30T18:37:39.728" v="781" actId="47"/>
        <pc:sldMkLst>
          <pc:docMk/>
          <pc:sldMk cId="2754265581" sldId="290"/>
        </pc:sldMkLst>
        <pc:spChg chg="mod">
          <ac:chgData name="Yili Lin" userId="4f5ea914-e9ae-44cc-983b-ec5bd1f2dd00" providerId="ADAL" clId="{AD82001A-3D6F-4C10-A27F-DFEC26E8EF3B}" dt="2024-08-30T18:30:25.978" v="763" actId="1076"/>
          <ac:spMkLst>
            <pc:docMk/>
            <pc:sldMk cId="2754265581" sldId="290"/>
            <ac:spMk id="6" creationId="{CFDC7979-5B09-D9A9-536B-E264E589D9DE}"/>
          </ac:spMkLst>
        </pc:spChg>
      </pc:sldChg>
      <pc:sldChg chg="addSp delSp modSp add del mod">
        <pc:chgData name="Yili Lin" userId="4f5ea914-e9ae-44cc-983b-ec5bd1f2dd00" providerId="ADAL" clId="{AD82001A-3D6F-4C10-A27F-DFEC26E8EF3B}" dt="2024-09-01T17:12:41.252" v="1456"/>
        <pc:sldMkLst>
          <pc:docMk/>
          <pc:sldMk cId="3586088203" sldId="290"/>
        </pc:sldMkLst>
        <pc:spChg chg="mod">
          <ac:chgData name="Yili Lin" userId="4f5ea914-e9ae-44cc-983b-ec5bd1f2dd00" providerId="ADAL" clId="{AD82001A-3D6F-4C10-A27F-DFEC26E8EF3B}" dt="2024-08-31T17:07:58.809" v="1332" actId="255"/>
          <ac:spMkLst>
            <pc:docMk/>
            <pc:sldMk cId="3586088203" sldId="290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9-01T16:08:03.543" v="1444" actId="20577"/>
          <ac:spMkLst>
            <pc:docMk/>
            <pc:sldMk cId="3586088203" sldId="290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1T15:11:22.188" v="1107" actId="478"/>
          <ac:spMkLst>
            <pc:docMk/>
            <pc:sldMk cId="3586088203" sldId="290"/>
            <ac:spMk id="6" creationId="{DBD96114-DC36-F170-A278-91E2FF0D57F3}"/>
          </ac:spMkLst>
        </pc:spChg>
        <pc:spChg chg="add del mod">
          <ac:chgData name="Yili Lin" userId="4f5ea914-e9ae-44cc-983b-ec5bd1f2dd00" providerId="ADAL" clId="{AD82001A-3D6F-4C10-A27F-DFEC26E8EF3B}" dt="2024-08-31T15:09:07.551" v="1088" actId="478"/>
          <ac:spMkLst>
            <pc:docMk/>
            <pc:sldMk cId="3586088203" sldId="290"/>
            <ac:spMk id="10" creationId="{13B6BA83-D05B-7AF5-A151-960023BECF27}"/>
          </ac:spMkLst>
        </pc:spChg>
        <pc:spChg chg="del mod">
          <ac:chgData name="Yili Lin" userId="4f5ea914-e9ae-44cc-983b-ec5bd1f2dd00" providerId="ADAL" clId="{AD82001A-3D6F-4C10-A27F-DFEC26E8EF3B}" dt="2024-08-31T15:08:34.606" v="1081" actId="478"/>
          <ac:spMkLst>
            <pc:docMk/>
            <pc:sldMk cId="3586088203" sldId="290"/>
            <ac:spMk id="12" creationId="{EF343042-015F-86E4-5548-6D408F2C339A}"/>
          </ac:spMkLst>
        </pc:spChg>
        <pc:spChg chg="del mod">
          <ac:chgData name="Yili Lin" userId="4f5ea914-e9ae-44cc-983b-ec5bd1f2dd00" providerId="ADAL" clId="{AD82001A-3D6F-4C10-A27F-DFEC26E8EF3B}" dt="2024-08-31T15:08:41.069" v="1084" actId="478"/>
          <ac:spMkLst>
            <pc:docMk/>
            <pc:sldMk cId="3586088203" sldId="290"/>
            <ac:spMk id="13" creationId="{115FFCD0-B80F-BE4A-A937-9872C58C5372}"/>
          </ac:spMkLst>
        </pc:spChg>
        <pc:spChg chg="del mod">
          <ac:chgData name="Yili Lin" userId="4f5ea914-e9ae-44cc-983b-ec5bd1f2dd00" providerId="ADAL" clId="{AD82001A-3D6F-4C10-A27F-DFEC26E8EF3B}" dt="2024-08-31T15:08:38.961" v="1083" actId="478"/>
          <ac:spMkLst>
            <pc:docMk/>
            <pc:sldMk cId="3586088203" sldId="290"/>
            <ac:spMk id="14" creationId="{8D46671D-4681-23F1-8CC8-1A25B7466B84}"/>
          </ac:spMkLst>
        </pc:spChg>
        <pc:spChg chg="add del mod">
          <ac:chgData name="Yili Lin" userId="4f5ea914-e9ae-44cc-983b-ec5bd1f2dd00" providerId="ADAL" clId="{AD82001A-3D6F-4C10-A27F-DFEC26E8EF3B}" dt="2024-09-01T17:12:41.252" v="1456"/>
          <ac:spMkLst>
            <pc:docMk/>
            <pc:sldMk cId="3586088203" sldId="290"/>
            <ac:spMk id="15" creationId="{8F077E0D-EED9-5D4E-DFCF-939296173F5E}"/>
          </ac:spMkLst>
        </pc:spChg>
        <pc:picChg chg="add del mod ord">
          <ac:chgData name="Yili Lin" userId="4f5ea914-e9ae-44cc-983b-ec5bd1f2dd00" providerId="ADAL" clId="{AD82001A-3D6F-4C10-A27F-DFEC26E8EF3B}" dt="2024-08-31T15:08:36.898" v="1082" actId="478"/>
          <ac:picMkLst>
            <pc:docMk/>
            <pc:sldMk cId="3586088203" sldId="290"/>
            <ac:picMk id="3" creationId="{A5001FAF-3888-6880-8DE5-4667C9FCEF46}"/>
          </ac:picMkLst>
        </pc:picChg>
        <pc:picChg chg="add mod">
          <ac:chgData name="Yili Lin" userId="4f5ea914-e9ae-44cc-983b-ec5bd1f2dd00" providerId="ADAL" clId="{AD82001A-3D6F-4C10-A27F-DFEC26E8EF3B}" dt="2024-08-31T14:55:47.262" v="1002"/>
          <ac:picMkLst>
            <pc:docMk/>
            <pc:sldMk cId="3586088203" sldId="290"/>
            <ac:picMk id="5" creationId="{07E217DA-80C1-3027-E390-7336F26CE86F}"/>
          </ac:picMkLst>
        </pc:picChg>
        <pc:picChg chg="del">
          <ac:chgData name="Yili Lin" userId="4f5ea914-e9ae-44cc-983b-ec5bd1f2dd00" providerId="ADAL" clId="{AD82001A-3D6F-4C10-A27F-DFEC26E8EF3B}" dt="2024-08-31T14:53:44.911" v="988" actId="478"/>
          <ac:picMkLst>
            <pc:docMk/>
            <pc:sldMk cId="3586088203" sldId="290"/>
            <ac:picMk id="11" creationId="{8EDAA134-D686-1218-F19E-D9E2B670E9F3}"/>
          </ac:picMkLst>
        </pc:picChg>
      </pc:sldChg>
      <pc:sldChg chg="addSp delSp modSp add mod">
        <pc:chgData name="Yili Lin" userId="4f5ea914-e9ae-44cc-983b-ec5bd1f2dd00" providerId="ADAL" clId="{AD82001A-3D6F-4C10-A27F-DFEC26E8EF3B}" dt="2024-08-31T18:04:52.500" v="1404" actId="1076"/>
        <pc:sldMkLst>
          <pc:docMk/>
          <pc:sldMk cId="1777846644" sldId="291"/>
        </pc:sldMkLst>
        <pc:spChg chg="mod">
          <ac:chgData name="Yili Lin" userId="4f5ea914-e9ae-44cc-983b-ec5bd1f2dd00" providerId="ADAL" clId="{AD82001A-3D6F-4C10-A27F-DFEC26E8EF3B}" dt="2024-08-31T17:07:51.945" v="1331" actId="255"/>
          <ac:spMkLst>
            <pc:docMk/>
            <pc:sldMk cId="1777846644" sldId="291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1:11.392" v="1144" actId="20577"/>
          <ac:spMkLst>
            <pc:docMk/>
            <pc:sldMk cId="1777846644" sldId="291"/>
            <ac:spMk id="4" creationId="{CE6DDAFA-E1B1-A3B0-387B-F9BB3446C2A1}"/>
          </ac:spMkLst>
        </pc:spChg>
        <pc:spChg chg="add mod">
          <ac:chgData name="Yili Lin" userId="4f5ea914-e9ae-44cc-983b-ec5bd1f2dd00" providerId="ADAL" clId="{AD82001A-3D6F-4C10-A27F-DFEC26E8EF3B}" dt="2024-08-31T18:04:52.500" v="1404" actId="1076"/>
          <ac:spMkLst>
            <pc:docMk/>
            <pc:sldMk cId="1777846644" sldId="291"/>
            <ac:spMk id="5" creationId="{94526EA6-BD83-69BD-B7A8-168F59CB3A0B}"/>
          </ac:spMkLst>
        </pc:spChg>
        <pc:spChg chg="del">
          <ac:chgData name="Yili Lin" userId="4f5ea914-e9ae-44cc-983b-ec5bd1f2dd00" providerId="ADAL" clId="{AD82001A-3D6F-4C10-A27F-DFEC26E8EF3B}" dt="2024-08-31T14:56:10.404" v="1007" actId="478"/>
          <ac:spMkLst>
            <pc:docMk/>
            <pc:sldMk cId="1777846644" sldId="291"/>
            <ac:spMk id="12" creationId="{EF343042-015F-86E4-5548-6D408F2C339A}"/>
          </ac:spMkLst>
        </pc:spChg>
        <pc:spChg chg="del">
          <ac:chgData name="Yili Lin" userId="4f5ea914-e9ae-44cc-983b-ec5bd1f2dd00" providerId="ADAL" clId="{AD82001A-3D6F-4C10-A27F-DFEC26E8EF3B}" dt="2024-08-31T14:56:06.155" v="1006" actId="478"/>
          <ac:spMkLst>
            <pc:docMk/>
            <pc:sldMk cId="1777846644" sldId="291"/>
            <ac:spMk id="13" creationId="{115FFCD0-B80F-BE4A-A937-9872C58C5372}"/>
          </ac:spMkLst>
        </pc:spChg>
        <pc:spChg chg="del">
          <ac:chgData name="Yili Lin" userId="4f5ea914-e9ae-44cc-983b-ec5bd1f2dd00" providerId="ADAL" clId="{AD82001A-3D6F-4C10-A27F-DFEC26E8EF3B}" dt="2024-08-31T14:56:04.092" v="1005" actId="478"/>
          <ac:spMkLst>
            <pc:docMk/>
            <pc:sldMk cId="1777846644" sldId="291"/>
            <ac:spMk id="14" creationId="{8D46671D-4681-23F1-8CC8-1A25B7466B84}"/>
          </ac:spMkLst>
        </pc:spChg>
        <pc:picChg chg="del">
          <ac:chgData name="Yili Lin" userId="4f5ea914-e9ae-44cc-983b-ec5bd1f2dd00" providerId="ADAL" clId="{AD82001A-3D6F-4C10-A27F-DFEC26E8EF3B}" dt="2024-08-31T14:55:59.662" v="1004" actId="478"/>
          <ac:picMkLst>
            <pc:docMk/>
            <pc:sldMk cId="1777846644" sldId="291"/>
            <ac:picMk id="3" creationId="{A5001FAF-3888-6880-8DE5-4667C9FCEF46}"/>
          </ac:picMkLst>
        </pc:picChg>
      </pc:sldChg>
      <pc:sldChg chg="modSp add mod">
        <pc:chgData name="Yili Lin" userId="4f5ea914-e9ae-44cc-983b-ec5bd1f2dd00" providerId="ADAL" clId="{AD82001A-3D6F-4C10-A27F-DFEC26E8EF3B}" dt="2024-08-31T17:12:04.871" v="1367" actId="20577"/>
        <pc:sldMkLst>
          <pc:docMk/>
          <pc:sldMk cId="2061910362" sldId="292"/>
        </pc:sldMkLst>
        <pc:spChg chg="mod">
          <ac:chgData name="Yili Lin" userId="4f5ea914-e9ae-44cc-983b-ec5bd1f2dd00" providerId="ADAL" clId="{AD82001A-3D6F-4C10-A27F-DFEC26E8EF3B}" dt="2024-08-31T17:12:04.871" v="1367" actId="20577"/>
          <ac:spMkLst>
            <pc:docMk/>
            <pc:sldMk cId="2061910362" sldId="292"/>
            <ac:spMk id="2" creationId="{67ADE210-04F2-C333-E82F-063748B5B191}"/>
          </ac:spMkLst>
        </pc:spChg>
      </pc:sldChg>
      <pc:sldChg chg="modSp add mod">
        <pc:chgData name="Yili Lin" userId="4f5ea914-e9ae-44cc-983b-ec5bd1f2dd00" providerId="ADAL" clId="{AD82001A-3D6F-4C10-A27F-DFEC26E8EF3B}" dt="2024-08-31T17:11:59.381" v="1366" actId="20577"/>
        <pc:sldMkLst>
          <pc:docMk/>
          <pc:sldMk cId="2086950140" sldId="293"/>
        </pc:sldMkLst>
        <pc:spChg chg="mod">
          <ac:chgData name="Yili Lin" userId="4f5ea914-e9ae-44cc-983b-ec5bd1f2dd00" providerId="ADAL" clId="{AD82001A-3D6F-4C10-A27F-DFEC26E8EF3B}" dt="2024-08-31T17:11:59.381" v="1366" actId="20577"/>
          <ac:spMkLst>
            <pc:docMk/>
            <pc:sldMk cId="2086950140" sldId="293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9:28.620" v="1273" actId="20577"/>
          <ac:spMkLst>
            <pc:docMk/>
            <pc:sldMk cId="2086950140" sldId="293"/>
            <ac:spMk id="4" creationId="{CE6DDAFA-E1B1-A3B0-387B-F9BB3446C2A1}"/>
          </ac:spMkLst>
        </pc:spChg>
      </pc:sldChg>
      <pc:sldChg chg="addSp delSp modSp add mod">
        <pc:chgData name="Yili Lin" userId="4f5ea914-e9ae-44cc-983b-ec5bd1f2dd00" providerId="ADAL" clId="{AD82001A-3D6F-4C10-A27F-DFEC26E8EF3B}" dt="2024-09-01T15:48:10.077" v="1440"/>
        <pc:sldMkLst>
          <pc:docMk/>
          <pc:sldMk cId="3024357406" sldId="294"/>
        </pc:sldMkLst>
        <pc:spChg chg="mod">
          <ac:chgData name="Yili Lin" userId="4f5ea914-e9ae-44cc-983b-ec5bd1f2dd00" providerId="ADAL" clId="{AD82001A-3D6F-4C10-A27F-DFEC26E8EF3B}" dt="2024-08-31T17:11:53.986" v="1365" actId="20577"/>
          <ac:spMkLst>
            <pc:docMk/>
            <pc:sldMk cId="3024357406" sldId="294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31T18:05:49.748" v="1413" actId="478"/>
          <ac:spMkLst>
            <pc:docMk/>
            <pc:sldMk cId="3024357406" sldId="294"/>
            <ac:spMk id="3" creationId="{3DB12D64-4DA6-2DEC-B44A-2B6179EEE7E2}"/>
          </ac:spMkLst>
        </pc:spChg>
        <pc:spChg chg="mod">
          <ac:chgData name="Yili Lin" userId="4f5ea914-e9ae-44cc-983b-ec5bd1f2dd00" providerId="ADAL" clId="{AD82001A-3D6F-4C10-A27F-DFEC26E8EF3B}" dt="2024-08-31T16:28:58.453" v="1269" actId="20577"/>
          <ac:spMkLst>
            <pc:docMk/>
            <pc:sldMk cId="3024357406" sldId="294"/>
            <ac:spMk id="4" creationId="{CE6DDAFA-E1B1-A3B0-387B-F9BB3446C2A1}"/>
          </ac:spMkLst>
        </pc:spChg>
        <pc:spChg chg="add mod">
          <ac:chgData name="Yili Lin" userId="4f5ea914-e9ae-44cc-983b-ec5bd1f2dd00" providerId="ADAL" clId="{AD82001A-3D6F-4C10-A27F-DFEC26E8EF3B}" dt="2024-09-01T15:48:10.077" v="1440"/>
          <ac:spMkLst>
            <pc:docMk/>
            <pc:sldMk cId="3024357406" sldId="294"/>
            <ac:spMk id="5" creationId="{024372D6-FA09-F80E-2DB7-D9F4F2C9B2D2}"/>
          </ac:spMkLst>
        </pc:spChg>
      </pc:sldChg>
      <pc:sldChg chg="modSp add mod">
        <pc:chgData name="Yili Lin" userId="4f5ea914-e9ae-44cc-983b-ec5bd1f2dd00" providerId="ADAL" clId="{AD82001A-3D6F-4C10-A27F-DFEC26E8EF3B}" dt="2024-08-31T17:12:10.808" v="1368" actId="20577"/>
        <pc:sldMkLst>
          <pc:docMk/>
          <pc:sldMk cId="2862721939" sldId="295"/>
        </pc:sldMkLst>
        <pc:spChg chg="mod">
          <ac:chgData name="Yili Lin" userId="4f5ea914-e9ae-44cc-983b-ec5bd1f2dd00" providerId="ADAL" clId="{AD82001A-3D6F-4C10-A27F-DFEC26E8EF3B}" dt="2024-08-31T17:12:10.808" v="1368" actId="20577"/>
          <ac:spMkLst>
            <pc:docMk/>
            <pc:sldMk cId="2862721939" sldId="295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9:53.218" v="1278" actId="20577"/>
          <ac:spMkLst>
            <pc:docMk/>
            <pc:sldMk cId="2862721939" sldId="295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AD82001A-3D6F-4C10-A27F-DFEC26E8EF3B}" dt="2024-08-31T17:12:15.403" v="1369" actId="20577"/>
        <pc:sldMkLst>
          <pc:docMk/>
          <pc:sldMk cId="730762541" sldId="296"/>
        </pc:sldMkLst>
        <pc:spChg chg="mod">
          <ac:chgData name="Yili Lin" userId="4f5ea914-e9ae-44cc-983b-ec5bd1f2dd00" providerId="ADAL" clId="{AD82001A-3D6F-4C10-A27F-DFEC26E8EF3B}" dt="2024-08-31T17:12:15.403" v="1369" actId="20577"/>
          <ac:spMkLst>
            <pc:docMk/>
            <pc:sldMk cId="730762541" sldId="296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9:57.834" v="1279" actId="20577"/>
          <ac:spMkLst>
            <pc:docMk/>
            <pc:sldMk cId="730762541" sldId="296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AD82001A-3D6F-4C10-A27F-DFEC26E8EF3B}" dt="2024-08-31T17:12:20.430" v="1370" actId="20577"/>
        <pc:sldMkLst>
          <pc:docMk/>
          <pc:sldMk cId="3348218841" sldId="297"/>
        </pc:sldMkLst>
        <pc:spChg chg="mod">
          <ac:chgData name="Yili Lin" userId="4f5ea914-e9ae-44cc-983b-ec5bd1f2dd00" providerId="ADAL" clId="{AD82001A-3D6F-4C10-A27F-DFEC26E8EF3B}" dt="2024-08-31T17:12:20.430" v="1370" actId="20577"/>
          <ac:spMkLst>
            <pc:docMk/>
            <pc:sldMk cId="3348218841" sldId="297"/>
            <ac:spMk id="2" creationId="{67ADE210-04F2-C333-E82F-063748B5B191}"/>
          </ac:spMkLst>
        </pc:spChg>
      </pc:sldChg>
      <pc:sldChg chg="modSp add mod">
        <pc:chgData name="Yili Lin" userId="4f5ea914-e9ae-44cc-983b-ec5bd1f2dd00" providerId="ADAL" clId="{AD82001A-3D6F-4C10-A27F-DFEC26E8EF3B}" dt="2024-09-07T01:09:59.631" v="1478" actId="113"/>
        <pc:sldMkLst>
          <pc:docMk/>
          <pc:sldMk cId="693082259" sldId="298"/>
        </pc:sldMkLst>
        <pc:spChg chg="mod">
          <ac:chgData name="Yili Lin" userId="4f5ea914-e9ae-44cc-983b-ec5bd1f2dd00" providerId="ADAL" clId="{AD82001A-3D6F-4C10-A27F-DFEC26E8EF3B}" dt="2024-09-07T01:09:59.631" v="1478" actId="113"/>
          <ac:spMkLst>
            <pc:docMk/>
            <pc:sldMk cId="693082259" sldId="298"/>
            <ac:spMk id="4" creationId="{CE6DDAFA-E1B1-A3B0-387B-F9BB3446C2A1}"/>
          </ac:spMkLst>
        </pc:spChg>
      </pc:sldChg>
      <pc:sldChg chg="add del">
        <pc:chgData name="Yili Lin" userId="4f5ea914-e9ae-44cc-983b-ec5bd1f2dd00" providerId="ADAL" clId="{AD82001A-3D6F-4C10-A27F-DFEC26E8EF3B}" dt="2024-09-07T01:09:46.142" v="1475" actId="47"/>
        <pc:sldMkLst>
          <pc:docMk/>
          <pc:sldMk cId="1360309512" sldId="299"/>
        </pc:sldMkLst>
      </pc:sldChg>
    </pc:docChg>
  </pc:docChgLst>
  <pc:docChgLst>
    <pc:chgData name="Yili Lin" userId="4f5ea914-e9ae-44cc-983b-ec5bd1f2dd00" providerId="ADAL" clId="{9F8B0277-CC8E-4C24-8139-1A6A585B02BC}"/>
    <pc:docChg chg="undo custSel addSld delSld modSld sldOrd">
      <pc:chgData name="Yili Lin" userId="4f5ea914-e9ae-44cc-983b-ec5bd1f2dd00" providerId="ADAL" clId="{9F8B0277-CC8E-4C24-8139-1A6A585B02BC}" dt="2024-09-20T20:49:14.287" v="2250" actId="47"/>
      <pc:docMkLst>
        <pc:docMk/>
      </pc:docMkLst>
      <pc:sldChg chg="addSp modSp del mod">
        <pc:chgData name="Yili Lin" userId="4f5ea914-e9ae-44cc-983b-ec5bd1f2dd00" providerId="ADAL" clId="{9F8B0277-CC8E-4C24-8139-1A6A585B02BC}" dt="2024-09-09T22:01:07.295" v="137" actId="47"/>
        <pc:sldMkLst>
          <pc:docMk/>
          <pc:sldMk cId="3258622965" sldId="257"/>
        </pc:sldMkLst>
        <pc:spChg chg="mod">
          <ac:chgData name="Yili Lin" userId="4f5ea914-e9ae-44cc-983b-ec5bd1f2dd00" providerId="ADAL" clId="{9F8B0277-CC8E-4C24-8139-1A6A585B02BC}" dt="2024-09-09T21:50:10.144" v="16" actId="255"/>
          <ac:spMkLst>
            <pc:docMk/>
            <pc:sldMk cId="3258622965" sldId="257"/>
            <ac:spMk id="2" creationId="{67ADE210-04F2-C333-E82F-063748B5B191}"/>
          </ac:spMkLst>
        </pc:spChg>
        <pc:spChg chg="mod">
          <ac:chgData name="Yili Lin" userId="4f5ea914-e9ae-44cc-983b-ec5bd1f2dd00" providerId="ADAL" clId="{9F8B0277-CC8E-4C24-8139-1A6A585B02BC}" dt="2024-09-09T21:55:25.179" v="61" actId="20577"/>
          <ac:spMkLst>
            <pc:docMk/>
            <pc:sldMk cId="3258622965" sldId="257"/>
            <ac:spMk id="4" creationId="{CE6DDAFA-E1B1-A3B0-387B-F9BB3446C2A1}"/>
          </ac:spMkLst>
        </pc:spChg>
        <pc:spChg chg="add mod">
          <ac:chgData name="Yili Lin" userId="4f5ea914-e9ae-44cc-983b-ec5bd1f2dd00" providerId="ADAL" clId="{9F8B0277-CC8E-4C24-8139-1A6A585B02BC}" dt="2024-09-09T21:54:57.813" v="57" actId="14100"/>
          <ac:spMkLst>
            <pc:docMk/>
            <pc:sldMk cId="3258622965" sldId="257"/>
            <ac:spMk id="6" creationId="{6DFF2DC1-B49E-45B2-9F57-B2E8B689AFE3}"/>
          </ac:spMkLst>
        </pc:spChg>
        <pc:picChg chg="add mod">
          <ac:chgData name="Yili Lin" userId="4f5ea914-e9ae-44cc-983b-ec5bd1f2dd00" providerId="ADAL" clId="{9F8B0277-CC8E-4C24-8139-1A6A585B02BC}" dt="2024-09-09T21:53:10.423" v="49" actId="1076"/>
          <ac:picMkLst>
            <pc:docMk/>
            <pc:sldMk cId="3258622965" sldId="257"/>
            <ac:picMk id="5" creationId="{6B06A306-3E46-55E7-E807-B7FC7A74D334}"/>
          </ac:picMkLst>
        </pc:picChg>
      </pc:sldChg>
      <pc:sldChg chg="modSp mod">
        <pc:chgData name="Yili Lin" userId="4f5ea914-e9ae-44cc-983b-ec5bd1f2dd00" providerId="ADAL" clId="{9F8B0277-CC8E-4C24-8139-1A6A585B02BC}" dt="2024-09-11T14:40:28.761" v="1228" actId="255"/>
        <pc:sldMkLst>
          <pc:docMk/>
          <pc:sldMk cId="2968628858" sldId="260"/>
        </pc:sldMkLst>
        <pc:spChg chg="mod">
          <ac:chgData name="Yili Lin" userId="4f5ea914-e9ae-44cc-983b-ec5bd1f2dd00" providerId="ADAL" clId="{9F8B0277-CC8E-4C24-8139-1A6A585B02BC}" dt="2024-09-11T14:40:28.761" v="1228" actId="255"/>
          <ac:spMkLst>
            <pc:docMk/>
            <pc:sldMk cId="2968628858" sldId="260"/>
            <ac:spMk id="7" creationId="{A9199008-FA7F-E626-60CB-AC2CECA62B96}"/>
          </ac:spMkLst>
        </pc:spChg>
      </pc:sldChg>
      <pc:sldChg chg="modSp add del mod">
        <pc:chgData name="Yili Lin" userId="4f5ea914-e9ae-44cc-983b-ec5bd1f2dd00" providerId="ADAL" clId="{9F8B0277-CC8E-4C24-8139-1A6A585B02BC}" dt="2024-09-20T20:49:02.413" v="2245" actId="47"/>
        <pc:sldMkLst>
          <pc:docMk/>
          <pc:sldMk cId="871425422" sldId="261"/>
        </pc:sldMkLst>
        <pc:spChg chg="mod">
          <ac:chgData name="Yili Lin" userId="4f5ea914-e9ae-44cc-983b-ec5bd1f2dd00" providerId="ADAL" clId="{9F8B0277-CC8E-4C24-8139-1A6A585B02BC}" dt="2024-09-09T21:41:58.586" v="6" actId="255"/>
          <ac:spMkLst>
            <pc:docMk/>
            <pc:sldMk cId="871425422" sldId="261"/>
            <ac:spMk id="4" creationId="{A40E44AA-6E69-92B0-DEA9-60EE47C595D5}"/>
          </ac:spMkLst>
        </pc:spChg>
      </pc:sldChg>
      <pc:sldChg chg="del">
        <pc:chgData name="Yili Lin" userId="4f5ea914-e9ae-44cc-983b-ec5bd1f2dd00" providerId="ADAL" clId="{9F8B0277-CC8E-4C24-8139-1A6A585B02BC}" dt="2024-09-20T20:48:51.346" v="2224" actId="47"/>
        <pc:sldMkLst>
          <pc:docMk/>
          <pc:sldMk cId="2459471052" sldId="263"/>
        </pc:sldMkLst>
      </pc:sldChg>
      <pc:sldChg chg="del">
        <pc:chgData name="Yili Lin" userId="4f5ea914-e9ae-44cc-983b-ec5bd1f2dd00" providerId="ADAL" clId="{9F8B0277-CC8E-4C24-8139-1A6A585B02BC}" dt="2024-09-20T20:48:54.638" v="2231" actId="47"/>
        <pc:sldMkLst>
          <pc:docMk/>
          <pc:sldMk cId="689097931" sldId="271"/>
        </pc:sldMkLst>
      </pc:sldChg>
      <pc:sldChg chg="del">
        <pc:chgData name="Yili Lin" userId="4f5ea914-e9ae-44cc-983b-ec5bd1f2dd00" providerId="ADAL" clId="{9F8B0277-CC8E-4C24-8139-1A6A585B02BC}" dt="2024-09-20T20:48:52.368" v="2226" actId="47"/>
        <pc:sldMkLst>
          <pc:docMk/>
          <pc:sldMk cId="3016864912" sldId="273"/>
        </pc:sldMkLst>
      </pc:sldChg>
      <pc:sldChg chg="del">
        <pc:chgData name="Yili Lin" userId="4f5ea914-e9ae-44cc-983b-ec5bd1f2dd00" providerId="ADAL" clId="{9F8B0277-CC8E-4C24-8139-1A6A585B02BC}" dt="2024-09-20T20:48:52.622" v="2227" actId="47"/>
        <pc:sldMkLst>
          <pc:docMk/>
          <pc:sldMk cId="3212092856" sldId="275"/>
        </pc:sldMkLst>
      </pc:sldChg>
      <pc:sldChg chg="del">
        <pc:chgData name="Yili Lin" userId="4f5ea914-e9ae-44cc-983b-ec5bd1f2dd00" providerId="ADAL" clId="{9F8B0277-CC8E-4C24-8139-1A6A585B02BC}" dt="2024-09-20T20:48:53.042" v="2228" actId="47"/>
        <pc:sldMkLst>
          <pc:docMk/>
          <pc:sldMk cId="1585919905" sldId="276"/>
        </pc:sldMkLst>
      </pc:sldChg>
      <pc:sldChg chg="del">
        <pc:chgData name="Yili Lin" userId="4f5ea914-e9ae-44cc-983b-ec5bd1f2dd00" providerId="ADAL" clId="{9F8B0277-CC8E-4C24-8139-1A6A585B02BC}" dt="2024-09-20T20:48:53.700" v="2229" actId="47"/>
        <pc:sldMkLst>
          <pc:docMk/>
          <pc:sldMk cId="3617918176" sldId="277"/>
        </pc:sldMkLst>
      </pc:sldChg>
      <pc:sldChg chg="del">
        <pc:chgData name="Yili Lin" userId="4f5ea914-e9ae-44cc-983b-ec5bd1f2dd00" providerId="ADAL" clId="{9F8B0277-CC8E-4C24-8139-1A6A585B02BC}" dt="2024-09-20T20:48:56.591" v="2235" actId="47"/>
        <pc:sldMkLst>
          <pc:docMk/>
          <pc:sldMk cId="617468207" sldId="279"/>
        </pc:sldMkLst>
      </pc:sldChg>
      <pc:sldChg chg="del">
        <pc:chgData name="Yili Lin" userId="4f5ea914-e9ae-44cc-983b-ec5bd1f2dd00" providerId="ADAL" clId="{9F8B0277-CC8E-4C24-8139-1A6A585B02BC}" dt="2024-09-20T20:48:54.950" v="2232" actId="47"/>
        <pc:sldMkLst>
          <pc:docMk/>
          <pc:sldMk cId="3215330886" sldId="283"/>
        </pc:sldMkLst>
      </pc:sldChg>
      <pc:sldChg chg="del">
        <pc:chgData name="Yili Lin" userId="4f5ea914-e9ae-44cc-983b-ec5bd1f2dd00" providerId="ADAL" clId="{9F8B0277-CC8E-4C24-8139-1A6A585B02BC}" dt="2024-09-20T20:48:57.171" v="2236" actId="47"/>
        <pc:sldMkLst>
          <pc:docMk/>
          <pc:sldMk cId="4188258287" sldId="286"/>
        </pc:sldMkLst>
      </pc:sldChg>
      <pc:sldChg chg="del">
        <pc:chgData name="Yili Lin" userId="4f5ea914-e9ae-44cc-983b-ec5bd1f2dd00" providerId="ADAL" clId="{9F8B0277-CC8E-4C24-8139-1A6A585B02BC}" dt="2024-09-20T20:48:57.610" v="2237" actId="47"/>
        <pc:sldMkLst>
          <pc:docMk/>
          <pc:sldMk cId="1758976340" sldId="287"/>
        </pc:sldMkLst>
      </pc:sldChg>
      <pc:sldChg chg="del">
        <pc:chgData name="Yili Lin" userId="4f5ea914-e9ae-44cc-983b-ec5bd1f2dd00" providerId="ADAL" clId="{9F8B0277-CC8E-4C24-8139-1A6A585B02BC}" dt="2024-09-20T20:48:51.652" v="2225" actId="47"/>
        <pc:sldMkLst>
          <pc:docMk/>
          <pc:sldMk cId="2811422619" sldId="289"/>
        </pc:sldMkLst>
      </pc:sldChg>
      <pc:sldChg chg="del">
        <pc:chgData name="Yili Lin" userId="4f5ea914-e9ae-44cc-983b-ec5bd1f2dd00" providerId="ADAL" clId="{9F8B0277-CC8E-4C24-8139-1A6A585B02BC}" dt="2024-09-20T20:48:56.028" v="2234" actId="47"/>
        <pc:sldMkLst>
          <pc:docMk/>
          <pc:sldMk cId="3586088203" sldId="290"/>
        </pc:sldMkLst>
      </pc:sldChg>
      <pc:sldChg chg="del">
        <pc:chgData name="Yili Lin" userId="4f5ea914-e9ae-44cc-983b-ec5bd1f2dd00" providerId="ADAL" clId="{9F8B0277-CC8E-4C24-8139-1A6A585B02BC}" dt="2024-09-20T20:48:55.716" v="2233" actId="47"/>
        <pc:sldMkLst>
          <pc:docMk/>
          <pc:sldMk cId="1777846644" sldId="291"/>
        </pc:sldMkLst>
      </pc:sldChg>
      <pc:sldChg chg="del">
        <pc:chgData name="Yili Lin" userId="4f5ea914-e9ae-44cc-983b-ec5bd1f2dd00" providerId="ADAL" clId="{9F8B0277-CC8E-4C24-8139-1A6A585B02BC}" dt="2024-09-20T20:48:58.801" v="2240" actId="47"/>
        <pc:sldMkLst>
          <pc:docMk/>
          <pc:sldMk cId="2061910362" sldId="292"/>
        </pc:sldMkLst>
      </pc:sldChg>
      <pc:sldChg chg="del">
        <pc:chgData name="Yili Lin" userId="4f5ea914-e9ae-44cc-983b-ec5bd1f2dd00" providerId="ADAL" clId="{9F8B0277-CC8E-4C24-8139-1A6A585B02BC}" dt="2024-09-20T20:48:58.363" v="2239" actId="47"/>
        <pc:sldMkLst>
          <pc:docMk/>
          <pc:sldMk cId="2086950140" sldId="293"/>
        </pc:sldMkLst>
      </pc:sldChg>
      <pc:sldChg chg="del">
        <pc:chgData name="Yili Lin" userId="4f5ea914-e9ae-44cc-983b-ec5bd1f2dd00" providerId="ADAL" clId="{9F8B0277-CC8E-4C24-8139-1A6A585B02BC}" dt="2024-09-20T20:48:57.954" v="2238" actId="47"/>
        <pc:sldMkLst>
          <pc:docMk/>
          <pc:sldMk cId="3024357406" sldId="294"/>
        </pc:sldMkLst>
      </pc:sldChg>
      <pc:sldChg chg="del">
        <pc:chgData name="Yili Lin" userId="4f5ea914-e9ae-44cc-983b-ec5bd1f2dd00" providerId="ADAL" clId="{9F8B0277-CC8E-4C24-8139-1A6A585B02BC}" dt="2024-09-20T20:48:59.069" v="2241" actId="47"/>
        <pc:sldMkLst>
          <pc:docMk/>
          <pc:sldMk cId="2862721939" sldId="295"/>
        </pc:sldMkLst>
      </pc:sldChg>
      <pc:sldChg chg="del">
        <pc:chgData name="Yili Lin" userId="4f5ea914-e9ae-44cc-983b-ec5bd1f2dd00" providerId="ADAL" clId="{9F8B0277-CC8E-4C24-8139-1A6A585B02BC}" dt="2024-09-20T20:48:59.290" v="2242" actId="47"/>
        <pc:sldMkLst>
          <pc:docMk/>
          <pc:sldMk cId="730762541" sldId="296"/>
        </pc:sldMkLst>
      </pc:sldChg>
      <pc:sldChg chg="del">
        <pc:chgData name="Yili Lin" userId="4f5ea914-e9ae-44cc-983b-ec5bd1f2dd00" providerId="ADAL" clId="{9F8B0277-CC8E-4C24-8139-1A6A585B02BC}" dt="2024-09-20T20:48:59.493" v="2243" actId="47"/>
        <pc:sldMkLst>
          <pc:docMk/>
          <pc:sldMk cId="3348218841" sldId="297"/>
        </pc:sldMkLst>
      </pc:sldChg>
      <pc:sldChg chg="del">
        <pc:chgData name="Yili Lin" userId="4f5ea914-e9ae-44cc-983b-ec5bd1f2dd00" providerId="ADAL" clId="{9F8B0277-CC8E-4C24-8139-1A6A585B02BC}" dt="2024-09-20T20:48:54.247" v="2230" actId="47"/>
        <pc:sldMkLst>
          <pc:docMk/>
          <pc:sldMk cId="693082259" sldId="298"/>
        </pc:sldMkLst>
      </pc:sldChg>
      <pc:sldChg chg="add del">
        <pc:chgData name="Yili Lin" userId="4f5ea914-e9ae-44cc-983b-ec5bd1f2dd00" providerId="ADAL" clId="{9F8B0277-CC8E-4C24-8139-1A6A585B02BC}" dt="2024-09-20T20:48:48.866" v="2221" actId="47"/>
        <pc:sldMkLst>
          <pc:docMk/>
          <pc:sldMk cId="3421280643" sldId="299"/>
        </pc:sldMkLst>
      </pc:sldChg>
      <pc:sldChg chg="add del">
        <pc:chgData name="Yili Lin" userId="4f5ea914-e9ae-44cc-983b-ec5bd1f2dd00" providerId="ADAL" clId="{9F8B0277-CC8E-4C24-8139-1A6A585B02BC}" dt="2024-09-20T20:48:50.352" v="2222" actId="47"/>
        <pc:sldMkLst>
          <pc:docMk/>
          <pc:sldMk cId="3439074075" sldId="300"/>
        </pc:sldMkLst>
      </pc:sldChg>
      <pc:sldChg chg="add del">
        <pc:chgData name="Yili Lin" userId="4f5ea914-e9ae-44cc-983b-ec5bd1f2dd00" providerId="ADAL" clId="{9F8B0277-CC8E-4C24-8139-1A6A585B02BC}" dt="2024-09-20T20:48:50.936" v="2223" actId="47"/>
        <pc:sldMkLst>
          <pc:docMk/>
          <pc:sldMk cId="3784725844" sldId="301"/>
        </pc:sldMkLst>
      </pc:sldChg>
      <pc:sldChg chg="modSp add del mod">
        <pc:chgData name="Yili Lin" userId="4f5ea914-e9ae-44cc-983b-ec5bd1f2dd00" providerId="ADAL" clId="{9F8B0277-CC8E-4C24-8139-1A6A585B02BC}" dt="2024-09-09T22:01:07.598" v="138" actId="47"/>
        <pc:sldMkLst>
          <pc:docMk/>
          <pc:sldMk cId="3265065039" sldId="302"/>
        </pc:sldMkLst>
        <pc:spChg chg="mod">
          <ac:chgData name="Yili Lin" userId="4f5ea914-e9ae-44cc-983b-ec5bd1f2dd00" providerId="ADAL" clId="{9F8B0277-CC8E-4C24-8139-1A6A585B02BC}" dt="2024-09-09T21:55:34.127" v="62" actId="20577"/>
          <ac:spMkLst>
            <pc:docMk/>
            <pc:sldMk cId="3265065039" sldId="302"/>
            <ac:spMk id="4" creationId="{CE6DDAFA-E1B1-A3B0-387B-F9BB3446C2A1}"/>
          </ac:spMkLst>
        </pc:spChg>
        <pc:spChg chg="mod">
          <ac:chgData name="Yili Lin" userId="4f5ea914-e9ae-44cc-983b-ec5bd1f2dd00" providerId="ADAL" clId="{9F8B0277-CC8E-4C24-8139-1A6A585B02BC}" dt="2024-09-09T21:56:02.226" v="71" actId="14100"/>
          <ac:spMkLst>
            <pc:docMk/>
            <pc:sldMk cId="3265065039" sldId="302"/>
            <ac:spMk id="6" creationId="{6DFF2DC1-B49E-45B2-9F57-B2E8B689AFE3}"/>
          </ac:spMkLst>
        </pc:spChg>
        <pc:picChg chg="mod">
          <ac:chgData name="Yili Lin" userId="4f5ea914-e9ae-44cc-983b-ec5bd1f2dd00" providerId="ADAL" clId="{9F8B0277-CC8E-4C24-8139-1A6A585B02BC}" dt="2024-09-09T21:55:52.832" v="69" actId="1076"/>
          <ac:picMkLst>
            <pc:docMk/>
            <pc:sldMk cId="3265065039" sldId="302"/>
            <ac:picMk id="5" creationId="{6B06A306-3E46-55E7-E807-B7FC7A74D334}"/>
          </ac:picMkLst>
        </pc:picChg>
      </pc:sldChg>
      <pc:sldChg chg="modSp add del mod">
        <pc:chgData name="Yili Lin" userId="4f5ea914-e9ae-44cc-983b-ec5bd1f2dd00" providerId="ADAL" clId="{9F8B0277-CC8E-4C24-8139-1A6A585B02BC}" dt="2024-09-09T22:01:07.880" v="139" actId="47"/>
        <pc:sldMkLst>
          <pc:docMk/>
          <pc:sldMk cId="1464636358" sldId="303"/>
        </pc:sldMkLst>
        <pc:spChg chg="mod">
          <ac:chgData name="Yili Lin" userId="4f5ea914-e9ae-44cc-983b-ec5bd1f2dd00" providerId="ADAL" clId="{9F8B0277-CC8E-4C24-8139-1A6A585B02BC}" dt="2024-09-09T21:56:08.530" v="72" actId="20577"/>
          <ac:spMkLst>
            <pc:docMk/>
            <pc:sldMk cId="1464636358" sldId="303"/>
            <ac:spMk id="4" creationId="{CE6DDAFA-E1B1-A3B0-387B-F9BB3446C2A1}"/>
          </ac:spMkLst>
        </pc:spChg>
        <pc:spChg chg="mod">
          <ac:chgData name="Yili Lin" userId="4f5ea914-e9ae-44cc-983b-ec5bd1f2dd00" providerId="ADAL" clId="{9F8B0277-CC8E-4C24-8139-1A6A585B02BC}" dt="2024-09-09T21:56:31.763" v="75" actId="14100"/>
          <ac:spMkLst>
            <pc:docMk/>
            <pc:sldMk cId="1464636358" sldId="303"/>
            <ac:spMk id="6" creationId="{6DFF2DC1-B49E-45B2-9F57-B2E8B689AFE3}"/>
          </ac:spMkLst>
        </pc:spChg>
      </pc:sldChg>
      <pc:sldChg chg="modSp add del mod">
        <pc:chgData name="Yili Lin" userId="4f5ea914-e9ae-44cc-983b-ec5bd1f2dd00" providerId="ADAL" clId="{9F8B0277-CC8E-4C24-8139-1A6A585B02BC}" dt="2024-09-09T22:01:08.240" v="140" actId="47"/>
        <pc:sldMkLst>
          <pc:docMk/>
          <pc:sldMk cId="673610751" sldId="304"/>
        </pc:sldMkLst>
        <pc:spChg chg="mod">
          <ac:chgData name="Yili Lin" userId="4f5ea914-e9ae-44cc-983b-ec5bd1f2dd00" providerId="ADAL" clId="{9F8B0277-CC8E-4C24-8139-1A6A585B02BC}" dt="2024-09-09T21:57:37.451" v="79" actId="5793"/>
          <ac:spMkLst>
            <pc:docMk/>
            <pc:sldMk cId="673610751" sldId="304"/>
            <ac:spMk id="4" creationId="{CE6DDAFA-E1B1-A3B0-387B-F9BB3446C2A1}"/>
          </ac:spMkLst>
        </pc:spChg>
        <pc:spChg chg="mod">
          <ac:chgData name="Yili Lin" userId="4f5ea914-e9ae-44cc-983b-ec5bd1f2dd00" providerId="ADAL" clId="{9F8B0277-CC8E-4C24-8139-1A6A585B02BC}" dt="2024-09-09T21:56:46.032" v="77" actId="14100"/>
          <ac:spMkLst>
            <pc:docMk/>
            <pc:sldMk cId="673610751" sldId="304"/>
            <ac:spMk id="6" creationId="{6DFF2DC1-B49E-45B2-9F57-B2E8B689AFE3}"/>
          </ac:spMkLst>
        </pc:spChg>
      </pc:sldChg>
      <pc:sldChg chg="modSp add del mod">
        <pc:chgData name="Yili Lin" userId="4f5ea914-e9ae-44cc-983b-ec5bd1f2dd00" providerId="ADAL" clId="{9F8B0277-CC8E-4C24-8139-1A6A585B02BC}" dt="2024-09-09T22:01:08.898" v="141" actId="47"/>
        <pc:sldMkLst>
          <pc:docMk/>
          <pc:sldMk cId="1788850102" sldId="305"/>
        </pc:sldMkLst>
        <pc:spChg chg="mod">
          <ac:chgData name="Yili Lin" userId="4f5ea914-e9ae-44cc-983b-ec5bd1f2dd00" providerId="ADAL" clId="{9F8B0277-CC8E-4C24-8139-1A6A585B02BC}" dt="2024-09-09T21:58:11.300" v="87"/>
          <ac:spMkLst>
            <pc:docMk/>
            <pc:sldMk cId="1788850102" sldId="305"/>
            <ac:spMk id="4" creationId="{CE6DDAFA-E1B1-A3B0-387B-F9BB3446C2A1}"/>
          </ac:spMkLst>
        </pc:spChg>
        <pc:spChg chg="mod">
          <ac:chgData name="Yili Lin" userId="4f5ea914-e9ae-44cc-983b-ec5bd1f2dd00" providerId="ADAL" clId="{9F8B0277-CC8E-4C24-8139-1A6A585B02BC}" dt="2024-09-09T21:58:21.708" v="89" actId="14100"/>
          <ac:spMkLst>
            <pc:docMk/>
            <pc:sldMk cId="1788850102" sldId="305"/>
            <ac:spMk id="6" creationId="{6DFF2DC1-B49E-45B2-9F57-B2E8B689AFE3}"/>
          </ac:spMkLst>
        </pc:spChg>
      </pc:sldChg>
      <pc:sldChg chg="addSp delSp modSp add del mod">
        <pc:chgData name="Yili Lin" userId="4f5ea914-e9ae-44cc-983b-ec5bd1f2dd00" providerId="ADAL" clId="{9F8B0277-CC8E-4C24-8139-1A6A585B02BC}" dt="2024-09-09T22:37:05.688" v="357" actId="47"/>
        <pc:sldMkLst>
          <pc:docMk/>
          <pc:sldMk cId="2508116985" sldId="306"/>
        </pc:sldMkLst>
        <pc:spChg chg="add mod">
          <ac:chgData name="Yili Lin" userId="4f5ea914-e9ae-44cc-983b-ec5bd1f2dd00" providerId="ADAL" clId="{9F8B0277-CC8E-4C24-8139-1A6A585B02BC}" dt="2024-09-09T22:36:44.545" v="355" actId="1076"/>
          <ac:spMkLst>
            <pc:docMk/>
            <pc:sldMk cId="2508116985" sldId="306"/>
            <ac:spMk id="3" creationId="{60C58B0E-EE25-21E1-CFF4-8DB12A25467B}"/>
          </ac:spMkLst>
        </pc:spChg>
        <pc:spChg chg="mod">
          <ac:chgData name="Yili Lin" userId="4f5ea914-e9ae-44cc-983b-ec5bd1f2dd00" providerId="ADAL" clId="{9F8B0277-CC8E-4C24-8139-1A6A585B02BC}" dt="2024-09-09T22:01:44.080" v="152" actId="20577"/>
          <ac:spMkLst>
            <pc:docMk/>
            <pc:sldMk cId="2508116985" sldId="306"/>
            <ac:spMk id="4" creationId="{CE6DDAFA-E1B1-A3B0-387B-F9BB3446C2A1}"/>
          </ac:spMkLst>
        </pc:spChg>
        <pc:spChg chg="del mod">
          <ac:chgData name="Yili Lin" userId="4f5ea914-e9ae-44cc-983b-ec5bd1f2dd00" providerId="ADAL" clId="{9F8B0277-CC8E-4C24-8139-1A6A585B02BC}" dt="2024-09-09T22:17:50.099" v="173" actId="478"/>
          <ac:spMkLst>
            <pc:docMk/>
            <pc:sldMk cId="2508116985" sldId="306"/>
            <ac:spMk id="6" creationId="{6DFF2DC1-B49E-45B2-9F57-B2E8B689AFE3}"/>
          </ac:spMkLst>
        </pc:spChg>
        <pc:picChg chg="del mod">
          <ac:chgData name="Yili Lin" userId="4f5ea914-e9ae-44cc-983b-ec5bd1f2dd00" providerId="ADAL" clId="{9F8B0277-CC8E-4C24-8139-1A6A585B02BC}" dt="2024-09-09T22:17:48.303" v="172" actId="478"/>
          <ac:picMkLst>
            <pc:docMk/>
            <pc:sldMk cId="2508116985" sldId="306"/>
            <ac:picMk id="5" creationId="{6B06A306-3E46-55E7-E807-B7FC7A74D334}"/>
          </ac:picMkLst>
        </pc:picChg>
        <pc:picChg chg="add mod ord">
          <ac:chgData name="Yili Lin" userId="4f5ea914-e9ae-44cc-983b-ec5bd1f2dd00" providerId="ADAL" clId="{9F8B0277-CC8E-4C24-8139-1A6A585B02BC}" dt="2024-09-09T22:21:43.747" v="198" actId="167"/>
          <ac:picMkLst>
            <pc:docMk/>
            <pc:sldMk cId="2508116985" sldId="306"/>
            <ac:picMk id="10" creationId="{5EFE253D-57BF-A74C-FF48-E98786F2AC49}"/>
          </ac:picMkLst>
        </pc:picChg>
      </pc:sldChg>
      <pc:sldChg chg="delSp modSp add del mod ord">
        <pc:chgData name="Yili Lin" userId="4f5ea914-e9ae-44cc-983b-ec5bd1f2dd00" providerId="ADAL" clId="{9F8B0277-CC8E-4C24-8139-1A6A585B02BC}" dt="2024-09-11T19:03:41.030" v="1279" actId="47"/>
        <pc:sldMkLst>
          <pc:docMk/>
          <pc:sldMk cId="4122050733" sldId="307"/>
        </pc:sldMkLst>
        <pc:spChg chg="mod">
          <ac:chgData name="Yili Lin" userId="4f5ea914-e9ae-44cc-983b-ec5bd1f2dd00" providerId="ADAL" clId="{9F8B0277-CC8E-4C24-8139-1A6A585B02BC}" dt="2024-09-11T19:02:56.416" v="1270" actId="255"/>
          <ac:spMkLst>
            <pc:docMk/>
            <pc:sldMk cId="4122050733" sldId="307"/>
            <ac:spMk id="2" creationId="{67ADE210-04F2-C333-E82F-063748B5B191}"/>
          </ac:spMkLst>
        </pc:spChg>
        <pc:spChg chg="mod">
          <ac:chgData name="Yili Lin" userId="4f5ea914-e9ae-44cc-983b-ec5bd1f2dd00" providerId="ADAL" clId="{9F8B0277-CC8E-4C24-8139-1A6A585B02BC}" dt="2024-09-09T22:01:58.885" v="155" actId="20577"/>
          <ac:spMkLst>
            <pc:docMk/>
            <pc:sldMk cId="4122050733" sldId="307"/>
            <ac:spMk id="4" creationId="{CE6DDAFA-E1B1-A3B0-387B-F9BB3446C2A1}"/>
          </ac:spMkLst>
        </pc:spChg>
        <pc:spChg chg="del mod">
          <ac:chgData name="Yili Lin" userId="4f5ea914-e9ae-44cc-983b-ec5bd1f2dd00" providerId="ADAL" clId="{9F8B0277-CC8E-4C24-8139-1A6A585B02BC}" dt="2024-09-11T19:03:04.641" v="1272" actId="478"/>
          <ac:spMkLst>
            <pc:docMk/>
            <pc:sldMk cId="4122050733" sldId="307"/>
            <ac:spMk id="6" creationId="{6DFF2DC1-B49E-45B2-9F57-B2E8B689AFE3}"/>
          </ac:spMkLst>
        </pc:spChg>
        <pc:picChg chg="del">
          <ac:chgData name="Yili Lin" userId="4f5ea914-e9ae-44cc-983b-ec5bd1f2dd00" providerId="ADAL" clId="{9F8B0277-CC8E-4C24-8139-1A6A585B02BC}" dt="2024-09-11T19:03:01.602" v="1271" actId="478"/>
          <ac:picMkLst>
            <pc:docMk/>
            <pc:sldMk cId="4122050733" sldId="307"/>
            <ac:picMk id="5" creationId="{6B06A306-3E46-55E7-E807-B7FC7A74D334}"/>
          </ac:picMkLst>
        </pc:picChg>
      </pc:sldChg>
      <pc:sldChg chg="addSp delSp modSp add mod ord">
        <pc:chgData name="Yili Lin" userId="4f5ea914-e9ae-44cc-983b-ec5bd1f2dd00" providerId="ADAL" clId="{9F8B0277-CC8E-4C24-8139-1A6A585B02BC}" dt="2024-09-11T19:35:51.224" v="1407" actId="2164"/>
        <pc:sldMkLst>
          <pc:docMk/>
          <pc:sldMk cId="2406310212" sldId="308"/>
        </pc:sldMkLst>
        <pc:spChg chg="mod">
          <ac:chgData name="Yili Lin" userId="4f5ea914-e9ae-44cc-983b-ec5bd1f2dd00" providerId="ADAL" clId="{9F8B0277-CC8E-4C24-8139-1A6A585B02BC}" dt="2024-09-11T19:26:39.396" v="1314"/>
          <ac:spMkLst>
            <pc:docMk/>
            <pc:sldMk cId="2406310212" sldId="308"/>
            <ac:spMk id="2" creationId="{67ADE210-04F2-C333-E82F-063748B5B191}"/>
          </ac:spMkLst>
        </pc:spChg>
        <pc:spChg chg="del mod">
          <ac:chgData name="Yili Lin" userId="4f5ea914-e9ae-44cc-983b-ec5bd1f2dd00" providerId="ADAL" clId="{9F8B0277-CC8E-4C24-8139-1A6A585B02BC}" dt="2024-09-11T19:26:46.349" v="1317" actId="478"/>
          <ac:spMkLst>
            <pc:docMk/>
            <pc:sldMk cId="2406310212" sldId="308"/>
            <ac:spMk id="4" creationId="{CE6DDAFA-E1B1-A3B0-387B-F9BB3446C2A1}"/>
          </ac:spMkLst>
        </pc:spChg>
        <pc:spChg chg="del mod">
          <ac:chgData name="Yili Lin" userId="4f5ea914-e9ae-44cc-983b-ec5bd1f2dd00" providerId="ADAL" clId="{9F8B0277-CC8E-4C24-8139-1A6A585B02BC}" dt="2024-09-11T19:26:43.861" v="1316" actId="478"/>
          <ac:spMkLst>
            <pc:docMk/>
            <pc:sldMk cId="2406310212" sldId="308"/>
            <ac:spMk id="6" creationId="{6DFF2DC1-B49E-45B2-9F57-B2E8B689AFE3}"/>
          </ac:spMkLst>
        </pc:spChg>
        <pc:graphicFrameChg chg="add del mod">
          <ac:chgData name="Yili Lin" userId="4f5ea914-e9ae-44cc-983b-ec5bd1f2dd00" providerId="ADAL" clId="{9F8B0277-CC8E-4C24-8139-1A6A585B02BC}" dt="2024-09-11T19:28:30.348" v="1325" actId="478"/>
          <ac:graphicFrameMkLst>
            <pc:docMk/>
            <pc:sldMk cId="2406310212" sldId="308"/>
            <ac:graphicFrameMk id="3" creationId="{1247AD0B-8E32-4B46-D432-0EA8998D806E}"/>
          </ac:graphicFrameMkLst>
        </pc:graphicFrameChg>
        <pc:graphicFrameChg chg="add mod modGraphic">
          <ac:chgData name="Yili Lin" userId="4f5ea914-e9ae-44cc-983b-ec5bd1f2dd00" providerId="ADAL" clId="{9F8B0277-CC8E-4C24-8139-1A6A585B02BC}" dt="2024-09-11T19:35:51.224" v="1407" actId="2164"/>
          <ac:graphicFrameMkLst>
            <pc:docMk/>
            <pc:sldMk cId="2406310212" sldId="308"/>
            <ac:graphicFrameMk id="10" creationId="{824EAB17-5731-FE5D-17EA-C505BC0DC276}"/>
          </ac:graphicFrameMkLst>
        </pc:graphicFrameChg>
        <pc:picChg chg="del">
          <ac:chgData name="Yili Lin" userId="4f5ea914-e9ae-44cc-983b-ec5bd1f2dd00" providerId="ADAL" clId="{9F8B0277-CC8E-4C24-8139-1A6A585B02BC}" dt="2024-09-11T19:26:42.048" v="1315" actId="478"/>
          <ac:picMkLst>
            <pc:docMk/>
            <pc:sldMk cId="2406310212" sldId="308"/>
            <ac:picMk id="5" creationId="{6B06A306-3E46-55E7-E807-B7FC7A74D334}"/>
          </ac:picMkLst>
        </pc:picChg>
      </pc:sldChg>
      <pc:sldChg chg="addSp delSp modSp add del mod">
        <pc:chgData name="Yili Lin" userId="4f5ea914-e9ae-44cc-983b-ec5bd1f2dd00" providerId="ADAL" clId="{9F8B0277-CC8E-4C24-8139-1A6A585B02BC}" dt="2024-09-20T20:30:41.343" v="2192" actId="47"/>
        <pc:sldMkLst>
          <pc:docMk/>
          <pc:sldMk cId="3810457268" sldId="309"/>
        </pc:sldMkLst>
        <pc:spChg chg="mod">
          <ac:chgData name="Yili Lin" userId="4f5ea914-e9ae-44cc-983b-ec5bd1f2dd00" providerId="ADAL" clId="{9F8B0277-CC8E-4C24-8139-1A6A585B02BC}" dt="2024-09-20T18:21:54.202" v="1987" actId="113"/>
          <ac:spMkLst>
            <pc:docMk/>
            <pc:sldMk cId="3810457268" sldId="309"/>
            <ac:spMk id="2" creationId="{67ADE210-04F2-C333-E82F-063748B5B191}"/>
          </ac:spMkLst>
        </pc:spChg>
        <pc:spChg chg="add mod">
          <ac:chgData name="Yili Lin" userId="4f5ea914-e9ae-44cc-983b-ec5bd1f2dd00" providerId="ADAL" clId="{9F8B0277-CC8E-4C24-8139-1A6A585B02BC}" dt="2024-09-19T21:25:42.771" v="1894"/>
          <ac:spMkLst>
            <pc:docMk/>
            <pc:sldMk cId="3810457268" sldId="309"/>
            <ac:spMk id="3" creationId="{64C328EC-7589-7F36-3F49-A29996F6C502}"/>
          </ac:spMkLst>
        </pc:spChg>
        <pc:spChg chg="mod">
          <ac:chgData name="Yili Lin" userId="4f5ea914-e9ae-44cc-983b-ec5bd1f2dd00" providerId="ADAL" clId="{9F8B0277-CC8E-4C24-8139-1A6A585B02BC}" dt="2024-09-20T18:26:10.198" v="2072" actId="20577"/>
          <ac:spMkLst>
            <pc:docMk/>
            <pc:sldMk cId="3810457268" sldId="309"/>
            <ac:spMk id="4" creationId="{CE6DDAFA-E1B1-A3B0-387B-F9BB3446C2A1}"/>
          </ac:spMkLst>
        </pc:spChg>
        <pc:spChg chg="del mod">
          <ac:chgData name="Yili Lin" userId="4f5ea914-e9ae-44cc-983b-ec5bd1f2dd00" providerId="ADAL" clId="{9F8B0277-CC8E-4C24-8139-1A6A585B02BC}" dt="2024-09-20T18:22:04.921" v="1989" actId="478"/>
          <ac:spMkLst>
            <pc:docMk/>
            <pc:sldMk cId="3810457268" sldId="309"/>
            <ac:spMk id="6" creationId="{6DFF2DC1-B49E-45B2-9F57-B2E8B689AFE3}"/>
          </ac:spMkLst>
        </pc:spChg>
        <pc:spChg chg="add mod">
          <ac:chgData name="Yili Lin" userId="4f5ea914-e9ae-44cc-983b-ec5bd1f2dd00" providerId="ADAL" clId="{9F8B0277-CC8E-4C24-8139-1A6A585B02BC}" dt="2024-09-20T18:24:36.280" v="2058" actId="14100"/>
          <ac:spMkLst>
            <pc:docMk/>
            <pc:sldMk cId="3810457268" sldId="309"/>
            <ac:spMk id="10" creationId="{9C4AA596-2F3E-C733-9DF8-77C32E01A9DD}"/>
          </ac:spMkLst>
        </pc:spChg>
        <pc:spChg chg="add del mod">
          <ac:chgData name="Yili Lin" userId="4f5ea914-e9ae-44cc-983b-ec5bd1f2dd00" providerId="ADAL" clId="{9F8B0277-CC8E-4C24-8139-1A6A585B02BC}" dt="2024-09-20T18:26:02.762" v="2070" actId="478"/>
          <ac:spMkLst>
            <pc:docMk/>
            <pc:sldMk cId="3810457268" sldId="309"/>
            <ac:spMk id="13" creationId="{A29CE778-48BD-A569-2E21-83935DE8AEEF}"/>
          </ac:spMkLst>
        </pc:spChg>
        <pc:picChg chg="del mod">
          <ac:chgData name="Yili Lin" userId="4f5ea914-e9ae-44cc-983b-ec5bd1f2dd00" providerId="ADAL" clId="{9F8B0277-CC8E-4C24-8139-1A6A585B02BC}" dt="2024-09-20T18:22:02.815" v="1988" actId="478"/>
          <ac:picMkLst>
            <pc:docMk/>
            <pc:sldMk cId="3810457268" sldId="309"/>
            <ac:picMk id="5" creationId="{6B06A306-3E46-55E7-E807-B7FC7A74D334}"/>
          </ac:picMkLst>
        </pc:picChg>
        <pc:picChg chg="add mod">
          <ac:chgData name="Yili Lin" userId="4f5ea914-e9ae-44cc-983b-ec5bd1f2dd00" providerId="ADAL" clId="{9F8B0277-CC8E-4C24-8139-1A6A585B02BC}" dt="2024-09-20T18:24:30.755" v="2057" actId="1076"/>
          <ac:picMkLst>
            <pc:docMk/>
            <pc:sldMk cId="3810457268" sldId="309"/>
            <ac:picMk id="12" creationId="{78BBFD42-BE06-2722-2983-D324EAAB76A9}"/>
          </ac:picMkLst>
        </pc:picChg>
        <pc:picChg chg="add del mod">
          <ac:chgData name="Yili Lin" userId="4f5ea914-e9ae-44cc-983b-ec5bd1f2dd00" providerId="ADAL" clId="{9F8B0277-CC8E-4C24-8139-1A6A585B02BC}" dt="2024-09-20T18:26:05.198" v="2071" actId="478"/>
          <ac:picMkLst>
            <pc:docMk/>
            <pc:sldMk cId="3810457268" sldId="309"/>
            <ac:picMk id="15" creationId="{082797E7-EE65-97AF-EB34-DF5E6A27C27D}"/>
          </ac:picMkLst>
        </pc:picChg>
      </pc:sldChg>
      <pc:sldChg chg="addSp delSp modSp add mod">
        <pc:chgData name="Yili Lin" userId="4f5ea914-e9ae-44cc-983b-ec5bd1f2dd00" providerId="ADAL" clId="{9F8B0277-CC8E-4C24-8139-1A6A585B02BC}" dt="2024-09-20T20:45:16.891" v="2220" actId="255"/>
        <pc:sldMkLst>
          <pc:docMk/>
          <pc:sldMk cId="2609109084" sldId="310"/>
        </pc:sldMkLst>
        <pc:spChg chg="mod">
          <ac:chgData name="Yili Lin" userId="4f5ea914-e9ae-44cc-983b-ec5bd1f2dd00" providerId="ADAL" clId="{9F8B0277-CC8E-4C24-8139-1A6A585B02BC}" dt="2024-09-20T20:40:14.140" v="2201" actId="255"/>
          <ac:spMkLst>
            <pc:docMk/>
            <pc:sldMk cId="2609109084" sldId="310"/>
            <ac:spMk id="2" creationId="{67ADE210-04F2-C333-E82F-063748B5B191}"/>
          </ac:spMkLst>
        </pc:spChg>
        <pc:spChg chg="add">
          <ac:chgData name="Yili Lin" userId="4f5ea914-e9ae-44cc-983b-ec5bd1f2dd00" providerId="ADAL" clId="{9F8B0277-CC8E-4C24-8139-1A6A585B02BC}" dt="2024-09-20T20:40:34.541" v="2203"/>
          <ac:spMkLst>
            <pc:docMk/>
            <pc:sldMk cId="2609109084" sldId="310"/>
            <ac:spMk id="3" creationId="{6D611D0A-DB6A-3D15-8164-6F87BA324619}"/>
          </ac:spMkLst>
        </pc:spChg>
        <pc:spChg chg="del mod">
          <ac:chgData name="Yili Lin" userId="4f5ea914-e9ae-44cc-983b-ec5bd1f2dd00" providerId="ADAL" clId="{9F8B0277-CC8E-4C24-8139-1A6A585B02BC}" dt="2024-09-20T20:40:23.562" v="2202" actId="478"/>
          <ac:spMkLst>
            <pc:docMk/>
            <pc:sldMk cId="2609109084" sldId="310"/>
            <ac:spMk id="4" creationId="{CE6DDAFA-E1B1-A3B0-387B-F9BB3446C2A1}"/>
          </ac:spMkLst>
        </pc:spChg>
        <pc:spChg chg="add del mod">
          <ac:chgData name="Yili Lin" userId="4f5ea914-e9ae-44cc-983b-ec5bd1f2dd00" providerId="ADAL" clId="{9F8B0277-CC8E-4C24-8139-1A6A585B02BC}" dt="2024-09-20T20:44:58.324" v="2218" actId="478"/>
          <ac:spMkLst>
            <pc:docMk/>
            <pc:sldMk cId="2609109084" sldId="310"/>
            <ac:spMk id="6" creationId="{6DFF2DC1-B49E-45B2-9F57-B2E8B689AFE3}"/>
          </ac:spMkLst>
        </pc:spChg>
        <pc:spChg chg="add mod">
          <ac:chgData name="Yili Lin" userId="4f5ea914-e9ae-44cc-983b-ec5bd1f2dd00" providerId="ADAL" clId="{9F8B0277-CC8E-4C24-8139-1A6A585B02BC}" dt="2024-09-20T20:45:16.891" v="2220" actId="255"/>
          <ac:spMkLst>
            <pc:docMk/>
            <pc:sldMk cId="2609109084" sldId="310"/>
            <ac:spMk id="11" creationId="{E0BF3331-EAC5-E340-2480-EC3A63E9D81B}"/>
          </ac:spMkLst>
        </pc:spChg>
        <pc:picChg chg="add del">
          <ac:chgData name="Yili Lin" userId="4f5ea914-e9ae-44cc-983b-ec5bd1f2dd00" providerId="ADAL" clId="{9F8B0277-CC8E-4C24-8139-1A6A585B02BC}" dt="2024-09-20T20:44:59.186" v="2219" actId="478"/>
          <ac:picMkLst>
            <pc:docMk/>
            <pc:sldMk cId="2609109084" sldId="310"/>
            <ac:picMk id="5" creationId="{6B06A306-3E46-55E7-E807-B7FC7A74D334}"/>
          </ac:picMkLst>
        </pc:picChg>
      </pc:sldChg>
      <pc:sldChg chg="delSp modSp add del mod">
        <pc:chgData name="Yili Lin" userId="4f5ea914-e9ae-44cc-983b-ec5bd1f2dd00" providerId="ADAL" clId="{9F8B0277-CC8E-4C24-8139-1A6A585B02BC}" dt="2024-09-11T19:03:38.425" v="1278" actId="2696"/>
        <pc:sldMkLst>
          <pc:docMk/>
          <pc:sldMk cId="100248125" sldId="311"/>
        </pc:sldMkLst>
        <pc:spChg chg="mod">
          <ac:chgData name="Yili Lin" userId="4f5ea914-e9ae-44cc-983b-ec5bd1f2dd00" providerId="ADAL" clId="{9F8B0277-CC8E-4C24-8139-1A6A585B02BC}" dt="2024-09-11T19:03:20.938" v="1275" actId="255"/>
          <ac:spMkLst>
            <pc:docMk/>
            <pc:sldMk cId="100248125" sldId="311"/>
            <ac:spMk id="2" creationId="{67ADE210-04F2-C333-E82F-063748B5B191}"/>
          </ac:spMkLst>
        </pc:spChg>
        <pc:spChg chg="del">
          <ac:chgData name="Yili Lin" userId="4f5ea914-e9ae-44cc-983b-ec5bd1f2dd00" providerId="ADAL" clId="{9F8B0277-CC8E-4C24-8139-1A6A585B02BC}" dt="2024-09-11T19:03:25.737" v="1277" actId="478"/>
          <ac:spMkLst>
            <pc:docMk/>
            <pc:sldMk cId="100248125" sldId="311"/>
            <ac:spMk id="6" creationId="{6DFF2DC1-B49E-45B2-9F57-B2E8B689AFE3}"/>
          </ac:spMkLst>
        </pc:spChg>
        <pc:picChg chg="del">
          <ac:chgData name="Yili Lin" userId="4f5ea914-e9ae-44cc-983b-ec5bd1f2dd00" providerId="ADAL" clId="{9F8B0277-CC8E-4C24-8139-1A6A585B02BC}" dt="2024-09-11T19:03:22.442" v="1276" actId="478"/>
          <ac:picMkLst>
            <pc:docMk/>
            <pc:sldMk cId="100248125" sldId="311"/>
            <ac:picMk id="5" creationId="{6B06A306-3E46-55E7-E807-B7FC7A74D334}"/>
          </ac:picMkLst>
        </pc:picChg>
      </pc:sldChg>
      <pc:sldChg chg="modSp add del mod">
        <pc:chgData name="Yili Lin" userId="4f5ea914-e9ae-44cc-983b-ec5bd1f2dd00" providerId="ADAL" clId="{9F8B0277-CC8E-4C24-8139-1A6A585B02BC}" dt="2024-09-20T20:49:10.110" v="2246" actId="47"/>
        <pc:sldMkLst>
          <pc:docMk/>
          <pc:sldMk cId="125674277" sldId="311"/>
        </pc:sldMkLst>
        <pc:spChg chg="mod">
          <ac:chgData name="Yili Lin" userId="4f5ea914-e9ae-44cc-983b-ec5bd1f2dd00" providerId="ADAL" clId="{9F8B0277-CC8E-4C24-8139-1A6A585B02BC}" dt="2024-09-11T19:06:21.683" v="1288" actId="20577"/>
          <ac:spMkLst>
            <pc:docMk/>
            <pc:sldMk cId="125674277" sldId="311"/>
            <ac:spMk id="4" creationId="{CE6DDAFA-E1B1-A3B0-387B-F9BB3446C2A1}"/>
          </ac:spMkLst>
        </pc:spChg>
      </pc:sldChg>
      <pc:sldChg chg="addSp delSp modSp add del mod">
        <pc:chgData name="Yili Lin" userId="4f5ea914-e9ae-44cc-983b-ec5bd1f2dd00" providerId="ADAL" clId="{9F8B0277-CC8E-4C24-8139-1A6A585B02BC}" dt="2024-09-19T19:10:44.313" v="1528" actId="47"/>
        <pc:sldMkLst>
          <pc:docMk/>
          <pc:sldMk cId="2826265998" sldId="312"/>
        </pc:sldMkLst>
        <pc:spChg chg="mod">
          <ac:chgData name="Yili Lin" userId="4f5ea914-e9ae-44cc-983b-ec5bd1f2dd00" providerId="ADAL" clId="{9F8B0277-CC8E-4C24-8139-1A6A585B02BC}" dt="2024-09-11T19:07:36.222" v="1295" actId="255"/>
          <ac:spMkLst>
            <pc:docMk/>
            <pc:sldMk cId="2826265998" sldId="312"/>
            <ac:spMk id="2" creationId="{67ADE210-04F2-C333-E82F-063748B5B191}"/>
          </ac:spMkLst>
        </pc:spChg>
        <pc:spChg chg="add del mod">
          <ac:chgData name="Yili Lin" userId="4f5ea914-e9ae-44cc-983b-ec5bd1f2dd00" providerId="ADAL" clId="{9F8B0277-CC8E-4C24-8139-1A6A585B02BC}" dt="2024-09-09T23:11:14.817" v="415" actId="478"/>
          <ac:spMkLst>
            <pc:docMk/>
            <pc:sldMk cId="2826265998" sldId="312"/>
            <ac:spMk id="3" creationId="{47AAE51C-4CFC-3FB1-78BD-C4A4E89E33ED}"/>
          </ac:spMkLst>
        </pc:spChg>
        <pc:spChg chg="del mod">
          <ac:chgData name="Yili Lin" userId="4f5ea914-e9ae-44cc-983b-ec5bd1f2dd00" providerId="ADAL" clId="{9F8B0277-CC8E-4C24-8139-1A6A585B02BC}" dt="2024-09-11T19:26:22.953" v="1311" actId="478"/>
          <ac:spMkLst>
            <pc:docMk/>
            <pc:sldMk cId="2826265998" sldId="312"/>
            <ac:spMk id="6" creationId="{6DFF2DC1-B49E-45B2-9F57-B2E8B689AFE3}"/>
          </ac:spMkLst>
        </pc:spChg>
        <pc:spChg chg="add del mod">
          <ac:chgData name="Yili Lin" userId="4f5ea914-e9ae-44cc-983b-ec5bd1f2dd00" providerId="ADAL" clId="{9F8B0277-CC8E-4C24-8139-1A6A585B02BC}" dt="2024-09-09T23:12:46.766" v="431" actId="478"/>
          <ac:spMkLst>
            <pc:docMk/>
            <pc:sldMk cId="2826265998" sldId="312"/>
            <ac:spMk id="10" creationId="{815CBB86-A888-890D-E54A-6317F17116FB}"/>
          </ac:spMkLst>
        </pc:spChg>
        <pc:spChg chg="add mod">
          <ac:chgData name="Yili Lin" userId="4f5ea914-e9ae-44cc-983b-ec5bd1f2dd00" providerId="ADAL" clId="{9F8B0277-CC8E-4C24-8139-1A6A585B02BC}" dt="2024-09-09T23:16:57.847" v="507" actId="20577"/>
          <ac:spMkLst>
            <pc:docMk/>
            <pc:sldMk cId="2826265998" sldId="312"/>
            <ac:spMk id="11" creationId="{E058CF27-749E-4525-916C-640BF36C0A00}"/>
          </ac:spMkLst>
        </pc:spChg>
        <pc:spChg chg="add mod ord">
          <ac:chgData name="Yili Lin" userId="4f5ea914-e9ae-44cc-983b-ec5bd1f2dd00" providerId="ADAL" clId="{9F8B0277-CC8E-4C24-8139-1A6A585B02BC}" dt="2024-09-11T15:21:45.523" v="1252" actId="20577"/>
          <ac:spMkLst>
            <pc:docMk/>
            <pc:sldMk cId="2826265998" sldId="312"/>
            <ac:spMk id="14" creationId="{453D8431-9457-FDE2-13B0-56ADD46219C4}"/>
          </ac:spMkLst>
        </pc:spChg>
        <pc:spChg chg="add mod">
          <ac:chgData name="Yili Lin" userId="4f5ea914-e9ae-44cc-983b-ec5bd1f2dd00" providerId="ADAL" clId="{9F8B0277-CC8E-4C24-8139-1A6A585B02BC}" dt="2024-09-09T23:34:44.784" v="891" actId="20577"/>
          <ac:spMkLst>
            <pc:docMk/>
            <pc:sldMk cId="2826265998" sldId="312"/>
            <ac:spMk id="16" creationId="{1783935C-09D6-4ED9-A98F-7F6F6FE3B8C3}"/>
          </ac:spMkLst>
        </pc:spChg>
        <pc:spChg chg="add del mod">
          <ac:chgData name="Yili Lin" userId="4f5ea914-e9ae-44cc-983b-ec5bd1f2dd00" providerId="ADAL" clId="{9F8B0277-CC8E-4C24-8139-1A6A585B02BC}" dt="2024-09-09T23:43:38.854" v="1056" actId="478"/>
          <ac:spMkLst>
            <pc:docMk/>
            <pc:sldMk cId="2826265998" sldId="312"/>
            <ac:spMk id="17" creationId="{8A53156F-6221-95E1-6750-6016BC44FFBC}"/>
          </ac:spMkLst>
        </pc:spChg>
        <pc:picChg chg="del">
          <ac:chgData name="Yili Lin" userId="4f5ea914-e9ae-44cc-983b-ec5bd1f2dd00" providerId="ADAL" clId="{9F8B0277-CC8E-4C24-8139-1A6A585B02BC}" dt="2024-09-09T23:12:04.271" v="424" actId="478"/>
          <ac:picMkLst>
            <pc:docMk/>
            <pc:sldMk cId="2826265998" sldId="312"/>
            <ac:picMk id="5" creationId="{6B06A306-3E46-55E7-E807-B7FC7A74D334}"/>
          </ac:picMkLst>
        </pc:picChg>
        <pc:picChg chg="add del mod ord">
          <ac:chgData name="Yili Lin" userId="4f5ea914-e9ae-44cc-983b-ec5bd1f2dd00" providerId="ADAL" clId="{9F8B0277-CC8E-4C24-8139-1A6A585B02BC}" dt="2024-09-09T23:27:50.889" v="741" actId="478"/>
          <ac:picMkLst>
            <pc:docMk/>
            <pc:sldMk cId="2826265998" sldId="312"/>
            <ac:picMk id="12" creationId="{39867E28-C3A4-A0A5-BA0F-A8BBB81FE1EC}"/>
          </ac:picMkLst>
        </pc:picChg>
        <pc:picChg chg="add mod">
          <ac:chgData name="Yili Lin" userId="4f5ea914-e9ae-44cc-983b-ec5bd1f2dd00" providerId="ADAL" clId="{9F8B0277-CC8E-4C24-8139-1A6A585B02BC}" dt="2024-09-09T23:12:07.672" v="426"/>
          <ac:picMkLst>
            <pc:docMk/>
            <pc:sldMk cId="2826265998" sldId="312"/>
            <ac:picMk id="13" creationId="{12CC7FD1-BAAB-1611-212D-0A6E177DFA83}"/>
          </ac:picMkLst>
        </pc:picChg>
        <pc:picChg chg="add del mod ord">
          <ac:chgData name="Yili Lin" userId="4f5ea914-e9ae-44cc-983b-ec5bd1f2dd00" providerId="ADAL" clId="{9F8B0277-CC8E-4C24-8139-1A6A585B02BC}" dt="2024-09-11T19:26:17.512" v="1310" actId="478"/>
          <ac:picMkLst>
            <pc:docMk/>
            <pc:sldMk cId="2826265998" sldId="312"/>
            <ac:picMk id="15" creationId="{27B23AC5-01D3-F496-AFEB-86DB923FB508}"/>
          </ac:picMkLst>
        </pc:picChg>
      </pc:sldChg>
      <pc:sldChg chg="addSp delSp modSp add del mod ord">
        <pc:chgData name="Yili Lin" userId="4f5ea914-e9ae-44cc-983b-ec5bd1f2dd00" providerId="ADAL" clId="{9F8B0277-CC8E-4C24-8139-1A6A585B02BC}" dt="2024-09-19T19:10:44.844" v="1529" actId="47"/>
        <pc:sldMkLst>
          <pc:docMk/>
          <pc:sldMk cId="4149228963" sldId="313"/>
        </pc:sldMkLst>
        <pc:spChg chg="add del mod">
          <ac:chgData name="Yili Lin" userId="4f5ea914-e9ae-44cc-983b-ec5bd1f2dd00" providerId="ADAL" clId="{9F8B0277-CC8E-4C24-8139-1A6A585B02BC}" dt="2024-09-09T23:19:50.952" v="567" actId="478"/>
          <ac:spMkLst>
            <pc:docMk/>
            <pc:sldMk cId="4149228963" sldId="313"/>
            <ac:spMk id="3" creationId="{47AAE51C-4CFC-3FB1-78BD-C4A4E89E33ED}"/>
          </ac:spMkLst>
        </pc:spChg>
        <pc:spChg chg="mod">
          <ac:chgData name="Yili Lin" userId="4f5ea914-e9ae-44cc-983b-ec5bd1f2dd00" providerId="ADAL" clId="{9F8B0277-CC8E-4C24-8139-1A6A585B02BC}" dt="2024-09-09T23:27:44.418" v="740" actId="1076"/>
          <ac:spMkLst>
            <pc:docMk/>
            <pc:sldMk cId="4149228963" sldId="313"/>
            <ac:spMk id="6" creationId="{6DFF2DC1-B49E-45B2-9F57-B2E8B689AFE3}"/>
          </ac:spMkLst>
        </pc:spChg>
        <pc:spChg chg="add mod">
          <ac:chgData name="Yili Lin" userId="4f5ea914-e9ae-44cc-983b-ec5bd1f2dd00" providerId="ADAL" clId="{9F8B0277-CC8E-4C24-8139-1A6A585B02BC}" dt="2024-09-09T23:17:01.296" v="508" actId="20577"/>
          <ac:spMkLst>
            <pc:docMk/>
            <pc:sldMk cId="4149228963" sldId="313"/>
            <ac:spMk id="12" creationId="{6D699CD0-01F2-E1AA-6369-42A4C0C109ED}"/>
          </ac:spMkLst>
        </pc:spChg>
        <pc:spChg chg="add mod ord">
          <ac:chgData name="Yili Lin" userId="4f5ea914-e9ae-44cc-983b-ec5bd1f2dd00" providerId="ADAL" clId="{9F8B0277-CC8E-4C24-8139-1A6A585B02BC}" dt="2024-09-11T15:22:01.123" v="1253" actId="255"/>
          <ac:spMkLst>
            <pc:docMk/>
            <pc:sldMk cId="4149228963" sldId="313"/>
            <ac:spMk id="13" creationId="{C32BA46A-FBBE-1ABA-24D6-EE9D76A648CE}"/>
          </ac:spMkLst>
        </pc:spChg>
        <pc:spChg chg="add mod">
          <ac:chgData name="Yili Lin" userId="4f5ea914-e9ae-44cc-983b-ec5bd1f2dd00" providerId="ADAL" clId="{9F8B0277-CC8E-4C24-8139-1A6A585B02BC}" dt="2024-09-09T23:34:51.683" v="893" actId="20577"/>
          <ac:spMkLst>
            <pc:docMk/>
            <pc:sldMk cId="4149228963" sldId="313"/>
            <ac:spMk id="14" creationId="{DDA64EA8-ACB3-8555-0E08-807D82A8961A}"/>
          </ac:spMkLst>
        </pc:spChg>
        <pc:picChg chg="del">
          <ac:chgData name="Yili Lin" userId="4f5ea914-e9ae-44cc-983b-ec5bd1f2dd00" providerId="ADAL" clId="{9F8B0277-CC8E-4C24-8139-1A6A585B02BC}" dt="2024-09-09T23:05:04.132" v="377" actId="478"/>
          <ac:picMkLst>
            <pc:docMk/>
            <pc:sldMk cId="4149228963" sldId="313"/>
            <ac:picMk id="5" creationId="{6B06A306-3E46-55E7-E807-B7FC7A74D334}"/>
          </ac:picMkLst>
        </pc:picChg>
        <pc:picChg chg="add mod ord">
          <ac:chgData name="Yili Lin" userId="4f5ea914-e9ae-44cc-983b-ec5bd1f2dd00" providerId="ADAL" clId="{9F8B0277-CC8E-4C24-8139-1A6A585B02BC}" dt="2024-09-09T23:27:37.950" v="739" actId="1076"/>
          <ac:picMkLst>
            <pc:docMk/>
            <pc:sldMk cId="4149228963" sldId="313"/>
            <ac:picMk id="11" creationId="{66C8A6C4-6A17-952F-334B-D422806B1405}"/>
          </ac:picMkLst>
        </pc:picChg>
      </pc:sldChg>
      <pc:sldChg chg="add del">
        <pc:chgData name="Yili Lin" userId="4f5ea914-e9ae-44cc-983b-ec5bd1f2dd00" providerId="ADAL" clId="{9F8B0277-CC8E-4C24-8139-1A6A585B02BC}" dt="2024-09-09T23:11:31.070" v="418" actId="47"/>
        <pc:sldMkLst>
          <pc:docMk/>
          <pc:sldMk cId="3330899543" sldId="314"/>
        </pc:sldMkLst>
      </pc:sldChg>
      <pc:sldChg chg="modSp del mod">
        <pc:chgData name="Yili Lin" userId="4f5ea914-e9ae-44cc-983b-ec5bd1f2dd00" providerId="ADAL" clId="{9F8B0277-CC8E-4C24-8139-1A6A585B02BC}" dt="2024-09-09T23:22:14.983" v="652" actId="47"/>
        <pc:sldMkLst>
          <pc:docMk/>
          <pc:sldMk cId="3453047762" sldId="314"/>
        </pc:sldMkLst>
        <pc:spChg chg="mod">
          <ac:chgData name="Yili Lin" userId="4f5ea914-e9ae-44cc-983b-ec5bd1f2dd00" providerId="ADAL" clId="{9F8B0277-CC8E-4C24-8139-1A6A585B02BC}" dt="2024-09-09T23:16:06.581" v="484" actId="20577"/>
          <ac:spMkLst>
            <pc:docMk/>
            <pc:sldMk cId="3453047762" sldId="314"/>
            <ac:spMk id="11" creationId="{E058CF27-749E-4525-916C-640BF36C0A00}"/>
          </ac:spMkLst>
        </pc:spChg>
        <pc:spChg chg="mod">
          <ac:chgData name="Yili Lin" userId="4f5ea914-e9ae-44cc-983b-ec5bd1f2dd00" providerId="ADAL" clId="{9F8B0277-CC8E-4C24-8139-1A6A585B02BC}" dt="2024-09-09T23:17:59.535" v="527" actId="20577"/>
          <ac:spMkLst>
            <pc:docMk/>
            <pc:sldMk cId="3453047762" sldId="314"/>
            <ac:spMk id="14" creationId="{453D8431-9457-FDE2-13B0-56ADD46219C4}"/>
          </ac:spMkLst>
        </pc:spChg>
      </pc:sldChg>
      <pc:sldChg chg="addSp delSp modSp add del mod">
        <pc:chgData name="Yili Lin" userId="4f5ea914-e9ae-44cc-983b-ec5bd1f2dd00" providerId="ADAL" clId="{9F8B0277-CC8E-4C24-8139-1A6A585B02BC}" dt="2024-09-19T19:10:45.391" v="1530" actId="47"/>
        <pc:sldMkLst>
          <pc:docMk/>
          <pc:sldMk cId="3784580620" sldId="315"/>
        </pc:sldMkLst>
        <pc:spChg chg="add mod">
          <ac:chgData name="Yili Lin" userId="4f5ea914-e9ae-44cc-983b-ec5bd1f2dd00" providerId="ADAL" clId="{9F8B0277-CC8E-4C24-8139-1A6A585B02BC}" dt="2024-09-09T23:35:09.818" v="894"/>
          <ac:spMkLst>
            <pc:docMk/>
            <pc:sldMk cId="3784580620" sldId="315"/>
            <ac:spMk id="5" creationId="{3070A481-9884-2FAE-F2D0-00D3384B8319}"/>
          </ac:spMkLst>
        </pc:spChg>
        <pc:spChg chg="mod">
          <ac:chgData name="Yili Lin" userId="4f5ea914-e9ae-44cc-983b-ec5bd1f2dd00" providerId="ADAL" clId="{9F8B0277-CC8E-4C24-8139-1A6A585B02BC}" dt="2024-09-09T23:29:37.910" v="837" actId="14100"/>
          <ac:spMkLst>
            <pc:docMk/>
            <pc:sldMk cId="3784580620" sldId="315"/>
            <ac:spMk id="6" creationId="{6DFF2DC1-B49E-45B2-9F57-B2E8B689AFE3}"/>
          </ac:spMkLst>
        </pc:spChg>
        <pc:spChg chg="add mod">
          <ac:chgData name="Yili Lin" userId="4f5ea914-e9ae-44cc-983b-ec5bd1f2dd00" providerId="ADAL" clId="{9F8B0277-CC8E-4C24-8139-1A6A585B02BC}" dt="2024-09-09T23:35:37.237" v="908" actId="1076"/>
          <ac:spMkLst>
            <pc:docMk/>
            <pc:sldMk cId="3784580620" sldId="315"/>
            <ac:spMk id="10" creationId="{0A38CF43-A7EC-4242-166D-CB7A5D9B174C}"/>
          </ac:spMkLst>
        </pc:spChg>
        <pc:spChg chg="mod">
          <ac:chgData name="Yili Lin" userId="4f5ea914-e9ae-44cc-983b-ec5bd1f2dd00" providerId="ADAL" clId="{9F8B0277-CC8E-4C24-8139-1A6A585B02BC}" dt="2024-09-09T23:22:22.831" v="658" actId="20577"/>
          <ac:spMkLst>
            <pc:docMk/>
            <pc:sldMk cId="3784580620" sldId="315"/>
            <ac:spMk id="11" creationId="{E058CF27-749E-4525-916C-640BF36C0A00}"/>
          </ac:spMkLst>
        </pc:spChg>
        <pc:spChg chg="add mod">
          <ac:chgData name="Yili Lin" userId="4f5ea914-e9ae-44cc-983b-ec5bd1f2dd00" providerId="ADAL" clId="{9F8B0277-CC8E-4C24-8139-1A6A585B02BC}" dt="2024-09-09T23:56:02.013" v="1130" actId="1076"/>
          <ac:spMkLst>
            <pc:docMk/>
            <pc:sldMk cId="3784580620" sldId="315"/>
            <ac:spMk id="13" creationId="{F49740E7-F8A6-9163-E79C-49FECF40121C}"/>
          </ac:spMkLst>
        </pc:spChg>
        <pc:spChg chg="del mod">
          <ac:chgData name="Yili Lin" userId="4f5ea914-e9ae-44cc-983b-ec5bd1f2dd00" providerId="ADAL" clId="{9F8B0277-CC8E-4C24-8139-1A6A585B02BC}" dt="2024-09-09T23:39:53.001" v="934" actId="478"/>
          <ac:spMkLst>
            <pc:docMk/>
            <pc:sldMk cId="3784580620" sldId="315"/>
            <ac:spMk id="14" creationId="{453D8431-9457-FDE2-13B0-56ADD46219C4}"/>
          </ac:spMkLst>
        </pc:spChg>
        <pc:spChg chg="add mod ord">
          <ac:chgData name="Yili Lin" userId="4f5ea914-e9ae-44cc-983b-ec5bd1f2dd00" providerId="ADAL" clId="{9F8B0277-CC8E-4C24-8139-1A6A585B02BC}" dt="2024-09-11T15:22:10.917" v="1257" actId="20577"/>
          <ac:spMkLst>
            <pc:docMk/>
            <pc:sldMk cId="3784580620" sldId="315"/>
            <ac:spMk id="15" creationId="{071F7F77-55D1-E17C-FABA-501901C17D94}"/>
          </ac:spMkLst>
        </pc:spChg>
        <pc:spChg chg="add mod">
          <ac:chgData name="Yili Lin" userId="4f5ea914-e9ae-44cc-983b-ec5bd1f2dd00" providerId="ADAL" clId="{9F8B0277-CC8E-4C24-8139-1A6A585B02BC}" dt="2024-09-09T23:55:49.939" v="1129" actId="20577"/>
          <ac:spMkLst>
            <pc:docMk/>
            <pc:sldMk cId="3784580620" sldId="315"/>
            <ac:spMk id="16" creationId="{1A2ADC05-F6FA-3383-D85D-05CB1163BA37}"/>
          </ac:spMkLst>
        </pc:spChg>
        <pc:picChg chg="add mod ord">
          <ac:chgData name="Yili Lin" userId="4f5ea914-e9ae-44cc-983b-ec5bd1f2dd00" providerId="ADAL" clId="{9F8B0277-CC8E-4C24-8139-1A6A585B02BC}" dt="2024-09-09T23:29:20.906" v="835" actId="1076"/>
          <ac:picMkLst>
            <pc:docMk/>
            <pc:sldMk cId="3784580620" sldId="315"/>
            <ac:picMk id="3" creationId="{4542002A-444A-9178-5EB0-0DD6F39CDF6C}"/>
          </ac:picMkLst>
        </pc:picChg>
        <pc:picChg chg="del">
          <ac:chgData name="Yili Lin" userId="4f5ea914-e9ae-44cc-983b-ec5bd1f2dd00" providerId="ADAL" clId="{9F8B0277-CC8E-4C24-8139-1A6A585B02BC}" dt="2024-09-09T23:25:18.377" v="732" actId="478"/>
          <ac:picMkLst>
            <pc:docMk/>
            <pc:sldMk cId="3784580620" sldId="315"/>
            <ac:picMk id="12" creationId="{39867E28-C3A4-A0A5-BA0F-A8BBB81FE1EC}"/>
          </ac:picMkLst>
        </pc:picChg>
      </pc:sldChg>
      <pc:sldChg chg="addSp delSp modSp add del mod">
        <pc:chgData name="Yili Lin" userId="4f5ea914-e9ae-44cc-983b-ec5bd1f2dd00" providerId="ADAL" clId="{9F8B0277-CC8E-4C24-8139-1A6A585B02BC}" dt="2024-09-19T19:10:55.047" v="1535" actId="47"/>
        <pc:sldMkLst>
          <pc:docMk/>
          <pc:sldMk cId="2026051194" sldId="316"/>
        </pc:sldMkLst>
        <pc:spChg chg="mod">
          <ac:chgData name="Yili Lin" userId="4f5ea914-e9ae-44cc-983b-ec5bd1f2dd00" providerId="ADAL" clId="{9F8B0277-CC8E-4C24-8139-1A6A585B02BC}" dt="2024-09-09T23:30:01.887" v="844" actId="1076"/>
          <ac:spMkLst>
            <pc:docMk/>
            <pc:sldMk cId="2026051194" sldId="316"/>
            <ac:spMk id="6" creationId="{6DFF2DC1-B49E-45B2-9F57-B2E8B689AFE3}"/>
          </ac:spMkLst>
        </pc:spChg>
        <pc:spChg chg="add mod">
          <ac:chgData name="Yili Lin" userId="4f5ea914-e9ae-44cc-983b-ec5bd1f2dd00" providerId="ADAL" clId="{9F8B0277-CC8E-4C24-8139-1A6A585B02BC}" dt="2024-09-09T23:57:49.959" v="1192" actId="20577"/>
          <ac:spMkLst>
            <pc:docMk/>
            <pc:sldMk cId="2026051194" sldId="316"/>
            <ac:spMk id="10" creationId="{9D9C5741-D259-A3E8-5D46-24E98ED60D24}"/>
          </ac:spMkLst>
        </pc:spChg>
        <pc:spChg chg="add del mod">
          <ac:chgData name="Yili Lin" userId="4f5ea914-e9ae-44cc-983b-ec5bd1f2dd00" providerId="ADAL" clId="{9F8B0277-CC8E-4C24-8139-1A6A585B02BC}" dt="2024-09-09T23:57:53.713" v="1193" actId="478"/>
          <ac:spMkLst>
            <pc:docMk/>
            <pc:sldMk cId="2026051194" sldId="316"/>
            <ac:spMk id="12" creationId="{FCB5C5BA-9494-1E5E-B7CB-C29B9CBAD936}"/>
          </ac:spMkLst>
        </pc:spChg>
        <pc:spChg chg="add mod">
          <ac:chgData name="Yili Lin" userId="4f5ea914-e9ae-44cc-983b-ec5bd1f2dd00" providerId="ADAL" clId="{9F8B0277-CC8E-4C24-8139-1A6A585B02BC}" dt="2024-09-09T23:58:22.941" v="1220" actId="20577"/>
          <ac:spMkLst>
            <pc:docMk/>
            <pc:sldMk cId="2026051194" sldId="316"/>
            <ac:spMk id="13" creationId="{80BE1C6B-362A-C8D4-78BC-7E5F5DCDCC0E}"/>
          </ac:spMkLst>
        </pc:spChg>
        <pc:spChg chg="mod">
          <ac:chgData name="Yili Lin" userId="4f5ea914-e9ae-44cc-983b-ec5bd1f2dd00" providerId="ADAL" clId="{9F8B0277-CC8E-4C24-8139-1A6A585B02BC}" dt="2024-09-11T15:22:27.293" v="1265" actId="20577"/>
          <ac:spMkLst>
            <pc:docMk/>
            <pc:sldMk cId="2026051194" sldId="316"/>
            <ac:spMk id="14" creationId="{453D8431-9457-FDE2-13B0-56ADD46219C4}"/>
          </ac:spMkLst>
        </pc:spChg>
        <pc:picChg chg="del">
          <ac:chgData name="Yili Lin" userId="4f5ea914-e9ae-44cc-983b-ec5bd1f2dd00" providerId="ADAL" clId="{9F8B0277-CC8E-4C24-8139-1A6A585B02BC}" dt="2024-09-09T23:29:48.570" v="838" actId="478"/>
          <ac:picMkLst>
            <pc:docMk/>
            <pc:sldMk cId="2026051194" sldId="316"/>
            <ac:picMk id="3" creationId="{4542002A-444A-9178-5EB0-0DD6F39CDF6C}"/>
          </ac:picMkLst>
        </pc:picChg>
        <pc:picChg chg="add mod ord">
          <ac:chgData name="Yili Lin" userId="4f5ea914-e9ae-44cc-983b-ec5bd1f2dd00" providerId="ADAL" clId="{9F8B0277-CC8E-4C24-8139-1A6A585B02BC}" dt="2024-09-09T23:29:55.113" v="841" actId="167"/>
          <ac:picMkLst>
            <pc:docMk/>
            <pc:sldMk cId="2026051194" sldId="316"/>
            <ac:picMk id="5" creationId="{46F3C7B6-C010-D5B2-64F6-01263227AFFB}"/>
          </ac:picMkLst>
        </pc:picChg>
      </pc:sldChg>
      <pc:sldChg chg="modSp add del mod">
        <pc:chgData name="Yili Lin" userId="4f5ea914-e9ae-44cc-983b-ec5bd1f2dd00" providerId="ADAL" clId="{9F8B0277-CC8E-4C24-8139-1A6A585B02BC}" dt="2024-09-20T20:49:12.452" v="2247" actId="47"/>
        <pc:sldMkLst>
          <pc:docMk/>
          <pc:sldMk cId="3387177717" sldId="317"/>
        </pc:sldMkLst>
        <pc:spChg chg="mod">
          <ac:chgData name="Yili Lin" userId="4f5ea914-e9ae-44cc-983b-ec5bd1f2dd00" providerId="ADAL" clId="{9F8B0277-CC8E-4C24-8139-1A6A585B02BC}" dt="2024-09-11T19:20:09.068" v="1305"/>
          <ac:spMkLst>
            <pc:docMk/>
            <pc:sldMk cId="3387177717" sldId="317"/>
            <ac:spMk id="4" creationId="{CE6DDAFA-E1B1-A3B0-387B-F9BB3446C2A1}"/>
          </ac:spMkLst>
        </pc:spChg>
      </pc:sldChg>
      <pc:sldChg chg="modSp add del mod">
        <pc:chgData name="Yili Lin" userId="4f5ea914-e9ae-44cc-983b-ec5bd1f2dd00" providerId="ADAL" clId="{9F8B0277-CC8E-4C24-8139-1A6A585B02BC}" dt="2024-09-20T20:49:13.051" v="2248" actId="47"/>
        <pc:sldMkLst>
          <pc:docMk/>
          <pc:sldMk cId="861879033" sldId="318"/>
        </pc:sldMkLst>
        <pc:spChg chg="mod">
          <ac:chgData name="Yili Lin" userId="4f5ea914-e9ae-44cc-983b-ec5bd1f2dd00" providerId="ADAL" clId="{9F8B0277-CC8E-4C24-8139-1A6A585B02BC}" dt="2024-09-11T19:20:21.073" v="1306"/>
          <ac:spMkLst>
            <pc:docMk/>
            <pc:sldMk cId="861879033" sldId="318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9F8B0277-CC8E-4C24-8139-1A6A585B02BC}" dt="2024-09-11T19:20:32.158" v="1309"/>
        <pc:sldMkLst>
          <pc:docMk/>
          <pc:sldMk cId="4092013421" sldId="319"/>
        </pc:sldMkLst>
        <pc:spChg chg="mod">
          <ac:chgData name="Yili Lin" userId="4f5ea914-e9ae-44cc-983b-ec5bd1f2dd00" providerId="ADAL" clId="{9F8B0277-CC8E-4C24-8139-1A6A585B02BC}" dt="2024-09-11T19:20:32.158" v="1309"/>
          <ac:spMkLst>
            <pc:docMk/>
            <pc:sldMk cId="4092013421" sldId="319"/>
            <ac:spMk id="4" creationId="{CE6DDAFA-E1B1-A3B0-387B-F9BB3446C2A1}"/>
          </ac:spMkLst>
        </pc:spChg>
      </pc:sldChg>
      <pc:sldChg chg="modSp add del mod">
        <pc:chgData name="Yili Lin" userId="4f5ea914-e9ae-44cc-983b-ec5bd1f2dd00" providerId="ADAL" clId="{9F8B0277-CC8E-4C24-8139-1A6A585B02BC}" dt="2024-09-20T20:49:14.287" v="2250" actId="47"/>
        <pc:sldMkLst>
          <pc:docMk/>
          <pc:sldMk cId="2207111303" sldId="320"/>
        </pc:sldMkLst>
        <pc:spChg chg="mod">
          <ac:chgData name="Yili Lin" userId="4f5ea914-e9ae-44cc-983b-ec5bd1f2dd00" providerId="ADAL" clId="{9F8B0277-CC8E-4C24-8139-1A6A585B02BC}" dt="2024-09-11T19:20:28.430" v="1308"/>
          <ac:spMkLst>
            <pc:docMk/>
            <pc:sldMk cId="2207111303" sldId="320"/>
            <ac:spMk id="4" creationId="{CE6DDAFA-E1B1-A3B0-387B-F9BB3446C2A1}"/>
          </ac:spMkLst>
        </pc:spChg>
      </pc:sldChg>
      <pc:sldChg chg="modSp add del mod">
        <pc:chgData name="Yili Lin" userId="4f5ea914-e9ae-44cc-983b-ec5bd1f2dd00" providerId="ADAL" clId="{9F8B0277-CC8E-4C24-8139-1A6A585B02BC}" dt="2024-09-20T20:49:13.411" v="2249" actId="47"/>
        <pc:sldMkLst>
          <pc:docMk/>
          <pc:sldMk cId="1216389001" sldId="321"/>
        </pc:sldMkLst>
        <pc:spChg chg="mod">
          <ac:chgData name="Yili Lin" userId="4f5ea914-e9ae-44cc-983b-ec5bd1f2dd00" providerId="ADAL" clId="{9F8B0277-CC8E-4C24-8139-1A6A585B02BC}" dt="2024-09-11T19:20:25.144" v="1307"/>
          <ac:spMkLst>
            <pc:docMk/>
            <pc:sldMk cId="1216389001" sldId="321"/>
            <ac:spMk id="4" creationId="{CE6DDAFA-E1B1-A3B0-387B-F9BB3446C2A1}"/>
          </ac:spMkLst>
        </pc:spChg>
      </pc:sldChg>
      <pc:sldChg chg="modSp add del mod">
        <pc:chgData name="Yili Lin" userId="4f5ea914-e9ae-44cc-983b-ec5bd1f2dd00" providerId="ADAL" clId="{9F8B0277-CC8E-4C24-8139-1A6A585B02BC}" dt="2024-09-11T20:13:56.837" v="1433" actId="47"/>
        <pc:sldMkLst>
          <pc:docMk/>
          <pc:sldMk cId="555251415" sldId="322"/>
        </pc:sldMkLst>
        <pc:graphicFrameChg chg="modGraphic">
          <ac:chgData name="Yili Lin" userId="4f5ea914-e9ae-44cc-983b-ec5bd1f2dd00" providerId="ADAL" clId="{9F8B0277-CC8E-4C24-8139-1A6A585B02BC}" dt="2024-09-11T19:36:11.126" v="1412" actId="2164"/>
          <ac:graphicFrameMkLst>
            <pc:docMk/>
            <pc:sldMk cId="555251415" sldId="322"/>
            <ac:graphicFrameMk id="10" creationId="{824EAB17-5731-FE5D-17EA-C505BC0DC276}"/>
          </ac:graphicFrameMkLst>
        </pc:graphicFrameChg>
      </pc:sldChg>
      <pc:sldChg chg="addSp delSp modSp add mod">
        <pc:chgData name="Yili Lin" userId="4f5ea914-e9ae-44cc-983b-ec5bd1f2dd00" providerId="ADAL" clId="{9F8B0277-CC8E-4C24-8139-1A6A585B02BC}" dt="2024-09-11T23:10:06.943" v="1472" actId="20577"/>
        <pc:sldMkLst>
          <pc:docMk/>
          <pc:sldMk cId="3609113618" sldId="323"/>
        </pc:sldMkLst>
        <pc:spChg chg="add del mod">
          <ac:chgData name="Yili Lin" userId="4f5ea914-e9ae-44cc-983b-ec5bd1f2dd00" providerId="ADAL" clId="{9F8B0277-CC8E-4C24-8139-1A6A585B02BC}" dt="2024-09-11T23:05:08.566" v="1441" actId="478"/>
          <ac:spMkLst>
            <pc:docMk/>
            <pc:sldMk cId="3609113618" sldId="323"/>
            <ac:spMk id="4" creationId="{859E09D6-8B91-E6E1-9306-48856A82F711}"/>
          </ac:spMkLst>
        </pc:spChg>
        <pc:graphicFrameChg chg="modGraphic">
          <ac:chgData name="Yili Lin" userId="4f5ea914-e9ae-44cc-983b-ec5bd1f2dd00" providerId="ADAL" clId="{9F8B0277-CC8E-4C24-8139-1A6A585B02BC}" dt="2024-09-11T23:10:06.943" v="1472" actId="20577"/>
          <ac:graphicFrameMkLst>
            <pc:docMk/>
            <pc:sldMk cId="3609113618" sldId="323"/>
            <ac:graphicFrameMk id="10" creationId="{824EAB17-5731-FE5D-17EA-C505BC0DC276}"/>
          </ac:graphicFrameMkLst>
        </pc:graphicFrameChg>
        <pc:picChg chg="add del mod">
          <ac:chgData name="Yili Lin" userId="4f5ea914-e9ae-44cc-983b-ec5bd1f2dd00" providerId="ADAL" clId="{9F8B0277-CC8E-4C24-8139-1A6A585B02BC}" dt="2024-09-11T23:05:06.470" v="1440" actId="478"/>
          <ac:picMkLst>
            <pc:docMk/>
            <pc:sldMk cId="3609113618" sldId="323"/>
            <ac:picMk id="3" creationId="{7B111616-0381-D6DA-ED32-4BF18B0553AC}"/>
          </ac:picMkLst>
        </pc:picChg>
      </pc:sldChg>
      <pc:sldChg chg="modSp add del mod">
        <pc:chgData name="Yili Lin" userId="4f5ea914-e9ae-44cc-983b-ec5bd1f2dd00" providerId="ADAL" clId="{9F8B0277-CC8E-4C24-8139-1A6A585B02BC}" dt="2024-09-12T17:14:37.069" v="1498" actId="47"/>
        <pc:sldMkLst>
          <pc:docMk/>
          <pc:sldMk cId="3225714383" sldId="324"/>
        </pc:sldMkLst>
        <pc:graphicFrameChg chg="modGraphic">
          <ac:chgData name="Yili Lin" userId="4f5ea914-e9ae-44cc-983b-ec5bd1f2dd00" providerId="ADAL" clId="{9F8B0277-CC8E-4C24-8139-1A6A585B02BC}" dt="2024-09-12T17:05:03.512" v="1487" actId="20577"/>
          <ac:graphicFrameMkLst>
            <pc:docMk/>
            <pc:sldMk cId="3225714383" sldId="324"/>
            <ac:graphicFrameMk id="10" creationId="{824EAB17-5731-FE5D-17EA-C505BC0DC276}"/>
          </ac:graphicFrameMkLst>
        </pc:graphicFrameChg>
      </pc:sldChg>
      <pc:sldChg chg="modSp add mod">
        <pc:chgData name="Yili Lin" userId="4f5ea914-e9ae-44cc-983b-ec5bd1f2dd00" providerId="ADAL" clId="{9F8B0277-CC8E-4C24-8139-1A6A585B02BC}" dt="2024-09-12T17:05:17.452" v="1491" actId="20577"/>
        <pc:sldMkLst>
          <pc:docMk/>
          <pc:sldMk cId="2962792085" sldId="325"/>
        </pc:sldMkLst>
        <pc:graphicFrameChg chg="modGraphic">
          <ac:chgData name="Yili Lin" userId="4f5ea914-e9ae-44cc-983b-ec5bd1f2dd00" providerId="ADAL" clId="{9F8B0277-CC8E-4C24-8139-1A6A585B02BC}" dt="2024-09-12T17:05:17.452" v="1491" actId="20577"/>
          <ac:graphicFrameMkLst>
            <pc:docMk/>
            <pc:sldMk cId="2962792085" sldId="325"/>
            <ac:graphicFrameMk id="10" creationId="{824EAB17-5731-FE5D-17EA-C505BC0DC276}"/>
          </ac:graphicFrameMkLst>
        </pc:graphicFrameChg>
      </pc:sldChg>
      <pc:sldChg chg="modSp add del mod">
        <pc:chgData name="Yili Lin" userId="4f5ea914-e9ae-44cc-983b-ec5bd1f2dd00" providerId="ADAL" clId="{9F8B0277-CC8E-4C24-8139-1A6A585B02BC}" dt="2024-09-19T19:10:42.172" v="1526" actId="47"/>
        <pc:sldMkLst>
          <pc:docMk/>
          <pc:sldMk cId="4169179912" sldId="326"/>
        </pc:sldMkLst>
        <pc:graphicFrameChg chg="modGraphic">
          <ac:chgData name="Yili Lin" userId="4f5ea914-e9ae-44cc-983b-ec5bd1f2dd00" providerId="ADAL" clId="{9F8B0277-CC8E-4C24-8139-1A6A585B02BC}" dt="2024-09-12T17:05:26.401" v="1495" actId="20577"/>
          <ac:graphicFrameMkLst>
            <pc:docMk/>
            <pc:sldMk cId="4169179912" sldId="326"/>
            <ac:graphicFrameMk id="10" creationId="{824EAB17-5731-FE5D-17EA-C505BC0DC276}"/>
          </ac:graphicFrameMkLst>
        </pc:graphicFrameChg>
      </pc:sldChg>
      <pc:sldChg chg="addSp delSp modSp add mod">
        <pc:chgData name="Yili Lin" userId="4f5ea914-e9ae-44cc-983b-ec5bd1f2dd00" providerId="ADAL" clId="{9F8B0277-CC8E-4C24-8139-1A6A585B02BC}" dt="2024-09-11T20:13:16.196" v="1431" actId="14100"/>
        <pc:sldMkLst>
          <pc:docMk/>
          <pc:sldMk cId="2058601391" sldId="327"/>
        </pc:sldMkLst>
        <pc:spChg chg="add mod">
          <ac:chgData name="Yili Lin" userId="4f5ea914-e9ae-44cc-983b-ec5bd1f2dd00" providerId="ADAL" clId="{9F8B0277-CC8E-4C24-8139-1A6A585B02BC}" dt="2024-09-11T20:13:16.196" v="1431" actId="14100"/>
          <ac:spMkLst>
            <pc:docMk/>
            <pc:sldMk cId="2058601391" sldId="327"/>
            <ac:spMk id="5" creationId="{1418E70B-BC88-C689-0D36-FDA4147BAD76}"/>
          </ac:spMkLst>
        </pc:spChg>
        <pc:picChg chg="add mod">
          <ac:chgData name="Yili Lin" userId="4f5ea914-e9ae-44cc-983b-ec5bd1f2dd00" providerId="ADAL" clId="{9F8B0277-CC8E-4C24-8139-1A6A585B02BC}" dt="2024-09-11T20:11:29.072" v="1427" actId="1076"/>
          <ac:picMkLst>
            <pc:docMk/>
            <pc:sldMk cId="2058601391" sldId="327"/>
            <ac:picMk id="3" creationId="{A0EC0A70-AFAE-5E45-327F-8FED454F1FFA}"/>
          </ac:picMkLst>
        </pc:picChg>
        <pc:picChg chg="add del mod">
          <ac:chgData name="Yili Lin" userId="4f5ea914-e9ae-44cc-983b-ec5bd1f2dd00" providerId="ADAL" clId="{9F8B0277-CC8E-4C24-8139-1A6A585B02BC}" dt="2024-09-11T20:10:26.596" v="1426" actId="478"/>
          <ac:picMkLst>
            <pc:docMk/>
            <pc:sldMk cId="2058601391" sldId="327"/>
            <ac:picMk id="4" creationId="{3B8B8686-D615-F1F3-0F1D-A8978BAC6D45}"/>
          </ac:picMkLst>
        </pc:picChg>
      </pc:sldChg>
      <pc:sldChg chg="modSp add mod ord">
        <pc:chgData name="Yili Lin" userId="4f5ea914-e9ae-44cc-983b-ec5bd1f2dd00" providerId="ADAL" clId="{9F8B0277-CC8E-4C24-8139-1A6A585B02BC}" dt="2024-09-12T16:57:37.924" v="1480" actId="20577"/>
        <pc:sldMkLst>
          <pc:docMk/>
          <pc:sldMk cId="2296487704" sldId="328"/>
        </pc:sldMkLst>
        <pc:graphicFrameChg chg="modGraphic">
          <ac:chgData name="Yili Lin" userId="4f5ea914-e9ae-44cc-983b-ec5bd1f2dd00" providerId="ADAL" clId="{9F8B0277-CC8E-4C24-8139-1A6A585B02BC}" dt="2024-09-12T16:57:37.924" v="1480" actId="20577"/>
          <ac:graphicFrameMkLst>
            <pc:docMk/>
            <pc:sldMk cId="2296487704" sldId="328"/>
            <ac:graphicFrameMk id="10" creationId="{824EAB17-5731-FE5D-17EA-C505BC0DC276}"/>
          </ac:graphicFrameMkLst>
        </pc:graphicFrameChg>
      </pc:sldChg>
      <pc:sldChg chg="add del">
        <pc:chgData name="Yili Lin" userId="4f5ea914-e9ae-44cc-983b-ec5bd1f2dd00" providerId="ADAL" clId="{9F8B0277-CC8E-4C24-8139-1A6A585B02BC}" dt="2024-09-11T20:11:32.507" v="1428" actId="47"/>
        <pc:sldMkLst>
          <pc:docMk/>
          <pc:sldMk cId="2318813034" sldId="328"/>
        </pc:sldMkLst>
      </pc:sldChg>
      <pc:sldChg chg="addSp delSp modSp add mod">
        <pc:chgData name="Yili Lin" userId="4f5ea914-e9ae-44cc-983b-ec5bd1f2dd00" providerId="ADAL" clId="{9F8B0277-CC8E-4C24-8139-1A6A585B02BC}" dt="2024-09-12T16:57:57.225" v="1483" actId="478"/>
        <pc:sldMkLst>
          <pc:docMk/>
          <pc:sldMk cId="977526599" sldId="329"/>
        </pc:sldMkLst>
        <pc:spChg chg="del">
          <ac:chgData name="Yili Lin" userId="4f5ea914-e9ae-44cc-983b-ec5bd1f2dd00" providerId="ADAL" clId="{9F8B0277-CC8E-4C24-8139-1A6A585B02BC}" dt="2024-09-11T23:10:16.948" v="1474" actId="478"/>
          <ac:spMkLst>
            <pc:docMk/>
            <pc:sldMk cId="977526599" sldId="329"/>
            <ac:spMk id="4" creationId="{859E09D6-8B91-E6E1-9306-48856A82F711}"/>
          </ac:spMkLst>
        </pc:spChg>
        <pc:spChg chg="add del mod">
          <ac:chgData name="Yili Lin" userId="4f5ea914-e9ae-44cc-983b-ec5bd1f2dd00" providerId="ADAL" clId="{9F8B0277-CC8E-4C24-8139-1A6A585B02BC}" dt="2024-09-11T23:07:45.966" v="1452" actId="478"/>
          <ac:spMkLst>
            <pc:docMk/>
            <pc:sldMk cId="977526599" sldId="329"/>
            <ac:spMk id="5" creationId="{1C26F74F-5832-263E-2336-7AA66B703246}"/>
          </ac:spMkLst>
        </pc:spChg>
        <pc:spChg chg="add del mod">
          <ac:chgData name="Yili Lin" userId="4f5ea914-e9ae-44cc-983b-ec5bd1f2dd00" providerId="ADAL" clId="{9F8B0277-CC8E-4C24-8139-1A6A585B02BC}" dt="2024-09-12T16:57:57.225" v="1483" actId="478"/>
          <ac:spMkLst>
            <pc:docMk/>
            <pc:sldMk cId="977526599" sldId="329"/>
            <ac:spMk id="15" creationId="{28527375-F2F0-BB8B-215E-3BB03545A7B6}"/>
          </ac:spMkLst>
        </pc:spChg>
        <pc:graphicFrameChg chg="add del modGraphic">
          <ac:chgData name="Yili Lin" userId="4f5ea914-e9ae-44cc-983b-ec5bd1f2dd00" providerId="ADAL" clId="{9F8B0277-CC8E-4C24-8139-1A6A585B02BC}" dt="2024-09-11T23:09:55.124" v="1471" actId="20577"/>
          <ac:graphicFrameMkLst>
            <pc:docMk/>
            <pc:sldMk cId="977526599" sldId="329"/>
            <ac:graphicFrameMk id="10" creationId="{824EAB17-5731-FE5D-17EA-C505BC0DC276}"/>
          </ac:graphicFrameMkLst>
        </pc:graphicFrameChg>
        <pc:picChg chg="del">
          <ac:chgData name="Yili Lin" userId="4f5ea914-e9ae-44cc-983b-ec5bd1f2dd00" providerId="ADAL" clId="{9F8B0277-CC8E-4C24-8139-1A6A585B02BC}" dt="2024-09-11T23:10:14.839" v="1473" actId="478"/>
          <ac:picMkLst>
            <pc:docMk/>
            <pc:sldMk cId="977526599" sldId="329"/>
            <ac:picMk id="3" creationId="{7B111616-0381-D6DA-ED32-4BF18B0553AC}"/>
          </ac:picMkLst>
        </pc:picChg>
        <pc:picChg chg="add del">
          <ac:chgData name="Yili Lin" userId="4f5ea914-e9ae-44cc-983b-ec5bd1f2dd00" providerId="ADAL" clId="{9F8B0277-CC8E-4C24-8139-1A6A585B02BC}" dt="2024-09-11T23:07:59.286" v="1455" actId="22"/>
          <ac:picMkLst>
            <pc:docMk/>
            <pc:sldMk cId="977526599" sldId="329"/>
            <ac:picMk id="11" creationId="{7493C249-45F0-4C88-D87F-B6E5713D80A9}"/>
          </ac:picMkLst>
        </pc:picChg>
        <pc:picChg chg="add del mod">
          <ac:chgData name="Yili Lin" userId="4f5ea914-e9ae-44cc-983b-ec5bd1f2dd00" providerId="ADAL" clId="{9F8B0277-CC8E-4C24-8139-1A6A585B02BC}" dt="2024-09-11T23:09:31.990" v="1469" actId="22"/>
          <ac:picMkLst>
            <pc:docMk/>
            <pc:sldMk cId="977526599" sldId="329"/>
            <ac:picMk id="13" creationId="{514B9632-4D99-10E4-4BAA-8F6FEC44FC9C}"/>
          </ac:picMkLst>
        </pc:picChg>
        <pc:picChg chg="add del mod">
          <ac:chgData name="Yili Lin" userId="4f5ea914-e9ae-44cc-983b-ec5bd1f2dd00" providerId="ADAL" clId="{9F8B0277-CC8E-4C24-8139-1A6A585B02BC}" dt="2024-09-12T16:57:54.740" v="1482" actId="478"/>
          <ac:picMkLst>
            <pc:docMk/>
            <pc:sldMk cId="977526599" sldId="329"/>
            <ac:picMk id="14" creationId="{2C210A55-7A91-69C8-6B24-73B890E1B1FE}"/>
          </ac:picMkLst>
        </pc:picChg>
      </pc:sldChg>
      <pc:sldChg chg="add">
        <pc:chgData name="Yili Lin" userId="4f5ea914-e9ae-44cc-983b-ec5bd1f2dd00" providerId="ADAL" clId="{9F8B0277-CC8E-4C24-8139-1A6A585B02BC}" dt="2024-09-12T16:57:52.217" v="1481"/>
        <pc:sldMkLst>
          <pc:docMk/>
          <pc:sldMk cId="629720146" sldId="330"/>
        </pc:sldMkLst>
      </pc:sldChg>
      <pc:sldChg chg="modSp add del mod">
        <pc:chgData name="Yili Lin" userId="4f5ea914-e9ae-44cc-983b-ec5bd1f2dd00" providerId="ADAL" clId="{9F8B0277-CC8E-4C24-8139-1A6A585B02BC}" dt="2024-09-19T19:10:42.859" v="1527" actId="47"/>
        <pc:sldMkLst>
          <pc:docMk/>
          <pc:sldMk cId="2973312707" sldId="331"/>
        </pc:sldMkLst>
        <pc:picChg chg="mod">
          <ac:chgData name="Yili Lin" userId="4f5ea914-e9ae-44cc-983b-ec5bd1f2dd00" providerId="ADAL" clId="{9F8B0277-CC8E-4C24-8139-1A6A585B02BC}" dt="2024-09-12T17:06:26.035" v="1497" actId="1076"/>
          <ac:picMkLst>
            <pc:docMk/>
            <pc:sldMk cId="2973312707" sldId="331"/>
            <ac:picMk id="14" creationId="{2C210A55-7A91-69C8-6B24-73B890E1B1FE}"/>
          </ac:picMkLst>
        </pc:picChg>
      </pc:sldChg>
      <pc:sldChg chg="addSp modSp add mod">
        <pc:chgData name="Yili Lin" userId="4f5ea914-e9ae-44cc-983b-ec5bd1f2dd00" providerId="ADAL" clId="{9F8B0277-CC8E-4C24-8139-1A6A585B02BC}" dt="2024-09-12T17:18:20.496" v="1516" actId="167"/>
        <pc:sldMkLst>
          <pc:docMk/>
          <pc:sldMk cId="2521943167" sldId="332"/>
        </pc:sldMkLst>
        <pc:spChg chg="add mod">
          <ac:chgData name="Yili Lin" userId="4f5ea914-e9ae-44cc-983b-ec5bd1f2dd00" providerId="ADAL" clId="{9F8B0277-CC8E-4C24-8139-1A6A585B02BC}" dt="2024-09-12T17:18:12.351" v="1514" actId="1076"/>
          <ac:spMkLst>
            <pc:docMk/>
            <pc:sldMk cId="2521943167" sldId="332"/>
            <ac:spMk id="4" creationId="{2A847C1E-9FDA-0B70-AE99-8B174A283C1A}"/>
          </ac:spMkLst>
        </pc:spChg>
        <pc:picChg chg="add mod ord">
          <ac:chgData name="Yili Lin" userId="4f5ea914-e9ae-44cc-983b-ec5bd1f2dd00" providerId="ADAL" clId="{9F8B0277-CC8E-4C24-8139-1A6A585B02BC}" dt="2024-09-12T17:18:20.496" v="1516" actId="167"/>
          <ac:picMkLst>
            <pc:docMk/>
            <pc:sldMk cId="2521943167" sldId="332"/>
            <ac:picMk id="3" creationId="{7DC0E506-5173-417F-484C-1178D555540F}"/>
          </ac:picMkLst>
        </pc:picChg>
      </pc:sldChg>
      <pc:sldChg chg="modSp add del mod">
        <pc:chgData name="Yili Lin" userId="4f5ea914-e9ae-44cc-983b-ec5bd1f2dd00" providerId="ADAL" clId="{9F8B0277-CC8E-4C24-8139-1A6A585B02BC}" dt="2024-09-12T17:18:40.420" v="1520" actId="47"/>
        <pc:sldMkLst>
          <pc:docMk/>
          <pc:sldMk cId="2137364590" sldId="333"/>
        </pc:sldMkLst>
        <pc:spChg chg="mod">
          <ac:chgData name="Yili Lin" userId="4f5ea914-e9ae-44cc-983b-ec5bd1f2dd00" providerId="ADAL" clId="{9F8B0277-CC8E-4C24-8139-1A6A585B02BC}" dt="2024-09-12T17:17:57.222" v="1512" actId="14100"/>
          <ac:spMkLst>
            <pc:docMk/>
            <pc:sldMk cId="2137364590" sldId="333"/>
            <ac:spMk id="4" creationId="{2A847C1E-9FDA-0B70-AE99-8B174A283C1A}"/>
          </ac:spMkLst>
        </pc:spChg>
      </pc:sldChg>
      <pc:sldChg chg="addSp delSp modSp add mod">
        <pc:chgData name="Yili Lin" userId="4f5ea914-e9ae-44cc-983b-ec5bd1f2dd00" providerId="ADAL" clId="{9F8B0277-CC8E-4C24-8139-1A6A585B02BC}" dt="2024-09-12T17:21:58.360" v="1525" actId="478"/>
        <pc:sldMkLst>
          <pc:docMk/>
          <pc:sldMk cId="4037298103" sldId="334"/>
        </pc:sldMkLst>
        <pc:spChg chg="del mod">
          <ac:chgData name="Yili Lin" userId="4f5ea914-e9ae-44cc-983b-ec5bd1f2dd00" providerId="ADAL" clId="{9F8B0277-CC8E-4C24-8139-1A6A585B02BC}" dt="2024-09-12T17:21:58.360" v="1525" actId="478"/>
          <ac:spMkLst>
            <pc:docMk/>
            <pc:sldMk cId="4037298103" sldId="334"/>
            <ac:spMk id="4" creationId="{2A847C1E-9FDA-0B70-AE99-8B174A283C1A}"/>
          </ac:spMkLst>
        </pc:spChg>
        <pc:graphicFrameChg chg="add mod">
          <ac:chgData name="Yili Lin" userId="4f5ea914-e9ae-44cc-983b-ec5bd1f2dd00" providerId="ADAL" clId="{9F8B0277-CC8E-4C24-8139-1A6A585B02BC}" dt="2024-09-12T17:19:26.367" v="1522"/>
          <ac:graphicFrameMkLst>
            <pc:docMk/>
            <pc:sldMk cId="4037298103" sldId="334"/>
            <ac:graphicFrameMk id="5" creationId="{410C7149-F220-5425-9CFE-AE76F64647A0}"/>
          </ac:graphicFrameMkLst>
        </pc:graphicFrameChg>
        <pc:graphicFrameChg chg="del">
          <ac:chgData name="Yili Lin" userId="4f5ea914-e9ae-44cc-983b-ec5bd1f2dd00" providerId="ADAL" clId="{9F8B0277-CC8E-4C24-8139-1A6A585B02BC}" dt="2024-09-12T17:19:25.973" v="1521" actId="478"/>
          <ac:graphicFrameMkLst>
            <pc:docMk/>
            <pc:sldMk cId="4037298103" sldId="334"/>
            <ac:graphicFrameMk id="10" creationId="{824EAB17-5731-FE5D-17EA-C505BC0DC276}"/>
          </ac:graphicFrameMkLst>
        </pc:graphicFrameChg>
        <pc:picChg chg="del">
          <ac:chgData name="Yili Lin" userId="4f5ea914-e9ae-44cc-983b-ec5bd1f2dd00" providerId="ADAL" clId="{9F8B0277-CC8E-4C24-8139-1A6A585B02BC}" dt="2024-09-12T17:21:56.045" v="1524" actId="478"/>
          <ac:picMkLst>
            <pc:docMk/>
            <pc:sldMk cId="4037298103" sldId="334"/>
            <ac:picMk id="3" creationId="{7DC0E506-5173-417F-484C-1178D555540F}"/>
          </ac:picMkLst>
        </pc:picChg>
      </pc:sldChg>
      <pc:sldChg chg="add">
        <pc:chgData name="Yili Lin" userId="4f5ea914-e9ae-44cc-983b-ec5bd1f2dd00" providerId="ADAL" clId="{9F8B0277-CC8E-4C24-8139-1A6A585B02BC}" dt="2024-09-12T17:21:33.320" v="1523"/>
        <pc:sldMkLst>
          <pc:docMk/>
          <pc:sldMk cId="1571093309" sldId="335"/>
        </pc:sldMkLst>
      </pc:sldChg>
      <pc:sldChg chg="addSp delSp modSp add mod">
        <pc:chgData name="Yili Lin" userId="4f5ea914-e9ae-44cc-983b-ec5bd1f2dd00" providerId="ADAL" clId="{9F8B0277-CC8E-4C24-8139-1A6A585B02BC}" dt="2024-09-19T19:52:07.960" v="1762"/>
        <pc:sldMkLst>
          <pc:docMk/>
          <pc:sldMk cId="1934132164" sldId="336"/>
        </pc:sldMkLst>
        <pc:spChg chg="mod">
          <ac:chgData name="Yili Lin" userId="4f5ea914-e9ae-44cc-983b-ec5bd1f2dd00" providerId="ADAL" clId="{9F8B0277-CC8E-4C24-8139-1A6A585B02BC}" dt="2024-09-19T19:18:24.724" v="1543" actId="113"/>
          <ac:spMkLst>
            <pc:docMk/>
            <pc:sldMk cId="1934132164" sldId="336"/>
            <ac:spMk id="2" creationId="{67ADE210-04F2-C333-E82F-063748B5B191}"/>
          </ac:spMkLst>
        </pc:spChg>
        <pc:spChg chg="del">
          <ac:chgData name="Yili Lin" userId="4f5ea914-e9ae-44cc-983b-ec5bd1f2dd00" providerId="ADAL" clId="{9F8B0277-CC8E-4C24-8139-1A6A585B02BC}" dt="2024-09-19T19:18:15.246" v="1540" actId="478"/>
          <ac:spMkLst>
            <pc:docMk/>
            <pc:sldMk cId="1934132164" sldId="336"/>
            <ac:spMk id="4" creationId="{2A847C1E-9FDA-0B70-AE99-8B174A283C1A}"/>
          </ac:spMkLst>
        </pc:spChg>
        <pc:spChg chg="add">
          <ac:chgData name="Yili Lin" userId="4f5ea914-e9ae-44cc-983b-ec5bd1f2dd00" providerId="ADAL" clId="{9F8B0277-CC8E-4C24-8139-1A6A585B02BC}" dt="2024-09-19T19:29:06.144" v="1589"/>
          <ac:spMkLst>
            <pc:docMk/>
            <pc:sldMk cId="1934132164" sldId="336"/>
            <ac:spMk id="19" creationId="{26AA294C-A2FD-B8C5-8055-C6416712F5D7}"/>
          </ac:spMkLst>
        </pc:spChg>
        <pc:spChg chg="add del mod">
          <ac:chgData name="Yili Lin" userId="4f5ea914-e9ae-44cc-983b-ec5bd1f2dd00" providerId="ADAL" clId="{9F8B0277-CC8E-4C24-8139-1A6A585B02BC}" dt="2024-09-19T19:36:54.194" v="1651"/>
          <ac:spMkLst>
            <pc:docMk/>
            <pc:sldMk cId="1934132164" sldId="336"/>
            <ac:spMk id="20" creationId="{23DEDF50-BAF7-729F-4F10-C6C409F66C5B}"/>
          </ac:spMkLst>
        </pc:spChg>
        <pc:spChg chg="add">
          <ac:chgData name="Yili Lin" userId="4f5ea914-e9ae-44cc-983b-ec5bd1f2dd00" providerId="ADAL" clId="{9F8B0277-CC8E-4C24-8139-1A6A585B02BC}" dt="2024-09-19T19:29:15.850" v="1591"/>
          <ac:spMkLst>
            <pc:docMk/>
            <pc:sldMk cId="1934132164" sldId="336"/>
            <ac:spMk id="21" creationId="{FCABF292-BA4E-5528-32EF-D18105BBD79D}"/>
          </ac:spMkLst>
        </pc:spChg>
        <pc:spChg chg="add mod ord">
          <ac:chgData name="Yili Lin" userId="4f5ea914-e9ae-44cc-983b-ec5bd1f2dd00" providerId="ADAL" clId="{9F8B0277-CC8E-4C24-8139-1A6A585B02BC}" dt="2024-09-19T19:50:57.075" v="1759" actId="113"/>
          <ac:spMkLst>
            <pc:docMk/>
            <pc:sldMk cId="1934132164" sldId="336"/>
            <ac:spMk id="22" creationId="{5C7C92AB-20A2-9B52-7710-F9013D072CC5}"/>
          </ac:spMkLst>
        </pc:spChg>
        <pc:graphicFrameChg chg="add del mod modGraphic">
          <ac:chgData name="Yili Lin" userId="4f5ea914-e9ae-44cc-983b-ec5bd1f2dd00" providerId="ADAL" clId="{9F8B0277-CC8E-4C24-8139-1A6A585B02BC}" dt="2024-09-19T19:44:57.346" v="1697" actId="478"/>
          <ac:graphicFrameMkLst>
            <pc:docMk/>
            <pc:sldMk cId="1934132164" sldId="336"/>
            <ac:graphicFrameMk id="5" creationId="{410C7149-F220-5425-9CFE-AE76F64647A0}"/>
          </ac:graphicFrameMkLst>
        </pc:graphicFrameChg>
        <pc:graphicFrameChg chg="add mod">
          <ac:chgData name="Yili Lin" userId="4f5ea914-e9ae-44cc-983b-ec5bd1f2dd00" providerId="ADAL" clId="{9F8B0277-CC8E-4C24-8139-1A6A585B02BC}" dt="2024-09-19T19:19:12.797" v="1546"/>
          <ac:graphicFrameMkLst>
            <pc:docMk/>
            <pc:sldMk cId="1934132164" sldId="336"/>
            <ac:graphicFrameMk id="6" creationId="{69310329-406D-7E83-4ED4-B821EE574901}"/>
          </ac:graphicFrameMkLst>
        </pc:graphicFrameChg>
        <pc:graphicFrameChg chg="add mod">
          <ac:chgData name="Yili Lin" userId="4f5ea914-e9ae-44cc-983b-ec5bd1f2dd00" providerId="ADAL" clId="{9F8B0277-CC8E-4C24-8139-1A6A585B02BC}" dt="2024-09-19T19:19:12.797" v="1546"/>
          <ac:graphicFrameMkLst>
            <pc:docMk/>
            <pc:sldMk cId="1934132164" sldId="336"/>
            <ac:graphicFrameMk id="10" creationId="{708AFF6B-70AF-30CD-29ED-2859584508B9}"/>
          </ac:graphicFrameMkLst>
        </pc:graphicFrameChg>
        <pc:graphicFrameChg chg="add mod">
          <ac:chgData name="Yili Lin" userId="4f5ea914-e9ae-44cc-983b-ec5bd1f2dd00" providerId="ADAL" clId="{9F8B0277-CC8E-4C24-8139-1A6A585B02BC}" dt="2024-09-19T19:19:12.797" v="1546"/>
          <ac:graphicFrameMkLst>
            <pc:docMk/>
            <pc:sldMk cId="1934132164" sldId="336"/>
            <ac:graphicFrameMk id="11" creationId="{ADBB888A-5150-7B5F-B821-01DF4B9EE26C}"/>
          </ac:graphicFrameMkLst>
        </pc:graphicFrameChg>
        <pc:graphicFrameChg chg="add mod modGraphic">
          <ac:chgData name="Yili Lin" userId="4f5ea914-e9ae-44cc-983b-ec5bd1f2dd00" providerId="ADAL" clId="{9F8B0277-CC8E-4C24-8139-1A6A585B02BC}" dt="2024-09-19T19:19:23.284" v="1552" actId="14100"/>
          <ac:graphicFrameMkLst>
            <pc:docMk/>
            <pc:sldMk cId="1934132164" sldId="336"/>
            <ac:graphicFrameMk id="12" creationId="{F7C841E3-D92F-7752-5A74-23752EFE51B5}"/>
          </ac:graphicFrameMkLst>
        </pc:graphicFrameChg>
        <pc:graphicFrameChg chg="add mod">
          <ac:chgData name="Yili Lin" userId="4f5ea914-e9ae-44cc-983b-ec5bd1f2dd00" providerId="ADAL" clId="{9F8B0277-CC8E-4C24-8139-1A6A585B02BC}" dt="2024-09-19T19:19:32.819" v="1553"/>
          <ac:graphicFrameMkLst>
            <pc:docMk/>
            <pc:sldMk cId="1934132164" sldId="336"/>
            <ac:graphicFrameMk id="13" creationId="{619778EF-0856-904F-C9F1-8C0441603F8A}"/>
          </ac:graphicFrameMkLst>
        </pc:graphicFrameChg>
        <pc:graphicFrameChg chg="add mod">
          <ac:chgData name="Yili Lin" userId="4f5ea914-e9ae-44cc-983b-ec5bd1f2dd00" providerId="ADAL" clId="{9F8B0277-CC8E-4C24-8139-1A6A585B02BC}" dt="2024-09-19T19:19:32.819" v="1553"/>
          <ac:graphicFrameMkLst>
            <pc:docMk/>
            <pc:sldMk cId="1934132164" sldId="336"/>
            <ac:graphicFrameMk id="14" creationId="{908702A3-B92A-3E37-4FB5-662AF6F332CF}"/>
          </ac:graphicFrameMkLst>
        </pc:graphicFrameChg>
        <pc:graphicFrameChg chg="add mod">
          <ac:chgData name="Yili Lin" userId="4f5ea914-e9ae-44cc-983b-ec5bd1f2dd00" providerId="ADAL" clId="{9F8B0277-CC8E-4C24-8139-1A6A585B02BC}" dt="2024-09-19T19:19:32.819" v="1553"/>
          <ac:graphicFrameMkLst>
            <pc:docMk/>
            <pc:sldMk cId="1934132164" sldId="336"/>
            <ac:graphicFrameMk id="15" creationId="{35271384-97C6-B78D-6ACF-AB9EDE722F08}"/>
          </ac:graphicFrameMkLst>
        </pc:graphicFrameChg>
        <pc:graphicFrameChg chg="add mod modGraphic">
          <ac:chgData name="Yili Lin" userId="4f5ea914-e9ae-44cc-983b-ec5bd1f2dd00" providerId="ADAL" clId="{9F8B0277-CC8E-4C24-8139-1A6A585B02BC}" dt="2024-09-19T19:19:43.281" v="1559" actId="14100"/>
          <ac:graphicFrameMkLst>
            <pc:docMk/>
            <pc:sldMk cId="1934132164" sldId="336"/>
            <ac:graphicFrameMk id="16" creationId="{254E2171-A0E2-837A-4D76-BF97A852D6E8}"/>
          </ac:graphicFrameMkLst>
        </pc:graphicFrameChg>
        <pc:graphicFrameChg chg="add mod modGraphic">
          <ac:chgData name="Yili Lin" userId="4f5ea914-e9ae-44cc-983b-ec5bd1f2dd00" providerId="ADAL" clId="{9F8B0277-CC8E-4C24-8139-1A6A585B02BC}" dt="2024-09-19T19:52:07.960" v="1762"/>
          <ac:graphicFrameMkLst>
            <pc:docMk/>
            <pc:sldMk cId="1934132164" sldId="336"/>
            <ac:graphicFrameMk id="23" creationId="{C40AC1A5-21A8-4BA3-8B76-827D807DAFA7}"/>
          </ac:graphicFrameMkLst>
        </pc:graphicFrameChg>
        <pc:picChg chg="del">
          <ac:chgData name="Yili Lin" userId="4f5ea914-e9ae-44cc-983b-ec5bd1f2dd00" providerId="ADAL" clId="{9F8B0277-CC8E-4C24-8139-1A6A585B02BC}" dt="2024-09-19T19:18:13.309" v="1539" actId="478"/>
          <ac:picMkLst>
            <pc:docMk/>
            <pc:sldMk cId="1934132164" sldId="336"/>
            <ac:picMk id="3" creationId="{7DC0E506-5173-417F-484C-1178D555540F}"/>
          </ac:picMkLst>
        </pc:picChg>
        <pc:picChg chg="add mod">
          <ac:chgData name="Yili Lin" userId="4f5ea914-e9ae-44cc-983b-ec5bd1f2dd00" providerId="ADAL" clId="{9F8B0277-CC8E-4C24-8139-1A6A585B02BC}" dt="2024-09-19T19:28:47.686" v="1588" actId="1076"/>
          <ac:picMkLst>
            <pc:docMk/>
            <pc:sldMk cId="1934132164" sldId="336"/>
            <ac:picMk id="18" creationId="{0435335C-9EBD-4335-D10A-281F35FB05F9}"/>
          </ac:picMkLst>
        </pc:picChg>
      </pc:sldChg>
      <pc:sldChg chg="addSp delSp modSp add mod">
        <pc:chgData name="Yili Lin" userId="4f5ea914-e9ae-44cc-983b-ec5bd1f2dd00" providerId="ADAL" clId="{9F8B0277-CC8E-4C24-8139-1A6A585B02BC}" dt="2024-09-19T19:51:58.439" v="1761" actId="207"/>
        <pc:sldMkLst>
          <pc:docMk/>
          <pc:sldMk cId="2281085017" sldId="337"/>
        </pc:sldMkLst>
        <pc:spChg chg="add mod">
          <ac:chgData name="Yili Lin" userId="4f5ea914-e9ae-44cc-983b-ec5bd1f2dd00" providerId="ADAL" clId="{9F8B0277-CC8E-4C24-8139-1A6A585B02BC}" dt="2024-09-19T19:50:48.962" v="1758" actId="113"/>
          <ac:spMkLst>
            <pc:docMk/>
            <pc:sldMk cId="2281085017" sldId="337"/>
            <ac:spMk id="16" creationId="{C5798D01-D1E4-9623-A21B-A1DDE7F1656C}"/>
          </ac:spMkLst>
        </pc:spChg>
        <pc:graphicFrameChg chg="del modGraphic">
          <ac:chgData name="Yili Lin" userId="4f5ea914-e9ae-44cc-983b-ec5bd1f2dd00" providerId="ADAL" clId="{9F8B0277-CC8E-4C24-8139-1A6A585B02BC}" dt="2024-09-19T19:44:39.890" v="1694" actId="478"/>
          <ac:graphicFrameMkLst>
            <pc:docMk/>
            <pc:sldMk cId="2281085017" sldId="337"/>
            <ac:graphicFrameMk id="5" creationId="{410C7149-F220-5425-9CFE-AE76F64647A0}"/>
          </ac:graphicFrameMkLst>
        </pc:graphicFrameChg>
        <pc:graphicFrameChg chg="add mod modGraphic">
          <ac:chgData name="Yili Lin" userId="4f5ea914-e9ae-44cc-983b-ec5bd1f2dd00" providerId="ADAL" clId="{9F8B0277-CC8E-4C24-8139-1A6A585B02BC}" dt="2024-09-19T19:51:58.439" v="1761" actId="207"/>
          <ac:graphicFrameMkLst>
            <pc:docMk/>
            <pc:sldMk cId="2281085017" sldId="337"/>
            <ac:graphicFrameMk id="15" creationId="{305EE929-82E0-CC2D-4D9C-7826EAE92AE7}"/>
          </ac:graphicFrameMkLst>
        </pc:graphicFrameChg>
        <pc:picChg chg="add mod">
          <ac:chgData name="Yili Lin" userId="4f5ea914-e9ae-44cc-983b-ec5bd1f2dd00" providerId="ADAL" clId="{9F8B0277-CC8E-4C24-8139-1A6A585B02BC}" dt="2024-09-19T19:41:39.284" v="1668" actId="1076"/>
          <ac:picMkLst>
            <pc:docMk/>
            <pc:sldMk cId="2281085017" sldId="337"/>
            <ac:picMk id="4" creationId="{8C588FFF-B168-6DAB-C6A0-608650FA9DEB}"/>
          </ac:picMkLst>
        </pc:picChg>
        <pc:picChg chg="add del mod">
          <ac:chgData name="Yili Lin" userId="4f5ea914-e9ae-44cc-983b-ec5bd1f2dd00" providerId="ADAL" clId="{9F8B0277-CC8E-4C24-8139-1A6A585B02BC}" dt="2024-09-19T19:45:17.853" v="1705" actId="478"/>
          <ac:picMkLst>
            <pc:docMk/>
            <pc:sldMk cId="2281085017" sldId="337"/>
            <ac:picMk id="10" creationId="{71582BAD-DFD8-9B63-6EBA-A387A109441C}"/>
          </ac:picMkLst>
        </pc:picChg>
        <pc:picChg chg="add del mod">
          <ac:chgData name="Yili Lin" userId="4f5ea914-e9ae-44cc-983b-ec5bd1f2dd00" providerId="ADAL" clId="{9F8B0277-CC8E-4C24-8139-1A6A585B02BC}" dt="2024-09-19T19:45:16.343" v="1704" actId="478"/>
          <ac:picMkLst>
            <pc:docMk/>
            <pc:sldMk cId="2281085017" sldId="337"/>
            <ac:picMk id="12" creationId="{ABF37EF5-75AB-6315-68A3-4B34B6D7013F}"/>
          </ac:picMkLst>
        </pc:picChg>
        <pc:picChg chg="add del mod">
          <ac:chgData name="Yili Lin" userId="4f5ea914-e9ae-44cc-983b-ec5bd1f2dd00" providerId="ADAL" clId="{9F8B0277-CC8E-4C24-8139-1A6A585B02BC}" dt="2024-09-19T19:45:14.510" v="1702" actId="478"/>
          <ac:picMkLst>
            <pc:docMk/>
            <pc:sldMk cId="2281085017" sldId="337"/>
            <ac:picMk id="14" creationId="{1397DA3C-AC3D-9388-8FC9-C0DDDF21926D}"/>
          </ac:picMkLst>
        </pc:picChg>
      </pc:sldChg>
      <pc:sldChg chg="addSp delSp modSp add mod">
        <pc:chgData name="Yili Lin" userId="4f5ea914-e9ae-44cc-983b-ec5bd1f2dd00" providerId="ADAL" clId="{9F8B0277-CC8E-4C24-8139-1A6A585B02BC}" dt="2024-09-19T20:09:25.818" v="1888" actId="14100"/>
        <pc:sldMkLst>
          <pc:docMk/>
          <pc:sldMk cId="2421744609" sldId="338"/>
        </pc:sldMkLst>
        <pc:spChg chg="add mod">
          <ac:chgData name="Yili Lin" userId="4f5ea914-e9ae-44cc-983b-ec5bd1f2dd00" providerId="ADAL" clId="{9F8B0277-CC8E-4C24-8139-1A6A585B02BC}" dt="2024-09-19T20:09:25.818" v="1888" actId="14100"/>
          <ac:spMkLst>
            <pc:docMk/>
            <pc:sldMk cId="2421744609" sldId="338"/>
            <ac:spMk id="11" creationId="{BF777759-A745-51AF-51C5-A11DDB1121CA}"/>
          </ac:spMkLst>
        </pc:spChg>
        <pc:graphicFrameChg chg="mod modGraphic">
          <ac:chgData name="Yili Lin" userId="4f5ea914-e9ae-44cc-983b-ec5bd1f2dd00" providerId="ADAL" clId="{9F8B0277-CC8E-4C24-8139-1A6A585B02BC}" dt="2024-09-19T19:52:21.859" v="1765"/>
          <ac:graphicFrameMkLst>
            <pc:docMk/>
            <pc:sldMk cId="2421744609" sldId="338"/>
            <ac:graphicFrameMk id="5" creationId="{410C7149-F220-5425-9CFE-AE76F64647A0}"/>
          </ac:graphicFrameMkLst>
        </pc:graphicFrameChg>
        <pc:picChg chg="add del mod">
          <ac:chgData name="Yili Lin" userId="4f5ea914-e9ae-44cc-983b-ec5bd1f2dd00" providerId="ADAL" clId="{9F8B0277-CC8E-4C24-8139-1A6A585B02BC}" dt="2024-09-19T20:07:57.908" v="1868" actId="478"/>
          <ac:picMkLst>
            <pc:docMk/>
            <pc:sldMk cId="2421744609" sldId="338"/>
            <ac:picMk id="4" creationId="{9224966E-46C0-B8EF-CE05-3BD224B9CE00}"/>
          </ac:picMkLst>
        </pc:picChg>
        <pc:picChg chg="add del mod">
          <ac:chgData name="Yili Lin" userId="4f5ea914-e9ae-44cc-983b-ec5bd1f2dd00" providerId="ADAL" clId="{9F8B0277-CC8E-4C24-8139-1A6A585B02BC}" dt="2024-09-19T20:06:58.160" v="1860" actId="478"/>
          <ac:picMkLst>
            <pc:docMk/>
            <pc:sldMk cId="2421744609" sldId="338"/>
            <ac:picMk id="10" creationId="{EE009018-9334-DEB3-FD50-A4EE70D710A1}"/>
          </ac:picMkLst>
        </pc:picChg>
      </pc:sldChg>
      <pc:sldChg chg="addSp delSp modSp add mod">
        <pc:chgData name="Yili Lin" userId="4f5ea914-e9ae-44cc-983b-ec5bd1f2dd00" providerId="ADAL" clId="{9F8B0277-CC8E-4C24-8139-1A6A585B02BC}" dt="2024-09-19T20:00:45.392" v="1824" actId="14100"/>
        <pc:sldMkLst>
          <pc:docMk/>
          <pc:sldMk cId="2259858273" sldId="339"/>
        </pc:sldMkLst>
        <pc:spChg chg="add mod">
          <ac:chgData name="Yili Lin" userId="4f5ea914-e9ae-44cc-983b-ec5bd1f2dd00" providerId="ADAL" clId="{9F8B0277-CC8E-4C24-8139-1A6A585B02BC}" dt="2024-09-19T20:00:45.392" v="1824" actId="14100"/>
          <ac:spMkLst>
            <pc:docMk/>
            <pc:sldMk cId="2259858273" sldId="339"/>
            <ac:spMk id="6" creationId="{F1882EBB-D270-FB35-3EFA-356AF41956DA}"/>
          </ac:spMkLst>
        </pc:spChg>
        <pc:graphicFrameChg chg="add mod modGraphic">
          <ac:chgData name="Yili Lin" userId="4f5ea914-e9ae-44cc-983b-ec5bd1f2dd00" providerId="ADAL" clId="{9F8B0277-CC8E-4C24-8139-1A6A585B02BC}" dt="2024-09-19T19:52:13.627" v="1763"/>
          <ac:graphicFrameMkLst>
            <pc:docMk/>
            <pc:sldMk cId="2259858273" sldId="339"/>
            <ac:graphicFrameMk id="3" creationId="{F72A7489-D1F4-5D4C-55A3-B6D86A1CA932}"/>
          </ac:graphicFrameMkLst>
        </pc:graphicFrameChg>
        <pc:graphicFrameChg chg="del modGraphic">
          <ac:chgData name="Yili Lin" userId="4f5ea914-e9ae-44cc-983b-ec5bd1f2dd00" providerId="ADAL" clId="{9F8B0277-CC8E-4C24-8139-1A6A585B02BC}" dt="2024-09-19T19:44:30.722" v="1691" actId="478"/>
          <ac:graphicFrameMkLst>
            <pc:docMk/>
            <pc:sldMk cId="2259858273" sldId="339"/>
            <ac:graphicFrameMk id="5" creationId="{410C7149-F220-5425-9CFE-AE76F64647A0}"/>
          </ac:graphicFrameMkLst>
        </pc:graphicFrameChg>
        <pc:picChg chg="del">
          <ac:chgData name="Yili Lin" userId="4f5ea914-e9ae-44cc-983b-ec5bd1f2dd00" providerId="ADAL" clId="{9F8B0277-CC8E-4C24-8139-1A6A585B02BC}" dt="2024-09-19T19:45:22.888" v="1706" actId="478"/>
          <ac:picMkLst>
            <pc:docMk/>
            <pc:sldMk cId="2259858273" sldId="339"/>
            <ac:picMk id="4" creationId="{8C588FFF-B168-6DAB-C6A0-608650FA9DEB}"/>
          </ac:picMkLst>
        </pc:picChg>
      </pc:sldChg>
      <pc:sldChg chg="addSp delSp modSp add del mod">
        <pc:chgData name="Yili Lin" userId="4f5ea914-e9ae-44cc-983b-ec5bd1f2dd00" providerId="ADAL" clId="{9F8B0277-CC8E-4C24-8139-1A6A585B02BC}" dt="2024-09-19T20:09:53.097" v="1889" actId="47"/>
        <pc:sldMkLst>
          <pc:docMk/>
          <pc:sldMk cId="1712645567" sldId="340"/>
        </pc:sldMkLst>
        <pc:spChg chg="add mod">
          <ac:chgData name="Yili Lin" userId="4f5ea914-e9ae-44cc-983b-ec5bd1f2dd00" providerId="ADAL" clId="{9F8B0277-CC8E-4C24-8139-1A6A585B02BC}" dt="2024-09-19T20:03:34.183" v="1830"/>
          <ac:spMkLst>
            <pc:docMk/>
            <pc:sldMk cId="1712645567" sldId="340"/>
            <ac:spMk id="6" creationId="{32FA55F2-8EA9-662B-7919-A6BC4A312A1E}"/>
          </ac:spMkLst>
        </pc:spChg>
        <pc:graphicFrameChg chg="add mod modGraphic">
          <ac:chgData name="Yili Lin" userId="4f5ea914-e9ae-44cc-983b-ec5bd1f2dd00" providerId="ADAL" clId="{9F8B0277-CC8E-4C24-8139-1A6A585B02BC}" dt="2024-09-19T19:52:17.756" v="1764"/>
          <ac:graphicFrameMkLst>
            <pc:docMk/>
            <pc:sldMk cId="1712645567" sldId="340"/>
            <ac:graphicFrameMk id="3" creationId="{DBBC0A74-B070-75E3-0F1D-9E84A0082B79}"/>
          </ac:graphicFrameMkLst>
        </pc:graphicFrameChg>
        <pc:graphicFrameChg chg="del modGraphic">
          <ac:chgData name="Yili Lin" userId="4f5ea914-e9ae-44cc-983b-ec5bd1f2dd00" providerId="ADAL" clId="{9F8B0277-CC8E-4C24-8139-1A6A585B02BC}" dt="2024-09-19T19:44:19.754" v="1688" actId="478"/>
          <ac:graphicFrameMkLst>
            <pc:docMk/>
            <pc:sldMk cId="1712645567" sldId="340"/>
            <ac:graphicFrameMk id="5" creationId="{410C7149-F220-5425-9CFE-AE76F64647A0}"/>
          </ac:graphicFrameMkLst>
        </pc:graphicFrameChg>
      </pc:sldChg>
      <pc:sldChg chg="delSp modSp add mod ord">
        <pc:chgData name="Yili Lin" userId="4f5ea914-e9ae-44cc-983b-ec5bd1f2dd00" providerId="ADAL" clId="{9F8B0277-CC8E-4C24-8139-1A6A585B02BC}" dt="2024-09-19T20:07:48.145" v="1867"/>
        <pc:sldMkLst>
          <pc:docMk/>
          <pc:sldMk cId="3502031618" sldId="341"/>
        </pc:sldMkLst>
        <pc:spChg chg="mod">
          <ac:chgData name="Yili Lin" userId="4f5ea914-e9ae-44cc-983b-ec5bd1f2dd00" providerId="ADAL" clId="{9F8B0277-CC8E-4C24-8139-1A6A585B02BC}" dt="2024-09-19T20:07:17.763" v="1865" actId="14100"/>
          <ac:spMkLst>
            <pc:docMk/>
            <pc:sldMk cId="3502031618" sldId="341"/>
            <ac:spMk id="11" creationId="{BF777759-A745-51AF-51C5-A11DDB1121CA}"/>
          </ac:spMkLst>
        </pc:spChg>
        <pc:picChg chg="del">
          <ac:chgData name="Yili Lin" userId="4f5ea914-e9ae-44cc-983b-ec5bd1f2dd00" providerId="ADAL" clId="{9F8B0277-CC8E-4C24-8139-1A6A585B02BC}" dt="2024-09-19T20:07:06.251" v="1862" actId="478"/>
          <ac:picMkLst>
            <pc:docMk/>
            <pc:sldMk cId="3502031618" sldId="341"/>
            <ac:picMk id="10" creationId="{EE009018-9334-DEB3-FD50-A4EE70D710A1}"/>
          </ac:picMkLst>
        </pc:picChg>
      </pc:sldChg>
      <pc:sldChg chg="addSp delSp modSp add mod">
        <pc:chgData name="Yili Lin" userId="4f5ea914-e9ae-44cc-983b-ec5bd1f2dd00" providerId="ADAL" clId="{9F8B0277-CC8E-4C24-8139-1A6A585B02BC}" dt="2024-09-20T16:58:52.702" v="1902" actId="14100"/>
        <pc:sldMkLst>
          <pc:docMk/>
          <pc:sldMk cId="1178678148" sldId="342"/>
        </pc:sldMkLst>
        <pc:spChg chg="add mod">
          <ac:chgData name="Yili Lin" userId="4f5ea914-e9ae-44cc-983b-ec5bd1f2dd00" providerId="ADAL" clId="{9F8B0277-CC8E-4C24-8139-1A6A585B02BC}" dt="2024-09-20T16:58:52.702" v="1902" actId="14100"/>
          <ac:spMkLst>
            <pc:docMk/>
            <pc:sldMk cId="1178678148" sldId="342"/>
            <ac:spMk id="4" creationId="{92B2DED4-50CE-C9FA-8A32-EE7D7DA6AFE6}"/>
          </ac:spMkLst>
        </pc:spChg>
        <pc:spChg chg="del">
          <ac:chgData name="Yili Lin" userId="4f5ea914-e9ae-44cc-983b-ec5bd1f2dd00" providerId="ADAL" clId="{9F8B0277-CC8E-4C24-8139-1A6A585B02BC}" dt="2024-09-20T16:57:24.176" v="1897" actId="478"/>
          <ac:spMkLst>
            <pc:docMk/>
            <pc:sldMk cId="1178678148" sldId="342"/>
            <ac:spMk id="11" creationId="{BF777759-A745-51AF-51C5-A11DDB1121CA}"/>
          </ac:spMkLst>
        </pc:spChg>
        <pc:picChg chg="add mod">
          <ac:chgData name="Yili Lin" userId="4f5ea914-e9ae-44cc-983b-ec5bd1f2dd00" providerId="ADAL" clId="{9F8B0277-CC8E-4C24-8139-1A6A585B02BC}" dt="2024-09-20T16:57:30.786" v="1899" actId="1076"/>
          <ac:picMkLst>
            <pc:docMk/>
            <pc:sldMk cId="1178678148" sldId="342"/>
            <ac:picMk id="3" creationId="{7F811A8D-84B2-C52C-C510-74E70667992A}"/>
          </ac:picMkLst>
        </pc:picChg>
        <pc:picChg chg="del">
          <ac:chgData name="Yili Lin" userId="4f5ea914-e9ae-44cc-983b-ec5bd1f2dd00" providerId="ADAL" clId="{9F8B0277-CC8E-4C24-8139-1A6A585B02BC}" dt="2024-09-20T16:57:26.119" v="1898" actId="478"/>
          <ac:picMkLst>
            <pc:docMk/>
            <pc:sldMk cId="1178678148" sldId="342"/>
            <ac:picMk id="10" creationId="{EE009018-9334-DEB3-FD50-A4EE70D710A1}"/>
          </ac:picMkLst>
        </pc:picChg>
      </pc:sldChg>
      <pc:sldChg chg="addSp delSp modSp add mod">
        <pc:chgData name="Yili Lin" userId="4f5ea914-e9ae-44cc-983b-ec5bd1f2dd00" providerId="ADAL" clId="{9F8B0277-CC8E-4C24-8139-1A6A585B02BC}" dt="2024-09-20T16:59:39.496" v="1912" actId="14100"/>
        <pc:sldMkLst>
          <pc:docMk/>
          <pc:sldMk cId="3582353797" sldId="343"/>
        </pc:sldMkLst>
        <pc:spChg chg="mod ord">
          <ac:chgData name="Yili Lin" userId="4f5ea914-e9ae-44cc-983b-ec5bd1f2dd00" providerId="ADAL" clId="{9F8B0277-CC8E-4C24-8139-1A6A585B02BC}" dt="2024-09-20T16:59:39.496" v="1912" actId="14100"/>
          <ac:spMkLst>
            <pc:docMk/>
            <pc:sldMk cId="3582353797" sldId="343"/>
            <ac:spMk id="4" creationId="{92B2DED4-50CE-C9FA-8A32-EE7D7DA6AFE6}"/>
          </ac:spMkLst>
        </pc:spChg>
        <pc:picChg chg="del">
          <ac:chgData name="Yili Lin" userId="4f5ea914-e9ae-44cc-983b-ec5bd1f2dd00" providerId="ADAL" clId="{9F8B0277-CC8E-4C24-8139-1A6A585B02BC}" dt="2024-09-20T16:59:16.600" v="1904" actId="478"/>
          <ac:picMkLst>
            <pc:docMk/>
            <pc:sldMk cId="3582353797" sldId="343"/>
            <ac:picMk id="3" creationId="{7F811A8D-84B2-C52C-C510-74E70667992A}"/>
          </ac:picMkLst>
        </pc:picChg>
        <pc:picChg chg="add mod ord">
          <ac:chgData name="Yili Lin" userId="4f5ea914-e9ae-44cc-983b-ec5bd1f2dd00" providerId="ADAL" clId="{9F8B0277-CC8E-4C24-8139-1A6A585B02BC}" dt="2024-09-20T16:59:32.940" v="1909" actId="167"/>
          <ac:picMkLst>
            <pc:docMk/>
            <pc:sldMk cId="3582353797" sldId="343"/>
            <ac:picMk id="6" creationId="{2A70D89F-D2D4-37FE-46D8-96B984A1E5A2}"/>
          </ac:picMkLst>
        </pc:picChg>
      </pc:sldChg>
      <pc:sldChg chg="addSp delSp modSp add mod">
        <pc:chgData name="Yili Lin" userId="4f5ea914-e9ae-44cc-983b-ec5bd1f2dd00" providerId="ADAL" clId="{9F8B0277-CC8E-4C24-8139-1A6A585B02BC}" dt="2024-09-20T17:41:15.745" v="1967" actId="1076"/>
        <pc:sldMkLst>
          <pc:docMk/>
          <pc:sldMk cId="2364563326" sldId="344"/>
        </pc:sldMkLst>
        <pc:spChg chg="mod">
          <ac:chgData name="Yili Lin" userId="4f5ea914-e9ae-44cc-983b-ec5bd1f2dd00" providerId="ADAL" clId="{9F8B0277-CC8E-4C24-8139-1A6A585B02BC}" dt="2024-09-20T17:16:37.502" v="1916" actId="255"/>
          <ac:spMkLst>
            <pc:docMk/>
            <pc:sldMk cId="2364563326" sldId="344"/>
            <ac:spMk id="2" creationId="{67ADE210-04F2-C333-E82F-063748B5B191}"/>
          </ac:spMkLst>
        </pc:spChg>
        <pc:spChg chg="del">
          <ac:chgData name="Yili Lin" userId="4f5ea914-e9ae-44cc-983b-ec5bd1f2dd00" providerId="ADAL" clId="{9F8B0277-CC8E-4C24-8139-1A6A585B02BC}" dt="2024-09-20T17:27:02.257" v="1937" actId="478"/>
          <ac:spMkLst>
            <pc:docMk/>
            <pc:sldMk cId="2364563326" sldId="344"/>
            <ac:spMk id="4" creationId="{92B2DED4-50CE-C9FA-8A32-EE7D7DA6AFE6}"/>
          </ac:spMkLst>
        </pc:spChg>
        <pc:graphicFrameChg chg="mod modGraphic">
          <ac:chgData name="Yili Lin" userId="4f5ea914-e9ae-44cc-983b-ec5bd1f2dd00" providerId="ADAL" clId="{9F8B0277-CC8E-4C24-8139-1A6A585B02BC}" dt="2024-09-20T17:27:13.932" v="1941" actId="2164"/>
          <ac:graphicFrameMkLst>
            <pc:docMk/>
            <pc:sldMk cId="2364563326" sldId="344"/>
            <ac:graphicFrameMk id="5" creationId="{410C7149-F220-5425-9CFE-AE76F64647A0}"/>
          </ac:graphicFrameMkLst>
        </pc:graphicFrameChg>
        <pc:picChg chg="del">
          <ac:chgData name="Yili Lin" userId="4f5ea914-e9ae-44cc-983b-ec5bd1f2dd00" providerId="ADAL" clId="{9F8B0277-CC8E-4C24-8139-1A6A585B02BC}" dt="2024-09-20T17:26:59.737" v="1936" actId="478"/>
          <ac:picMkLst>
            <pc:docMk/>
            <pc:sldMk cId="2364563326" sldId="344"/>
            <ac:picMk id="6" creationId="{2A70D89F-D2D4-37FE-46D8-96B984A1E5A2}"/>
          </ac:picMkLst>
        </pc:picChg>
        <pc:picChg chg="add del mod">
          <ac:chgData name="Yili Lin" userId="4f5ea914-e9ae-44cc-983b-ec5bd1f2dd00" providerId="ADAL" clId="{9F8B0277-CC8E-4C24-8139-1A6A585B02BC}" dt="2024-09-20T17:40:57.365" v="1960" actId="21"/>
          <ac:picMkLst>
            <pc:docMk/>
            <pc:sldMk cId="2364563326" sldId="344"/>
            <ac:picMk id="10" creationId="{74D3F1F4-51FD-2EFD-4B13-4FEF8724580E}"/>
          </ac:picMkLst>
        </pc:picChg>
        <pc:picChg chg="add mod">
          <ac:chgData name="Yili Lin" userId="4f5ea914-e9ae-44cc-983b-ec5bd1f2dd00" providerId="ADAL" clId="{9F8B0277-CC8E-4C24-8139-1A6A585B02BC}" dt="2024-09-20T17:41:15.745" v="1967" actId="1076"/>
          <ac:picMkLst>
            <pc:docMk/>
            <pc:sldMk cId="2364563326" sldId="344"/>
            <ac:picMk id="11" creationId="{64CADDC6-3303-D7BF-80D5-996B96F07253}"/>
          </ac:picMkLst>
        </pc:picChg>
      </pc:sldChg>
      <pc:sldChg chg="addSp delSp modSp add mod">
        <pc:chgData name="Yili Lin" userId="4f5ea914-e9ae-44cc-983b-ec5bd1f2dd00" providerId="ADAL" clId="{9F8B0277-CC8E-4C24-8139-1A6A585B02BC}" dt="2024-09-20T17:41:08.855" v="1964" actId="1076"/>
        <pc:sldMkLst>
          <pc:docMk/>
          <pc:sldMk cId="1945726129" sldId="345"/>
        </pc:sldMkLst>
        <pc:graphicFrameChg chg="modGraphic">
          <ac:chgData name="Yili Lin" userId="4f5ea914-e9ae-44cc-983b-ec5bd1f2dd00" providerId="ADAL" clId="{9F8B0277-CC8E-4C24-8139-1A6A585B02BC}" dt="2024-09-20T17:35:31.365" v="1946" actId="2164"/>
          <ac:graphicFrameMkLst>
            <pc:docMk/>
            <pc:sldMk cId="1945726129" sldId="345"/>
            <ac:graphicFrameMk id="5" creationId="{410C7149-F220-5425-9CFE-AE76F64647A0}"/>
          </ac:graphicFrameMkLst>
        </pc:graphicFrameChg>
        <pc:picChg chg="add del mod">
          <ac:chgData name="Yili Lin" userId="4f5ea914-e9ae-44cc-983b-ec5bd1f2dd00" providerId="ADAL" clId="{9F8B0277-CC8E-4C24-8139-1A6A585B02BC}" dt="2024-09-20T17:40:51.566" v="1958" actId="21"/>
          <ac:picMkLst>
            <pc:docMk/>
            <pc:sldMk cId="1945726129" sldId="345"/>
            <ac:picMk id="4" creationId="{64CADDC6-3303-D7BF-80D5-996B96F07253}"/>
          </ac:picMkLst>
        </pc:picChg>
        <pc:picChg chg="add mod">
          <ac:chgData name="Yili Lin" userId="4f5ea914-e9ae-44cc-983b-ec5bd1f2dd00" providerId="ADAL" clId="{9F8B0277-CC8E-4C24-8139-1A6A585B02BC}" dt="2024-09-20T17:38:47.778" v="1957" actId="14100"/>
          <ac:picMkLst>
            <pc:docMk/>
            <pc:sldMk cId="1945726129" sldId="345"/>
            <ac:picMk id="10" creationId="{4FE2724D-ADC3-593D-D23D-6FDA89875309}"/>
          </ac:picMkLst>
        </pc:picChg>
        <pc:picChg chg="add mod">
          <ac:chgData name="Yili Lin" userId="4f5ea914-e9ae-44cc-983b-ec5bd1f2dd00" providerId="ADAL" clId="{9F8B0277-CC8E-4C24-8139-1A6A585B02BC}" dt="2024-09-20T17:38:27.241" v="1955" actId="14100"/>
          <ac:picMkLst>
            <pc:docMk/>
            <pc:sldMk cId="1945726129" sldId="345"/>
            <ac:picMk id="12" creationId="{C1552CDB-C5E7-FBF8-6CB2-A3C2D3B4DC7F}"/>
          </ac:picMkLst>
        </pc:picChg>
        <pc:picChg chg="add mod">
          <ac:chgData name="Yili Lin" userId="4f5ea914-e9ae-44cc-983b-ec5bd1f2dd00" providerId="ADAL" clId="{9F8B0277-CC8E-4C24-8139-1A6A585B02BC}" dt="2024-09-20T17:41:08.855" v="1964" actId="1076"/>
          <ac:picMkLst>
            <pc:docMk/>
            <pc:sldMk cId="1945726129" sldId="345"/>
            <ac:picMk id="13" creationId="{74D3F1F4-51FD-2EFD-4B13-4FEF8724580E}"/>
          </ac:picMkLst>
        </pc:picChg>
      </pc:sldChg>
      <pc:sldChg chg="addSp modSp add mod">
        <pc:chgData name="Yili Lin" userId="4f5ea914-e9ae-44cc-983b-ec5bd1f2dd00" providerId="ADAL" clId="{9F8B0277-CC8E-4C24-8139-1A6A585B02BC}" dt="2024-09-20T17:41:51.569" v="1971" actId="1076"/>
        <pc:sldMkLst>
          <pc:docMk/>
          <pc:sldMk cId="776433734" sldId="346"/>
        </pc:sldMkLst>
        <pc:picChg chg="add mod">
          <ac:chgData name="Yili Lin" userId="4f5ea914-e9ae-44cc-983b-ec5bd1f2dd00" providerId="ADAL" clId="{9F8B0277-CC8E-4C24-8139-1A6A585B02BC}" dt="2024-09-20T17:41:51.569" v="1971" actId="1076"/>
          <ac:picMkLst>
            <pc:docMk/>
            <pc:sldMk cId="776433734" sldId="346"/>
            <ac:picMk id="4" creationId="{F216085F-5339-265B-2C73-9F078B09C21D}"/>
          </ac:picMkLst>
        </pc:picChg>
      </pc:sldChg>
      <pc:sldChg chg="addSp delSp modSp add mod">
        <pc:chgData name="Yili Lin" userId="4f5ea914-e9ae-44cc-983b-ec5bd1f2dd00" providerId="ADAL" clId="{9F8B0277-CC8E-4C24-8139-1A6A585B02BC}" dt="2024-09-20T17:47:40.415" v="1978" actId="14100"/>
        <pc:sldMkLst>
          <pc:docMk/>
          <pc:sldMk cId="1156551048" sldId="347"/>
        </pc:sldMkLst>
        <pc:spChg chg="add mod">
          <ac:chgData name="Yili Lin" userId="4f5ea914-e9ae-44cc-983b-ec5bd1f2dd00" providerId="ADAL" clId="{9F8B0277-CC8E-4C24-8139-1A6A585B02BC}" dt="2024-09-20T17:47:40.415" v="1978" actId="14100"/>
          <ac:spMkLst>
            <pc:docMk/>
            <pc:sldMk cId="1156551048" sldId="347"/>
            <ac:spMk id="6" creationId="{DB2D90AA-F63E-94CF-4E8F-B1652FC8729B}"/>
          </ac:spMkLst>
        </pc:spChg>
        <pc:picChg chg="add mod">
          <ac:chgData name="Yili Lin" userId="4f5ea914-e9ae-44cc-983b-ec5bd1f2dd00" providerId="ADAL" clId="{9F8B0277-CC8E-4C24-8139-1A6A585B02BC}" dt="2024-09-20T17:47:22.419" v="1974"/>
          <ac:picMkLst>
            <pc:docMk/>
            <pc:sldMk cId="1156551048" sldId="347"/>
            <ac:picMk id="3" creationId="{C9B76751-66CF-979F-4465-2E981C476C67}"/>
          </ac:picMkLst>
        </pc:picChg>
        <pc:picChg chg="del">
          <ac:chgData name="Yili Lin" userId="4f5ea914-e9ae-44cc-983b-ec5bd1f2dd00" providerId="ADAL" clId="{9F8B0277-CC8E-4C24-8139-1A6A585B02BC}" dt="2024-09-20T17:47:32.196" v="1976" actId="478"/>
          <ac:picMkLst>
            <pc:docMk/>
            <pc:sldMk cId="1156551048" sldId="347"/>
            <ac:picMk id="4" creationId="{F216085F-5339-265B-2C73-9F078B09C21D}"/>
          </ac:picMkLst>
        </pc:picChg>
      </pc:sldChg>
      <pc:sldChg chg="addSp delSp modSp add mod">
        <pc:chgData name="Yili Lin" userId="4f5ea914-e9ae-44cc-983b-ec5bd1f2dd00" providerId="ADAL" clId="{9F8B0277-CC8E-4C24-8139-1A6A585B02BC}" dt="2024-09-20T17:48:08.504" v="1984" actId="14100"/>
        <pc:sldMkLst>
          <pc:docMk/>
          <pc:sldMk cId="4129940081" sldId="348"/>
        </pc:sldMkLst>
        <pc:spChg chg="add mod">
          <ac:chgData name="Yili Lin" userId="4f5ea914-e9ae-44cc-983b-ec5bd1f2dd00" providerId="ADAL" clId="{9F8B0277-CC8E-4C24-8139-1A6A585B02BC}" dt="2024-09-20T17:48:08.504" v="1984" actId="14100"/>
          <ac:spMkLst>
            <pc:docMk/>
            <pc:sldMk cId="4129940081" sldId="348"/>
            <ac:spMk id="10" creationId="{096491D0-6BCD-B0F9-0F9B-99127F94E80F}"/>
          </ac:spMkLst>
        </pc:spChg>
        <pc:picChg chg="add mod">
          <ac:chgData name="Yili Lin" userId="4f5ea914-e9ae-44cc-983b-ec5bd1f2dd00" providerId="ADAL" clId="{9F8B0277-CC8E-4C24-8139-1A6A585B02BC}" dt="2024-09-20T17:47:47.968" v="1979"/>
          <ac:picMkLst>
            <pc:docMk/>
            <pc:sldMk cId="4129940081" sldId="348"/>
            <ac:picMk id="3" creationId="{2A6AABA1-4F74-15C3-4DC3-7710B987A5E1}"/>
          </ac:picMkLst>
        </pc:picChg>
        <pc:picChg chg="del">
          <ac:chgData name="Yili Lin" userId="4f5ea914-e9ae-44cc-983b-ec5bd1f2dd00" providerId="ADAL" clId="{9F8B0277-CC8E-4C24-8139-1A6A585B02BC}" dt="2024-09-20T17:47:52.212" v="1980" actId="478"/>
          <ac:picMkLst>
            <pc:docMk/>
            <pc:sldMk cId="4129940081" sldId="348"/>
            <ac:picMk id="4" creationId="{F216085F-5339-265B-2C73-9F078B09C21D}"/>
          </ac:picMkLst>
        </pc:picChg>
        <pc:picChg chg="add mod">
          <ac:chgData name="Yili Lin" userId="4f5ea914-e9ae-44cc-983b-ec5bd1f2dd00" providerId="ADAL" clId="{9F8B0277-CC8E-4C24-8139-1A6A585B02BC}" dt="2024-09-20T17:47:53.050" v="1981"/>
          <ac:picMkLst>
            <pc:docMk/>
            <pc:sldMk cId="4129940081" sldId="348"/>
            <ac:picMk id="6" creationId="{FBABF7D7-7F62-19AD-BCB9-8C6171156DA3}"/>
          </ac:picMkLst>
        </pc:picChg>
      </pc:sldChg>
      <pc:sldChg chg="addSp delSp modSp add del mod">
        <pc:chgData name="Yili Lin" userId="4f5ea914-e9ae-44cc-983b-ec5bd1f2dd00" providerId="ADAL" clId="{9F8B0277-CC8E-4C24-8139-1A6A585B02BC}" dt="2024-09-20T20:30:47.125" v="2193" actId="47"/>
        <pc:sldMkLst>
          <pc:docMk/>
          <pc:sldMk cId="3050477758" sldId="349"/>
        </pc:sldMkLst>
        <pc:spChg chg="add del mod">
          <ac:chgData name="Yili Lin" userId="4f5ea914-e9ae-44cc-983b-ec5bd1f2dd00" providerId="ADAL" clId="{9F8B0277-CC8E-4C24-8139-1A6A585B02BC}" dt="2024-09-20T18:32:28.900" v="2089" actId="478"/>
          <ac:spMkLst>
            <pc:docMk/>
            <pc:sldMk cId="3050477758" sldId="349"/>
            <ac:spMk id="6" creationId="{036C02A2-921A-798A-3A79-DE7C2EE6AB2E}"/>
          </ac:spMkLst>
        </pc:spChg>
        <pc:spChg chg="del">
          <ac:chgData name="Yili Lin" userId="4f5ea914-e9ae-44cc-983b-ec5bd1f2dd00" providerId="ADAL" clId="{9F8B0277-CC8E-4C24-8139-1A6A585B02BC}" dt="2024-09-20T18:31:18.604" v="2080" actId="478"/>
          <ac:spMkLst>
            <pc:docMk/>
            <pc:sldMk cId="3050477758" sldId="349"/>
            <ac:spMk id="10" creationId="{9C4AA596-2F3E-C733-9DF8-77C32E01A9DD}"/>
          </ac:spMkLst>
        </pc:spChg>
        <pc:picChg chg="add del mod">
          <ac:chgData name="Yili Lin" userId="4f5ea914-e9ae-44cc-983b-ec5bd1f2dd00" providerId="ADAL" clId="{9F8B0277-CC8E-4C24-8139-1A6A585B02BC}" dt="2024-09-20T18:32:26.982" v="2088" actId="478"/>
          <ac:picMkLst>
            <pc:docMk/>
            <pc:sldMk cId="3050477758" sldId="349"/>
            <ac:picMk id="5" creationId="{6A57923F-6F1F-E7E4-6282-B11EFE60FA6D}"/>
          </ac:picMkLst>
        </pc:picChg>
        <pc:picChg chg="del">
          <ac:chgData name="Yili Lin" userId="4f5ea914-e9ae-44cc-983b-ec5bd1f2dd00" providerId="ADAL" clId="{9F8B0277-CC8E-4C24-8139-1A6A585B02BC}" dt="2024-09-20T18:31:20.535" v="2081" actId="478"/>
          <ac:picMkLst>
            <pc:docMk/>
            <pc:sldMk cId="3050477758" sldId="349"/>
            <ac:picMk id="12" creationId="{78BBFD42-BE06-2722-2983-D324EAAB76A9}"/>
          </ac:picMkLst>
        </pc:picChg>
      </pc:sldChg>
      <pc:sldChg chg="addSp modSp add mod">
        <pc:chgData name="Yili Lin" userId="4f5ea914-e9ae-44cc-983b-ec5bd1f2dd00" providerId="ADAL" clId="{9F8B0277-CC8E-4C24-8139-1A6A585B02BC}" dt="2024-09-20T18:30:56.806" v="2079" actId="14100"/>
        <pc:sldMkLst>
          <pc:docMk/>
          <pc:sldMk cId="1436314091" sldId="350"/>
        </pc:sldMkLst>
        <pc:spChg chg="add mod">
          <ac:chgData name="Yili Lin" userId="4f5ea914-e9ae-44cc-983b-ec5bd1f2dd00" providerId="ADAL" clId="{9F8B0277-CC8E-4C24-8139-1A6A585B02BC}" dt="2024-09-20T18:30:56.806" v="2079" actId="14100"/>
          <ac:spMkLst>
            <pc:docMk/>
            <pc:sldMk cId="1436314091" sldId="350"/>
            <ac:spMk id="6" creationId="{9A83FFF2-8F39-F5B3-022E-0001D7165F67}"/>
          </ac:spMkLst>
        </pc:spChg>
        <pc:picChg chg="add mod">
          <ac:chgData name="Yili Lin" userId="4f5ea914-e9ae-44cc-983b-ec5bd1f2dd00" providerId="ADAL" clId="{9F8B0277-CC8E-4C24-8139-1A6A585B02BC}" dt="2024-09-20T18:30:46.971" v="2076" actId="1076"/>
          <ac:picMkLst>
            <pc:docMk/>
            <pc:sldMk cId="1436314091" sldId="350"/>
            <ac:picMk id="5" creationId="{D3CFEC61-A84F-F6C4-49FD-E0DDC99F87A0}"/>
          </ac:picMkLst>
        </pc:picChg>
      </pc:sldChg>
      <pc:sldChg chg="add">
        <pc:chgData name="Yili Lin" userId="4f5ea914-e9ae-44cc-983b-ec5bd1f2dd00" providerId="ADAL" clId="{9F8B0277-CC8E-4C24-8139-1A6A585B02BC}" dt="2024-09-20T18:32:24.553" v="2087"/>
        <pc:sldMkLst>
          <pc:docMk/>
          <pc:sldMk cId="1691439431" sldId="351"/>
        </pc:sldMkLst>
      </pc:sldChg>
      <pc:sldChg chg="addSp delSp modSp add mod ord">
        <pc:chgData name="Yili Lin" userId="4f5ea914-e9ae-44cc-983b-ec5bd1f2dd00" providerId="ADAL" clId="{9F8B0277-CC8E-4C24-8139-1A6A585B02BC}" dt="2024-09-20T20:29:36.209" v="2191" actId="14100"/>
        <pc:sldMkLst>
          <pc:docMk/>
          <pc:sldMk cId="3116867243" sldId="352"/>
        </pc:sldMkLst>
        <pc:spChg chg="mod">
          <ac:chgData name="Yili Lin" userId="4f5ea914-e9ae-44cc-983b-ec5bd1f2dd00" providerId="ADAL" clId="{9F8B0277-CC8E-4C24-8139-1A6A585B02BC}" dt="2024-09-20T20:16:58.155" v="2093" actId="255"/>
          <ac:spMkLst>
            <pc:docMk/>
            <pc:sldMk cId="3116867243" sldId="352"/>
            <ac:spMk id="2" creationId="{67ADE210-04F2-C333-E82F-063748B5B191}"/>
          </ac:spMkLst>
        </pc:spChg>
        <pc:spChg chg="mod">
          <ac:chgData name="Yili Lin" userId="4f5ea914-e9ae-44cc-983b-ec5bd1f2dd00" providerId="ADAL" clId="{9F8B0277-CC8E-4C24-8139-1A6A585B02BC}" dt="2024-09-20T20:27:44.043" v="2175" actId="20577"/>
          <ac:spMkLst>
            <pc:docMk/>
            <pc:sldMk cId="3116867243" sldId="352"/>
            <ac:spMk id="4" creationId="{CE6DDAFA-E1B1-A3B0-387B-F9BB3446C2A1}"/>
          </ac:spMkLst>
        </pc:spChg>
        <pc:spChg chg="del">
          <ac:chgData name="Yili Lin" userId="4f5ea914-e9ae-44cc-983b-ec5bd1f2dd00" providerId="ADAL" clId="{9F8B0277-CC8E-4C24-8139-1A6A585B02BC}" dt="2024-09-20T20:17:23.105" v="2095" actId="478"/>
          <ac:spMkLst>
            <pc:docMk/>
            <pc:sldMk cId="3116867243" sldId="352"/>
            <ac:spMk id="6" creationId="{036C02A2-921A-798A-3A79-DE7C2EE6AB2E}"/>
          </ac:spMkLst>
        </pc:spChg>
        <pc:spChg chg="add mod">
          <ac:chgData name="Yili Lin" userId="4f5ea914-e9ae-44cc-983b-ec5bd1f2dd00" providerId="ADAL" clId="{9F8B0277-CC8E-4C24-8139-1A6A585B02BC}" dt="2024-09-20T20:29:36.209" v="2191" actId="14100"/>
          <ac:spMkLst>
            <pc:docMk/>
            <pc:sldMk cId="3116867243" sldId="352"/>
            <ac:spMk id="6" creationId="{C5EC1312-F1CD-EC60-3BBD-9E515F718951}"/>
          </ac:spMkLst>
        </pc:spChg>
        <pc:spChg chg="add mod">
          <ac:chgData name="Yili Lin" userId="4f5ea914-e9ae-44cc-983b-ec5bd1f2dd00" providerId="ADAL" clId="{9F8B0277-CC8E-4C24-8139-1A6A585B02BC}" dt="2024-09-20T20:18:04.619" v="2105" actId="14100"/>
          <ac:spMkLst>
            <pc:docMk/>
            <pc:sldMk cId="3116867243" sldId="352"/>
            <ac:spMk id="10" creationId="{9C71DC8B-7AAB-B333-678A-447B4F4595D5}"/>
          </ac:spMkLst>
        </pc:spChg>
        <pc:spChg chg="del mod">
          <ac:chgData name="Yili Lin" userId="4f5ea914-e9ae-44cc-983b-ec5bd1f2dd00" providerId="ADAL" clId="{9F8B0277-CC8E-4C24-8139-1A6A585B02BC}" dt="2024-09-20T20:24:28.552" v="2167" actId="478"/>
          <ac:spMkLst>
            <pc:docMk/>
            <pc:sldMk cId="3116867243" sldId="352"/>
            <ac:spMk id="13" creationId="{A29CE778-48BD-A569-2E21-83935DE8AEEF}"/>
          </ac:spMkLst>
        </pc:spChg>
        <pc:picChg chg="del">
          <ac:chgData name="Yili Lin" userId="4f5ea914-e9ae-44cc-983b-ec5bd1f2dd00" providerId="ADAL" clId="{9F8B0277-CC8E-4C24-8139-1A6A585B02BC}" dt="2024-09-20T20:17:20.829" v="2094" actId="478"/>
          <ac:picMkLst>
            <pc:docMk/>
            <pc:sldMk cId="3116867243" sldId="352"/>
            <ac:picMk id="5" creationId="{6A57923F-6F1F-E7E4-6282-B11EFE60FA6D}"/>
          </ac:picMkLst>
        </pc:picChg>
        <pc:picChg chg="add mod">
          <ac:chgData name="Yili Lin" userId="4f5ea914-e9ae-44cc-983b-ec5bd1f2dd00" providerId="ADAL" clId="{9F8B0277-CC8E-4C24-8139-1A6A585B02BC}" dt="2024-09-20T20:27:54.762" v="2176" actId="1076"/>
          <ac:picMkLst>
            <pc:docMk/>
            <pc:sldMk cId="3116867243" sldId="352"/>
            <ac:picMk id="5" creationId="{D3CFEC61-A84F-F6C4-49FD-E0DDC99F87A0}"/>
          </ac:picMkLst>
        </pc:picChg>
        <pc:picChg chg="del">
          <ac:chgData name="Yili Lin" userId="4f5ea914-e9ae-44cc-983b-ec5bd1f2dd00" providerId="ADAL" clId="{9F8B0277-CC8E-4C24-8139-1A6A585B02BC}" dt="2024-09-20T20:17:35.805" v="2097" actId="478"/>
          <ac:picMkLst>
            <pc:docMk/>
            <pc:sldMk cId="3116867243" sldId="352"/>
            <ac:picMk id="15" creationId="{082797E7-EE65-97AF-EB34-DF5E6A27C27D}"/>
          </ac:picMkLst>
        </pc:picChg>
      </pc:sldChg>
      <pc:sldChg chg="delSp add del mod">
        <pc:chgData name="Yili Lin" userId="4f5ea914-e9ae-44cc-983b-ec5bd1f2dd00" providerId="ADAL" clId="{9F8B0277-CC8E-4C24-8139-1A6A585B02BC}" dt="2024-09-20T20:31:39.735" v="2195" actId="47"/>
        <pc:sldMkLst>
          <pc:docMk/>
          <pc:sldMk cId="3974772171" sldId="353"/>
        </pc:sldMkLst>
        <pc:spChg chg="del">
          <ac:chgData name="Yili Lin" userId="4f5ea914-e9ae-44cc-983b-ec5bd1f2dd00" providerId="ADAL" clId="{9F8B0277-CC8E-4C24-8139-1A6A585B02BC}" dt="2024-09-20T20:20:47.116" v="2162" actId="478"/>
          <ac:spMkLst>
            <pc:docMk/>
            <pc:sldMk cId="3974772171" sldId="353"/>
            <ac:spMk id="10" creationId="{9C71DC8B-7AAB-B333-678A-447B4F4595D5}"/>
          </ac:spMkLst>
        </pc:spChg>
        <pc:spChg chg="del">
          <ac:chgData name="Yili Lin" userId="4f5ea914-e9ae-44cc-983b-ec5bd1f2dd00" providerId="ADAL" clId="{9F8B0277-CC8E-4C24-8139-1A6A585B02BC}" dt="2024-09-20T20:20:49.452" v="2163" actId="478"/>
          <ac:spMkLst>
            <pc:docMk/>
            <pc:sldMk cId="3974772171" sldId="353"/>
            <ac:spMk id="13" creationId="{A29CE778-48BD-A569-2E21-83935DE8AEEF}"/>
          </ac:spMkLst>
        </pc:spChg>
      </pc:sldChg>
      <pc:sldChg chg="addSp delSp modSp add mod">
        <pc:chgData name="Yili Lin" userId="4f5ea914-e9ae-44cc-983b-ec5bd1f2dd00" providerId="ADAL" clId="{9F8B0277-CC8E-4C24-8139-1A6A585B02BC}" dt="2024-09-20T20:29:27.294" v="2190" actId="14100"/>
        <pc:sldMkLst>
          <pc:docMk/>
          <pc:sldMk cId="3994625053" sldId="354"/>
        </pc:sldMkLst>
        <pc:spChg chg="add del">
          <ac:chgData name="Yili Lin" userId="4f5ea914-e9ae-44cc-983b-ec5bd1f2dd00" providerId="ADAL" clId="{9F8B0277-CC8E-4C24-8139-1A6A585B02BC}" dt="2024-09-20T20:25:33.812" v="2169" actId="22"/>
          <ac:spMkLst>
            <pc:docMk/>
            <pc:sldMk cId="3994625053" sldId="354"/>
            <ac:spMk id="6" creationId="{23B8119C-CEEA-23E8-E403-6FC693C7405C}"/>
          </ac:spMkLst>
        </pc:spChg>
        <pc:spChg chg="del">
          <ac:chgData name="Yili Lin" userId="4f5ea914-e9ae-44cc-983b-ec5bd1f2dd00" providerId="ADAL" clId="{9F8B0277-CC8E-4C24-8139-1A6A585B02BC}" dt="2024-09-20T20:28:55.339" v="2181" actId="478"/>
          <ac:spMkLst>
            <pc:docMk/>
            <pc:sldMk cId="3994625053" sldId="354"/>
            <ac:spMk id="10" creationId="{9C71DC8B-7AAB-B333-678A-447B4F4595D5}"/>
          </ac:spMkLst>
        </pc:spChg>
        <pc:spChg chg="add mod">
          <ac:chgData name="Yili Lin" userId="4f5ea914-e9ae-44cc-983b-ec5bd1f2dd00" providerId="ADAL" clId="{9F8B0277-CC8E-4C24-8139-1A6A585B02BC}" dt="2024-09-20T20:29:27.294" v="2190" actId="14100"/>
          <ac:spMkLst>
            <pc:docMk/>
            <pc:sldMk cId="3994625053" sldId="354"/>
            <ac:spMk id="11" creationId="{2E0CD5E7-6B83-D198-C119-03EDC62A32DD}"/>
          </ac:spMkLst>
        </pc:spChg>
        <pc:picChg chg="add del mod">
          <ac:chgData name="Yili Lin" userId="4f5ea914-e9ae-44cc-983b-ec5bd1f2dd00" providerId="ADAL" clId="{9F8B0277-CC8E-4C24-8139-1A6A585B02BC}" dt="2024-09-20T20:28:58.994" v="2183" actId="478"/>
          <ac:picMkLst>
            <pc:docMk/>
            <pc:sldMk cId="3994625053" sldId="354"/>
            <ac:picMk id="5" creationId="{0B4A243C-5AFE-9814-88FA-C06786BCA998}"/>
          </ac:picMkLst>
        </pc:picChg>
        <pc:picChg chg="add mod">
          <ac:chgData name="Yili Lin" userId="4f5ea914-e9ae-44cc-983b-ec5bd1f2dd00" providerId="ADAL" clId="{9F8B0277-CC8E-4C24-8139-1A6A585B02BC}" dt="2024-09-20T20:29:05.238" v="2184"/>
          <ac:picMkLst>
            <pc:docMk/>
            <pc:sldMk cId="3994625053" sldId="354"/>
            <ac:picMk id="6" creationId="{EB3BB77A-4AD3-1252-23D2-EE38897D4E52}"/>
          </ac:picMkLst>
        </pc:picChg>
      </pc:sldChg>
      <pc:sldChg chg="delSp add del mod ord">
        <pc:chgData name="Yili Lin" userId="4f5ea914-e9ae-44cc-983b-ec5bd1f2dd00" providerId="ADAL" clId="{9F8B0277-CC8E-4C24-8139-1A6A585B02BC}" dt="2024-09-20T20:31:45.655" v="2196" actId="47"/>
        <pc:sldMkLst>
          <pc:docMk/>
          <pc:sldMk cId="4098736355" sldId="355"/>
        </pc:sldMkLst>
        <pc:spChg chg="del">
          <ac:chgData name="Yili Lin" userId="4f5ea914-e9ae-44cc-983b-ec5bd1f2dd00" providerId="ADAL" clId="{9F8B0277-CC8E-4C24-8139-1A6A585B02BC}" dt="2024-09-20T20:28:46.562" v="2180" actId="478"/>
          <ac:spMkLst>
            <pc:docMk/>
            <pc:sldMk cId="4098736355" sldId="355"/>
            <ac:spMk id="10" creationId="{9C71DC8B-7AAB-B333-678A-447B4F4595D5}"/>
          </ac:spMkLst>
        </pc:spChg>
      </pc:sldChg>
    </pc:docChg>
  </pc:docChgLst>
  <pc:docChgLst>
    <pc:chgData name="Yili Lin" userId="4f5ea914-e9ae-44cc-983b-ec5bd1f2dd00" providerId="ADAL" clId="{C88D08E5-0183-4AFC-8D9F-AF378272F8F7}"/>
    <pc:docChg chg="undo custSel addSld delSld modSld sldOrd">
      <pc:chgData name="Yili Lin" userId="4f5ea914-e9ae-44cc-983b-ec5bd1f2dd00" providerId="ADAL" clId="{C88D08E5-0183-4AFC-8D9F-AF378272F8F7}" dt="2024-09-29T01:13:15.103" v="721" actId="14100"/>
      <pc:docMkLst>
        <pc:docMk/>
      </pc:docMkLst>
      <pc:sldChg chg="modSp mod">
        <pc:chgData name="Yili Lin" userId="4f5ea914-e9ae-44cc-983b-ec5bd1f2dd00" providerId="ADAL" clId="{C88D08E5-0183-4AFC-8D9F-AF378272F8F7}" dt="2024-09-21T19:25:41.468" v="486" actId="20577"/>
        <pc:sldMkLst>
          <pc:docMk/>
          <pc:sldMk cId="2968628858" sldId="260"/>
        </pc:sldMkLst>
        <pc:spChg chg="mod">
          <ac:chgData name="Yili Lin" userId="4f5ea914-e9ae-44cc-983b-ec5bd1f2dd00" providerId="ADAL" clId="{C88D08E5-0183-4AFC-8D9F-AF378272F8F7}" dt="2024-09-21T19:25:41.468" v="486" actId="20577"/>
          <ac:spMkLst>
            <pc:docMk/>
            <pc:sldMk cId="2968628858" sldId="260"/>
            <ac:spMk id="7" creationId="{A9199008-FA7F-E626-60CB-AC2CECA62B96}"/>
          </ac:spMkLst>
        </pc:spChg>
      </pc:sldChg>
      <pc:sldChg chg="addSp delSp modSp mod">
        <pc:chgData name="Yili Lin" userId="4f5ea914-e9ae-44cc-983b-ec5bd1f2dd00" providerId="ADAL" clId="{C88D08E5-0183-4AFC-8D9F-AF378272F8F7}" dt="2024-09-21T17:31:04.738" v="41" actId="14100"/>
        <pc:sldMkLst>
          <pc:docMk/>
          <pc:sldMk cId="2406310212" sldId="308"/>
        </pc:sldMkLst>
        <pc:spChg chg="mod">
          <ac:chgData name="Yili Lin" userId="4f5ea914-e9ae-44cc-983b-ec5bd1f2dd00" providerId="ADAL" clId="{C88D08E5-0183-4AFC-8D9F-AF378272F8F7}" dt="2024-09-21T17:28:50.229" v="32" actId="113"/>
          <ac:spMkLst>
            <pc:docMk/>
            <pc:sldMk cId="2406310212" sldId="308"/>
            <ac:spMk id="2" creationId="{67ADE210-04F2-C333-E82F-063748B5B191}"/>
          </ac:spMkLst>
        </pc:spChg>
        <pc:spChg chg="add del">
          <ac:chgData name="Yili Lin" userId="4f5ea914-e9ae-44cc-983b-ec5bd1f2dd00" providerId="ADAL" clId="{C88D08E5-0183-4AFC-8D9F-AF378272F8F7}" dt="2024-09-21T17:30:22.625" v="35" actId="22"/>
          <ac:spMkLst>
            <pc:docMk/>
            <pc:sldMk cId="2406310212" sldId="308"/>
            <ac:spMk id="4" creationId="{566EAA13-BC5D-4973-36BE-E3F6A7866336}"/>
          </ac:spMkLst>
        </pc:spChg>
        <pc:spChg chg="add mod">
          <ac:chgData name="Yili Lin" userId="4f5ea914-e9ae-44cc-983b-ec5bd1f2dd00" providerId="ADAL" clId="{C88D08E5-0183-4AFC-8D9F-AF378272F8F7}" dt="2024-09-21T17:31:04.738" v="41" actId="14100"/>
          <ac:spMkLst>
            <pc:docMk/>
            <pc:sldMk cId="2406310212" sldId="308"/>
            <ac:spMk id="11" creationId="{5244E351-7A74-3197-AF40-F831759B1D02}"/>
          </ac:spMkLst>
        </pc:spChg>
        <pc:graphicFrameChg chg="del">
          <ac:chgData name="Yili Lin" userId="4f5ea914-e9ae-44cc-983b-ec5bd1f2dd00" providerId="ADAL" clId="{C88D08E5-0183-4AFC-8D9F-AF378272F8F7}" dt="2024-09-21T17:28:57.235" v="33" actId="478"/>
          <ac:graphicFrameMkLst>
            <pc:docMk/>
            <pc:sldMk cId="2406310212" sldId="308"/>
            <ac:graphicFrameMk id="10" creationId="{824EAB17-5731-FE5D-17EA-C505BC0DC276}"/>
          </ac:graphicFrameMkLst>
        </pc:graphicFrameChg>
        <pc:picChg chg="add mod">
          <ac:chgData name="Yili Lin" userId="4f5ea914-e9ae-44cc-983b-ec5bd1f2dd00" providerId="ADAL" clId="{C88D08E5-0183-4AFC-8D9F-AF378272F8F7}" dt="2024-09-21T17:30:45.947" v="37" actId="1076"/>
          <ac:picMkLst>
            <pc:docMk/>
            <pc:sldMk cId="2406310212" sldId="308"/>
            <ac:picMk id="6" creationId="{05191089-7946-9EA3-A6A1-79BA5B6F46BE}"/>
          </ac:picMkLst>
        </pc:picChg>
      </pc:sldChg>
      <pc:sldChg chg="addSp delSp modSp mod ord">
        <pc:chgData name="Yili Lin" userId="4f5ea914-e9ae-44cc-983b-ec5bd1f2dd00" providerId="ADAL" clId="{C88D08E5-0183-4AFC-8D9F-AF378272F8F7}" dt="2024-09-21T18:42:40.661" v="204" actId="20577"/>
        <pc:sldMkLst>
          <pc:docMk/>
          <pc:sldMk cId="2609109084" sldId="310"/>
        </pc:sldMkLst>
        <pc:spChg chg="mod">
          <ac:chgData name="Yili Lin" userId="4f5ea914-e9ae-44cc-983b-ec5bd1f2dd00" providerId="ADAL" clId="{C88D08E5-0183-4AFC-8D9F-AF378272F8F7}" dt="2024-09-21T18:41:00.301" v="197" actId="14100"/>
          <ac:spMkLst>
            <pc:docMk/>
            <pc:sldMk cId="2609109084" sldId="310"/>
            <ac:spMk id="6" creationId="{6DFF2DC1-B49E-45B2-9F57-B2E8B689AFE3}"/>
          </ac:spMkLst>
        </pc:spChg>
        <pc:spChg chg="mod">
          <ac:chgData name="Yili Lin" userId="4f5ea914-e9ae-44cc-983b-ec5bd1f2dd00" providerId="ADAL" clId="{C88D08E5-0183-4AFC-8D9F-AF378272F8F7}" dt="2024-09-21T18:42:40.661" v="204" actId="20577"/>
          <ac:spMkLst>
            <pc:docMk/>
            <pc:sldMk cId="2609109084" sldId="310"/>
            <ac:spMk id="11" creationId="{E0BF3331-EAC5-E340-2480-EC3A63E9D81B}"/>
          </ac:spMkLst>
        </pc:spChg>
        <pc:picChg chg="add mod ord">
          <ac:chgData name="Yili Lin" userId="4f5ea914-e9ae-44cc-983b-ec5bd1f2dd00" providerId="ADAL" clId="{C88D08E5-0183-4AFC-8D9F-AF378272F8F7}" dt="2024-09-21T18:40:55.792" v="195" actId="1076"/>
          <ac:picMkLst>
            <pc:docMk/>
            <pc:sldMk cId="2609109084" sldId="310"/>
            <ac:picMk id="3" creationId="{C47831AD-D764-F6D0-353D-571DEC333417}"/>
          </ac:picMkLst>
        </pc:picChg>
        <pc:picChg chg="del">
          <ac:chgData name="Yili Lin" userId="4f5ea914-e9ae-44cc-983b-ec5bd1f2dd00" providerId="ADAL" clId="{C88D08E5-0183-4AFC-8D9F-AF378272F8F7}" dt="2024-09-21T18:40:19.333" v="189" actId="478"/>
          <ac:picMkLst>
            <pc:docMk/>
            <pc:sldMk cId="2609109084" sldId="310"/>
            <ac:picMk id="5" creationId="{6B06A306-3E46-55E7-E807-B7FC7A74D334}"/>
          </ac:picMkLst>
        </pc:picChg>
      </pc:sldChg>
      <pc:sldChg chg="addSp delSp modSp del mod">
        <pc:chgData name="Yili Lin" userId="4f5ea914-e9ae-44cc-983b-ec5bd1f2dd00" providerId="ADAL" clId="{C88D08E5-0183-4AFC-8D9F-AF378272F8F7}" dt="2024-09-29T01:11:33.592" v="666" actId="47"/>
        <pc:sldMkLst>
          <pc:docMk/>
          <pc:sldMk cId="4092013421" sldId="319"/>
        </pc:sldMkLst>
        <pc:spChg chg="mod">
          <ac:chgData name="Yili Lin" userId="4f5ea914-e9ae-44cc-983b-ec5bd1f2dd00" providerId="ADAL" clId="{C88D08E5-0183-4AFC-8D9F-AF378272F8F7}" dt="2024-09-21T21:48:35.910" v="487"/>
          <ac:spMkLst>
            <pc:docMk/>
            <pc:sldMk cId="4092013421" sldId="319"/>
            <ac:spMk id="2" creationId="{67ADE210-04F2-C333-E82F-063748B5B191}"/>
          </ac:spMkLst>
        </pc:spChg>
        <pc:spChg chg="add">
          <ac:chgData name="Yili Lin" userId="4f5ea914-e9ae-44cc-983b-ec5bd1f2dd00" providerId="ADAL" clId="{C88D08E5-0183-4AFC-8D9F-AF378272F8F7}" dt="2024-09-21T17:24:48.776" v="23"/>
          <ac:spMkLst>
            <pc:docMk/>
            <pc:sldMk cId="4092013421" sldId="319"/>
            <ac:spMk id="3" creationId="{EB473685-C164-C7E3-8C7C-84E1D1499A4F}"/>
          </ac:spMkLst>
        </pc:spChg>
        <pc:spChg chg="mod">
          <ac:chgData name="Yili Lin" userId="4f5ea914-e9ae-44cc-983b-ec5bd1f2dd00" providerId="ADAL" clId="{C88D08E5-0183-4AFC-8D9F-AF378272F8F7}" dt="2024-09-22T21:25:38.132" v="499" actId="14100"/>
          <ac:spMkLst>
            <pc:docMk/>
            <pc:sldMk cId="4092013421" sldId="319"/>
            <ac:spMk id="4" creationId="{CE6DDAFA-E1B1-A3B0-387B-F9BB3446C2A1}"/>
          </ac:spMkLst>
        </pc:spChg>
        <pc:spChg chg="add del mod">
          <ac:chgData name="Yili Lin" userId="4f5ea914-e9ae-44cc-983b-ec5bd1f2dd00" providerId="ADAL" clId="{C88D08E5-0183-4AFC-8D9F-AF378272F8F7}" dt="2024-09-21T18:12:48.025" v="78" actId="478"/>
          <ac:spMkLst>
            <pc:docMk/>
            <pc:sldMk cId="4092013421" sldId="319"/>
            <ac:spMk id="10" creationId="{3880CA85-2CC7-96B4-53F8-5BD81A891609}"/>
          </ac:spMkLst>
        </pc:spChg>
        <pc:picChg chg="add del mod">
          <ac:chgData name="Yili Lin" userId="4f5ea914-e9ae-44cc-983b-ec5bd1f2dd00" providerId="ADAL" clId="{C88D08E5-0183-4AFC-8D9F-AF378272F8F7}" dt="2024-09-21T17:27:24.107" v="30" actId="478"/>
          <ac:picMkLst>
            <pc:docMk/>
            <pc:sldMk cId="4092013421" sldId="319"/>
            <ac:picMk id="6" creationId="{57C43BF6-6CCE-33C0-0A44-0C42F582E128}"/>
          </ac:picMkLst>
        </pc:picChg>
      </pc:sldChg>
      <pc:sldChg chg="addSp delSp modSp mod">
        <pc:chgData name="Yili Lin" userId="4f5ea914-e9ae-44cc-983b-ec5bd1f2dd00" providerId="ADAL" clId="{C88D08E5-0183-4AFC-8D9F-AF378272F8F7}" dt="2024-09-29T01:12:06.708" v="681" actId="14100"/>
        <pc:sldMkLst>
          <pc:docMk/>
          <pc:sldMk cId="555251415" sldId="322"/>
        </pc:sldMkLst>
        <pc:spChg chg="mod">
          <ac:chgData name="Yili Lin" userId="4f5ea914-e9ae-44cc-983b-ec5bd1f2dd00" providerId="ADAL" clId="{C88D08E5-0183-4AFC-8D9F-AF378272F8F7}" dt="2024-09-21T18:45:21.937" v="209" actId="113"/>
          <ac:spMkLst>
            <pc:docMk/>
            <pc:sldMk cId="555251415" sldId="322"/>
            <ac:spMk id="2" creationId="{67ADE210-04F2-C333-E82F-063748B5B191}"/>
          </ac:spMkLst>
        </pc:spChg>
        <pc:spChg chg="add mod">
          <ac:chgData name="Yili Lin" userId="4f5ea914-e9ae-44cc-983b-ec5bd1f2dd00" providerId="ADAL" clId="{C88D08E5-0183-4AFC-8D9F-AF378272F8F7}" dt="2024-09-21T19:03:32.033" v="344" actId="14100"/>
          <ac:spMkLst>
            <pc:docMk/>
            <pc:sldMk cId="555251415" sldId="322"/>
            <ac:spMk id="4" creationId="{3D8DBF9C-9B78-4B49-F155-036A9F8CAB88}"/>
          </ac:spMkLst>
        </pc:spChg>
        <pc:spChg chg="add mod">
          <ac:chgData name="Yili Lin" userId="4f5ea914-e9ae-44cc-983b-ec5bd1f2dd00" providerId="ADAL" clId="{C88D08E5-0183-4AFC-8D9F-AF378272F8F7}" dt="2024-09-29T01:12:06.708" v="681" actId="14100"/>
          <ac:spMkLst>
            <pc:docMk/>
            <pc:sldMk cId="555251415" sldId="322"/>
            <ac:spMk id="5" creationId="{A70CF367-D5CE-DDB9-9C42-A7B5F7963C94}"/>
          </ac:spMkLst>
        </pc:spChg>
        <pc:graphicFrameChg chg="del">
          <ac:chgData name="Yili Lin" userId="4f5ea914-e9ae-44cc-983b-ec5bd1f2dd00" providerId="ADAL" clId="{C88D08E5-0183-4AFC-8D9F-AF378272F8F7}" dt="2024-09-21T18:45:27.456" v="210" actId="478"/>
          <ac:graphicFrameMkLst>
            <pc:docMk/>
            <pc:sldMk cId="555251415" sldId="322"/>
            <ac:graphicFrameMk id="10" creationId="{824EAB17-5731-FE5D-17EA-C505BC0DC276}"/>
          </ac:graphicFrameMkLst>
        </pc:graphicFrameChg>
        <pc:picChg chg="add mod">
          <ac:chgData name="Yili Lin" userId="4f5ea914-e9ae-44cc-983b-ec5bd1f2dd00" providerId="ADAL" clId="{C88D08E5-0183-4AFC-8D9F-AF378272F8F7}" dt="2024-09-21T19:02:48.623" v="337" actId="1076"/>
          <ac:picMkLst>
            <pc:docMk/>
            <pc:sldMk cId="555251415" sldId="322"/>
            <ac:picMk id="3" creationId="{41BA39AC-83E6-ECD4-F013-F93BF22DAE42}"/>
          </ac:picMkLst>
        </pc:picChg>
        <pc:picChg chg="add del mod">
          <ac:chgData name="Yili Lin" userId="4f5ea914-e9ae-44cc-983b-ec5bd1f2dd00" providerId="ADAL" clId="{C88D08E5-0183-4AFC-8D9F-AF378272F8F7}" dt="2024-09-29T01:11:48.026" v="668" actId="478"/>
          <ac:picMkLst>
            <pc:docMk/>
            <pc:sldMk cId="555251415" sldId="322"/>
            <ac:picMk id="10" creationId="{4C47B5DA-BFA4-E5A2-3390-1E522C86E42C}"/>
          </ac:picMkLst>
        </pc:picChg>
        <pc:picChg chg="add mod">
          <ac:chgData name="Yili Lin" userId="4f5ea914-e9ae-44cc-983b-ec5bd1f2dd00" providerId="ADAL" clId="{C88D08E5-0183-4AFC-8D9F-AF378272F8F7}" dt="2024-09-21T19:03:45.907" v="345" actId="1076"/>
          <ac:picMkLst>
            <pc:docMk/>
            <pc:sldMk cId="555251415" sldId="322"/>
            <ac:picMk id="11" creationId="{1BADB100-72B9-8968-B582-751857A06F65}"/>
          </ac:picMkLst>
        </pc:picChg>
      </pc:sldChg>
      <pc:sldChg chg="del">
        <pc:chgData name="Yili Lin" userId="4f5ea914-e9ae-44cc-983b-ec5bd1f2dd00" providerId="ADAL" clId="{C88D08E5-0183-4AFC-8D9F-AF378272F8F7}" dt="2024-09-21T19:23:38.462" v="443" actId="47"/>
        <pc:sldMkLst>
          <pc:docMk/>
          <pc:sldMk cId="3609113618" sldId="323"/>
        </pc:sldMkLst>
      </pc:sldChg>
      <pc:sldChg chg="del">
        <pc:chgData name="Yili Lin" userId="4f5ea914-e9ae-44cc-983b-ec5bd1f2dd00" providerId="ADAL" clId="{C88D08E5-0183-4AFC-8D9F-AF378272F8F7}" dt="2024-09-21T19:23:40.373" v="447" actId="47"/>
        <pc:sldMkLst>
          <pc:docMk/>
          <pc:sldMk cId="2962792085" sldId="325"/>
        </pc:sldMkLst>
      </pc:sldChg>
      <pc:sldChg chg="del">
        <pc:chgData name="Yili Lin" userId="4f5ea914-e9ae-44cc-983b-ec5bd1f2dd00" providerId="ADAL" clId="{C88D08E5-0183-4AFC-8D9F-AF378272F8F7}" dt="2024-09-21T19:23:38.118" v="442" actId="47"/>
        <pc:sldMkLst>
          <pc:docMk/>
          <pc:sldMk cId="2058601391" sldId="327"/>
        </pc:sldMkLst>
      </pc:sldChg>
      <pc:sldChg chg="del">
        <pc:chgData name="Yili Lin" userId="4f5ea914-e9ae-44cc-983b-ec5bd1f2dd00" providerId="ADAL" clId="{C88D08E5-0183-4AFC-8D9F-AF378272F8F7}" dt="2024-09-21T19:23:38.806" v="444" actId="47"/>
        <pc:sldMkLst>
          <pc:docMk/>
          <pc:sldMk cId="2296487704" sldId="328"/>
        </pc:sldMkLst>
      </pc:sldChg>
      <pc:sldChg chg="del">
        <pc:chgData name="Yili Lin" userId="4f5ea914-e9ae-44cc-983b-ec5bd1f2dd00" providerId="ADAL" clId="{C88D08E5-0183-4AFC-8D9F-AF378272F8F7}" dt="2024-09-21T19:23:39.158" v="445" actId="47"/>
        <pc:sldMkLst>
          <pc:docMk/>
          <pc:sldMk cId="977526599" sldId="329"/>
        </pc:sldMkLst>
      </pc:sldChg>
      <pc:sldChg chg="del">
        <pc:chgData name="Yili Lin" userId="4f5ea914-e9ae-44cc-983b-ec5bd1f2dd00" providerId="ADAL" clId="{C88D08E5-0183-4AFC-8D9F-AF378272F8F7}" dt="2024-09-21T19:23:39.759" v="446" actId="47"/>
        <pc:sldMkLst>
          <pc:docMk/>
          <pc:sldMk cId="629720146" sldId="330"/>
        </pc:sldMkLst>
      </pc:sldChg>
      <pc:sldChg chg="del">
        <pc:chgData name="Yili Lin" userId="4f5ea914-e9ae-44cc-983b-ec5bd1f2dd00" providerId="ADAL" clId="{C88D08E5-0183-4AFC-8D9F-AF378272F8F7}" dt="2024-09-21T19:23:40.833" v="448" actId="47"/>
        <pc:sldMkLst>
          <pc:docMk/>
          <pc:sldMk cId="2521943167" sldId="332"/>
        </pc:sldMkLst>
      </pc:sldChg>
      <pc:sldChg chg="del">
        <pc:chgData name="Yili Lin" userId="4f5ea914-e9ae-44cc-983b-ec5bd1f2dd00" providerId="ADAL" clId="{C88D08E5-0183-4AFC-8D9F-AF378272F8F7}" dt="2024-09-21T19:23:41.340" v="449" actId="47"/>
        <pc:sldMkLst>
          <pc:docMk/>
          <pc:sldMk cId="4037298103" sldId="334"/>
        </pc:sldMkLst>
      </pc:sldChg>
      <pc:sldChg chg="del">
        <pc:chgData name="Yili Lin" userId="4f5ea914-e9ae-44cc-983b-ec5bd1f2dd00" providerId="ADAL" clId="{C88D08E5-0183-4AFC-8D9F-AF378272F8F7}" dt="2024-09-21T19:23:42.019" v="450" actId="47"/>
        <pc:sldMkLst>
          <pc:docMk/>
          <pc:sldMk cId="1571093309" sldId="335"/>
        </pc:sldMkLst>
      </pc:sldChg>
      <pc:sldChg chg="del">
        <pc:chgData name="Yili Lin" userId="4f5ea914-e9ae-44cc-983b-ec5bd1f2dd00" providerId="ADAL" clId="{C88D08E5-0183-4AFC-8D9F-AF378272F8F7}" dt="2024-09-21T19:23:43.361" v="451" actId="47"/>
        <pc:sldMkLst>
          <pc:docMk/>
          <pc:sldMk cId="1934132164" sldId="336"/>
        </pc:sldMkLst>
      </pc:sldChg>
      <pc:sldChg chg="del">
        <pc:chgData name="Yili Lin" userId="4f5ea914-e9ae-44cc-983b-ec5bd1f2dd00" providerId="ADAL" clId="{C88D08E5-0183-4AFC-8D9F-AF378272F8F7}" dt="2024-09-21T19:23:44.006" v="452" actId="47"/>
        <pc:sldMkLst>
          <pc:docMk/>
          <pc:sldMk cId="2281085017" sldId="337"/>
        </pc:sldMkLst>
      </pc:sldChg>
      <pc:sldChg chg="del">
        <pc:chgData name="Yili Lin" userId="4f5ea914-e9ae-44cc-983b-ec5bd1f2dd00" providerId="ADAL" clId="{C88D08E5-0183-4AFC-8D9F-AF378272F8F7}" dt="2024-09-21T19:23:44.932" v="455" actId="47"/>
        <pc:sldMkLst>
          <pc:docMk/>
          <pc:sldMk cId="2421744609" sldId="338"/>
        </pc:sldMkLst>
      </pc:sldChg>
      <pc:sldChg chg="del">
        <pc:chgData name="Yili Lin" userId="4f5ea914-e9ae-44cc-983b-ec5bd1f2dd00" providerId="ADAL" clId="{C88D08E5-0183-4AFC-8D9F-AF378272F8F7}" dt="2024-09-21T19:23:44.356" v="453" actId="47"/>
        <pc:sldMkLst>
          <pc:docMk/>
          <pc:sldMk cId="2259858273" sldId="339"/>
        </pc:sldMkLst>
      </pc:sldChg>
      <pc:sldChg chg="del">
        <pc:chgData name="Yili Lin" userId="4f5ea914-e9ae-44cc-983b-ec5bd1f2dd00" providerId="ADAL" clId="{C88D08E5-0183-4AFC-8D9F-AF378272F8F7}" dt="2024-09-21T19:23:44.620" v="454" actId="47"/>
        <pc:sldMkLst>
          <pc:docMk/>
          <pc:sldMk cId="3502031618" sldId="341"/>
        </pc:sldMkLst>
      </pc:sldChg>
      <pc:sldChg chg="del">
        <pc:chgData name="Yili Lin" userId="4f5ea914-e9ae-44cc-983b-ec5bd1f2dd00" providerId="ADAL" clId="{C88D08E5-0183-4AFC-8D9F-AF378272F8F7}" dt="2024-09-21T19:23:45.602" v="456" actId="47"/>
        <pc:sldMkLst>
          <pc:docMk/>
          <pc:sldMk cId="1178678148" sldId="342"/>
        </pc:sldMkLst>
      </pc:sldChg>
      <pc:sldChg chg="del">
        <pc:chgData name="Yili Lin" userId="4f5ea914-e9ae-44cc-983b-ec5bd1f2dd00" providerId="ADAL" clId="{C88D08E5-0183-4AFC-8D9F-AF378272F8F7}" dt="2024-09-21T19:23:45.969" v="457" actId="47"/>
        <pc:sldMkLst>
          <pc:docMk/>
          <pc:sldMk cId="3582353797" sldId="343"/>
        </pc:sldMkLst>
      </pc:sldChg>
      <pc:sldChg chg="del">
        <pc:chgData name="Yili Lin" userId="4f5ea914-e9ae-44cc-983b-ec5bd1f2dd00" providerId="ADAL" clId="{C88D08E5-0183-4AFC-8D9F-AF378272F8F7}" dt="2024-09-21T19:23:46.348" v="458" actId="47"/>
        <pc:sldMkLst>
          <pc:docMk/>
          <pc:sldMk cId="2364563326" sldId="344"/>
        </pc:sldMkLst>
      </pc:sldChg>
      <pc:sldChg chg="del">
        <pc:chgData name="Yili Lin" userId="4f5ea914-e9ae-44cc-983b-ec5bd1f2dd00" providerId="ADAL" clId="{C88D08E5-0183-4AFC-8D9F-AF378272F8F7}" dt="2024-09-21T19:23:46.973" v="459" actId="47"/>
        <pc:sldMkLst>
          <pc:docMk/>
          <pc:sldMk cId="1945726129" sldId="345"/>
        </pc:sldMkLst>
      </pc:sldChg>
      <pc:sldChg chg="del">
        <pc:chgData name="Yili Lin" userId="4f5ea914-e9ae-44cc-983b-ec5bd1f2dd00" providerId="ADAL" clId="{C88D08E5-0183-4AFC-8D9F-AF378272F8F7}" dt="2024-09-21T19:23:47.409" v="460" actId="47"/>
        <pc:sldMkLst>
          <pc:docMk/>
          <pc:sldMk cId="776433734" sldId="346"/>
        </pc:sldMkLst>
      </pc:sldChg>
      <pc:sldChg chg="del">
        <pc:chgData name="Yili Lin" userId="4f5ea914-e9ae-44cc-983b-ec5bd1f2dd00" providerId="ADAL" clId="{C88D08E5-0183-4AFC-8D9F-AF378272F8F7}" dt="2024-09-21T19:23:47.757" v="461" actId="47"/>
        <pc:sldMkLst>
          <pc:docMk/>
          <pc:sldMk cId="1156551048" sldId="347"/>
        </pc:sldMkLst>
      </pc:sldChg>
      <pc:sldChg chg="del">
        <pc:chgData name="Yili Lin" userId="4f5ea914-e9ae-44cc-983b-ec5bd1f2dd00" providerId="ADAL" clId="{C88D08E5-0183-4AFC-8D9F-AF378272F8F7}" dt="2024-09-21T19:23:48.411" v="462" actId="47"/>
        <pc:sldMkLst>
          <pc:docMk/>
          <pc:sldMk cId="4129940081" sldId="348"/>
        </pc:sldMkLst>
      </pc:sldChg>
      <pc:sldChg chg="del">
        <pc:chgData name="Yili Lin" userId="4f5ea914-e9ae-44cc-983b-ec5bd1f2dd00" providerId="ADAL" clId="{C88D08E5-0183-4AFC-8D9F-AF378272F8F7}" dt="2024-09-21T19:23:48.887" v="463" actId="47"/>
        <pc:sldMkLst>
          <pc:docMk/>
          <pc:sldMk cId="1436314091" sldId="350"/>
        </pc:sldMkLst>
      </pc:sldChg>
      <pc:sldChg chg="del">
        <pc:chgData name="Yili Lin" userId="4f5ea914-e9ae-44cc-983b-ec5bd1f2dd00" providerId="ADAL" clId="{C88D08E5-0183-4AFC-8D9F-AF378272F8F7}" dt="2024-09-21T19:23:49.267" v="464" actId="47"/>
        <pc:sldMkLst>
          <pc:docMk/>
          <pc:sldMk cId="1691439431" sldId="351"/>
        </pc:sldMkLst>
      </pc:sldChg>
      <pc:sldChg chg="del">
        <pc:chgData name="Yili Lin" userId="4f5ea914-e9ae-44cc-983b-ec5bd1f2dd00" providerId="ADAL" clId="{C88D08E5-0183-4AFC-8D9F-AF378272F8F7}" dt="2024-09-21T19:23:50.587" v="466" actId="47"/>
        <pc:sldMkLst>
          <pc:docMk/>
          <pc:sldMk cId="3116867243" sldId="352"/>
        </pc:sldMkLst>
      </pc:sldChg>
      <pc:sldChg chg="del">
        <pc:chgData name="Yili Lin" userId="4f5ea914-e9ae-44cc-983b-ec5bd1f2dd00" providerId="ADAL" clId="{C88D08E5-0183-4AFC-8D9F-AF378272F8F7}" dt="2024-09-21T19:23:49.820" v="465" actId="47"/>
        <pc:sldMkLst>
          <pc:docMk/>
          <pc:sldMk cId="3974772171" sldId="353"/>
        </pc:sldMkLst>
      </pc:sldChg>
      <pc:sldChg chg="del">
        <pc:chgData name="Yili Lin" userId="4f5ea914-e9ae-44cc-983b-ec5bd1f2dd00" providerId="ADAL" clId="{C88D08E5-0183-4AFC-8D9F-AF378272F8F7}" dt="2024-09-21T19:23:51.580" v="467" actId="47"/>
        <pc:sldMkLst>
          <pc:docMk/>
          <pc:sldMk cId="3994625053" sldId="354"/>
        </pc:sldMkLst>
      </pc:sldChg>
      <pc:sldChg chg="addSp delSp modSp add mod">
        <pc:chgData name="Yili Lin" userId="4f5ea914-e9ae-44cc-983b-ec5bd1f2dd00" providerId="ADAL" clId="{C88D08E5-0183-4AFC-8D9F-AF378272F8F7}" dt="2024-09-21T18:14:59.022" v="80" actId="14100"/>
        <pc:sldMkLst>
          <pc:docMk/>
          <pc:sldMk cId="1251618845" sldId="355"/>
        </pc:sldMkLst>
        <pc:spChg chg="mod">
          <ac:chgData name="Yili Lin" userId="4f5ea914-e9ae-44cc-983b-ec5bd1f2dd00" providerId="ADAL" clId="{C88D08E5-0183-4AFC-8D9F-AF378272F8F7}" dt="2024-09-21T17:46:51.744" v="48" actId="113"/>
          <ac:spMkLst>
            <pc:docMk/>
            <pc:sldMk cId="1251618845" sldId="355"/>
            <ac:spMk id="2" creationId="{67ADE210-04F2-C333-E82F-063748B5B191}"/>
          </ac:spMkLst>
        </pc:spChg>
        <pc:spChg chg="mod">
          <ac:chgData name="Yili Lin" userId="4f5ea914-e9ae-44cc-983b-ec5bd1f2dd00" providerId="ADAL" clId="{C88D08E5-0183-4AFC-8D9F-AF378272F8F7}" dt="2024-09-21T18:14:59.022" v="80" actId="14100"/>
          <ac:spMkLst>
            <pc:docMk/>
            <pc:sldMk cId="1251618845" sldId="355"/>
            <ac:spMk id="11" creationId="{5244E351-7A74-3197-AF40-F831759B1D02}"/>
          </ac:spMkLst>
        </pc:spChg>
        <pc:picChg chg="add del">
          <ac:chgData name="Yili Lin" userId="4f5ea914-e9ae-44cc-983b-ec5bd1f2dd00" providerId="ADAL" clId="{C88D08E5-0183-4AFC-8D9F-AF378272F8F7}" dt="2024-09-21T17:46:32.388" v="44" actId="22"/>
          <ac:picMkLst>
            <pc:docMk/>
            <pc:sldMk cId="1251618845" sldId="355"/>
            <ac:picMk id="4" creationId="{89D2A03B-BC31-016A-9F39-DD21F5D23601}"/>
          </ac:picMkLst>
        </pc:picChg>
        <pc:picChg chg="add del">
          <ac:chgData name="Yili Lin" userId="4f5ea914-e9ae-44cc-983b-ec5bd1f2dd00" providerId="ADAL" clId="{C88D08E5-0183-4AFC-8D9F-AF378272F8F7}" dt="2024-09-21T17:46:40.382" v="46" actId="22"/>
          <ac:picMkLst>
            <pc:docMk/>
            <pc:sldMk cId="1251618845" sldId="355"/>
            <ac:picMk id="10" creationId="{4C9023C8-F704-6F4E-894B-C577FA7564D4}"/>
          </ac:picMkLst>
        </pc:picChg>
      </pc:sldChg>
      <pc:sldChg chg="modSp add mod">
        <pc:chgData name="Yili Lin" userId="4f5ea914-e9ae-44cc-983b-ec5bd1f2dd00" providerId="ADAL" clId="{C88D08E5-0183-4AFC-8D9F-AF378272F8F7}" dt="2024-09-22T21:25:34.055" v="498" actId="14100"/>
        <pc:sldMkLst>
          <pc:docMk/>
          <pc:sldMk cId="76870805" sldId="356"/>
        </pc:sldMkLst>
        <pc:spChg chg="mod">
          <ac:chgData name="Yili Lin" userId="4f5ea914-e9ae-44cc-983b-ec5bd1f2dd00" providerId="ADAL" clId="{C88D08E5-0183-4AFC-8D9F-AF378272F8F7}" dt="2024-09-21T21:48:42.394" v="488"/>
          <ac:spMkLst>
            <pc:docMk/>
            <pc:sldMk cId="76870805" sldId="356"/>
            <ac:spMk id="2" creationId="{67ADE210-04F2-C333-E82F-063748B5B191}"/>
          </ac:spMkLst>
        </pc:spChg>
        <pc:spChg chg="mod">
          <ac:chgData name="Yili Lin" userId="4f5ea914-e9ae-44cc-983b-ec5bd1f2dd00" providerId="ADAL" clId="{C88D08E5-0183-4AFC-8D9F-AF378272F8F7}" dt="2024-09-22T21:25:34.055" v="498" actId="14100"/>
          <ac:spMkLst>
            <pc:docMk/>
            <pc:sldMk cId="76870805" sldId="356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C88D08E5-0183-4AFC-8D9F-AF378272F8F7}" dt="2024-09-21T18:15:37.074" v="90" actId="14100"/>
        <pc:sldMkLst>
          <pc:docMk/>
          <pc:sldMk cId="3116544624" sldId="357"/>
        </pc:sldMkLst>
        <pc:spChg chg="mod">
          <ac:chgData name="Yili Lin" userId="4f5ea914-e9ae-44cc-983b-ec5bd1f2dd00" providerId="ADAL" clId="{C88D08E5-0183-4AFC-8D9F-AF378272F8F7}" dt="2024-09-21T18:15:37.074" v="90" actId="14100"/>
          <ac:spMkLst>
            <pc:docMk/>
            <pc:sldMk cId="3116544624" sldId="357"/>
            <ac:spMk id="11" creationId="{5244E351-7A74-3197-AF40-F831759B1D02}"/>
          </ac:spMkLst>
        </pc:spChg>
      </pc:sldChg>
      <pc:sldChg chg="modSp add mod">
        <pc:chgData name="Yili Lin" userId="4f5ea914-e9ae-44cc-983b-ec5bd1f2dd00" providerId="ADAL" clId="{C88D08E5-0183-4AFC-8D9F-AF378272F8F7}" dt="2024-09-21T18:15:19.420" v="85" actId="14100"/>
        <pc:sldMkLst>
          <pc:docMk/>
          <pc:sldMk cId="890197656" sldId="358"/>
        </pc:sldMkLst>
        <pc:spChg chg="mod">
          <ac:chgData name="Yili Lin" userId="4f5ea914-e9ae-44cc-983b-ec5bd1f2dd00" providerId="ADAL" clId="{C88D08E5-0183-4AFC-8D9F-AF378272F8F7}" dt="2024-09-21T18:15:19.420" v="85" actId="14100"/>
          <ac:spMkLst>
            <pc:docMk/>
            <pc:sldMk cId="890197656" sldId="358"/>
            <ac:spMk id="11" creationId="{5244E351-7A74-3197-AF40-F831759B1D02}"/>
          </ac:spMkLst>
        </pc:spChg>
      </pc:sldChg>
      <pc:sldChg chg="addSp modSp add mod">
        <pc:chgData name="Yili Lin" userId="4f5ea914-e9ae-44cc-983b-ec5bd1f2dd00" providerId="ADAL" clId="{C88D08E5-0183-4AFC-8D9F-AF378272F8F7}" dt="2024-09-22T21:29:26.152" v="522" actId="1076"/>
        <pc:sldMkLst>
          <pc:docMk/>
          <pc:sldMk cId="33106910" sldId="359"/>
        </pc:sldMkLst>
        <pc:spChg chg="add mod">
          <ac:chgData name="Yili Lin" userId="4f5ea914-e9ae-44cc-983b-ec5bd1f2dd00" providerId="ADAL" clId="{C88D08E5-0183-4AFC-8D9F-AF378272F8F7}" dt="2024-09-22T21:29:23.782" v="521" actId="14100"/>
          <ac:spMkLst>
            <pc:docMk/>
            <pc:sldMk cId="33106910" sldId="359"/>
            <ac:spMk id="3" creationId="{3D69DAE9-72B7-3F11-2D5B-1134BA9690E9}"/>
          </ac:spMkLst>
        </pc:spChg>
        <pc:spChg chg="mod">
          <ac:chgData name="Yili Lin" userId="4f5ea914-e9ae-44cc-983b-ec5bd1f2dd00" providerId="ADAL" clId="{C88D08E5-0183-4AFC-8D9F-AF378272F8F7}" dt="2024-09-21T18:15:28.795" v="88" actId="14100"/>
          <ac:spMkLst>
            <pc:docMk/>
            <pc:sldMk cId="33106910" sldId="359"/>
            <ac:spMk id="11" creationId="{5244E351-7A74-3197-AF40-F831759B1D02}"/>
          </ac:spMkLst>
        </pc:spChg>
        <pc:picChg chg="add mod">
          <ac:chgData name="Yili Lin" userId="4f5ea914-e9ae-44cc-983b-ec5bd1f2dd00" providerId="ADAL" clId="{C88D08E5-0183-4AFC-8D9F-AF378272F8F7}" dt="2024-09-22T21:29:26.152" v="522" actId="1076"/>
          <ac:picMkLst>
            <pc:docMk/>
            <pc:sldMk cId="33106910" sldId="359"/>
            <ac:picMk id="5" creationId="{0E646354-28CC-A53B-7FE4-5EBFA217F0D9}"/>
          </ac:picMkLst>
        </pc:picChg>
      </pc:sldChg>
      <pc:sldChg chg="addSp delSp modSp add mod">
        <pc:chgData name="Yili Lin" userId="4f5ea914-e9ae-44cc-983b-ec5bd1f2dd00" providerId="ADAL" clId="{C88D08E5-0183-4AFC-8D9F-AF378272F8F7}" dt="2024-09-29T01:12:29.326" v="693" actId="14100"/>
        <pc:sldMkLst>
          <pc:docMk/>
          <pc:sldMk cId="2515859582" sldId="360"/>
        </pc:sldMkLst>
        <pc:spChg chg="mod">
          <ac:chgData name="Yili Lin" userId="4f5ea914-e9ae-44cc-983b-ec5bd1f2dd00" providerId="ADAL" clId="{C88D08E5-0183-4AFC-8D9F-AF378272F8F7}" dt="2024-09-21T19:05:03.350" v="354" actId="255"/>
          <ac:spMkLst>
            <pc:docMk/>
            <pc:sldMk cId="2515859582" sldId="360"/>
            <ac:spMk id="2" creationId="{67ADE210-04F2-C333-E82F-063748B5B191}"/>
          </ac:spMkLst>
        </pc:spChg>
        <pc:spChg chg="mod">
          <ac:chgData name="Yili Lin" userId="4f5ea914-e9ae-44cc-983b-ec5bd1f2dd00" providerId="ADAL" clId="{C88D08E5-0183-4AFC-8D9F-AF378272F8F7}" dt="2024-09-21T19:04:43.383" v="351" actId="14100"/>
          <ac:spMkLst>
            <pc:docMk/>
            <pc:sldMk cId="2515859582" sldId="360"/>
            <ac:spMk id="4" creationId="{3D8DBF9C-9B78-4B49-F155-036A9F8CAB88}"/>
          </ac:spMkLst>
        </pc:spChg>
        <pc:spChg chg="mod">
          <ac:chgData name="Yili Lin" userId="4f5ea914-e9ae-44cc-983b-ec5bd1f2dd00" providerId="ADAL" clId="{C88D08E5-0183-4AFC-8D9F-AF378272F8F7}" dt="2024-09-29T01:12:29.326" v="693" actId="14100"/>
          <ac:spMkLst>
            <pc:docMk/>
            <pc:sldMk cId="2515859582" sldId="360"/>
            <ac:spMk id="5" creationId="{A70CF367-D5CE-DDB9-9C42-A7B5F7963C94}"/>
          </ac:spMkLst>
        </pc:spChg>
        <pc:picChg chg="add mod">
          <ac:chgData name="Yili Lin" userId="4f5ea914-e9ae-44cc-983b-ec5bd1f2dd00" providerId="ADAL" clId="{C88D08E5-0183-4AFC-8D9F-AF378272F8F7}" dt="2024-09-21T19:05:32.841" v="359" actId="1076"/>
          <ac:picMkLst>
            <pc:docMk/>
            <pc:sldMk cId="2515859582" sldId="360"/>
            <ac:picMk id="10" creationId="{7FFCFA96-4A45-6A0E-43CB-75A48BD500A6}"/>
          </ac:picMkLst>
        </pc:picChg>
        <pc:picChg chg="del">
          <ac:chgData name="Yili Lin" userId="4f5ea914-e9ae-44cc-983b-ec5bd1f2dd00" providerId="ADAL" clId="{C88D08E5-0183-4AFC-8D9F-AF378272F8F7}" dt="2024-09-21T19:05:21.426" v="355" actId="478"/>
          <ac:picMkLst>
            <pc:docMk/>
            <pc:sldMk cId="2515859582" sldId="360"/>
            <ac:picMk id="11" creationId="{1BADB100-72B9-8968-B582-751857A06F65}"/>
          </ac:picMkLst>
        </pc:picChg>
        <pc:picChg chg="add del mod">
          <ac:chgData name="Yili Lin" userId="4f5ea914-e9ae-44cc-983b-ec5bd1f2dd00" providerId="ADAL" clId="{C88D08E5-0183-4AFC-8D9F-AF378272F8F7}" dt="2024-09-22T21:43:07.709" v="627" actId="478"/>
          <ac:picMkLst>
            <pc:docMk/>
            <pc:sldMk cId="2515859582" sldId="360"/>
            <ac:picMk id="11" creationId="{5918B70D-268D-0458-3375-CE2D8C5A1F25}"/>
          </ac:picMkLst>
        </pc:picChg>
        <pc:picChg chg="add del mod">
          <ac:chgData name="Yili Lin" userId="4f5ea914-e9ae-44cc-983b-ec5bd1f2dd00" providerId="ADAL" clId="{C88D08E5-0183-4AFC-8D9F-AF378272F8F7}" dt="2024-09-29T01:12:11.195" v="682" actId="478"/>
          <ac:picMkLst>
            <pc:docMk/>
            <pc:sldMk cId="2515859582" sldId="360"/>
            <ac:picMk id="12" creationId="{D4235173-67D3-7305-183D-D0E3D0DADA03}"/>
          </ac:picMkLst>
        </pc:picChg>
        <pc:picChg chg="add del mod">
          <ac:chgData name="Yili Lin" userId="4f5ea914-e9ae-44cc-983b-ec5bd1f2dd00" providerId="ADAL" clId="{C88D08E5-0183-4AFC-8D9F-AF378272F8F7}" dt="2024-09-22T21:43:44.689" v="631" actId="478"/>
          <ac:picMkLst>
            <pc:docMk/>
            <pc:sldMk cId="2515859582" sldId="360"/>
            <ac:picMk id="13" creationId="{5FF3DB3B-B9DE-CC95-C3E4-B49EAD541707}"/>
          </ac:picMkLst>
        </pc:picChg>
        <pc:picChg chg="add del mod">
          <ac:chgData name="Yili Lin" userId="4f5ea914-e9ae-44cc-983b-ec5bd1f2dd00" providerId="ADAL" clId="{C88D08E5-0183-4AFC-8D9F-AF378272F8F7}" dt="2024-09-29T01:12:13.467" v="683" actId="478"/>
          <ac:picMkLst>
            <pc:docMk/>
            <pc:sldMk cId="2515859582" sldId="360"/>
            <ac:picMk id="15" creationId="{DAFDD6B1-7F46-C797-EABF-532D9E002C4C}"/>
          </ac:picMkLst>
        </pc:picChg>
      </pc:sldChg>
      <pc:sldChg chg="addSp delSp modSp add mod">
        <pc:chgData name="Yili Lin" userId="4f5ea914-e9ae-44cc-983b-ec5bd1f2dd00" providerId="ADAL" clId="{C88D08E5-0183-4AFC-8D9F-AF378272F8F7}" dt="2024-09-29T01:13:15.103" v="721" actId="14100"/>
        <pc:sldMkLst>
          <pc:docMk/>
          <pc:sldMk cId="3476493183" sldId="361"/>
        </pc:sldMkLst>
        <pc:spChg chg="mod">
          <ac:chgData name="Yili Lin" userId="4f5ea914-e9ae-44cc-983b-ec5bd1f2dd00" providerId="ADAL" clId="{C88D08E5-0183-4AFC-8D9F-AF378272F8F7}" dt="2024-09-21T19:18:23.296" v="426" actId="255"/>
          <ac:spMkLst>
            <pc:docMk/>
            <pc:sldMk cId="3476493183" sldId="361"/>
            <ac:spMk id="2" creationId="{67ADE210-04F2-C333-E82F-063748B5B191}"/>
          </ac:spMkLst>
        </pc:spChg>
        <pc:spChg chg="mod">
          <ac:chgData name="Yili Lin" userId="4f5ea914-e9ae-44cc-983b-ec5bd1f2dd00" providerId="ADAL" clId="{C88D08E5-0183-4AFC-8D9F-AF378272F8F7}" dt="2024-09-21T19:22:30.019" v="441" actId="14100"/>
          <ac:spMkLst>
            <pc:docMk/>
            <pc:sldMk cId="3476493183" sldId="361"/>
            <ac:spMk id="4" creationId="{3D8DBF9C-9B78-4B49-F155-036A9F8CAB88}"/>
          </ac:spMkLst>
        </pc:spChg>
        <pc:spChg chg="mod">
          <ac:chgData name="Yili Lin" userId="4f5ea914-e9ae-44cc-983b-ec5bd1f2dd00" providerId="ADAL" clId="{C88D08E5-0183-4AFC-8D9F-AF378272F8F7}" dt="2024-09-29T01:13:15.103" v="721" actId="14100"/>
          <ac:spMkLst>
            <pc:docMk/>
            <pc:sldMk cId="3476493183" sldId="361"/>
            <ac:spMk id="5" creationId="{A70CF367-D5CE-DDB9-9C42-A7B5F7963C94}"/>
          </ac:spMkLst>
        </pc:spChg>
        <pc:picChg chg="mod">
          <ac:chgData name="Yili Lin" userId="4f5ea914-e9ae-44cc-983b-ec5bd1f2dd00" providerId="ADAL" clId="{C88D08E5-0183-4AFC-8D9F-AF378272F8F7}" dt="2024-09-22T21:45:04.227" v="647" actId="1035"/>
          <ac:picMkLst>
            <pc:docMk/>
            <pc:sldMk cId="3476493183" sldId="361"/>
            <ac:picMk id="7" creationId="{D0265D52-2C18-34EA-8D5F-11383E2AB466}"/>
          </ac:picMkLst>
        </pc:picChg>
        <pc:picChg chg="add mod">
          <ac:chgData name="Yili Lin" userId="4f5ea914-e9ae-44cc-983b-ec5bd1f2dd00" providerId="ADAL" clId="{C88D08E5-0183-4AFC-8D9F-AF378272F8F7}" dt="2024-09-21T19:19:03.481" v="433" actId="1076"/>
          <ac:picMkLst>
            <pc:docMk/>
            <pc:sldMk cId="3476493183" sldId="361"/>
            <ac:picMk id="10" creationId="{6C85483E-4436-3229-AA9B-D88453CD64D0}"/>
          </ac:picMkLst>
        </pc:picChg>
        <pc:picChg chg="del">
          <ac:chgData name="Yili Lin" userId="4f5ea914-e9ae-44cc-983b-ec5bd1f2dd00" providerId="ADAL" clId="{C88D08E5-0183-4AFC-8D9F-AF378272F8F7}" dt="2024-09-21T19:18:53.592" v="429" actId="478"/>
          <ac:picMkLst>
            <pc:docMk/>
            <pc:sldMk cId="3476493183" sldId="361"/>
            <ac:picMk id="11" creationId="{1BADB100-72B9-8968-B582-751857A06F65}"/>
          </ac:picMkLst>
        </pc:picChg>
        <pc:picChg chg="add del mod">
          <ac:chgData name="Yili Lin" userId="4f5ea914-e9ae-44cc-983b-ec5bd1f2dd00" providerId="ADAL" clId="{C88D08E5-0183-4AFC-8D9F-AF378272F8F7}" dt="2024-09-29T01:12:53.951" v="704" actId="478"/>
          <ac:picMkLst>
            <pc:docMk/>
            <pc:sldMk cId="3476493183" sldId="361"/>
            <ac:picMk id="11" creationId="{A4F3345D-7659-02DC-DD37-D1A85E6DDF86}"/>
          </ac:picMkLst>
        </pc:picChg>
        <pc:picChg chg="add del mod">
          <ac:chgData name="Yili Lin" userId="4f5ea914-e9ae-44cc-983b-ec5bd1f2dd00" providerId="ADAL" clId="{C88D08E5-0183-4AFC-8D9F-AF378272F8F7}" dt="2024-09-29T01:12:52.204" v="703" actId="478"/>
          <ac:picMkLst>
            <pc:docMk/>
            <pc:sldMk cId="3476493183" sldId="361"/>
            <ac:picMk id="12" creationId="{33925F2B-404E-C934-3CB2-97DE60B58B82}"/>
          </ac:picMkLst>
        </pc:picChg>
        <pc:picChg chg="add del mod">
          <ac:chgData name="Yili Lin" userId="4f5ea914-e9ae-44cc-983b-ec5bd1f2dd00" providerId="ADAL" clId="{C88D08E5-0183-4AFC-8D9F-AF378272F8F7}" dt="2024-09-22T21:45:21.338" v="651" actId="478"/>
          <ac:picMkLst>
            <pc:docMk/>
            <pc:sldMk cId="3476493183" sldId="361"/>
            <ac:picMk id="13" creationId="{D88FC5C8-856A-DCAB-7B87-0830D28FDFCE}"/>
          </ac:picMkLst>
        </pc:picChg>
        <pc:picChg chg="add del mod">
          <ac:chgData name="Yili Lin" userId="4f5ea914-e9ae-44cc-983b-ec5bd1f2dd00" providerId="ADAL" clId="{C88D08E5-0183-4AFC-8D9F-AF378272F8F7}" dt="2024-09-29T01:12:50.320" v="702" actId="478"/>
          <ac:picMkLst>
            <pc:docMk/>
            <pc:sldMk cId="3476493183" sldId="361"/>
            <ac:picMk id="14" creationId="{F18F694A-4AE0-1464-4530-1DF2E611C881}"/>
          </ac:picMkLst>
        </pc:picChg>
        <pc:picChg chg="add del mod">
          <ac:chgData name="Yili Lin" userId="4f5ea914-e9ae-44cc-983b-ec5bd1f2dd00" providerId="ADAL" clId="{C88D08E5-0183-4AFC-8D9F-AF378272F8F7}" dt="2024-09-22T21:44:36.393" v="637" actId="478"/>
          <ac:picMkLst>
            <pc:docMk/>
            <pc:sldMk cId="3476493183" sldId="361"/>
            <ac:picMk id="15" creationId="{B17B55FA-049D-BB25-EC90-75275173AA17}"/>
          </ac:picMkLst>
        </pc:picChg>
      </pc:sldChg>
      <pc:sldChg chg="addSp delSp modSp add mod">
        <pc:chgData name="Yili Lin" userId="4f5ea914-e9ae-44cc-983b-ec5bd1f2dd00" providerId="ADAL" clId="{C88D08E5-0183-4AFC-8D9F-AF378272F8F7}" dt="2024-09-29T01:12:46.278" v="701" actId="14100"/>
        <pc:sldMkLst>
          <pc:docMk/>
          <pc:sldMk cId="2041271793" sldId="362"/>
        </pc:sldMkLst>
        <pc:spChg chg="mod">
          <ac:chgData name="Yili Lin" userId="4f5ea914-e9ae-44cc-983b-ec5bd1f2dd00" providerId="ADAL" clId="{C88D08E5-0183-4AFC-8D9F-AF378272F8F7}" dt="2024-09-21T19:12:25.454" v="411" actId="255"/>
          <ac:spMkLst>
            <pc:docMk/>
            <pc:sldMk cId="2041271793" sldId="362"/>
            <ac:spMk id="2" creationId="{67ADE210-04F2-C333-E82F-063748B5B191}"/>
          </ac:spMkLst>
        </pc:spChg>
        <pc:spChg chg="mod">
          <ac:chgData name="Yili Lin" userId="4f5ea914-e9ae-44cc-983b-ec5bd1f2dd00" providerId="ADAL" clId="{C88D08E5-0183-4AFC-8D9F-AF378272F8F7}" dt="2024-09-21T19:12:31.003" v="412" actId="1076"/>
          <ac:spMkLst>
            <pc:docMk/>
            <pc:sldMk cId="2041271793" sldId="362"/>
            <ac:spMk id="4" creationId="{3D8DBF9C-9B78-4B49-F155-036A9F8CAB88}"/>
          </ac:spMkLst>
        </pc:spChg>
        <pc:spChg chg="mod">
          <ac:chgData name="Yili Lin" userId="4f5ea914-e9ae-44cc-983b-ec5bd1f2dd00" providerId="ADAL" clId="{C88D08E5-0183-4AFC-8D9F-AF378272F8F7}" dt="2024-09-29T01:12:46.278" v="701" actId="14100"/>
          <ac:spMkLst>
            <pc:docMk/>
            <pc:sldMk cId="2041271793" sldId="362"/>
            <ac:spMk id="5" creationId="{A70CF367-D5CE-DDB9-9C42-A7B5F7963C94}"/>
          </ac:spMkLst>
        </pc:spChg>
        <pc:picChg chg="add del mod">
          <ac:chgData name="Yili Lin" userId="4f5ea914-e9ae-44cc-983b-ec5bd1f2dd00" providerId="ADAL" clId="{C88D08E5-0183-4AFC-8D9F-AF378272F8F7}" dt="2024-09-29T01:12:35.867" v="694" actId="478"/>
          <ac:picMkLst>
            <pc:docMk/>
            <pc:sldMk cId="2041271793" sldId="362"/>
            <ac:picMk id="10" creationId="{0DFFA320-B286-06F0-734A-06E1032AC4B3}"/>
          </ac:picMkLst>
        </pc:picChg>
        <pc:picChg chg="del">
          <ac:chgData name="Yili Lin" userId="4f5ea914-e9ae-44cc-983b-ec5bd1f2dd00" providerId="ADAL" clId="{C88D08E5-0183-4AFC-8D9F-AF378272F8F7}" dt="2024-09-21T19:13:01.045" v="413" actId="478"/>
          <ac:picMkLst>
            <pc:docMk/>
            <pc:sldMk cId="2041271793" sldId="362"/>
            <ac:picMk id="10" creationId="{7FFCFA96-4A45-6A0E-43CB-75A48BD500A6}"/>
          </ac:picMkLst>
        </pc:picChg>
        <pc:picChg chg="add mod">
          <ac:chgData name="Yili Lin" userId="4f5ea914-e9ae-44cc-983b-ec5bd1f2dd00" providerId="ADAL" clId="{C88D08E5-0183-4AFC-8D9F-AF378272F8F7}" dt="2024-09-21T19:13:12.207" v="417" actId="1076"/>
          <ac:picMkLst>
            <pc:docMk/>
            <pc:sldMk cId="2041271793" sldId="362"/>
            <ac:picMk id="11" creationId="{67BF2969-C748-8DFC-0D7E-96109AC49836}"/>
          </ac:picMkLst>
        </pc:picChg>
      </pc:sldChg>
      <pc:sldChg chg="modSp add mod">
        <pc:chgData name="Yili Lin" userId="4f5ea914-e9ae-44cc-983b-ec5bd1f2dd00" providerId="ADAL" clId="{C88D08E5-0183-4AFC-8D9F-AF378272F8F7}" dt="2024-09-21T21:59:31.657" v="495" actId="14100"/>
        <pc:sldMkLst>
          <pc:docMk/>
          <pc:sldMk cId="1342186910" sldId="363"/>
        </pc:sldMkLst>
        <pc:spChg chg="mod">
          <ac:chgData name="Yili Lin" userId="4f5ea914-e9ae-44cc-983b-ec5bd1f2dd00" providerId="ADAL" clId="{C88D08E5-0183-4AFC-8D9F-AF378272F8F7}" dt="2024-09-21T21:59:24.070" v="493" actId="20577"/>
          <ac:spMkLst>
            <pc:docMk/>
            <pc:sldMk cId="1342186910" sldId="363"/>
            <ac:spMk id="2" creationId="{67ADE210-04F2-C333-E82F-063748B5B191}"/>
          </ac:spMkLst>
        </pc:spChg>
        <pc:spChg chg="mod">
          <ac:chgData name="Yili Lin" userId="4f5ea914-e9ae-44cc-983b-ec5bd1f2dd00" providerId="ADAL" clId="{C88D08E5-0183-4AFC-8D9F-AF378272F8F7}" dt="2024-09-21T21:59:31.657" v="495" actId="14100"/>
          <ac:spMkLst>
            <pc:docMk/>
            <pc:sldMk cId="1342186910" sldId="363"/>
            <ac:spMk id="11" creationId="{5244E351-7A74-3197-AF40-F831759B1D0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99EF1-A9A1-0142-A435-D6CF67BE6D8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7D8E3-4DED-884B-B60B-A5855D3C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2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25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98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51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54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49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82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94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59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50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20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86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89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580765E-9E46-F923-4537-881F829F0E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b="19027"/>
          <a:stretch/>
        </p:blipFill>
        <p:spPr>
          <a:xfrm>
            <a:off x="4902150" y="-674203"/>
            <a:ext cx="7694778" cy="83541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49688-59E7-1703-6239-C6E17422C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81" y="3697149"/>
            <a:ext cx="7604864" cy="1380539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E2DF3-20B9-5FE4-78BC-2A84C112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6" y="5412912"/>
            <a:ext cx="3342354" cy="146451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587E38-3EC4-A044-D625-EEAF1E6EC0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5061" y="1197215"/>
            <a:ext cx="5899299" cy="19814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3E1F77-3976-FC07-D6FA-5715ADAF14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963982" y="3502855"/>
            <a:ext cx="5932940" cy="70057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758EA4-EA94-F72F-4C37-A2D336BDE9F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4906" y="5412912"/>
            <a:ext cx="651267" cy="65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8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F527-C9C4-3AE9-1AB6-0A92543C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A292B-FD17-3482-0ADF-55B3DEAB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4CFF4-32C3-E17B-C4D7-7A0CF58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2BFF3-9C13-EF99-0729-5CAD7C9A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7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96DED-A25F-6860-FA29-8B5A8C88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0275C-7907-9F15-85B5-70FBD727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1B68D-9337-DF5E-FDE3-D260CF6E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19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3C2B-45CE-B511-13E2-9DAE79A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10148-A2A9-0799-F4F7-18017CE84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FB31A-DA89-95E7-AB08-ECC256F19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7533F-7C4E-022F-1503-9303E85D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0BDBA-F83C-B51D-3180-D13C4E39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C8B5-4C34-EC01-EB6E-5BF3EB0D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65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3A86-0B7B-9417-206C-8023301A4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FAB53F-53C6-9A50-564C-B9B09AEED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ADB9C-BE4B-90D1-43B5-0B304E9FB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02F0E-CB70-B6CB-0280-2E396AB8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C533A-08B0-58EA-9AD7-A3F8B324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6A372-BDCD-A7E2-5A4F-E62DC39F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73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EBD8-E926-E742-3B9A-FB7253CB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357F9-DC12-94D1-6A8F-A398E6061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E06DF-5858-0C46-6785-09124783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65DCB-E870-DEF5-349E-FB0C1700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2825-6709-2936-5F16-188693E2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83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90BBB-294E-EA0B-4584-034FA002C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2A05C-F0E4-B4A7-DC39-EB2E7568F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83312-CA81-4776-9938-67381027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87C54-F5DE-248C-FC2C-5BB73F76D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72711-175A-0A82-C452-816AAB8F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7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7F74-E65C-984E-FFFB-9873BF052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7072B-1A48-E8CC-BA32-C6C0F54A3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E196-C6A3-D45C-AE7F-358CCC01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0C394-B57F-0355-CCFD-984B2FE1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E2EA4-D9C9-6654-B8BA-1C033886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6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867D-53A7-E375-1117-1A31A9D5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513F4-D2B2-F0E3-ECBA-F3DC31E94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8344E-33BD-ECDF-B54C-D2495594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3BA72-D85A-09D5-0600-DA0ADB54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2EF3A-9F15-3C46-FFFB-022261A7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5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E438D-15AB-1384-01DA-DBC84002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7F2-D1ED-7EA7-354A-565D52FF4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1DCA-88C9-4457-D10B-A94EB9A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4F4D0-A1CD-2FEC-7FE5-3EFEA82E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13ACB-3D51-C021-380A-422741CC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73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98A7-CA9A-1FEB-D37F-86B06EC6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477CC-EB3F-8190-5A4C-65AE4E397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5C47D-3BE5-48D2-EE39-FCF231842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493D8-52FD-639F-7179-FFC6FA0D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36B6A-9301-ABDB-03CF-23ADF7F0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E4F21-C24C-D131-6D7F-52B80594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6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166" y="1952234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38536" y="5052805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2902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6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D842-A184-D34E-83A3-7939A51F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88A4F-A689-1A7A-CAA8-4068B47FD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3E650-B706-5DEB-EE7A-90F3218CF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9BED9-8399-658E-9C06-CE1A6A009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3B30-E962-04B2-019E-17B9C7A4E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8B6CFA-AA84-B957-4789-8CE9BB15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92B9A4-0BCD-4078-27F1-CE03080C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652E3-0273-69D9-07C6-940891B9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04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1E62D-DDB5-965C-61E2-C64BE73C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61465-2D74-BA61-3A96-9F2CCD6A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C54FB0-75C8-BAB0-E08F-5597C745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BFBCC-94A9-E98E-22C3-CC386264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72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4318E-3FAE-E6CF-52C8-A5357EEE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0A48F-0238-53D6-2204-E5B225E2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E8633-0444-E110-E633-38AC564D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19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3B09-7850-228A-25AC-33C768D9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54079-0291-2553-0325-367A1814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8713B-4F7B-73A8-AC88-08F4E4338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00650-DD85-EA5B-AC1C-BD0EA4C5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F2E68-5EFE-4521-37C9-0D2D2A5F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79F28-1FD0-F39C-054C-149BB573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793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42600-E7F7-0A7C-3F48-7DC43760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D641E-C182-AA2F-BDCE-515CDD073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BA398-7343-A78C-5E87-2861D8733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3B96A-4338-90F4-C630-4B1D3B91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99B5F-56F1-C929-633A-316982F9F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0F7B3-C312-29B8-3DC6-506DD03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196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8239-20ED-83C2-5E94-937A1AD96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3D5DE-5127-38D3-6E89-B9D722EC2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445D7-6DAD-B423-C661-09989B9F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D203D-59EC-5FB7-5C4E-181DE2DC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D749D-FD83-7F6C-FA44-FEFB6486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575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73154B-5C96-2E9F-D96C-FB3E0FD938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5D171-DBA8-3F47-FB05-D4B0DD2C7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BBFC7-FA2F-62E6-4063-B8016AC9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08E5F-665E-DCDF-E602-9A5066D3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F30F-B402-482F-1090-52983BFF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F95F78E-F4A5-005F-D143-98D0ABF950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2097" t="73191" r="26779"/>
          <a:stretch/>
        </p:blipFill>
        <p:spPr>
          <a:xfrm>
            <a:off x="5956300" y="-2875"/>
            <a:ext cx="2400300" cy="7573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2F6515-D6D6-585C-70C8-97944CAA70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10100" t="-3420" r="27678" b="5864"/>
          <a:stretch/>
        </p:blipFill>
        <p:spPr>
          <a:xfrm>
            <a:off x="11019637" y="5562599"/>
            <a:ext cx="1172363" cy="13255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890886"/>
            <a:ext cx="46863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311900" cy="685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2600" y="6356350"/>
            <a:ext cx="41148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74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07B2B8-372A-822A-3B45-E45E06B6D5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39000" y="2489201"/>
            <a:ext cx="4686300" cy="3505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133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B771-CD45-205F-806A-816788390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800" y="2503174"/>
            <a:ext cx="4819650" cy="1267453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E9AFD-F871-6540-2115-DB916F644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7800" y="3797615"/>
            <a:ext cx="481965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D1F781-F4CE-AC60-F115-80945A7AEA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6365" r="1479"/>
          <a:stretch/>
        </p:blipFill>
        <p:spPr>
          <a:xfrm>
            <a:off x="-1435100" y="419100"/>
            <a:ext cx="8085811" cy="698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56F55E-839E-3694-5C2F-4668203B2C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61300" y="276893"/>
            <a:ext cx="3773552" cy="126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2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2701-4420-72DC-D9FF-898684F72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96297-FA0A-C43E-7108-817161C6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60C57-4A3B-2719-81CA-09B73DA6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5C47A-F876-ED35-DAE5-3572E811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924CA-7BF3-D294-A28C-08A9A060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5C8A-0B8F-489F-EE46-BC751895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B6E7A-928B-AFFC-58EB-DDF90F805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2C910-FE19-34A9-89EC-61EEDA4E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EFA6F-EE9F-1222-61BB-6CA64CF7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23EB0-73EB-A669-40D8-A7BDD08F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FFF6-7C3E-B82E-BAD3-3DE14A8ED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0A6E4-035E-A278-7C29-F7C19E8BA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13EDC-550D-793C-1A85-3455C9C4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158A0-98A6-F425-07F8-AD2416B3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59031-28CA-0A3A-FA4D-0C74C339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1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442C-E7A1-4B84-D829-7CCFAC8C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7A649-0420-A710-F725-C76CCE0D6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FD3817-238F-3DE7-81A5-734A9291E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0E521-970C-0A16-339D-01F543C2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00133-5DFD-4E8F-78F2-20C8E60D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ABD90-E5A5-8AFE-AF68-645F771A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0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AE022-1263-0F86-3BCE-C134CAA1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018F2-F8CE-4B78-5B33-7B7C6A5CD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CAB54-FA9D-256B-6B70-DB2FF3755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68D39D-2C9E-8BEC-F41A-E542FDBE8D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14F0C-49C8-852E-937E-1CED58824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6C534-DF33-C872-B51D-C6C81045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D48419-26EC-1F6C-06ED-4FEDEEA9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E161C-F9A4-9A91-4F1C-96560568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3DD871-3B5C-C6B1-86B7-BAD5C9E0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15E8F-94C3-DEA7-72D7-43D974A55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33BC0-FF84-DF07-2D03-812433C8C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68AE-1121-E34D-AB43-7EFA01D82E5E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04D14-8F6B-6828-E58B-9590E68C8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5504E-6E70-6ECE-79C3-BCDDE83ED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7711" y="6356350"/>
            <a:ext cx="587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E883-4AC6-394B-8129-6E4BB686DB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7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5914E-B12D-A7B0-5FD9-797382E1C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6845E-D9F9-8BDF-C840-02AB94A4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0E1BE-A7B7-ED17-1838-DBB3F4671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5862-84FD-CE9D-9FE7-4D2339447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53032-999A-FB0D-8D6A-9372F506D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929900-2ACA-4B92-0E1A-06DA734F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FEAE7-C0FC-3C7F-593D-72FA7D103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F4F41-5353-39BA-3414-85A2A531C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26262-21EF-79AE-4E83-5A1E4D0B1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5C12F-C386-8200-06E7-EF5A40CF0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9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6DBE204-75C9-6F86-317E-5CFC06FC4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5" y="5412912"/>
            <a:ext cx="5391421" cy="1464519"/>
          </a:xfrm>
        </p:spPr>
        <p:txBody>
          <a:bodyPr/>
          <a:lstStyle/>
          <a:p>
            <a:r>
              <a:rPr lang="en-US" dirty="0"/>
              <a:t>HAP 719: Advanced Statistics I</a:t>
            </a:r>
          </a:p>
          <a:p>
            <a:r>
              <a:rPr lang="en-US" dirty="0"/>
              <a:t>Yili Lin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9199008-FA7F-E626-60CB-AC2CECA62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78" y="3697149"/>
            <a:ext cx="10042401" cy="1229958"/>
          </a:xfrm>
        </p:spPr>
        <p:txBody>
          <a:bodyPr>
            <a:normAutofit/>
          </a:bodyPr>
          <a:lstStyle/>
          <a:p>
            <a:r>
              <a:rPr lang="en-US" b="1" dirty="0"/>
              <a:t>Interpreting Ordinary Regression Output in 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28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/>
              <a:t>Residual Standard Error (RSE)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BA39AC-83E6-ECD4-F013-F93BF22DA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257" y="1893635"/>
            <a:ext cx="5867702" cy="3886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8DBF9C-9B78-4B49-F155-036A9F8CAB88}"/>
              </a:ext>
            </a:extLst>
          </p:cNvPr>
          <p:cNvSpPr txBox="1"/>
          <p:nvPr/>
        </p:nvSpPr>
        <p:spPr>
          <a:xfrm>
            <a:off x="981257" y="5193102"/>
            <a:ext cx="5005475" cy="313973"/>
          </a:xfrm>
          <a:custGeom>
            <a:avLst/>
            <a:gdLst>
              <a:gd name="connsiteX0" fmla="*/ 0 w 5005475"/>
              <a:gd name="connsiteY0" fmla="*/ 0 h 313973"/>
              <a:gd name="connsiteX1" fmla="*/ 506109 w 5005475"/>
              <a:gd name="connsiteY1" fmla="*/ 0 h 313973"/>
              <a:gd name="connsiteX2" fmla="*/ 1162383 w 5005475"/>
              <a:gd name="connsiteY2" fmla="*/ 0 h 313973"/>
              <a:gd name="connsiteX3" fmla="*/ 1618437 w 5005475"/>
              <a:gd name="connsiteY3" fmla="*/ 0 h 313973"/>
              <a:gd name="connsiteX4" fmla="*/ 2224656 w 5005475"/>
              <a:gd name="connsiteY4" fmla="*/ 0 h 313973"/>
              <a:gd name="connsiteX5" fmla="*/ 2780819 w 5005475"/>
              <a:gd name="connsiteY5" fmla="*/ 0 h 313973"/>
              <a:gd name="connsiteX6" fmla="*/ 3336983 w 5005475"/>
              <a:gd name="connsiteY6" fmla="*/ 0 h 313973"/>
              <a:gd name="connsiteX7" fmla="*/ 3943202 w 5005475"/>
              <a:gd name="connsiteY7" fmla="*/ 0 h 313973"/>
              <a:gd name="connsiteX8" fmla="*/ 4349202 w 5005475"/>
              <a:gd name="connsiteY8" fmla="*/ 0 h 313973"/>
              <a:gd name="connsiteX9" fmla="*/ 5005475 w 5005475"/>
              <a:gd name="connsiteY9" fmla="*/ 0 h 313973"/>
              <a:gd name="connsiteX10" fmla="*/ 5005475 w 5005475"/>
              <a:gd name="connsiteY10" fmla="*/ 313973 h 313973"/>
              <a:gd name="connsiteX11" fmla="*/ 4549421 w 5005475"/>
              <a:gd name="connsiteY11" fmla="*/ 313973 h 313973"/>
              <a:gd name="connsiteX12" fmla="*/ 3993257 w 5005475"/>
              <a:gd name="connsiteY12" fmla="*/ 313973 h 313973"/>
              <a:gd name="connsiteX13" fmla="*/ 3487148 w 5005475"/>
              <a:gd name="connsiteY13" fmla="*/ 313973 h 313973"/>
              <a:gd name="connsiteX14" fmla="*/ 2830874 w 5005475"/>
              <a:gd name="connsiteY14" fmla="*/ 313973 h 313973"/>
              <a:gd name="connsiteX15" fmla="*/ 2374820 w 5005475"/>
              <a:gd name="connsiteY15" fmla="*/ 313973 h 313973"/>
              <a:gd name="connsiteX16" fmla="*/ 1768601 w 5005475"/>
              <a:gd name="connsiteY16" fmla="*/ 313973 h 313973"/>
              <a:gd name="connsiteX17" fmla="*/ 1212437 w 5005475"/>
              <a:gd name="connsiteY17" fmla="*/ 313973 h 313973"/>
              <a:gd name="connsiteX18" fmla="*/ 756383 w 5005475"/>
              <a:gd name="connsiteY18" fmla="*/ 313973 h 313973"/>
              <a:gd name="connsiteX19" fmla="*/ 0 w 5005475"/>
              <a:gd name="connsiteY19" fmla="*/ 313973 h 313973"/>
              <a:gd name="connsiteX20" fmla="*/ 0 w 5005475"/>
              <a:gd name="connsiteY20" fmla="*/ 0 h 313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005475" h="313973" extrusionOk="0">
                <a:moveTo>
                  <a:pt x="0" y="0"/>
                </a:moveTo>
                <a:cubicBezTo>
                  <a:pt x="126038" y="-20513"/>
                  <a:pt x="370410" y="15488"/>
                  <a:pt x="506109" y="0"/>
                </a:cubicBezTo>
                <a:cubicBezTo>
                  <a:pt x="641808" y="-15488"/>
                  <a:pt x="845035" y="68630"/>
                  <a:pt x="1162383" y="0"/>
                </a:cubicBezTo>
                <a:cubicBezTo>
                  <a:pt x="1479731" y="-68630"/>
                  <a:pt x="1434589" y="35990"/>
                  <a:pt x="1618437" y="0"/>
                </a:cubicBezTo>
                <a:cubicBezTo>
                  <a:pt x="1802285" y="-35990"/>
                  <a:pt x="1991918" y="62058"/>
                  <a:pt x="2224656" y="0"/>
                </a:cubicBezTo>
                <a:cubicBezTo>
                  <a:pt x="2457394" y="-62058"/>
                  <a:pt x="2613982" y="47387"/>
                  <a:pt x="2780819" y="0"/>
                </a:cubicBezTo>
                <a:cubicBezTo>
                  <a:pt x="2947656" y="-47387"/>
                  <a:pt x="3066693" y="21374"/>
                  <a:pt x="3336983" y="0"/>
                </a:cubicBezTo>
                <a:cubicBezTo>
                  <a:pt x="3607273" y="-21374"/>
                  <a:pt x="3747431" y="14803"/>
                  <a:pt x="3943202" y="0"/>
                </a:cubicBezTo>
                <a:cubicBezTo>
                  <a:pt x="4138973" y="-14803"/>
                  <a:pt x="4166739" y="2728"/>
                  <a:pt x="4349202" y="0"/>
                </a:cubicBezTo>
                <a:cubicBezTo>
                  <a:pt x="4531665" y="-2728"/>
                  <a:pt x="4726161" y="73529"/>
                  <a:pt x="5005475" y="0"/>
                </a:cubicBezTo>
                <a:cubicBezTo>
                  <a:pt x="5024417" y="119661"/>
                  <a:pt x="4992402" y="241701"/>
                  <a:pt x="5005475" y="313973"/>
                </a:cubicBezTo>
                <a:cubicBezTo>
                  <a:pt x="4882258" y="337248"/>
                  <a:pt x="4686800" y="294207"/>
                  <a:pt x="4549421" y="313973"/>
                </a:cubicBezTo>
                <a:cubicBezTo>
                  <a:pt x="4412042" y="333739"/>
                  <a:pt x="4254471" y="299732"/>
                  <a:pt x="3993257" y="313973"/>
                </a:cubicBezTo>
                <a:cubicBezTo>
                  <a:pt x="3732043" y="328214"/>
                  <a:pt x="3689710" y="257652"/>
                  <a:pt x="3487148" y="313973"/>
                </a:cubicBezTo>
                <a:cubicBezTo>
                  <a:pt x="3284586" y="370294"/>
                  <a:pt x="3034807" y="284830"/>
                  <a:pt x="2830874" y="313973"/>
                </a:cubicBezTo>
                <a:cubicBezTo>
                  <a:pt x="2626941" y="343116"/>
                  <a:pt x="2568485" y="281420"/>
                  <a:pt x="2374820" y="313973"/>
                </a:cubicBezTo>
                <a:cubicBezTo>
                  <a:pt x="2181155" y="346526"/>
                  <a:pt x="2014963" y="282110"/>
                  <a:pt x="1768601" y="313973"/>
                </a:cubicBezTo>
                <a:cubicBezTo>
                  <a:pt x="1522239" y="345836"/>
                  <a:pt x="1371092" y="276950"/>
                  <a:pt x="1212437" y="313973"/>
                </a:cubicBezTo>
                <a:cubicBezTo>
                  <a:pt x="1053782" y="350996"/>
                  <a:pt x="864943" y="299318"/>
                  <a:pt x="756383" y="313973"/>
                </a:cubicBezTo>
                <a:cubicBezTo>
                  <a:pt x="647823" y="328628"/>
                  <a:pt x="162017" y="287069"/>
                  <a:pt x="0" y="313973"/>
                </a:cubicBezTo>
                <a:cubicBezTo>
                  <a:pt x="-9865" y="203161"/>
                  <a:pt x="36556" y="94135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Speech Bubble: Rectangle 4">
                <a:extLst>
                  <a:ext uri="{FF2B5EF4-FFF2-40B4-BE49-F238E27FC236}">
                    <a16:creationId xmlns:a16="http://schemas.microsoft.com/office/drawing/2014/main" id="{A70CF367-D5CE-DDB9-9C42-A7B5F7963C94}"/>
                  </a:ext>
                </a:extLst>
              </p:cNvPr>
              <p:cNvSpPr/>
              <p:nvPr/>
            </p:nvSpPr>
            <p:spPr>
              <a:xfrm>
                <a:off x="7392837" y="2991038"/>
                <a:ext cx="4425351" cy="1185318"/>
              </a:xfrm>
              <a:custGeom>
                <a:avLst/>
                <a:gdLst>
                  <a:gd name="connsiteX0" fmla="*/ 0 w 4425351"/>
                  <a:gd name="connsiteY0" fmla="*/ 0 h 1185318"/>
                  <a:gd name="connsiteX1" fmla="*/ 567920 w 4425351"/>
                  <a:gd name="connsiteY1" fmla="*/ 0 h 1185318"/>
                  <a:gd name="connsiteX2" fmla="*/ 1058397 w 4425351"/>
                  <a:gd name="connsiteY2" fmla="*/ 0 h 1185318"/>
                  <a:gd name="connsiteX3" fmla="*/ 1574688 w 4425351"/>
                  <a:gd name="connsiteY3" fmla="*/ 0 h 1185318"/>
                  <a:gd name="connsiteX4" fmla="*/ 2013535 w 4425351"/>
                  <a:gd name="connsiteY4" fmla="*/ 0 h 1185318"/>
                  <a:gd name="connsiteX5" fmla="*/ 2581455 w 4425351"/>
                  <a:gd name="connsiteY5" fmla="*/ 0 h 1185318"/>
                  <a:gd name="connsiteX6" fmla="*/ 2581455 w 4425351"/>
                  <a:gd name="connsiteY6" fmla="*/ 0 h 1185318"/>
                  <a:gd name="connsiteX7" fmla="*/ 3156751 w 4425351"/>
                  <a:gd name="connsiteY7" fmla="*/ 0 h 1185318"/>
                  <a:gd name="connsiteX8" fmla="*/ 3687793 w 4425351"/>
                  <a:gd name="connsiteY8" fmla="*/ 0 h 1185318"/>
                  <a:gd name="connsiteX9" fmla="*/ 4056572 w 4425351"/>
                  <a:gd name="connsiteY9" fmla="*/ 0 h 1185318"/>
                  <a:gd name="connsiteX10" fmla="*/ 4425351 w 4425351"/>
                  <a:gd name="connsiteY10" fmla="*/ 0 h 1185318"/>
                  <a:gd name="connsiteX11" fmla="*/ 4425351 w 4425351"/>
                  <a:gd name="connsiteY11" fmla="*/ 359547 h 1185318"/>
                  <a:gd name="connsiteX12" fmla="*/ 4425351 w 4425351"/>
                  <a:gd name="connsiteY12" fmla="*/ 691436 h 1185318"/>
                  <a:gd name="connsiteX13" fmla="*/ 4425351 w 4425351"/>
                  <a:gd name="connsiteY13" fmla="*/ 691436 h 1185318"/>
                  <a:gd name="connsiteX14" fmla="*/ 4425351 w 4425351"/>
                  <a:gd name="connsiteY14" fmla="*/ 987765 h 1185318"/>
                  <a:gd name="connsiteX15" fmla="*/ 4425351 w 4425351"/>
                  <a:gd name="connsiteY15" fmla="*/ 1185318 h 1185318"/>
                  <a:gd name="connsiteX16" fmla="*/ 4071323 w 4425351"/>
                  <a:gd name="connsiteY16" fmla="*/ 1185318 h 1185318"/>
                  <a:gd name="connsiteX17" fmla="*/ 3687793 w 4425351"/>
                  <a:gd name="connsiteY17" fmla="*/ 1185318 h 1185318"/>
                  <a:gd name="connsiteX18" fmla="*/ 3292083 w 4425351"/>
                  <a:gd name="connsiteY18" fmla="*/ 1332568 h 1185318"/>
                  <a:gd name="connsiteX19" fmla="*/ 2884134 w 4425351"/>
                  <a:gd name="connsiteY19" fmla="*/ 1484371 h 1185318"/>
                  <a:gd name="connsiteX20" fmla="*/ 2463947 w 4425351"/>
                  <a:gd name="connsiteY20" fmla="*/ 1640729 h 1185318"/>
                  <a:gd name="connsiteX21" fmla="*/ 2581455 w 4425351"/>
                  <a:gd name="connsiteY21" fmla="*/ 1185318 h 1185318"/>
                  <a:gd name="connsiteX22" fmla="*/ 2142608 w 4425351"/>
                  <a:gd name="connsiteY22" fmla="*/ 1185318 h 1185318"/>
                  <a:gd name="connsiteX23" fmla="*/ 1677946 w 4425351"/>
                  <a:gd name="connsiteY23" fmla="*/ 1185318 h 1185318"/>
                  <a:gd name="connsiteX24" fmla="*/ 1161655 w 4425351"/>
                  <a:gd name="connsiteY24" fmla="*/ 1185318 h 1185318"/>
                  <a:gd name="connsiteX25" fmla="*/ 696993 w 4425351"/>
                  <a:gd name="connsiteY25" fmla="*/ 1185318 h 1185318"/>
                  <a:gd name="connsiteX26" fmla="*/ 0 w 4425351"/>
                  <a:gd name="connsiteY26" fmla="*/ 1185318 h 1185318"/>
                  <a:gd name="connsiteX27" fmla="*/ 0 w 4425351"/>
                  <a:gd name="connsiteY27" fmla="*/ 987765 h 1185318"/>
                  <a:gd name="connsiteX28" fmla="*/ 0 w 4425351"/>
                  <a:gd name="connsiteY28" fmla="*/ 691436 h 1185318"/>
                  <a:gd name="connsiteX29" fmla="*/ 0 w 4425351"/>
                  <a:gd name="connsiteY29" fmla="*/ 691436 h 1185318"/>
                  <a:gd name="connsiteX30" fmla="*/ 0 w 4425351"/>
                  <a:gd name="connsiteY30" fmla="*/ 352632 h 1185318"/>
                  <a:gd name="connsiteX31" fmla="*/ 0 w 4425351"/>
                  <a:gd name="connsiteY31" fmla="*/ 0 h 1185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4425351" h="1185318" fill="none" extrusionOk="0">
                    <a:moveTo>
                      <a:pt x="0" y="0"/>
                    </a:moveTo>
                    <a:cubicBezTo>
                      <a:pt x="239116" y="-52507"/>
                      <a:pt x="287732" y="22810"/>
                      <a:pt x="567920" y="0"/>
                    </a:cubicBezTo>
                    <a:cubicBezTo>
                      <a:pt x="848108" y="-22810"/>
                      <a:pt x="888634" y="21069"/>
                      <a:pt x="1058397" y="0"/>
                    </a:cubicBezTo>
                    <a:cubicBezTo>
                      <a:pt x="1228160" y="-21069"/>
                      <a:pt x="1369508" y="27975"/>
                      <a:pt x="1574688" y="0"/>
                    </a:cubicBezTo>
                    <a:cubicBezTo>
                      <a:pt x="1779868" y="-27975"/>
                      <a:pt x="1881217" y="5838"/>
                      <a:pt x="2013535" y="0"/>
                    </a:cubicBezTo>
                    <a:cubicBezTo>
                      <a:pt x="2145853" y="-5838"/>
                      <a:pt x="2342733" y="20706"/>
                      <a:pt x="2581455" y="0"/>
                    </a:cubicBezTo>
                    <a:lnTo>
                      <a:pt x="2581455" y="0"/>
                    </a:lnTo>
                    <a:cubicBezTo>
                      <a:pt x="2753994" y="-26104"/>
                      <a:pt x="2884148" y="62804"/>
                      <a:pt x="3156751" y="0"/>
                    </a:cubicBezTo>
                    <a:cubicBezTo>
                      <a:pt x="3429354" y="-62804"/>
                      <a:pt x="3470986" y="51076"/>
                      <a:pt x="3687793" y="0"/>
                    </a:cubicBezTo>
                    <a:cubicBezTo>
                      <a:pt x="3787091" y="-28424"/>
                      <a:pt x="3975021" y="21370"/>
                      <a:pt x="4056572" y="0"/>
                    </a:cubicBezTo>
                    <a:cubicBezTo>
                      <a:pt x="4138123" y="-21370"/>
                      <a:pt x="4245108" y="2228"/>
                      <a:pt x="4425351" y="0"/>
                    </a:cubicBezTo>
                    <a:cubicBezTo>
                      <a:pt x="4437824" y="80175"/>
                      <a:pt x="4418160" y="197633"/>
                      <a:pt x="4425351" y="359547"/>
                    </a:cubicBezTo>
                    <a:cubicBezTo>
                      <a:pt x="4432542" y="521461"/>
                      <a:pt x="4388858" y="621894"/>
                      <a:pt x="4425351" y="691436"/>
                    </a:cubicBezTo>
                    <a:lnTo>
                      <a:pt x="4425351" y="691436"/>
                    </a:lnTo>
                    <a:cubicBezTo>
                      <a:pt x="4437287" y="768051"/>
                      <a:pt x="4401328" y="839654"/>
                      <a:pt x="4425351" y="987765"/>
                    </a:cubicBezTo>
                    <a:cubicBezTo>
                      <a:pt x="4439699" y="1029940"/>
                      <a:pt x="4404971" y="1143655"/>
                      <a:pt x="4425351" y="1185318"/>
                    </a:cubicBezTo>
                    <a:cubicBezTo>
                      <a:pt x="4317866" y="1222015"/>
                      <a:pt x="4223199" y="1181058"/>
                      <a:pt x="4071323" y="1185318"/>
                    </a:cubicBezTo>
                    <a:cubicBezTo>
                      <a:pt x="3919447" y="1189578"/>
                      <a:pt x="3774656" y="1181212"/>
                      <a:pt x="3687793" y="1185318"/>
                    </a:cubicBezTo>
                    <a:cubicBezTo>
                      <a:pt x="3523265" y="1263343"/>
                      <a:pt x="3403263" y="1254446"/>
                      <a:pt x="3292083" y="1332568"/>
                    </a:cubicBezTo>
                    <a:cubicBezTo>
                      <a:pt x="3180902" y="1410689"/>
                      <a:pt x="2993042" y="1400368"/>
                      <a:pt x="2884134" y="1484371"/>
                    </a:cubicBezTo>
                    <a:cubicBezTo>
                      <a:pt x="2775227" y="1568374"/>
                      <a:pt x="2558266" y="1573842"/>
                      <a:pt x="2463947" y="1640729"/>
                    </a:cubicBezTo>
                    <a:cubicBezTo>
                      <a:pt x="2448743" y="1503044"/>
                      <a:pt x="2585591" y="1372945"/>
                      <a:pt x="2581455" y="1185318"/>
                    </a:cubicBezTo>
                    <a:cubicBezTo>
                      <a:pt x="2480548" y="1210730"/>
                      <a:pt x="2266721" y="1159133"/>
                      <a:pt x="2142608" y="1185318"/>
                    </a:cubicBezTo>
                    <a:cubicBezTo>
                      <a:pt x="2018495" y="1211503"/>
                      <a:pt x="1786749" y="1176897"/>
                      <a:pt x="1677946" y="1185318"/>
                    </a:cubicBezTo>
                    <a:cubicBezTo>
                      <a:pt x="1569143" y="1193739"/>
                      <a:pt x="1316951" y="1166277"/>
                      <a:pt x="1161655" y="1185318"/>
                    </a:cubicBezTo>
                    <a:cubicBezTo>
                      <a:pt x="1006359" y="1204359"/>
                      <a:pt x="898835" y="1134212"/>
                      <a:pt x="696993" y="1185318"/>
                    </a:cubicBezTo>
                    <a:cubicBezTo>
                      <a:pt x="495151" y="1236424"/>
                      <a:pt x="327391" y="1131464"/>
                      <a:pt x="0" y="1185318"/>
                    </a:cubicBezTo>
                    <a:cubicBezTo>
                      <a:pt x="-58" y="1123883"/>
                      <a:pt x="23460" y="1050583"/>
                      <a:pt x="0" y="987765"/>
                    </a:cubicBezTo>
                    <a:cubicBezTo>
                      <a:pt x="-31009" y="851962"/>
                      <a:pt x="9221" y="805891"/>
                      <a:pt x="0" y="691436"/>
                    </a:cubicBezTo>
                    <a:lnTo>
                      <a:pt x="0" y="691436"/>
                    </a:lnTo>
                    <a:cubicBezTo>
                      <a:pt x="-1881" y="522905"/>
                      <a:pt x="31660" y="476900"/>
                      <a:pt x="0" y="352632"/>
                    </a:cubicBezTo>
                    <a:cubicBezTo>
                      <a:pt x="-31660" y="228364"/>
                      <a:pt x="27151" y="129377"/>
                      <a:pt x="0" y="0"/>
                    </a:cubicBezTo>
                    <a:close/>
                  </a:path>
                  <a:path w="4425351" h="1185318" stroke="0" extrusionOk="0">
                    <a:moveTo>
                      <a:pt x="0" y="0"/>
                    </a:moveTo>
                    <a:cubicBezTo>
                      <a:pt x="148677" y="-19060"/>
                      <a:pt x="396173" y="43636"/>
                      <a:pt x="516291" y="0"/>
                    </a:cubicBezTo>
                    <a:cubicBezTo>
                      <a:pt x="636409" y="-43636"/>
                      <a:pt x="821801" y="31289"/>
                      <a:pt x="1058397" y="0"/>
                    </a:cubicBezTo>
                    <a:cubicBezTo>
                      <a:pt x="1294993" y="-31289"/>
                      <a:pt x="1360019" y="35175"/>
                      <a:pt x="1600502" y="0"/>
                    </a:cubicBezTo>
                    <a:cubicBezTo>
                      <a:pt x="1840985" y="-35175"/>
                      <a:pt x="2211559" y="61500"/>
                      <a:pt x="2581455" y="0"/>
                    </a:cubicBezTo>
                    <a:lnTo>
                      <a:pt x="2581455" y="0"/>
                    </a:lnTo>
                    <a:cubicBezTo>
                      <a:pt x="2783405" y="-44323"/>
                      <a:pt x="2867901" y="49260"/>
                      <a:pt x="3101434" y="0"/>
                    </a:cubicBezTo>
                    <a:cubicBezTo>
                      <a:pt x="3334967" y="-49260"/>
                      <a:pt x="3496043" y="49737"/>
                      <a:pt x="3687793" y="0"/>
                    </a:cubicBezTo>
                    <a:cubicBezTo>
                      <a:pt x="3787286" y="-1264"/>
                      <a:pt x="3938309" y="2780"/>
                      <a:pt x="4049196" y="0"/>
                    </a:cubicBezTo>
                    <a:cubicBezTo>
                      <a:pt x="4160083" y="-2780"/>
                      <a:pt x="4298307" y="31704"/>
                      <a:pt x="4425351" y="0"/>
                    </a:cubicBezTo>
                    <a:cubicBezTo>
                      <a:pt x="4437234" y="160831"/>
                      <a:pt x="4395790" y="219150"/>
                      <a:pt x="4425351" y="324975"/>
                    </a:cubicBezTo>
                    <a:cubicBezTo>
                      <a:pt x="4454912" y="430801"/>
                      <a:pt x="4417322" y="574152"/>
                      <a:pt x="4425351" y="691436"/>
                    </a:cubicBezTo>
                    <a:lnTo>
                      <a:pt x="4425351" y="691436"/>
                    </a:lnTo>
                    <a:cubicBezTo>
                      <a:pt x="4428683" y="793776"/>
                      <a:pt x="4394227" y="866223"/>
                      <a:pt x="4425351" y="987765"/>
                    </a:cubicBezTo>
                    <a:cubicBezTo>
                      <a:pt x="4428055" y="1056409"/>
                      <a:pt x="4415855" y="1122612"/>
                      <a:pt x="4425351" y="1185318"/>
                    </a:cubicBezTo>
                    <a:cubicBezTo>
                      <a:pt x="4324801" y="1190382"/>
                      <a:pt x="4233413" y="1160841"/>
                      <a:pt x="4078699" y="1185318"/>
                    </a:cubicBezTo>
                    <a:cubicBezTo>
                      <a:pt x="3923985" y="1209795"/>
                      <a:pt x="3785086" y="1151046"/>
                      <a:pt x="3687793" y="1185318"/>
                    </a:cubicBezTo>
                    <a:cubicBezTo>
                      <a:pt x="3533047" y="1266831"/>
                      <a:pt x="3397440" y="1255083"/>
                      <a:pt x="3316560" y="1323459"/>
                    </a:cubicBezTo>
                    <a:cubicBezTo>
                      <a:pt x="3235680" y="1391835"/>
                      <a:pt x="3037023" y="1425955"/>
                      <a:pt x="2908611" y="1475263"/>
                    </a:cubicBezTo>
                    <a:cubicBezTo>
                      <a:pt x="2780199" y="1524571"/>
                      <a:pt x="2671966" y="1524497"/>
                      <a:pt x="2463947" y="1640729"/>
                    </a:cubicBezTo>
                    <a:cubicBezTo>
                      <a:pt x="2453156" y="1490718"/>
                      <a:pt x="2575609" y="1415632"/>
                      <a:pt x="2581455" y="1185318"/>
                    </a:cubicBezTo>
                    <a:cubicBezTo>
                      <a:pt x="2470032" y="1222458"/>
                      <a:pt x="2253405" y="1149963"/>
                      <a:pt x="2039349" y="1185318"/>
                    </a:cubicBezTo>
                    <a:cubicBezTo>
                      <a:pt x="1825293" y="1220673"/>
                      <a:pt x="1708276" y="1138668"/>
                      <a:pt x="1548873" y="1185318"/>
                    </a:cubicBezTo>
                    <a:cubicBezTo>
                      <a:pt x="1389470" y="1231968"/>
                      <a:pt x="1300185" y="1168167"/>
                      <a:pt x="1110026" y="1185318"/>
                    </a:cubicBezTo>
                    <a:cubicBezTo>
                      <a:pt x="919867" y="1202469"/>
                      <a:pt x="832827" y="1175206"/>
                      <a:pt x="645364" y="1185318"/>
                    </a:cubicBezTo>
                    <a:cubicBezTo>
                      <a:pt x="457901" y="1195430"/>
                      <a:pt x="148557" y="1130807"/>
                      <a:pt x="0" y="1185318"/>
                    </a:cubicBezTo>
                    <a:cubicBezTo>
                      <a:pt x="-20283" y="1108016"/>
                      <a:pt x="22252" y="1041695"/>
                      <a:pt x="0" y="987765"/>
                    </a:cubicBezTo>
                    <a:cubicBezTo>
                      <a:pt x="-770" y="863852"/>
                      <a:pt x="26451" y="765007"/>
                      <a:pt x="0" y="691436"/>
                    </a:cubicBezTo>
                    <a:lnTo>
                      <a:pt x="0" y="691436"/>
                    </a:lnTo>
                    <a:cubicBezTo>
                      <a:pt x="-17688" y="577702"/>
                      <a:pt x="37595" y="447695"/>
                      <a:pt x="0" y="366461"/>
                    </a:cubicBezTo>
                    <a:cubicBezTo>
                      <a:pt x="-37595" y="285227"/>
                      <a:pt x="12845" y="160373"/>
                      <a:pt x="0" y="0"/>
                    </a:cubicBezTo>
                    <a:close/>
                  </a:path>
                </a:pathLst>
              </a:custGeom>
              <a:ln w="28575">
                <a:solidFill>
                  <a:schemeClr val="tx2">
                    <a:lumMod val="90000"/>
                    <a:lumOff val="1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522809742">
                      <a:prstGeom prst="wedgeRectCallout">
                        <a:avLst>
                          <a:gd name="adj1" fmla="val 5678"/>
                          <a:gd name="adj2" fmla="val 88421"/>
                        </a:avLst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400" b="1" dirty="0"/>
                  <a:t>Where: </a:t>
                </a:r>
                <a:endParaRPr lang="en-US" sz="1400" b="1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400" dirty="0"/>
                  <a:t> are observed values.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400" dirty="0"/>
                  <a:t> are predicted values.</a:t>
                </a:r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400" dirty="0"/>
                  <a:t> is the number of observations.</a:t>
                </a:r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/>
                  <a:t> is the number of parameters (including the intercept)</a:t>
                </a:r>
              </a:p>
            </p:txBody>
          </p:sp>
        </mc:Choice>
        <mc:Fallback>
          <p:sp>
            <p:nvSpPr>
              <p:cNvPr id="5" name="Speech Bubble: Rectangle 4">
                <a:extLst>
                  <a:ext uri="{FF2B5EF4-FFF2-40B4-BE49-F238E27FC236}">
                    <a16:creationId xmlns:a16="http://schemas.microsoft.com/office/drawing/2014/main" id="{A70CF367-D5CE-DDB9-9C42-A7B5F7963C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2837" y="2991038"/>
                <a:ext cx="4425351" cy="1185318"/>
              </a:xfrm>
              <a:prstGeom prst="wedgeRectCallout">
                <a:avLst>
                  <a:gd name="adj1" fmla="val 5678"/>
                  <a:gd name="adj2" fmla="val 88421"/>
                </a:avLst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2">
                    <a:lumMod val="90000"/>
                    <a:lumOff val="1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522809742">
                      <a:custGeom>
                        <a:avLst/>
                        <a:gdLst>
                          <a:gd name="connsiteX0" fmla="*/ 0 w 4425351"/>
                          <a:gd name="connsiteY0" fmla="*/ 0 h 1185318"/>
                          <a:gd name="connsiteX1" fmla="*/ 567920 w 4425351"/>
                          <a:gd name="connsiteY1" fmla="*/ 0 h 1185318"/>
                          <a:gd name="connsiteX2" fmla="*/ 1058397 w 4425351"/>
                          <a:gd name="connsiteY2" fmla="*/ 0 h 1185318"/>
                          <a:gd name="connsiteX3" fmla="*/ 1574688 w 4425351"/>
                          <a:gd name="connsiteY3" fmla="*/ 0 h 1185318"/>
                          <a:gd name="connsiteX4" fmla="*/ 2013535 w 4425351"/>
                          <a:gd name="connsiteY4" fmla="*/ 0 h 1185318"/>
                          <a:gd name="connsiteX5" fmla="*/ 2581455 w 4425351"/>
                          <a:gd name="connsiteY5" fmla="*/ 0 h 1185318"/>
                          <a:gd name="connsiteX6" fmla="*/ 2581455 w 4425351"/>
                          <a:gd name="connsiteY6" fmla="*/ 0 h 1185318"/>
                          <a:gd name="connsiteX7" fmla="*/ 3156751 w 4425351"/>
                          <a:gd name="connsiteY7" fmla="*/ 0 h 1185318"/>
                          <a:gd name="connsiteX8" fmla="*/ 3687793 w 4425351"/>
                          <a:gd name="connsiteY8" fmla="*/ 0 h 1185318"/>
                          <a:gd name="connsiteX9" fmla="*/ 4056572 w 4425351"/>
                          <a:gd name="connsiteY9" fmla="*/ 0 h 1185318"/>
                          <a:gd name="connsiteX10" fmla="*/ 4425351 w 4425351"/>
                          <a:gd name="connsiteY10" fmla="*/ 0 h 1185318"/>
                          <a:gd name="connsiteX11" fmla="*/ 4425351 w 4425351"/>
                          <a:gd name="connsiteY11" fmla="*/ 359547 h 1185318"/>
                          <a:gd name="connsiteX12" fmla="*/ 4425351 w 4425351"/>
                          <a:gd name="connsiteY12" fmla="*/ 691436 h 1185318"/>
                          <a:gd name="connsiteX13" fmla="*/ 4425351 w 4425351"/>
                          <a:gd name="connsiteY13" fmla="*/ 691436 h 1185318"/>
                          <a:gd name="connsiteX14" fmla="*/ 4425351 w 4425351"/>
                          <a:gd name="connsiteY14" fmla="*/ 987765 h 1185318"/>
                          <a:gd name="connsiteX15" fmla="*/ 4425351 w 4425351"/>
                          <a:gd name="connsiteY15" fmla="*/ 1185318 h 1185318"/>
                          <a:gd name="connsiteX16" fmla="*/ 4071323 w 4425351"/>
                          <a:gd name="connsiteY16" fmla="*/ 1185318 h 1185318"/>
                          <a:gd name="connsiteX17" fmla="*/ 3687793 w 4425351"/>
                          <a:gd name="connsiteY17" fmla="*/ 1185318 h 1185318"/>
                          <a:gd name="connsiteX18" fmla="*/ 3292083 w 4425351"/>
                          <a:gd name="connsiteY18" fmla="*/ 1332568 h 1185318"/>
                          <a:gd name="connsiteX19" fmla="*/ 2884134 w 4425351"/>
                          <a:gd name="connsiteY19" fmla="*/ 1484371 h 1185318"/>
                          <a:gd name="connsiteX20" fmla="*/ 2463947 w 4425351"/>
                          <a:gd name="connsiteY20" fmla="*/ 1640729 h 1185318"/>
                          <a:gd name="connsiteX21" fmla="*/ 2581455 w 4425351"/>
                          <a:gd name="connsiteY21" fmla="*/ 1185318 h 1185318"/>
                          <a:gd name="connsiteX22" fmla="*/ 2142608 w 4425351"/>
                          <a:gd name="connsiteY22" fmla="*/ 1185318 h 1185318"/>
                          <a:gd name="connsiteX23" fmla="*/ 1677946 w 4425351"/>
                          <a:gd name="connsiteY23" fmla="*/ 1185318 h 1185318"/>
                          <a:gd name="connsiteX24" fmla="*/ 1161655 w 4425351"/>
                          <a:gd name="connsiteY24" fmla="*/ 1185318 h 1185318"/>
                          <a:gd name="connsiteX25" fmla="*/ 696993 w 4425351"/>
                          <a:gd name="connsiteY25" fmla="*/ 1185318 h 1185318"/>
                          <a:gd name="connsiteX26" fmla="*/ 0 w 4425351"/>
                          <a:gd name="connsiteY26" fmla="*/ 1185318 h 1185318"/>
                          <a:gd name="connsiteX27" fmla="*/ 0 w 4425351"/>
                          <a:gd name="connsiteY27" fmla="*/ 987765 h 1185318"/>
                          <a:gd name="connsiteX28" fmla="*/ 0 w 4425351"/>
                          <a:gd name="connsiteY28" fmla="*/ 691436 h 1185318"/>
                          <a:gd name="connsiteX29" fmla="*/ 0 w 4425351"/>
                          <a:gd name="connsiteY29" fmla="*/ 691436 h 1185318"/>
                          <a:gd name="connsiteX30" fmla="*/ 0 w 4425351"/>
                          <a:gd name="connsiteY30" fmla="*/ 352632 h 1185318"/>
                          <a:gd name="connsiteX31" fmla="*/ 0 w 4425351"/>
                          <a:gd name="connsiteY31" fmla="*/ 0 h 118531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</a:cxnLst>
                        <a:rect l="l" t="t" r="r" b="b"/>
                        <a:pathLst>
                          <a:path w="4425351" h="1185318" fill="none" extrusionOk="0">
                            <a:moveTo>
                              <a:pt x="0" y="0"/>
                            </a:moveTo>
                            <a:cubicBezTo>
                              <a:pt x="239116" y="-52507"/>
                              <a:pt x="287732" y="22810"/>
                              <a:pt x="567920" y="0"/>
                            </a:cubicBezTo>
                            <a:cubicBezTo>
                              <a:pt x="848108" y="-22810"/>
                              <a:pt x="888634" y="21069"/>
                              <a:pt x="1058397" y="0"/>
                            </a:cubicBezTo>
                            <a:cubicBezTo>
                              <a:pt x="1228160" y="-21069"/>
                              <a:pt x="1369508" y="27975"/>
                              <a:pt x="1574688" y="0"/>
                            </a:cubicBezTo>
                            <a:cubicBezTo>
                              <a:pt x="1779868" y="-27975"/>
                              <a:pt x="1881217" y="5838"/>
                              <a:pt x="2013535" y="0"/>
                            </a:cubicBezTo>
                            <a:cubicBezTo>
                              <a:pt x="2145853" y="-5838"/>
                              <a:pt x="2342733" y="20706"/>
                              <a:pt x="2581455" y="0"/>
                            </a:cubicBezTo>
                            <a:lnTo>
                              <a:pt x="2581455" y="0"/>
                            </a:lnTo>
                            <a:cubicBezTo>
                              <a:pt x="2753994" y="-26104"/>
                              <a:pt x="2884148" y="62804"/>
                              <a:pt x="3156751" y="0"/>
                            </a:cubicBezTo>
                            <a:cubicBezTo>
                              <a:pt x="3429354" y="-62804"/>
                              <a:pt x="3470986" y="51076"/>
                              <a:pt x="3687793" y="0"/>
                            </a:cubicBezTo>
                            <a:cubicBezTo>
                              <a:pt x="3787091" y="-28424"/>
                              <a:pt x="3975021" y="21370"/>
                              <a:pt x="4056572" y="0"/>
                            </a:cubicBezTo>
                            <a:cubicBezTo>
                              <a:pt x="4138123" y="-21370"/>
                              <a:pt x="4245108" y="2228"/>
                              <a:pt x="4425351" y="0"/>
                            </a:cubicBezTo>
                            <a:cubicBezTo>
                              <a:pt x="4437824" y="80175"/>
                              <a:pt x="4418160" y="197633"/>
                              <a:pt x="4425351" y="359547"/>
                            </a:cubicBezTo>
                            <a:cubicBezTo>
                              <a:pt x="4432542" y="521461"/>
                              <a:pt x="4388858" y="621894"/>
                              <a:pt x="4425351" y="691436"/>
                            </a:cubicBezTo>
                            <a:lnTo>
                              <a:pt x="4425351" y="691436"/>
                            </a:lnTo>
                            <a:cubicBezTo>
                              <a:pt x="4437287" y="768051"/>
                              <a:pt x="4401328" y="839654"/>
                              <a:pt x="4425351" y="987765"/>
                            </a:cubicBezTo>
                            <a:cubicBezTo>
                              <a:pt x="4439699" y="1029940"/>
                              <a:pt x="4404971" y="1143655"/>
                              <a:pt x="4425351" y="1185318"/>
                            </a:cubicBezTo>
                            <a:cubicBezTo>
                              <a:pt x="4317866" y="1222015"/>
                              <a:pt x="4223199" y="1181058"/>
                              <a:pt x="4071323" y="1185318"/>
                            </a:cubicBezTo>
                            <a:cubicBezTo>
                              <a:pt x="3919447" y="1189578"/>
                              <a:pt x="3774656" y="1181212"/>
                              <a:pt x="3687793" y="1185318"/>
                            </a:cubicBezTo>
                            <a:cubicBezTo>
                              <a:pt x="3523265" y="1263343"/>
                              <a:pt x="3403263" y="1254446"/>
                              <a:pt x="3292083" y="1332568"/>
                            </a:cubicBezTo>
                            <a:cubicBezTo>
                              <a:pt x="3180902" y="1410689"/>
                              <a:pt x="2993042" y="1400368"/>
                              <a:pt x="2884134" y="1484371"/>
                            </a:cubicBezTo>
                            <a:cubicBezTo>
                              <a:pt x="2775227" y="1568374"/>
                              <a:pt x="2558266" y="1573842"/>
                              <a:pt x="2463947" y="1640729"/>
                            </a:cubicBezTo>
                            <a:cubicBezTo>
                              <a:pt x="2448743" y="1503044"/>
                              <a:pt x="2585591" y="1372945"/>
                              <a:pt x="2581455" y="1185318"/>
                            </a:cubicBezTo>
                            <a:cubicBezTo>
                              <a:pt x="2480548" y="1210730"/>
                              <a:pt x="2266721" y="1159133"/>
                              <a:pt x="2142608" y="1185318"/>
                            </a:cubicBezTo>
                            <a:cubicBezTo>
                              <a:pt x="2018495" y="1211503"/>
                              <a:pt x="1786749" y="1176897"/>
                              <a:pt x="1677946" y="1185318"/>
                            </a:cubicBezTo>
                            <a:cubicBezTo>
                              <a:pt x="1569143" y="1193739"/>
                              <a:pt x="1316951" y="1166277"/>
                              <a:pt x="1161655" y="1185318"/>
                            </a:cubicBezTo>
                            <a:cubicBezTo>
                              <a:pt x="1006359" y="1204359"/>
                              <a:pt x="898835" y="1134212"/>
                              <a:pt x="696993" y="1185318"/>
                            </a:cubicBezTo>
                            <a:cubicBezTo>
                              <a:pt x="495151" y="1236424"/>
                              <a:pt x="327391" y="1131464"/>
                              <a:pt x="0" y="1185318"/>
                            </a:cubicBezTo>
                            <a:cubicBezTo>
                              <a:pt x="-58" y="1123883"/>
                              <a:pt x="23460" y="1050583"/>
                              <a:pt x="0" y="987765"/>
                            </a:cubicBezTo>
                            <a:cubicBezTo>
                              <a:pt x="-31009" y="851962"/>
                              <a:pt x="9221" y="805891"/>
                              <a:pt x="0" y="691436"/>
                            </a:cubicBezTo>
                            <a:lnTo>
                              <a:pt x="0" y="691436"/>
                            </a:lnTo>
                            <a:cubicBezTo>
                              <a:pt x="-1881" y="522905"/>
                              <a:pt x="31660" y="476900"/>
                              <a:pt x="0" y="352632"/>
                            </a:cubicBezTo>
                            <a:cubicBezTo>
                              <a:pt x="-31660" y="228364"/>
                              <a:pt x="27151" y="129377"/>
                              <a:pt x="0" y="0"/>
                            </a:cubicBezTo>
                            <a:close/>
                          </a:path>
                          <a:path w="4425351" h="1185318" stroke="0" extrusionOk="0">
                            <a:moveTo>
                              <a:pt x="0" y="0"/>
                            </a:moveTo>
                            <a:cubicBezTo>
                              <a:pt x="148677" y="-19060"/>
                              <a:pt x="396173" y="43636"/>
                              <a:pt x="516291" y="0"/>
                            </a:cubicBezTo>
                            <a:cubicBezTo>
                              <a:pt x="636409" y="-43636"/>
                              <a:pt x="821801" y="31289"/>
                              <a:pt x="1058397" y="0"/>
                            </a:cubicBezTo>
                            <a:cubicBezTo>
                              <a:pt x="1294993" y="-31289"/>
                              <a:pt x="1360019" y="35175"/>
                              <a:pt x="1600502" y="0"/>
                            </a:cubicBezTo>
                            <a:cubicBezTo>
                              <a:pt x="1840985" y="-35175"/>
                              <a:pt x="2211559" y="61500"/>
                              <a:pt x="2581455" y="0"/>
                            </a:cubicBezTo>
                            <a:lnTo>
                              <a:pt x="2581455" y="0"/>
                            </a:lnTo>
                            <a:cubicBezTo>
                              <a:pt x="2783405" y="-44323"/>
                              <a:pt x="2867901" y="49260"/>
                              <a:pt x="3101434" y="0"/>
                            </a:cubicBezTo>
                            <a:cubicBezTo>
                              <a:pt x="3334967" y="-49260"/>
                              <a:pt x="3496043" y="49737"/>
                              <a:pt x="3687793" y="0"/>
                            </a:cubicBezTo>
                            <a:cubicBezTo>
                              <a:pt x="3787286" y="-1264"/>
                              <a:pt x="3938309" y="2780"/>
                              <a:pt x="4049196" y="0"/>
                            </a:cubicBezTo>
                            <a:cubicBezTo>
                              <a:pt x="4160083" y="-2780"/>
                              <a:pt x="4298307" y="31704"/>
                              <a:pt x="4425351" y="0"/>
                            </a:cubicBezTo>
                            <a:cubicBezTo>
                              <a:pt x="4437234" y="160831"/>
                              <a:pt x="4395790" y="219150"/>
                              <a:pt x="4425351" y="324975"/>
                            </a:cubicBezTo>
                            <a:cubicBezTo>
                              <a:pt x="4454912" y="430801"/>
                              <a:pt x="4417322" y="574152"/>
                              <a:pt x="4425351" y="691436"/>
                            </a:cubicBezTo>
                            <a:lnTo>
                              <a:pt x="4425351" y="691436"/>
                            </a:lnTo>
                            <a:cubicBezTo>
                              <a:pt x="4428683" y="793776"/>
                              <a:pt x="4394227" y="866223"/>
                              <a:pt x="4425351" y="987765"/>
                            </a:cubicBezTo>
                            <a:cubicBezTo>
                              <a:pt x="4428055" y="1056409"/>
                              <a:pt x="4415855" y="1122612"/>
                              <a:pt x="4425351" y="1185318"/>
                            </a:cubicBezTo>
                            <a:cubicBezTo>
                              <a:pt x="4324801" y="1190382"/>
                              <a:pt x="4233413" y="1160841"/>
                              <a:pt x="4078699" y="1185318"/>
                            </a:cubicBezTo>
                            <a:cubicBezTo>
                              <a:pt x="3923985" y="1209795"/>
                              <a:pt x="3785086" y="1151046"/>
                              <a:pt x="3687793" y="1185318"/>
                            </a:cubicBezTo>
                            <a:cubicBezTo>
                              <a:pt x="3533047" y="1266831"/>
                              <a:pt x="3397440" y="1255083"/>
                              <a:pt x="3316560" y="1323459"/>
                            </a:cubicBezTo>
                            <a:cubicBezTo>
                              <a:pt x="3235680" y="1391835"/>
                              <a:pt x="3037023" y="1425955"/>
                              <a:pt x="2908611" y="1475263"/>
                            </a:cubicBezTo>
                            <a:cubicBezTo>
                              <a:pt x="2780199" y="1524571"/>
                              <a:pt x="2671966" y="1524497"/>
                              <a:pt x="2463947" y="1640729"/>
                            </a:cubicBezTo>
                            <a:cubicBezTo>
                              <a:pt x="2453156" y="1490718"/>
                              <a:pt x="2575609" y="1415632"/>
                              <a:pt x="2581455" y="1185318"/>
                            </a:cubicBezTo>
                            <a:cubicBezTo>
                              <a:pt x="2470032" y="1222458"/>
                              <a:pt x="2253405" y="1149963"/>
                              <a:pt x="2039349" y="1185318"/>
                            </a:cubicBezTo>
                            <a:cubicBezTo>
                              <a:pt x="1825293" y="1220673"/>
                              <a:pt x="1708276" y="1138668"/>
                              <a:pt x="1548873" y="1185318"/>
                            </a:cubicBezTo>
                            <a:cubicBezTo>
                              <a:pt x="1389470" y="1231968"/>
                              <a:pt x="1300185" y="1168167"/>
                              <a:pt x="1110026" y="1185318"/>
                            </a:cubicBezTo>
                            <a:cubicBezTo>
                              <a:pt x="919867" y="1202469"/>
                              <a:pt x="832827" y="1175206"/>
                              <a:pt x="645364" y="1185318"/>
                            </a:cubicBezTo>
                            <a:cubicBezTo>
                              <a:pt x="457901" y="1195430"/>
                              <a:pt x="148557" y="1130807"/>
                              <a:pt x="0" y="1185318"/>
                            </a:cubicBezTo>
                            <a:cubicBezTo>
                              <a:pt x="-20283" y="1108016"/>
                              <a:pt x="22252" y="1041695"/>
                              <a:pt x="0" y="987765"/>
                            </a:cubicBezTo>
                            <a:cubicBezTo>
                              <a:pt x="-770" y="863852"/>
                              <a:pt x="26451" y="765007"/>
                              <a:pt x="0" y="691436"/>
                            </a:cubicBezTo>
                            <a:lnTo>
                              <a:pt x="0" y="691436"/>
                            </a:lnTo>
                            <a:cubicBezTo>
                              <a:pt x="-17688" y="577702"/>
                              <a:pt x="37595" y="447695"/>
                              <a:pt x="0" y="366461"/>
                            </a:cubicBezTo>
                            <a:cubicBezTo>
                              <a:pt x="-37595" y="285227"/>
                              <a:pt x="12845" y="160373"/>
                              <a:pt x="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1BADB100-72B9-8968-B582-751857A06F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87646" y="4833239"/>
            <a:ext cx="1946765" cy="69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51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/>
              <a:t>Multiple R-squared (R²)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BA39AC-83E6-ECD4-F013-F93BF22DA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257" y="1893635"/>
            <a:ext cx="5867702" cy="3886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8DBF9C-9B78-4B49-F155-036A9F8CAB88}"/>
              </a:ext>
            </a:extLst>
          </p:cNvPr>
          <p:cNvSpPr txBox="1"/>
          <p:nvPr/>
        </p:nvSpPr>
        <p:spPr>
          <a:xfrm>
            <a:off x="981257" y="5382396"/>
            <a:ext cx="2452056" cy="233400"/>
          </a:xfrm>
          <a:custGeom>
            <a:avLst/>
            <a:gdLst>
              <a:gd name="connsiteX0" fmla="*/ 0 w 2452056"/>
              <a:gd name="connsiteY0" fmla="*/ 0 h 233400"/>
              <a:gd name="connsiteX1" fmla="*/ 465891 w 2452056"/>
              <a:gd name="connsiteY1" fmla="*/ 0 h 233400"/>
              <a:gd name="connsiteX2" fmla="*/ 1005343 w 2452056"/>
              <a:gd name="connsiteY2" fmla="*/ 0 h 233400"/>
              <a:gd name="connsiteX3" fmla="*/ 1446713 w 2452056"/>
              <a:gd name="connsiteY3" fmla="*/ 0 h 233400"/>
              <a:gd name="connsiteX4" fmla="*/ 1961645 w 2452056"/>
              <a:gd name="connsiteY4" fmla="*/ 0 h 233400"/>
              <a:gd name="connsiteX5" fmla="*/ 2452056 w 2452056"/>
              <a:gd name="connsiteY5" fmla="*/ 0 h 233400"/>
              <a:gd name="connsiteX6" fmla="*/ 2452056 w 2452056"/>
              <a:gd name="connsiteY6" fmla="*/ 233400 h 233400"/>
              <a:gd name="connsiteX7" fmla="*/ 1961645 w 2452056"/>
              <a:gd name="connsiteY7" fmla="*/ 233400 h 233400"/>
              <a:gd name="connsiteX8" fmla="*/ 1446713 w 2452056"/>
              <a:gd name="connsiteY8" fmla="*/ 233400 h 233400"/>
              <a:gd name="connsiteX9" fmla="*/ 907261 w 2452056"/>
              <a:gd name="connsiteY9" fmla="*/ 233400 h 233400"/>
              <a:gd name="connsiteX10" fmla="*/ 0 w 2452056"/>
              <a:gd name="connsiteY10" fmla="*/ 233400 h 233400"/>
              <a:gd name="connsiteX11" fmla="*/ 0 w 2452056"/>
              <a:gd name="connsiteY11" fmla="*/ 0 h 2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52056" h="233400" extrusionOk="0">
                <a:moveTo>
                  <a:pt x="0" y="0"/>
                </a:moveTo>
                <a:cubicBezTo>
                  <a:pt x="202311" y="-2444"/>
                  <a:pt x="352738" y="8350"/>
                  <a:pt x="465891" y="0"/>
                </a:cubicBezTo>
                <a:cubicBezTo>
                  <a:pt x="579044" y="-8350"/>
                  <a:pt x="821557" y="5345"/>
                  <a:pt x="1005343" y="0"/>
                </a:cubicBezTo>
                <a:cubicBezTo>
                  <a:pt x="1189129" y="-5345"/>
                  <a:pt x="1227385" y="22617"/>
                  <a:pt x="1446713" y="0"/>
                </a:cubicBezTo>
                <a:cubicBezTo>
                  <a:pt x="1666041" y="-22617"/>
                  <a:pt x="1846716" y="59728"/>
                  <a:pt x="1961645" y="0"/>
                </a:cubicBezTo>
                <a:cubicBezTo>
                  <a:pt x="2076574" y="-59728"/>
                  <a:pt x="2248480" y="25903"/>
                  <a:pt x="2452056" y="0"/>
                </a:cubicBezTo>
                <a:cubicBezTo>
                  <a:pt x="2460746" y="109038"/>
                  <a:pt x="2426139" y="168029"/>
                  <a:pt x="2452056" y="233400"/>
                </a:cubicBezTo>
                <a:cubicBezTo>
                  <a:pt x="2287406" y="288755"/>
                  <a:pt x="2081960" y="231224"/>
                  <a:pt x="1961645" y="233400"/>
                </a:cubicBezTo>
                <a:cubicBezTo>
                  <a:pt x="1841330" y="235576"/>
                  <a:pt x="1626315" y="214678"/>
                  <a:pt x="1446713" y="233400"/>
                </a:cubicBezTo>
                <a:cubicBezTo>
                  <a:pt x="1267111" y="252122"/>
                  <a:pt x="1161029" y="225500"/>
                  <a:pt x="907261" y="233400"/>
                </a:cubicBezTo>
                <a:cubicBezTo>
                  <a:pt x="653493" y="241300"/>
                  <a:pt x="198303" y="224633"/>
                  <a:pt x="0" y="233400"/>
                </a:cubicBezTo>
                <a:cubicBezTo>
                  <a:pt x="-3615" y="165920"/>
                  <a:pt x="22048" y="78722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Speech Bubble: Rectangle 4">
                <a:extLst>
                  <a:ext uri="{FF2B5EF4-FFF2-40B4-BE49-F238E27FC236}">
                    <a16:creationId xmlns:a16="http://schemas.microsoft.com/office/drawing/2014/main" id="{A70CF367-D5CE-DDB9-9C42-A7B5F7963C94}"/>
                  </a:ext>
                </a:extLst>
              </p:cNvPr>
              <p:cNvSpPr/>
              <p:nvPr/>
            </p:nvSpPr>
            <p:spPr>
              <a:xfrm>
                <a:off x="7930519" y="3553405"/>
                <a:ext cx="3499481" cy="811561"/>
              </a:xfrm>
              <a:custGeom>
                <a:avLst/>
                <a:gdLst>
                  <a:gd name="connsiteX0" fmla="*/ 0 w 3499481"/>
                  <a:gd name="connsiteY0" fmla="*/ 0 h 811561"/>
                  <a:gd name="connsiteX1" fmla="*/ 510341 w 3499481"/>
                  <a:gd name="connsiteY1" fmla="*/ 0 h 811561"/>
                  <a:gd name="connsiteX2" fmla="*/ 1061509 w 3499481"/>
                  <a:gd name="connsiteY2" fmla="*/ 0 h 811561"/>
                  <a:gd name="connsiteX3" fmla="*/ 1551437 w 3499481"/>
                  <a:gd name="connsiteY3" fmla="*/ 0 h 811561"/>
                  <a:gd name="connsiteX4" fmla="*/ 2041364 w 3499481"/>
                  <a:gd name="connsiteY4" fmla="*/ 0 h 811561"/>
                  <a:gd name="connsiteX5" fmla="*/ 2041364 w 3499481"/>
                  <a:gd name="connsiteY5" fmla="*/ 0 h 811561"/>
                  <a:gd name="connsiteX6" fmla="*/ 2496296 w 3499481"/>
                  <a:gd name="connsiteY6" fmla="*/ 0 h 811561"/>
                  <a:gd name="connsiteX7" fmla="*/ 2916234 w 3499481"/>
                  <a:gd name="connsiteY7" fmla="*/ 0 h 811561"/>
                  <a:gd name="connsiteX8" fmla="*/ 3499481 w 3499481"/>
                  <a:gd name="connsiteY8" fmla="*/ 0 h 811561"/>
                  <a:gd name="connsiteX9" fmla="*/ 3499481 w 3499481"/>
                  <a:gd name="connsiteY9" fmla="*/ 473411 h 811561"/>
                  <a:gd name="connsiteX10" fmla="*/ 3499481 w 3499481"/>
                  <a:gd name="connsiteY10" fmla="*/ 473411 h 811561"/>
                  <a:gd name="connsiteX11" fmla="*/ 3499481 w 3499481"/>
                  <a:gd name="connsiteY11" fmla="*/ 676301 h 811561"/>
                  <a:gd name="connsiteX12" fmla="*/ 3499481 w 3499481"/>
                  <a:gd name="connsiteY12" fmla="*/ 811561 h 811561"/>
                  <a:gd name="connsiteX13" fmla="*/ 2916234 w 3499481"/>
                  <a:gd name="connsiteY13" fmla="*/ 811561 h 811561"/>
                  <a:gd name="connsiteX14" fmla="*/ 2419841 w 3499481"/>
                  <a:gd name="connsiteY14" fmla="*/ 1055362 h 811561"/>
                  <a:gd name="connsiteX15" fmla="*/ 1860079 w 3499481"/>
                  <a:gd name="connsiteY15" fmla="*/ 1330286 h 811561"/>
                  <a:gd name="connsiteX16" fmla="*/ 2041364 w 3499481"/>
                  <a:gd name="connsiteY16" fmla="*/ 811561 h 811561"/>
                  <a:gd name="connsiteX17" fmla="*/ 1510609 w 3499481"/>
                  <a:gd name="connsiteY17" fmla="*/ 811561 h 811561"/>
                  <a:gd name="connsiteX18" fmla="*/ 1061509 w 3499481"/>
                  <a:gd name="connsiteY18" fmla="*/ 811561 h 811561"/>
                  <a:gd name="connsiteX19" fmla="*/ 571582 w 3499481"/>
                  <a:gd name="connsiteY19" fmla="*/ 811561 h 811561"/>
                  <a:gd name="connsiteX20" fmla="*/ 0 w 3499481"/>
                  <a:gd name="connsiteY20" fmla="*/ 811561 h 811561"/>
                  <a:gd name="connsiteX21" fmla="*/ 0 w 3499481"/>
                  <a:gd name="connsiteY21" fmla="*/ 676301 h 811561"/>
                  <a:gd name="connsiteX22" fmla="*/ 0 w 3499481"/>
                  <a:gd name="connsiteY22" fmla="*/ 473411 h 811561"/>
                  <a:gd name="connsiteX23" fmla="*/ 0 w 3499481"/>
                  <a:gd name="connsiteY23" fmla="*/ 473411 h 811561"/>
                  <a:gd name="connsiteX24" fmla="*/ 0 w 3499481"/>
                  <a:gd name="connsiteY24" fmla="*/ 0 h 811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499481" h="811561" fill="none" extrusionOk="0">
                    <a:moveTo>
                      <a:pt x="0" y="0"/>
                    </a:moveTo>
                    <a:cubicBezTo>
                      <a:pt x="246048" y="-2863"/>
                      <a:pt x="271045" y="2773"/>
                      <a:pt x="510341" y="0"/>
                    </a:cubicBezTo>
                    <a:cubicBezTo>
                      <a:pt x="749637" y="-2773"/>
                      <a:pt x="839439" y="60090"/>
                      <a:pt x="1061509" y="0"/>
                    </a:cubicBezTo>
                    <a:cubicBezTo>
                      <a:pt x="1283579" y="-60090"/>
                      <a:pt x="1362386" y="43277"/>
                      <a:pt x="1551437" y="0"/>
                    </a:cubicBezTo>
                    <a:cubicBezTo>
                      <a:pt x="1740488" y="-43277"/>
                      <a:pt x="1814721" y="20478"/>
                      <a:pt x="2041364" y="0"/>
                    </a:cubicBezTo>
                    <a:lnTo>
                      <a:pt x="2041364" y="0"/>
                    </a:lnTo>
                    <a:cubicBezTo>
                      <a:pt x="2222675" y="-36015"/>
                      <a:pt x="2307074" y="8561"/>
                      <a:pt x="2496296" y="0"/>
                    </a:cubicBezTo>
                    <a:cubicBezTo>
                      <a:pt x="2685518" y="-8561"/>
                      <a:pt x="2709477" y="4699"/>
                      <a:pt x="2916234" y="0"/>
                    </a:cubicBezTo>
                    <a:cubicBezTo>
                      <a:pt x="3126505" y="-33018"/>
                      <a:pt x="3362596" y="16937"/>
                      <a:pt x="3499481" y="0"/>
                    </a:cubicBezTo>
                    <a:cubicBezTo>
                      <a:pt x="3553010" y="112343"/>
                      <a:pt x="3447015" y="274745"/>
                      <a:pt x="3499481" y="473411"/>
                    </a:cubicBezTo>
                    <a:lnTo>
                      <a:pt x="3499481" y="473411"/>
                    </a:lnTo>
                    <a:cubicBezTo>
                      <a:pt x="3502523" y="542993"/>
                      <a:pt x="3492862" y="591027"/>
                      <a:pt x="3499481" y="676301"/>
                    </a:cubicBezTo>
                    <a:cubicBezTo>
                      <a:pt x="3505550" y="719886"/>
                      <a:pt x="3496303" y="771485"/>
                      <a:pt x="3499481" y="811561"/>
                    </a:cubicBezTo>
                    <a:cubicBezTo>
                      <a:pt x="3358373" y="830602"/>
                      <a:pt x="3116364" y="754072"/>
                      <a:pt x="2916234" y="811561"/>
                    </a:cubicBezTo>
                    <a:cubicBezTo>
                      <a:pt x="2811105" y="867417"/>
                      <a:pt x="2588097" y="920927"/>
                      <a:pt x="2419841" y="1055362"/>
                    </a:cubicBezTo>
                    <a:cubicBezTo>
                      <a:pt x="2251585" y="1189796"/>
                      <a:pt x="1995004" y="1245119"/>
                      <a:pt x="1860079" y="1330286"/>
                    </a:cubicBezTo>
                    <a:cubicBezTo>
                      <a:pt x="1902734" y="1078990"/>
                      <a:pt x="2019075" y="948563"/>
                      <a:pt x="2041364" y="811561"/>
                    </a:cubicBezTo>
                    <a:cubicBezTo>
                      <a:pt x="1798536" y="826356"/>
                      <a:pt x="1688021" y="787707"/>
                      <a:pt x="1510609" y="811561"/>
                    </a:cubicBezTo>
                    <a:cubicBezTo>
                      <a:pt x="1333197" y="835415"/>
                      <a:pt x="1185153" y="765479"/>
                      <a:pt x="1061509" y="811561"/>
                    </a:cubicBezTo>
                    <a:cubicBezTo>
                      <a:pt x="937865" y="857643"/>
                      <a:pt x="701594" y="754222"/>
                      <a:pt x="571582" y="811561"/>
                    </a:cubicBezTo>
                    <a:cubicBezTo>
                      <a:pt x="441570" y="868900"/>
                      <a:pt x="274572" y="795566"/>
                      <a:pt x="0" y="811561"/>
                    </a:cubicBezTo>
                    <a:cubicBezTo>
                      <a:pt x="-8255" y="758488"/>
                      <a:pt x="15968" y="725975"/>
                      <a:pt x="0" y="676301"/>
                    </a:cubicBezTo>
                    <a:cubicBezTo>
                      <a:pt x="-73" y="575904"/>
                      <a:pt x="14767" y="562395"/>
                      <a:pt x="0" y="473411"/>
                    </a:cubicBezTo>
                    <a:lnTo>
                      <a:pt x="0" y="473411"/>
                    </a:lnTo>
                    <a:cubicBezTo>
                      <a:pt x="-51823" y="248063"/>
                      <a:pt x="13461" y="217312"/>
                      <a:pt x="0" y="0"/>
                    </a:cubicBezTo>
                    <a:close/>
                  </a:path>
                  <a:path w="3499481" h="811561" stroke="0" extrusionOk="0">
                    <a:moveTo>
                      <a:pt x="0" y="0"/>
                    </a:moveTo>
                    <a:cubicBezTo>
                      <a:pt x="213801" y="-7343"/>
                      <a:pt x="312715" y="3699"/>
                      <a:pt x="510341" y="0"/>
                    </a:cubicBezTo>
                    <a:cubicBezTo>
                      <a:pt x="707967" y="-3699"/>
                      <a:pt x="872055" y="32560"/>
                      <a:pt x="1041096" y="0"/>
                    </a:cubicBezTo>
                    <a:cubicBezTo>
                      <a:pt x="1210138" y="-32560"/>
                      <a:pt x="1406673" y="8703"/>
                      <a:pt x="1571850" y="0"/>
                    </a:cubicBezTo>
                    <a:cubicBezTo>
                      <a:pt x="1737027" y="-8703"/>
                      <a:pt x="1884751" y="20821"/>
                      <a:pt x="2041364" y="0"/>
                    </a:cubicBezTo>
                    <a:lnTo>
                      <a:pt x="2041364" y="0"/>
                    </a:lnTo>
                    <a:cubicBezTo>
                      <a:pt x="2158719" y="-12741"/>
                      <a:pt x="2306709" y="13011"/>
                      <a:pt x="2452553" y="0"/>
                    </a:cubicBezTo>
                    <a:cubicBezTo>
                      <a:pt x="2598397" y="-13011"/>
                      <a:pt x="2708139" y="21388"/>
                      <a:pt x="2916234" y="0"/>
                    </a:cubicBezTo>
                    <a:cubicBezTo>
                      <a:pt x="3044143" y="-17580"/>
                      <a:pt x="3242908" y="46177"/>
                      <a:pt x="3499481" y="0"/>
                    </a:cubicBezTo>
                    <a:cubicBezTo>
                      <a:pt x="3537779" y="170547"/>
                      <a:pt x="3454172" y="329485"/>
                      <a:pt x="3499481" y="473411"/>
                    </a:cubicBezTo>
                    <a:lnTo>
                      <a:pt x="3499481" y="473411"/>
                    </a:lnTo>
                    <a:cubicBezTo>
                      <a:pt x="3505652" y="567112"/>
                      <a:pt x="3495215" y="603407"/>
                      <a:pt x="3499481" y="676301"/>
                    </a:cubicBezTo>
                    <a:cubicBezTo>
                      <a:pt x="3508523" y="721666"/>
                      <a:pt x="3484700" y="749861"/>
                      <a:pt x="3499481" y="811561"/>
                    </a:cubicBezTo>
                    <a:cubicBezTo>
                      <a:pt x="3344328" y="843811"/>
                      <a:pt x="3207137" y="793430"/>
                      <a:pt x="2916234" y="811561"/>
                    </a:cubicBezTo>
                    <a:cubicBezTo>
                      <a:pt x="2826857" y="909096"/>
                      <a:pt x="2522808" y="931446"/>
                      <a:pt x="2419841" y="1055362"/>
                    </a:cubicBezTo>
                    <a:cubicBezTo>
                      <a:pt x="2316874" y="1179278"/>
                      <a:pt x="1965189" y="1232463"/>
                      <a:pt x="1860079" y="1330286"/>
                    </a:cubicBezTo>
                    <a:cubicBezTo>
                      <a:pt x="1918185" y="1138686"/>
                      <a:pt x="2001257" y="1014494"/>
                      <a:pt x="2041364" y="811561"/>
                    </a:cubicBezTo>
                    <a:cubicBezTo>
                      <a:pt x="1805383" y="853270"/>
                      <a:pt x="1793026" y="760031"/>
                      <a:pt x="1551437" y="811561"/>
                    </a:cubicBezTo>
                    <a:cubicBezTo>
                      <a:pt x="1309848" y="863091"/>
                      <a:pt x="1237359" y="799863"/>
                      <a:pt x="1102337" y="811561"/>
                    </a:cubicBezTo>
                    <a:cubicBezTo>
                      <a:pt x="967315" y="823259"/>
                      <a:pt x="727040" y="792371"/>
                      <a:pt x="591996" y="811561"/>
                    </a:cubicBezTo>
                    <a:cubicBezTo>
                      <a:pt x="456952" y="830751"/>
                      <a:pt x="132830" y="746668"/>
                      <a:pt x="0" y="811561"/>
                    </a:cubicBezTo>
                    <a:cubicBezTo>
                      <a:pt x="-4439" y="782393"/>
                      <a:pt x="7817" y="727079"/>
                      <a:pt x="0" y="676301"/>
                    </a:cubicBezTo>
                    <a:cubicBezTo>
                      <a:pt x="-19889" y="607641"/>
                      <a:pt x="19722" y="574475"/>
                      <a:pt x="0" y="473411"/>
                    </a:cubicBezTo>
                    <a:lnTo>
                      <a:pt x="0" y="473411"/>
                    </a:lnTo>
                    <a:cubicBezTo>
                      <a:pt x="-48190" y="336427"/>
                      <a:pt x="26318" y="177806"/>
                      <a:pt x="0" y="0"/>
                    </a:cubicBezTo>
                    <a:close/>
                  </a:path>
                </a:pathLst>
              </a:custGeom>
              <a:ln w="28575">
                <a:solidFill>
                  <a:schemeClr val="tx2">
                    <a:lumMod val="90000"/>
                    <a:lumOff val="1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522809742">
                      <a:prstGeom prst="wedgeRectCallout">
                        <a:avLst>
                          <a:gd name="adj1" fmla="val 3153"/>
                          <a:gd name="adj2" fmla="val 113917"/>
                        </a:avLst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400" b="1" dirty="0"/>
                  <a:t>Where: </a:t>
                </a:r>
                <a:endParaRPr lang="en-US" sz="1400" b="1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𝑆𝑆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residual</m:t>
                        </m:r>
                      </m:sub>
                    </m:sSub>
                  </m:oMath>
                </a14:m>
                <a:r>
                  <a:rPr lang="en-US" sz="1400" dirty="0"/>
                  <a:t> is the sum of squared residuals.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𝑆𝑆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total</m:t>
                        </m:r>
                      </m:sub>
                    </m:sSub>
                  </m:oMath>
                </a14:m>
                <a:r>
                  <a:rPr lang="en-US" sz="1400" dirty="0"/>
                  <a:t> is the total sum of squares.</a:t>
                </a:r>
              </a:p>
            </p:txBody>
          </p:sp>
        </mc:Choice>
        <mc:Fallback>
          <p:sp>
            <p:nvSpPr>
              <p:cNvPr id="5" name="Speech Bubble: Rectangle 4">
                <a:extLst>
                  <a:ext uri="{FF2B5EF4-FFF2-40B4-BE49-F238E27FC236}">
                    <a16:creationId xmlns:a16="http://schemas.microsoft.com/office/drawing/2014/main" id="{A70CF367-D5CE-DDB9-9C42-A7B5F7963C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519" y="3553405"/>
                <a:ext cx="3499481" cy="811561"/>
              </a:xfrm>
              <a:prstGeom prst="wedgeRectCallout">
                <a:avLst>
                  <a:gd name="adj1" fmla="val 3153"/>
                  <a:gd name="adj2" fmla="val 113917"/>
                </a:avLst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2">
                    <a:lumMod val="90000"/>
                    <a:lumOff val="1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522809742">
                      <a:custGeom>
                        <a:avLst/>
                        <a:gdLst>
                          <a:gd name="connsiteX0" fmla="*/ 0 w 3499481"/>
                          <a:gd name="connsiteY0" fmla="*/ 0 h 811561"/>
                          <a:gd name="connsiteX1" fmla="*/ 510341 w 3499481"/>
                          <a:gd name="connsiteY1" fmla="*/ 0 h 811561"/>
                          <a:gd name="connsiteX2" fmla="*/ 1061509 w 3499481"/>
                          <a:gd name="connsiteY2" fmla="*/ 0 h 811561"/>
                          <a:gd name="connsiteX3" fmla="*/ 1551437 w 3499481"/>
                          <a:gd name="connsiteY3" fmla="*/ 0 h 811561"/>
                          <a:gd name="connsiteX4" fmla="*/ 2041364 w 3499481"/>
                          <a:gd name="connsiteY4" fmla="*/ 0 h 811561"/>
                          <a:gd name="connsiteX5" fmla="*/ 2041364 w 3499481"/>
                          <a:gd name="connsiteY5" fmla="*/ 0 h 811561"/>
                          <a:gd name="connsiteX6" fmla="*/ 2496296 w 3499481"/>
                          <a:gd name="connsiteY6" fmla="*/ 0 h 811561"/>
                          <a:gd name="connsiteX7" fmla="*/ 2916234 w 3499481"/>
                          <a:gd name="connsiteY7" fmla="*/ 0 h 811561"/>
                          <a:gd name="connsiteX8" fmla="*/ 3499481 w 3499481"/>
                          <a:gd name="connsiteY8" fmla="*/ 0 h 811561"/>
                          <a:gd name="connsiteX9" fmla="*/ 3499481 w 3499481"/>
                          <a:gd name="connsiteY9" fmla="*/ 473411 h 811561"/>
                          <a:gd name="connsiteX10" fmla="*/ 3499481 w 3499481"/>
                          <a:gd name="connsiteY10" fmla="*/ 473411 h 811561"/>
                          <a:gd name="connsiteX11" fmla="*/ 3499481 w 3499481"/>
                          <a:gd name="connsiteY11" fmla="*/ 676301 h 811561"/>
                          <a:gd name="connsiteX12" fmla="*/ 3499481 w 3499481"/>
                          <a:gd name="connsiteY12" fmla="*/ 811561 h 811561"/>
                          <a:gd name="connsiteX13" fmla="*/ 2916234 w 3499481"/>
                          <a:gd name="connsiteY13" fmla="*/ 811561 h 811561"/>
                          <a:gd name="connsiteX14" fmla="*/ 2419841 w 3499481"/>
                          <a:gd name="connsiteY14" fmla="*/ 1055362 h 811561"/>
                          <a:gd name="connsiteX15" fmla="*/ 1860079 w 3499481"/>
                          <a:gd name="connsiteY15" fmla="*/ 1330286 h 811561"/>
                          <a:gd name="connsiteX16" fmla="*/ 2041364 w 3499481"/>
                          <a:gd name="connsiteY16" fmla="*/ 811561 h 811561"/>
                          <a:gd name="connsiteX17" fmla="*/ 1510609 w 3499481"/>
                          <a:gd name="connsiteY17" fmla="*/ 811561 h 811561"/>
                          <a:gd name="connsiteX18" fmla="*/ 1061509 w 3499481"/>
                          <a:gd name="connsiteY18" fmla="*/ 811561 h 811561"/>
                          <a:gd name="connsiteX19" fmla="*/ 571582 w 3499481"/>
                          <a:gd name="connsiteY19" fmla="*/ 811561 h 811561"/>
                          <a:gd name="connsiteX20" fmla="*/ 0 w 3499481"/>
                          <a:gd name="connsiteY20" fmla="*/ 811561 h 811561"/>
                          <a:gd name="connsiteX21" fmla="*/ 0 w 3499481"/>
                          <a:gd name="connsiteY21" fmla="*/ 676301 h 811561"/>
                          <a:gd name="connsiteX22" fmla="*/ 0 w 3499481"/>
                          <a:gd name="connsiteY22" fmla="*/ 473411 h 811561"/>
                          <a:gd name="connsiteX23" fmla="*/ 0 w 3499481"/>
                          <a:gd name="connsiteY23" fmla="*/ 473411 h 811561"/>
                          <a:gd name="connsiteX24" fmla="*/ 0 w 3499481"/>
                          <a:gd name="connsiteY24" fmla="*/ 0 h 81156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</a:cxnLst>
                        <a:rect l="l" t="t" r="r" b="b"/>
                        <a:pathLst>
                          <a:path w="3499481" h="811561" fill="none" extrusionOk="0">
                            <a:moveTo>
                              <a:pt x="0" y="0"/>
                            </a:moveTo>
                            <a:cubicBezTo>
                              <a:pt x="246048" y="-2863"/>
                              <a:pt x="271045" y="2773"/>
                              <a:pt x="510341" y="0"/>
                            </a:cubicBezTo>
                            <a:cubicBezTo>
                              <a:pt x="749637" y="-2773"/>
                              <a:pt x="839439" y="60090"/>
                              <a:pt x="1061509" y="0"/>
                            </a:cubicBezTo>
                            <a:cubicBezTo>
                              <a:pt x="1283579" y="-60090"/>
                              <a:pt x="1362386" y="43277"/>
                              <a:pt x="1551437" y="0"/>
                            </a:cubicBezTo>
                            <a:cubicBezTo>
                              <a:pt x="1740488" y="-43277"/>
                              <a:pt x="1814721" y="20478"/>
                              <a:pt x="2041364" y="0"/>
                            </a:cubicBezTo>
                            <a:lnTo>
                              <a:pt x="2041364" y="0"/>
                            </a:lnTo>
                            <a:cubicBezTo>
                              <a:pt x="2222675" y="-36015"/>
                              <a:pt x="2307074" y="8561"/>
                              <a:pt x="2496296" y="0"/>
                            </a:cubicBezTo>
                            <a:cubicBezTo>
                              <a:pt x="2685518" y="-8561"/>
                              <a:pt x="2709477" y="4699"/>
                              <a:pt x="2916234" y="0"/>
                            </a:cubicBezTo>
                            <a:cubicBezTo>
                              <a:pt x="3126505" y="-33018"/>
                              <a:pt x="3362596" y="16937"/>
                              <a:pt x="3499481" y="0"/>
                            </a:cubicBezTo>
                            <a:cubicBezTo>
                              <a:pt x="3553010" y="112343"/>
                              <a:pt x="3447015" y="274745"/>
                              <a:pt x="3499481" y="473411"/>
                            </a:cubicBezTo>
                            <a:lnTo>
                              <a:pt x="3499481" y="473411"/>
                            </a:lnTo>
                            <a:cubicBezTo>
                              <a:pt x="3502523" y="542993"/>
                              <a:pt x="3492862" y="591027"/>
                              <a:pt x="3499481" y="676301"/>
                            </a:cubicBezTo>
                            <a:cubicBezTo>
                              <a:pt x="3505550" y="719886"/>
                              <a:pt x="3496303" y="771485"/>
                              <a:pt x="3499481" y="811561"/>
                            </a:cubicBezTo>
                            <a:cubicBezTo>
                              <a:pt x="3358373" y="830602"/>
                              <a:pt x="3116364" y="754072"/>
                              <a:pt x="2916234" y="811561"/>
                            </a:cubicBezTo>
                            <a:cubicBezTo>
                              <a:pt x="2811105" y="867417"/>
                              <a:pt x="2588097" y="920927"/>
                              <a:pt x="2419841" y="1055362"/>
                            </a:cubicBezTo>
                            <a:cubicBezTo>
                              <a:pt x="2251585" y="1189796"/>
                              <a:pt x="1995004" y="1245119"/>
                              <a:pt x="1860079" y="1330286"/>
                            </a:cubicBezTo>
                            <a:cubicBezTo>
                              <a:pt x="1902734" y="1078990"/>
                              <a:pt x="2019075" y="948563"/>
                              <a:pt x="2041364" y="811561"/>
                            </a:cubicBezTo>
                            <a:cubicBezTo>
                              <a:pt x="1798536" y="826356"/>
                              <a:pt x="1688021" y="787707"/>
                              <a:pt x="1510609" y="811561"/>
                            </a:cubicBezTo>
                            <a:cubicBezTo>
                              <a:pt x="1333197" y="835415"/>
                              <a:pt x="1185153" y="765479"/>
                              <a:pt x="1061509" y="811561"/>
                            </a:cubicBezTo>
                            <a:cubicBezTo>
                              <a:pt x="937865" y="857643"/>
                              <a:pt x="701594" y="754222"/>
                              <a:pt x="571582" y="811561"/>
                            </a:cubicBezTo>
                            <a:cubicBezTo>
                              <a:pt x="441570" y="868900"/>
                              <a:pt x="274572" y="795566"/>
                              <a:pt x="0" y="811561"/>
                            </a:cubicBezTo>
                            <a:cubicBezTo>
                              <a:pt x="-8255" y="758488"/>
                              <a:pt x="15968" y="725975"/>
                              <a:pt x="0" y="676301"/>
                            </a:cubicBezTo>
                            <a:cubicBezTo>
                              <a:pt x="-73" y="575904"/>
                              <a:pt x="14767" y="562395"/>
                              <a:pt x="0" y="473411"/>
                            </a:cubicBezTo>
                            <a:lnTo>
                              <a:pt x="0" y="473411"/>
                            </a:lnTo>
                            <a:cubicBezTo>
                              <a:pt x="-51823" y="248063"/>
                              <a:pt x="13461" y="217312"/>
                              <a:pt x="0" y="0"/>
                            </a:cubicBezTo>
                            <a:close/>
                          </a:path>
                          <a:path w="3499481" h="811561" stroke="0" extrusionOk="0">
                            <a:moveTo>
                              <a:pt x="0" y="0"/>
                            </a:moveTo>
                            <a:cubicBezTo>
                              <a:pt x="213801" y="-7343"/>
                              <a:pt x="312715" y="3699"/>
                              <a:pt x="510341" y="0"/>
                            </a:cubicBezTo>
                            <a:cubicBezTo>
                              <a:pt x="707967" y="-3699"/>
                              <a:pt x="872055" y="32560"/>
                              <a:pt x="1041096" y="0"/>
                            </a:cubicBezTo>
                            <a:cubicBezTo>
                              <a:pt x="1210138" y="-32560"/>
                              <a:pt x="1406673" y="8703"/>
                              <a:pt x="1571850" y="0"/>
                            </a:cubicBezTo>
                            <a:cubicBezTo>
                              <a:pt x="1737027" y="-8703"/>
                              <a:pt x="1884751" y="20821"/>
                              <a:pt x="2041364" y="0"/>
                            </a:cubicBezTo>
                            <a:lnTo>
                              <a:pt x="2041364" y="0"/>
                            </a:lnTo>
                            <a:cubicBezTo>
                              <a:pt x="2158719" y="-12741"/>
                              <a:pt x="2306709" y="13011"/>
                              <a:pt x="2452553" y="0"/>
                            </a:cubicBezTo>
                            <a:cubicBezTo>
                              <a:pt x="2598397" y="-13011"/>
                              <a:pt x="2708139" y="21388"/>
                              <a:pt x="2916234" y="0"/>
                            </a:cubicBezTo>
                            <a:cubicBezTo>
                              <a:pt x="3044143" y="-17580"/>
                              <a:pt x="3242908" y="46177"/>
                              <a:pt x="3499481" y="0"/>
                            </a:cubicBezTo>
                            <a:cubicBezTo>
                              <a:pt x="3537779" y="170547"/>
                              <a:pt x="3454172" y="329485"/>
                              <a:pt x="3499481" y="473411"/>
                            </a:cubicBezTo>
                            <a:lnTo>
                              <a:pt x="3499481" y="473411"/>
                            </a:lnTo>
                            <a:cubicBezTo>
                              <a:pt x="3505652" y="567112"/>
                              <a:pt x="3495215" y="603407"/>
                              <a:pt x="3499481" y="676301"/>
                            </a:cubicBezTo>
                            <a:cubicBezTo>
                              <a:pt x="3508523" y="721666"/>
                              <a:pt x="3484700" y="749861"/>
                              <a:pt x="3499481" y="811561"/>
                            </a:cubicBezTo>
                            <a:cubicBezTo>
                              <a:pt x="3344328" y="843811"/>
                              <a:pt x="3207137" y="793430"/>
                              <a:pt x="2916234" y="811561"/>
                            </a:cubicBezTo>
                            <a:cubicBezTo>
                              <a:pt x="2826857" y="909096"/>
                              <a:pt x="2522808" y="931446"/>
                              <a:pt x="2419841" y="1055362"/>
                            </a:cubicBezTo>
                            <a:cubicBezTo>
                              <a:pt x="2316874" y="1179278"/>
                              <a:pt x="1965189" y="1232463"/>
                              <a:pt x="1860079" y="1330286"/>
                            </a:cubicBezTo>
                            <a:cubicBezTo>
                              <a:pt x="1918185" y="1138686"/>
                              <a:pt x="2001257" y="1014494"/>
                              <a:pt x="2041364" y="811561"/>
                            </a:cubicBezTo>
                            <a:cubicBezTo>
                              <a:pt x="1805383" y="853270"/>
                              <a:pt x="1793026" y="760031"/>
                              <a:pt x="1551437" y="811561"/>
                            </a:cubicBezTo>
                            <a:cubicBezTo>
                              <a:pt x="1309848" y="863091"/>
                              <a:pt x="1237359" y="799863"/>
                              <a:pt x="1102337" y="811561"/>
                            </a:cubicBezTo>
                            <a:cubicBezTo>
                              <a:pt x="967315" y="823259"/>
                              <a:pt x="727040" y="792371"/>
                              <a:pt x="591996" y="811561"/>
                            </a:cubicBezTo>
                            <a:cubicBezTo>
                              <a:pt x="456952" y="830751"/>
                              <a:pt x="132830" y="746668"/>
                              <a:pt x="0" y="811561"/>
                            </a:cubicBezTo>
                            <a:cubicBezTo>
                              <a:pt x="-4439" y="782393"/>
                              <a:pt x="7817" y="727079"/>
                              <a:pt x="0" y="676301"/>
                            </a:cubicBezTo>
                            <a:cubicBezTo>
                              <a:pt x="-19889" y="607641"/>
                              <a:pt x="19722" y="574475"/>
                              <a:pt x="0" y="473411"/>
                            </a:cubicBezTo>
                            <a:lnTo>
                              <a:pt x="0" y="473411"/>
                            </a:lnTo>
                            <a:cubicBezTo>
                              <a:pt x="-48190" y="336427"/>
                              <a:pt x="26318" y="177806"/>
                              <a:pt x="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7FFCFA96-4A45-6A0E-43CB-75A48BD500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40239" y="5042027"/>
            <a:ext cx="1940001" cy="64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859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/>
              <a:t>Adjusted R-squared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BA39AC-83E6-ECD4-F013-F93BF22DA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257" y="1893635"/>
            <a:ext cx="5867702" cy="3886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8DBF9C-9B78-4B49-F155-036A9F8CAB88}"/>
              </a:ext>
            </a:extLst>
          </p:cNvPr>
          <p:cNvSpPr txBox="1"/>
          <p:nvPr/>
        </p:nvSpPr>
        <p:spPr>
          <a:xfrm>
            <a:off x="3643944" y="5363481"/>
            <a:ext cx="2452056" cy="233400"/>
          </a:xfrm>
          <a:custGeom>
            <a:avLst/>
            <a:gdLst>
              <a:gd name="connsiteX0" fmla="*/ 0 w 2452056"/>
              <a:gd name="connsiteY0" fmla="*/ 0 h 233400"/>
              <a:gd name="connsiteX1" fmla="*/ 465891 w 2452056"/>
              <a:gd name="connsiteY1" fmla="*/ 0 h 233400"/>
              <a:gd name="connsiteX2" fmla="*/ 1005343 w 2452056"/>
              <a:gd name="connsiteY2" fmla="*/ 0 h 233400"/>
              <a:gd name="connsiteX3" fmla="*/ 1446713 w 2452056"/>
              <a:gd name="connsiteY3" fmla="*/ 0 h 233400"/>
              <a:gd name="connsiteX4" fmla="*/ 1961645 w 2452056"/>
              <a:gd name="connsiteY4" fmla="*/ 0 h 233400"/>
              <a:gd name="connsiteX5" fmla="*/ 2452056 w 2452056"/>
              <a:gd name="connsiteY5" fmla="*/ 0 h 233400"/>
              <a:gd name="connsiteX6" fmla="*/ 2452056 w 2452056"/>
              <a:gd name="connsiteY6" fmla="*/ 233400 h 233400"/>
              <a:gd name="connsiteX7" fmla="*/ 1961645 w 2452056"/>
              <a:gd name="connsiteY7" fmla="*/ 233400 h 233400"/>
              <a:gd name="connsiteX8" fmla="*/ 1446713 w 2452056"/>
              <a:gd name="connsiteY8" fmla="*/ 233400 h 233400"/>
              <a:gd name="connsiteX9" fmla="*/ 907261 w 2452056"/>
              <a:gd name="connsiteY9" fmla="*/ 233400 h 233400"/>
              <a:gd name="connsiteX10" fmla="*/ 0 w 2452056"/>
              <a:gd name="connsiteY10" fmla="*/ 233400 h 233400"/>
              <a:gd name="connsiteX11" fmla="*/ 0 w 2452056"/>
              <a:gd name="connsiteY11" fmla="*/ 0 h 2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52056" h="233400" extrusionOk="0">
                <a:moveTo>
                  <a:pt x="0" y="0"/>
                </a:moveTo>
                <a:cubicBezTo>
                  <a:pt x="202311" y="-2444"/>
                  <a:pt x="352738" y="8350"/>
                  <a:pt x="465891" y="0"/>
                </a:cubicBezTo>
                <a:cubicBezTo>
                  <a:pt x="579044" y="-8350"/>
                  <a:pt x="821557" y="5345"/>
                  <a:pt x="1005343" y="0"/>
                </a:cubicBezTo>
                <a:cubicBezTo>
                  <a:pt x="1189129" y="-5345"/>
                  <a:pt x="1227385" y="22617"/>
                  <a:pt x="1446713" y="0"/>
                </a:cubicBezTo>
                <a:cubicBezTo>
                  <a:pt x="1666041" y="-22617"/>
                  <a:pt x="1846716" y="59728"/>
                  <a:pt x="1961645" y="0"/>
                </a:cubicBezTo>
                <a:cubicBezTo>
                  <a:pt x="2076574" y="-59728"/>
                  <a:pt x="2248480" y="25903"/>
                  <a:pt x="2452056" y="0"/>
                </a:cubicBezTo>
                <a:cubicBezTo>
                  <a:pt x="2460746" y="109038"/>
                  <a:pt x="2426139" y="168029"/>
                  <a:pt x="2452056" y="233400"/>
                </a:cubicBezTo>
                <a:cubicBezTo>
                  <a:pt x="2287406" y="288755"/>
                  <a:pt x="2081960" y="231224"/>
                  <a:pt x="1961645" y="233400"/>
                </a:cubicBezTo>
                <a:cubicBezTo>
                  <a:pt x="1841330" y="235576"/>
                  <a:pt x="1626315" y="214678"/>
                  <a:pt x="1446713" y="233400"/>
                </a:cubicBezTo>
                <a:cubicBezTo>
                  <a:pt x="1267111" y="252122"/>
                  <a:pt x="1161029" y="225500"/>
                  <a:pt x="907261" y="233400"/>
                </a:cubicBezTo>
                <a:cubicBezTo>
                  <a:pt x="653493" y="241300"/>
                  <a:pt x="198303" y="224633"/>
                  <a:pt x="0" y="233400"/>
                </a:cubicBezTo>
                <a:cubicBezTo>
                  <a:pt x="-3615" y="165920"/>
                  <a:pt x="22048" y="78722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Speech Bubble: Rectangle 4">
                <a:extLst>
                  <a:ext uri="{FF2B5EF4-FFF2-40B4-BE49-F238E27FC236}">
                    <a16:creationId xmlns:a16="http://schemas.microsoft.com/office/drawing/2014/main" id="{A70CF367-D5CE-DDB9-9C42-A7B5F7963C94}"/>
                  </a:ext>
                </a:extLst>
              </p:cNvPr>
              <p:cNvSpPr/>
              <p:nvPr/>
            </p:nvSpPr>
            <p:spPr>
              <a:xfrm>
                <a:off x="8315863" y="3527526"/>
                <a:ext cx="2709655" cy="880572"/>
              </a:xfrm>
              <a:custGeom>
                <a:avLst/>
                <a:gdLst>
                  <a:gd name="connsiteX0" fmla="*/ 0 w 2709655"/>
                  <a:gd name="connsiteY0" fmla="*/ 0 h 880572"/>
                  <a:gd name="connsiteX1" fmla="*/ 495265 w 2709655"/>
                  <a:gd name="connsiteY1" fmla="*/ 0 h 880572"/>
                  <a:gd name="connsiteX2" fmla="*/ 990529 w 2709655"/>
                  <a:gd name="connsiteY2" fmla="*/ 0 h 880572"/>
                  <a:gd name="connsiteX3" fmla="*/ 1580632 w 2709655"/>
                  <a:gd name="connsiteY3" fmla="*/ 0 h 880572"/>
                  <a:gd name="connsiteX4" fmla="*/ 1580632 w 2709655"/>
                  <a:gd name="connsiteY4" fmla="*/ 0 h 880572"/>
                  <a:gd name="connsiteX5" fmla="*/ 1932887 w 2709655"/>
                  <a:gd name="connsiteY5" fmla="*/ 0 h 880572"/>
                  <a:gd name="connsiteX6" fmla="*/ 2258046 w 2709655"/>
                  <a:gd name="connsiteY6" fmla="*/ 0 h 880572"/>
                  <a:gd name="connsiteX7" fmla="*/ 2709655 w 2709655"/>
                  <a:gd name="connsiteY7" fmla="*/ 0 h 880572"/>
                  <a:gd name="connsiteX8" fmla="*/ 2709655 w 2709655"/>
                  <a:gd name="connsiteY8" fmla="*/ 513667 h 880572"/>
                  <a:gd name="connsiteX9" fmla="*/ 2709655 w 2709655"/>
                  <a:gd name="connsiteY9" fmla="*/ 513667 h 880572"/>
                  <a:gd name="connsiteX10" fmla="*/ 2709655 w 2709655"/>
                  <a:gd name="connsiteY10" fmla="*/ 733810 h 880572"/>
                  <a:gd name="connsiteX11" fmla="*/ 2709655 w 2709655"/>
                  <a:gd name="connsiteY11" fmla="*/ 880572 h 880572"/>
                  <a:gd name="connsiteX12" fmla="*/ 2258046 w 2709655"/>
                  <a:gd name="connsiteY12" fmla="*/ 880572 h 880572"/>
                  <a:gd name="connsiteX13" fmla="*/ 1832799 w 2709655"/>
                  <a:gd name="connsiteY13" fmla="*/ 1173246 h 880572"/>
                  <a:gd name="connsiteX14" fmla="*/ 1440263 w 2709655"/>
                  <a:gd name="connsiteY14" fmla="*/ 1443407 h 880572"/>
                  <a:gd name="connsiteX15" fmla="*/ 1580632 w 2709655"/>
                  <a:gd name="connsiteY15" fmla="*/ 880572 h 880572"/>
                  <a:gd name="connsiteX16" fmla="*/ 1022142 w 2709655"/>
                  <a:gd name="connsiteY16" fmla="*/ 880572 h 880572"/>
                  <a:gd name="connsiteX17" fmla="*/ 526877 w 2709655"/>
                  <a:gd name="connsiteY17" fmla="*/ 880572 h 880572"/>
                  <a:gd name="connsiteX18" fmla="*/ 0 w 2709655"/>
                  <a:gd name="connsiteY18" fmla="*/ 880572 h 880572"/>
                  <a:gd name="connsiteX19" fmla="*/ 0 w 2709655"/>
                  <a:gd name="connsiteY19" fmla="*/ 733810 h 880572"/>
                  <a:gd name="connsiteX20" fmla="*/ 0 w 2709655"/>
                  <a:gd name="connsiteY20" fmla="*/ 513667 h 880572"/>
                  <a:gd name="connsiteX21" fmla="*/ 0 w 2709655"/>
                  <a:gd name="connsiteY21" fmla="*/ 513667 h 880572"/>
                  <a:gd name="connsiteX22" fmla="*/ 0 w 2709655"/>
                  <a:gd name="connsiteY22" fmla="*/ 0 h 880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709655" h="880572" fill="none" extrusionOk="0">
                    <a:moveTo>
                      <a:pt x="0" y="0"/>
                    </a:moveTo>
                    <a:cubicBezTo>
                      <a:pt x="222982" y="-30285"/>
                      <a:pt x="255586" y="53528"/>
                      <a:pt x="495265" y="0"/>
                    </a:cubicBezTo>
                    <a:cubicBezTo>
                      <a:pt x="734945" y="-53528"/>
                      <a:pt x="800340" y="10512"/>
                      <a:pt x="990529" y="0"/>
                    </a:cubicBezTo>
                    <a:cubicBezTo>
                      <a:pt x="1180718" y="-10512"/>
                      <a:pt x="1315437" y="868"/>
                      <a:pt x="1580632" y="0"/>
                    </a:cubicBezTo>
                    <a:lnTo>
                      <a:pt x="1580632" y="0"/>
                    </a:lnTo>
                    <a:cubicBezTo>
                      <a:pt x="1743228" y="-2085"/>
                      <a:pt x="1849341" y="2279"/>
                      <a:pt x="1932887" y="0"/>
                    </a:cubicBezTo>
                    <a:cubicBezTo>
                      <a:pt x="2016433" y="-2279"/>
                      <a:pt x="2171102" y="33987"/>
                      <a:pt x="2258046" y="0"/>
                    </a:cubicBezTo>
                    <a:cubicBezTo>
                      <a:pt x="2412528" y="-9023"/>
                      <a:pt x="2509438" y="26892"/>
                      <a:pt x="2709655" y="0"/>
                    </a:cubicBezTo>
                    <a:cubicBezTo>
                      <a:pt x="2750250" y="148336"/>
                      <a:pt x="2674404" y="395419"/>
                      <a:pt x="2709655" y="513667"/>
                    </a:cubicBezTo>
                    <a:lnTo>
                      <a:pt x="2709655" y="513667"/>
                    </a:lnTo>
                    <a:cubicBezTo>
                      <a:pt x="2726716" y="599445"/>
                      <a:pt x="2699869" y="646055"/>
                      <a:pt x="2709655" y="733810"/>
                    </a:cubicBezTo>
                    <a:cubicBezTo>
                      <a:pt x="2722937" y="780884"/>
                      <a:pt x="2709048" y="832519"/>
                      <a:pt x="2709655" y="880572"/>
                    </a:cubicBezTo>
                    <a:cubicBezTo>
                      <a:pt x="2561825" y="912004"/>
                      <a:pt x="2460946" y="872836"/>
                      <a:pt x="2258046" y="880572"/>
                    </a:cubicBezTo>
                    <a:cubicBezTo>
                      <a:pt x="2071964" y="1026700"/>
                      <a:pt x="1932894" y="1074122"/>
                      <a:pt x="1832799" y="1173246"/>
                    </a:cubicBezTo>
                    <a:cubicBezTo>
                      <a:pt x="1732704" y="1272370"/>
                      <a:pt x="1598485" y="1302236"/>
                      <a:pt x="1440263" y="1443407"/>
                    </a:cubicBezTo>
                    <a:cubicBezTo>
                      <a:pt x="1482259" y="1171102"/>
                      <a:pt x="1524207" y="1129539"/>
                      <a:pt x="1580632" y="880572"/>
                    </a:cubicBezTo>
                    <a:cubicBezTo>
                      <a:pt x="1308460" y="926869"/>
                      <a:pt x="1155626" y="832412"/>
                      <a:pt x="1022142" y="880572"/>
                    </a:cubicBezTo>
                    <a:cubicBezTo>
                      <a:pt x="888658" y="928732"/>
                      <a:pt x="645261" y="851182"/>
                      <a:pt x="526877" y="880572"/>
                    </a:cubicBezTo>
                    <a:cubicBezTo>
                      <a:pt x="408493" y="909962"/>
                      <a:pt x="199491" y="879676"/>
                      <a:pt x="0" y="880572"/>
                    </a:cubicBezTo>
                    <a:cubicBezTo>
                      <a:pt x="-16185" y="850077"/>
                      <a:pt x="7745" y="764189"/>
                      <a:pt x="0" y="733810"/>
                    </a:cubicBezTo>
                    <a:cubicBezTo>
                      <a:pt x="-23288" y="635900"/>
                      <a:pt x="7593" y="596241"/>
                      <a:pt x="0" y="513667"/>
                    </a:cubicBezTo>
                    <a:lnTo>
                      <a:pt x="0" y="513667"/>
                    </a:lnTo>
                    <a:cubicBezTo>
                      <a:pt x="-47336" y="295202"/>
                      <a:pt x="55769" y="133990"/>
                      <a:pt x="0" y="0"/>
                    </a:cubicBezTo>
                    <a:close/>
                  </a:path>
                  <a:path w="2709655" h="880572" stroke="0" extrusionOk="0">
                    <a:moveTo>
                      <a:pt x="0" y="0"/>
                    </a:moveTo>
                    <a:cubicBezTo>
                      <a:pt x="220207" y="-49673"/>
                      <a:pt x="403462" y="5463"/>
                      <a:pt x="526877" y="0"/>
                    </a:cubicBezTo>
                    <a:cubicBezTo>
                      <a:pt x="650292" y="-5463"/>
                      <a:pt x="919359" y="9127"/>
                      <a:pt x="1069561" y="0"/>
                    </a:cubicBezTo>
                    <a:cubicBezTo>
                      <a:pt x="1219763" y="-9127"/>
                      <a:pt x="1450437" y="59872"/>
                      <a:pt x="1580632" y="0"/>
                    </a:cubicBezTo>
                    <a:lnTo>
                      <a:pt x="1580632" y="0"/>
                    </a:lnTo>
                    <a:cubicBezTo>
                      <a:pt x="1679817" y="-11462"/>
                      <a:pt x="1758650" y="35865"/>
                      <a:pt x="1926113" y="0"/>
                    </a:cubicBezTo>
                    <a:cubicBezTo>
                      <a:pt x="2093576" y="-35865"/>
                      <a:pt x="2103595" y="18830"/>
                      <a:pt x="2258046" y="0"/>
                    </a:cubicBezTo>
                    <a:cubicBezTo>
                      <a:pt x="2423947" y="-42221"/>
                      <a:pt x="2593118" y="41997"/>
                      <a:pt x="2709655" y="0"/>
                    </a:cubicBezTo>
                    <a:cubicBezTo>
                      <a:pt x="2721508" y="239136"/>
                      <a:pt x="2705626" y="282195"/>
                      <a:pt x="2709655" y="513667"/>
                    </a:cubicBezTo>
                    <a:lnTo>
                      <a:pt x="2709655" y="513667"/>
                    </a:lnTo>
                    <a:cubicBezTo>
                      <a:pt x="2716000" y="578388"/>
                      <a:pt x="2684753" y="630718"/>
                      <a:pt x="2709655" y="733810"/>
                    </a:cubicBezTo>
                    <a:cubicBezTo>
                      <a:pt x="2723500" y="771737"/>
                      <a:pt x="2693821" y="817840"/>
                      <a:pt x="2709655" y="880572"/>
                    </a:cubicBezTo>
                    <a:cubicBezTo>
                      <a:pt x="2552199" y="906837"/>
                      <a:pt x="2384125" y="852057"/>
                      <a:pt x="2258046" y="880572"/>
                    </a:cubicBezTo>
                    <a:cubicBezTo>
                      <a:pt x="2120476" y="1014192"/>
                      <a:pt x="1926102" y="1044487"/>
                      <a:pt x="1865510" y="1150733"/>
                    </a:cubicBezTo>
                    <a:cubicBezTo>
                      <a:pt x="1804917" y="1256979"/>
                      <a:pt x="1599158" y="1334024"/>
                      <a:pt x="1440263" y="1443407"/>
                    </a:cubicBezTo>
                    <a:cubicBezTo>
                      <a:pt x="1437702" y="1212268"/>
                      <a:pt x="1561417" y="1061552"/>
                      <a:pt x="1580632" y="880572"/>
                    </a:cubicBezTo>
                    <a:cubicBezTo>
                      <a:pt x="1327467" y="913110"/>
                      <a:pt x="1280385" y="853718"/>
                      <a:pt x="1037948" y="880572"/>
                    </a:cubicBezTo>
                    <a:cubicBezTo>
                      <a:pt x="795511" y="907426"/>
                      <a:pt x="774421" y="850857"/>
                      <a:pt x="511071" y="880572"/>
                    </a:cubicBezTo>
                    <a:cubicBezTo>
                      <a:pt x="247721" y="910287"/>
                      <a:pt x="113480" y="825588"/>
                      <a:pt x="0" y="880572"/>
                    </a:cubicBezTo>
                    <a:cubicBezTo>
                      <a:pt x="-4833" y="848545"/>
                      <a:pt x="17481" y="789219"/>
                      <a:pt x="0" y="733810"/>
                    </a:cubicBezTo>
                    <a:cubicBezTo>
                      <a:pt x="-13195" y="682261"/>
                      <a:pt x="9753" y="617328"/>
                      <a:pt x="0" y="513667"/>
                    </a:cubicBezTo>
                    <a:lnTo>
                      <a:pt x="0" y="513667"/>
                    </a:lnTo>
                    <a:cubicBezTo>
                      <a:pt x="-7244" y="315302"/>
                      <a:pt x="40393" y="103394"/>
                      <a:pt x="0" y="0"/>
                    </a:cubicBezTo>
                    <a:close/>
                  </a:path>
                </a:pathLst>
              </a:custGeom>
              <a:ln w="28575">
                <a:solidFill>
                  <a:schemeClr val="tx2">
                    <a:lumMod val="90000"/>
                    <a:lumOff val="1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522809742">
                      <a:prstGeom prst="wedgeRectCallout">
                        <a:avLst>
                          <a:gd name="adj1" fmla="val 3153"/>
                          <a:gd name="adj2" fmla="val 113917"/>
                        </a:avLst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400" b="1" dirty="0"/>
                  <a:t>Where: </a:t>
                </a:r>
                <a:endParaRPr lang="en-US" sz="1400" b="1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400" dirty="0"/>
                  <a:t> is the number of observations.</a:t>
                </a:r>
              </a:p>
              <a:p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/>
                  <a:t> is the number of predictors.</a:t>
                </a:r>
              </a:p>
            </p:txBody>
          </p:sp>
        </mc:Choice>
        <mc:Fallback>
          <p:sp>
            <p:nvSpPr>
              <p:cNvPr id="5" name="Speech Bubble: Rectangle 4">
                <a:extLst>
                  <a:ext uri="{FF2B5EF4-FFF2-40B4-BE49-F238E27FC236}">
                    <a16:creationId xmlns:a16="http://schemas.microsoft.com/office/drawing/2014/main" id="{A70CF367-D5CE-DDB9-9C42-A7B5F7963C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5863" y="3527526"/>
                <a:ext cx="2709655" cy="880572"/>
              </a:xfrm>
              <a:prstGeom prst="wedgeRectCallout">
                <a:avLst>
                  <a:gd name="adj1" fmla="val 3153"/>
                  <a:gd name="adj2" fmla="val 113917"/>
                </a:avLst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2">
                    <a:lumMod val="90000"/>
                    <a:lumOff val="1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522809742">
                      <a:custGeom>
                        <a:avLst/>
                        <a:gdLst>
                          <a:gd name="connsiteX0" fmla="*/ 0 w 2709655"/>
                          <a:gd name="connsiteY0" fmla="*/ 0 h 880572"/>
                          <a:gd name="connsiteX1" fmla="*/ 495265 w 2709655"/>
                          <a:gd name="connsiteY1" fmla="*/ 0 h 880572"/>
                          <a:gd name="connsiteX2" fmla="*/ 990529 w 2709655"/>
                          <a:gd name="connsiteY2" fmla="*/ 0 h 880572"/>
                          <a:gd name="connsiteX3" fmla="*/ 1580632 w 2709655"/>
                          <a:gd name="connsiteY3" fmla="*/ 0 h 880572"/>
                          <a:gd name="connsiteX4" fmla="*/ 1580632 w 2709655"/>
                          <a:gd name="connsiteY4" fmla="*/ 0 h 880572"/>
                          <a:gd name="connsiteX5" fmla="*/ 1932887 w 2709655"/>
                          <a:gd name="connsiteY5" fmla="*/ 0 h 880572"/>
                          <a:gd name="connsiteX6" fmla="*/ 2258046 w 2709655"/>
                          <a:gd name="connsiteY6" fmla="*/ 0 h 880572"/>
                          <a:gd name="connsiteX7" fmla="*/ 2709655 w 2709655"/>
                          <a:gd name="connsiteY7" fmla="*/ 0 h 880572"/>
                          <a:gd name="connsiteX8" fmla="*/ 2709655 w 2709655"/>
                          <a:gd name="connsiteY8" fmla="*/ 513667 h 880572"/>
                          <a:gd name="connsiteX9" fmla="*/ 2709655 w 2709655"/>
                          <a:gd name="connsiteY9" fmla="*/ 513667 h 880572"/>
                          <a:gd name="connsiteX10" fmla="*/ 2709655 w 2709655"/>
                          <a:gd name="connsiteY10" fmla="*/ 733810 h 880572"/>
                          <a:gd name="connsiteX11" fmla="*/ 2709655 w 2709655"/>
                          <a:gd name="connsiteY11" fmla="*/ 880572 h 880572"/>
                          <a:gd name="connsiteX12" fmla="*/ 2258046 w 2709655"/>
                          <a:gd name="connsiteY12" fmla="*/ 880572 h 880572"/>
                          <a:gd name="connsiteX13" fmla="*/ 1832799 w 2709655"/>
                          <a:gd name="connsiteY13" fmla="*/ 1173246 h 880572"/>
                          <a:gd name="connsiteX14" fmla="*/ 1440263 w 2709655"/>
                          <a:gd name="connsiteY14" fmla="*/ 1443407 h 880572"/>
                          <a:gd name="connsiteX15" fmla="*/ 1580632 w 2709655"/>
                          <a:gd name="connsiteY15" fmla="*/ 880572 h 880572"/>
                          <a:gd name="connsiteX16" fmla="*/ 1022142 w 2709655"/>
                          <a:gd name="connsiteY16" fmla="*/ 880572 h 880572"/>
                          <a:gd name="connsiteX17" fmla="*/ 526877 w 2709655"/>
                          <a:gd name="connsiteY17" fmla="*/ 880572 h 880572"/>
                          <a:gd name="connsiteX18" fmla="*/ 0 w 2709655"/>
                          <a:gd name="connsiteY18" fmla="*/ 880572 h 880572"/>
                          <a:gd name="connsiteX19" fmla="*/ 0 w 2709655"/>
                          <a:gd name="connsiteY19" fmla="*/ 733810 h 880572"/>
                          <a:gd name="connsiteX20" fmla="*/ 0 w 2709655"/>
                          <a:gd name="connsiteY20" fmla="*/ 513667 h 880572"/>
                          <a:gd name="connsiteX21" fmla="*/ 0 w 2709655"/>
                          <a:gd name="connsiteY21" fmla="*/ 513667 h 880572"/>
                          <a:gd name="connsiteX22" fmla="*/ 0 w 2709655"/>
                          <a:gd name="connsiteY22" fmla="*/ 0 h 88057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</a:cxnLst>
                        <a:rect l="l" t="t" r="r" b="b"/>
                        <a:pathLst>
                          <a:path w="2709655" h="880572" fill="none" extrusionOk="0">
                            <a:moveTo>
                              <a:pt x="0" y="0"/>
                            </a:moveTo>
                            <a:cubicBezTo>
                              <a:pt x="222982" y="-30285"/>
                              <a:pt x="255586" y="53528"/>
                              <a:pt x="495265" y="0"/>
                            </a:cubicBezTo>
                            <a:cubicBezTo>
                              <a:pt x="734945" y="-53528"/>
                              <a:pt x="800340" y="10512"/>
                              <a:pt x="990529" y="0"/>
                            </a:cubicBezTo>
                            <a:cubicBezTo>
                              <a:pt x="1180718" y="-10512"/>
                              <a:pt x="1315437" y="868"/>
                              <a:pt x="1580632" y="0"/>
                            </a:cubicBezTo>
                            <a:lnTo>
                              <a:pt x="1580632" y="0"/>
                            </a:lnTo>
                            <a:cubicBezTo>
                              <a:pt x="1743228" y="-2085"/>
                              <a:pt x="1849341" y="2279"/>
                              <a:pt x="1932887" y="0"/>
                            </a:cubicBezTo>
                            <a:cubicBezTo>
                              <a:pt x="2016433" y="-2279"/>
                              <a:pt x="2171102" y="33987"/>
                              <a:pt x="2258046" y="0"/>
                            </a:cubicBezTo>
                            <a:cubicBezTo>
                              <a:pt x="2412528" y="-9023"/>
                              <a:pt x="2509438" y="26892"/>
                              <a:pt x="2709655" y="0"/>
                            </a:cubicBezTo>
                            <a:cubicBezTo>
                              <a:pt x="2750250" y="148336"/>
                              <a:pt x="2674404" y="395419"/>
                              <a:pt x="2709655" y="513667"/>
                            </a:cubicBezTo>
                            <a:lnTo>
                              <a:pt x="2709655" y="513667"/>
                            </a:lnTo>
                            <a:cubicBezTo>
                              <a:pt x="2726716" y="599445"/>
                              <a:pt x="2699869" y="646055"/>
                              <a:pt x="2709655" y="733810"/>
                            </a:cubicBezTo>
                            <a:cubicBezTo>
                              <a:pt x="2722937" y="780884"/>
                              <a:pt x="2709048" y="832519"/>
                              <a:pt x="2709655" y="880572"/>
                            </a:cubicBezTo>
                            <a:cubicBezTo>
                              <a:pt x="2561825" y="912004"/>
                              <a:pt x="2460946" y="872836"/>
                              <a:pt x="2258046" y="880572"/>
                            </a:cubicBezTo>
                            <a:cubicBezTo>
                              <a:pt x="2071964" y="1026700"/>
                              <a:pt x="1932894" y="1074122"/>
                              <a:pt x="1832799" y="1173246"/>
                            </a:cubicBezTo>
                            <a:cubicBezTo>
                              <a:pt x="1732704" y="1272370"/>
                              <a:pt x="1598485" y="1302236"/>
                              <a:pt x="1440263" y="1443407"/>
                            </a:cubicBezTo>
                            <a:cubicBezTo>
                              <a:pt x="1482259" y="1171102"/>
                              <a:pt x="1524207" y="1129539"/>
                              <a:pt x="1580632" y="880572"/>
                            </a:cubicBezTo>
                            <a:cubicBezTo>
                              <a:pt x="1308460" y="926869"/>
                              <a:pt x="1155626" y="832412"/>
                              <a:pt x="1022142" y="880572"/>
                            </a:cubicBezTo>
                            <a:cubicBezTo>
                              <a:pt x="888658" y="928732"/>
                              <a:pt x="645261" y="851182"/>
                              <a:pt x="526877" y="880572"/>
                            </a:cubicBezTo>
                            <a:cubicBezTo>
                              <a:pt x="408493" y="909962"/>
                              <a:pt x="199491" y="879676"/>
                              <a:pt x="0" y="880572"/>
                            </a:cubicBezTo>
                            <a:cubicBezTo>
                              <a:pt x="-16185" y="850077"/>
                              <a:pt x="7745" y="764189"/>
                              <a:pt x="0" y="733810"/>
                            </a:cubicBezTo>
                            <a:cubicBezTo>
                              <a:pt x="-23288" y="635900"/>
                              <a:pt x="7593" y="596241"/>
                              <a:pt x="0" y="513667"/>
                            </a:cubicBezTo>
                            <a:lnTo>
                              <a:pt x="0" y="513667"/>
                            </a:lnTo>
                            <a:cubicBezTo>
                              <a:pt x="-47336" y="295202"/>
                              <a:pt x="55769" y="133990"/>
                              <a:pt x="0" y="0"/>
                            </a:cubicBezTo>
                            <a:close/>
                          </a:path>
                          <a:path w="2709655" h="880572" stroke="0" extrusionOk="0">
                            <a:moveTo>
                              <a:pt x="0" y="0"/>
                            </a:moveTo>
                            <a:cubicBezTo>
                              <a:pt x="220207" y="-49673"/>
                              <a:pt x="403462" y="5463"/>
                              <a:pt x="526877" y="0"/>
                            </a:cubicBezTo>
                            <a:cubicBezTo>
                              <a:pt x="650292" y="-5463"/>
                              <a:pt x="919359" y="9127"/>
                              <a:pt x="1069561" y="0"/>
                            </a:cubicBezTo>
                            <a:cubicBezTo>
                              <a:pt x="1219763" y="-9127"/>
                              <a:pt x="1450437" y="59872"/>
                              <a:pt x="1580632" y="0"/>
                            </a:cubicBezTo>
                            <a:lnTo>
                              <a:pt x="1580632" y="0"/>
                            </a:lnTo>
                            <a:cubicBezTo>
                              <a:pt x="1679817" y="-11462"/>
                              <a:pt x="1758650" y="35865"/>
                              <a:pt x="1926113" y="0"/>
                            </a:cubicBezTo>
                            <a:cubicBezTo>
                              <a:pt x="2093576" y="-35865"/>
                              <a:pt x="2103595" y="18830"/>
                              <a:pt x="2258046" y="0"/>
                            </a:cubicBezTo>
                            <a:cubicBezTo>
                              <a:pt x="2423947" y="-42221"/>
                              <a:pt x="2593118" y="41997"/>
                              <a:pt x="2709655" y="0"/>
                            </a:cubicBezTo>
                            <a:cubicBezTo>
                              <a:pt x="2721508" y="239136"/>
                              <a:pt x="2705626" y="282195"/>
                              <a:pt x="2709655" y="513667"/>
                            </a:cubicBezTo>
                            <a:lnTo>
                              <a:pt x="2709655" y="513667"/>
                            </a:lnTo>
                            <a:cubicBezTo>
                              <a:pt x="2716000" y="578388"/>
                              <a:pt x="2684753" y="630718"/>
                              <a:pt x="2709655" y="733810"/>
                            </a:cubicBezTo>
                            <a:cubicBezTo>
                              <a:pt x="2723500" y="771737"/>
                              <a:pt x="2693821" y="817840"/>
                              <a:pt x="2709655" y="880572"/>
                            </a:cubicBezTo>
                            <a:cubicBezTo>
                              <a:pt x="2552199" y="906837"/>
                              <a:pt x="2384125" y="852057"/>
                              <a:pt x="2258046" y="880572"/>
                            </a:cubicBezTo>
                            <a:cubicBezTo>
                              <a:pt x="2120476" y="1014192"/>
                              <a:pt x="1926102" y="1044487"/>
                              <a:pt x="1865510" y="1150733"/>
                            </a:cubicBezTo>
                            <a:cubicBezTo>
                              <a:pt x="1804917" y="1256979"/>
                              <a:pt x="1599158" y="1334024"/>
                              <a:pt x="1440263" y="1443407"/>
                            </a:cubicBezTo>
                            <a:cubicBezTo>
                              <a:pt x="1437702" y="1212268"/>
                              <a:pt x="1561417" y="1061552"/>
                              <a:pt x="1580632" y="880572"/>
                            </a:cubicBezTo>
                            <a:cubicBezTo>
                              <a:pt x="1327467" y="913110"/>
                              <a:pt x="1280385" y="853718"/>
                              <a:pt x="1037948" y="880572"/>
                            </a:cubicBezTo>
                            <a:cubicBezTo>
                              <a:pt x="795511" y="907426"/>
                              <a:pt x="774421" y="850857"/>
                              <a:pt x="511071" y="880572"/>
                            </a:cubicBezTo>
                            <a:cubicBezTo>
                              <a:pt x="247721" y="910287"/>
                              <a:pt x="113480" y="825588"/>
                              <a:pt x="0" y="880572"/>
                            </a:cubicBezTo>
                            <a:cubicBezTo>
                              <a:pt x="-4833" y="848545"/>
                              <a:pt x="17481" y="789219"/>
                              <a:pt x="0" y="733810"/>
                            </a:cubicBezTo>
                            <a:cubicBezTo>
                              <a:pt x="-13195" y="682261"/>
                              <a:pt x="9753" y="617328"/>
                              <a:pt x="0" y="513667"/>
                            </a:cubicBezTo>
                            <a:lnTo>
                              <a:pt x="0" y="513667"/>
                            </a:lnTo>
                            <a:cubicBezTo>
                              <a:pt x="-7244" y="315302"/>
                              <a:pt x="40393" y="103394"/>
                              <a:pt x="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67BF2969-C748-8DFC-0D7E-96109AC498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0515" y="5018086"/>
            <a:ext cx="3759485" cy="69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271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/>
              <a:t>F-statistic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BA39AC-83E6-ECD4-F013-F93BF22DA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257" y="1893635"/>
            <a:ext cx="5867702" cy="3886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8DBF9C-9B78-4B49-F155-036A9F8CAB88}"/>
              </a:ext>
            </a:extLst>
          </p:cNvPr>
          <p:cNvSpPr txBox="1"/>
          <p:nvPr/>
        </p:nvSpPr>
        <p:spPr>
          <a:xfrm>
            <a:off x="981258" y="5495063"/>
            <a:ext cx="4910584" cy="353645"/>
          </a:xfrm>
          <a:custGeom>
            <a:avLst/>
            <a:gdLst>
              <a:gd name="connsiteX0" fmla="*/ 0 w 4910584"/>
              <a:gd name="connsiteY0" fmla="*/ 0 h 353645"/>
              <a:gd name="connsiteX1" fmla="*/ 496515 w 4910584"/>
              <a:gd name="connsiteY1" fmla="*/ 0 h 353645"/>
              <a:gd name="connsiteX2" fmla="*/ 1140347 w 4910584"/>
              <a:gd name="connsiteY2" fmla="*/ 0 h 353645"/>
              <a:gd name="connsiteX3" fmla="*/ 1587755 w 4910584"/>
              <a:gd name="connsiteY3" fmla="*/ 0 h 353645"/>
              <a:gd name="connsiteX4" fmla="*/ 2182482 w 4910584"/>
              <a:gd name="connsiteY4" fmla="*/ 0 h 353645"/>
              <a:gd name="connsiteX5" fmla="*/ 2728102 w 4910584"/>
              <a:gd name="connsiteY5" fmla="*/ 0 h 353645"/>
              <a:gd name="connsiteX6" fmla="*/ 3273723 w 4910584"/>
              <a:gd name="connsiteY6" fmla="*/ 0 h 353645"/>
              <a:gd name="connsiteX7" fmla="*/ 3868449 w 4910584"/>
              <a:gd name="connsiteY7" fmla="*/ 0 h 353645"/>
              <a:gd name="connsiteX8" fmla="*/ 4266752 w 4910584"/>
              <a:gd name="connsiteY8" fmla="*/ 0 h 353645"/>
              <a:gd name="connsiteX9" fmla="*/ 4910584 w 4910584"/>
              <a:gd name="connsiteY9" fmla="*/ 0 h 353645"/>
              <a:gd name="connsiteX10" fmla="*/ 4910584 w 4910584"/>
              <a:gd name="connsiteY10" fmla="*/ 353645 h 353645"/>
              <a:gd name="connsiteX11" fmla="*/ 4463175 w 4910584"/>
              <a:gd name="connsiteY11" fmla="*/ 353645 h 353645"/>
              <a:gd name="connsiteX12" fmla="*/ 3917555 w 4910584"/>
              <a:gd name="connsiteY12" fmla="*/ 353645 h 353645"/>
              <a:gd name="connsiteX13" fmla="*/ 3421040 w 4910584"/>
              <a:gd name="connsiteY13" fmla="*/ 353645 h 353645"/>
              <a:gd name="connsiteX14" fmla="*/ 2777208 w 4910584"/>
              <a:gd name="connsiteY14" fmla="*/ 353645 h 353645"/>
              <a:gd name="connsiteX15" fmla="*/ 2329799 w 4910584"/>
              <a:gd name="connsiteY15" fmla="*/ 353645 h 353645"/>
              <a:gd name="connsiteX16" fmla="*/ 1735073 w 4910584"/>
              <a:gd name="connsiteY16" fmla="*/ 353645 h 353645"/>
              <a:gd name="connsiteX17" fmla="*/ 1189453 w 4910584"/>
              <a:gd name="connsiteY17" fmla="*/ 353645 h 353645"/>
              <a:gd name="connsiteX18" fmla="*/ 742044 w 4910584"/>
              <a:gd name="connsiteY18" fmla="*/ 353645 h 353645"/>
              <a:gd name="connsiteX19" fmla="*/ 0 w 4910584"/>
              <a:gd name="connsiteY19" fmla="*/ 353645 h 353645"/>
              <a:gd name="connsiteX20" fmla="*/ 0 w 4910584"/>
              <a:gd name="connsiteY20" fmla="*/ 0 h 35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10584" h="353645" extrusionOk="0">
                <a:moveTo>
                  <a:pt x="0" y="0"/>
                </a:moveTo>
                <a:cubicBezTo>
                  <a:pt x="158438" y="-49097"/>
                  <a:pt x="357951" y="4323"/>
                  <a:pt x="496515" y="0"/>
                </a:cubicBezTo>
                <a:cubicBezTo>
                  <a:pt x="635080" y="-4323"/>
                  <a:pt x="874492" y="59534"/>
                  <a:pt x="1140347" y="0"/>
                </a:cubicBezTo>
                <a:cubicBezTo>
                  <a:pt x="1406202" y="-59534"/>
                  <a:pt x="1378131" y="16223"/>
                  <a:pt x="1587755" y="0"/>
                </a:cubicBezTo>
                <a:cubicBezTo>
                  <a:pt x="1797379" y="-16223"/>
                  <a:pt x="1892415" y="61221"/>
                  <a:pt x="2182482" y="0"/>
                </a:cubicBezTo>
                <a:cubicBezTo>
                  <a:pt x="2472549" y="-61221"/>
                  <a:pt x="2552995" y="46848"/>
                  <a:pt x="2728102" y="0"/>
                </a:cubicBezTo>
                <a:cubicBezTo>
                  <a:pt x="2903209" y="-46848"/>
                  <a:pt x="3009642" y="63533"/>
                  <a:pt x="3273723" y="0"/>
                </a:cubicBezTo>
                <a:cubicBezTo>
                  <a:pt x="3537804" y="-63533"/>
                  <a:pt x="3709656" y="20751"/>
                  <a:pt x="3868449" y="0"/>
                </a:cubicBezTo>
                <a:cubicBezTo>
                  <a:pt x="4027242" y="-20751"/>
                  <a:pt x="4156393" y="11187"/>
                  <a:pt x="4266752" y="0"/>
                </a:cubicBezTo>
                <a:cubicBezTo>
                  <a:pt x="4377111" y="-11187"/>
                  <a:pt x="4758586" y="55034"/>
                  <a:pt x="4910584" y="0"/>
                </a:cubicBezTo>
                <a:cubicBezTo>
                  <a:pt x="4945329" y="80763"/>
                  <a:pt x="4883819" y="215852"/>
                  <a:pt x="4910584" y="353645"/>
                </a:cubicBezTo>
                <a:cubicBezTo>
                  <a:pt x="4714288" y="366248"/>
                  <a:pt x="4667618" y="318550"/>
                  <a:pt x="4463175" y="353645"/>
                </a:cubicBezTo>
                <a:cubicBezTo>
                  <a:pt x="4258732" y="388740"/>
                  <a:pt x="4112217" y="348652"/>
                  <a:pt x="3917555" y="353645"/>
                </a:cubicBezTo>
                <a:cubicBezTo>
                  <a:pt x="3722893" y="358638"/>
                  <a:pt x="3523391" y="322961"/>
                  <a:pt x="3421040" y="353645"/>
                </a:cubicBezTo>
                <a:cubicBezTo>
                  <a:pt x="3318690" y="384329"/>
                  <a:pt x="2991860" y="350062"/>
                  <a:pt x="2777208" y="353645"/>
                </a:cubicBezTo>
                <a:cubicBezTo>
                  <a:pt x="2562556" y="357228"/>
                  <a:pt x="2500979" y="332252"/>
                  <a:pt x="2329799" y="353645"/>
                </a:cubicBezTo>
                <a:cubicBezTo>
                  <a:pt x="2158619" y="375038"/>
                  <a:pt x="1911992" y="338402"/>
                  <a:pt x="1735073" y="353645"/>
                </a:cubicBezTo>
                <a:cubicBezTo>
                  <a:pt x="1558154" y="368888"/>
                  <a:pt x="1384257" y="301898"/>
                  <a:pt x="1189453" y="353645"/>
                </a:cubicBezTo>
                <a:cubicBezTo>
                  <a:pt x="994649" y="405392"/>
                  <a:pt x="892842" y="336996"/>
                  <a:pt x="742044" y="353645"/>
                </a:cubicBezTo>
                <a:cubicBezTo>
                  <a:pt x="591246" y="370294"/>
                  <a:pt x="202445" y="265298"/>
                  <a:pt x="0" y="353645"/>
                </a:cubicBezTo>
                <a:cubicBezTo>
                  <a:pt x="-643" y="248478"/>
                  <a:pt x="10220" y="115577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Speech Bubble: Rectangle 4">
                <a:extLst>
                  <a:ext uri="{FF2B5EF4-FFF2-40B4-BE49-F238E27FC236}">
                    <a16:creationId xmlns:a16="http://schemas.microsoft.com/office/drawing/2014/main" id="{A70CF367-D5CE-DDB9-9C42-A7B5F7963C94}"/>
                  </a:ext>
                </a:extLst>
              </p:cNvPr>
              <p:cNvSpPr/>
              <p:nvPr/>
            </p:nvSpPr>
            <p:spPr>
              <a:xfrm>
                <a:off x="7867291" y="2887830"/>
                <a:ext cx="3457205" cy="1325563"/>
              </a:xfrm>
              <a:custGeom>
                <a:avLst/>
                <a:gdLst>
                  <a:gd name="connsiteX0" fmla="*/ 0 w 3457205"/>
                  <a:gd name="connsiteY0" fmla="*/ 0 h 1325563"/>
                  <a:gd name="connsiteX1" fmla="*/ 524343 w 3457205"/>
                  <a:gd name="connsiteY1" fmla="*/ 0 h 1325563"/>
                  <a:gd name="connsiteX2" fmla="*/ 1048686 w 3457205"/>
                  <a:gd name="connsiteY2" fmla="*/ 0 h 1325563"/>
                  <a:gd name="connsiteX3" fmla="*/ 2016703 w 3457205"/>
                  <a:gd name="connsiteY3" fmla="*/ 0 h 1325563"/>
                  <a:gd name="connsiteX4" fmla="*/ 2016703 w 3457205"/>
                  <a:gd name="connsiteY4" fmla="*/ 0 h 1325563"/>
                  <a:gd name="connsiteX5" fmla="*/ 2466140 w 3457205"/>
                  <a:gd name="connsiteY5" fmla="*/ 0 h 1325563"/>
                  <a:gd name="connsiteX6" fmla="*/ 2881004 w 3457205"/>
                  <a:gd name="connsiteY6" fmla="*/ 0 h 1325563"/>
                  <a:gd name="connsiteX7" fmla="*/ 3457205 w 3457205"/>
                  <a:gd name="connsiteY7" fmla="*/ 0 h 1325563"/>
                  <a:gd name="connsiteX8" fmla="*/ 3457205 w 3457205"/>
                  <a:gd name="connsiteY8" fmla="*/ 371158 h 1325563"/>
                  <a:gd name="connsiteX9" fmla="*/ 3457205 w 3457205"/>
                  <a:gd name="connsiteY9" fmla="*/ 773245 h 1325563"/>
                  <a:gd name="connsiteX10" fmla="*/ 3457205 w 3457205"/>
                  <a:gd name="connsiteY10" fmla="*/ 773245 h 1325563"/>
                  <a:gd name="connsiteX11" fmla="*/ 3457205 w 3457205"/>
                  <a:gd name="connsiteY11" fmla="*/ 1104636 h 1325563"/>
                  <a:gd name="connsiteX12" fmla="*/ 3457205 w 3457205"/>
                  <a:gd name="connsiteY12" fmla="*/ 1325563 h 1325563"/>
                  <a:gd name="connsiteX13" fmla="*/ 2881004 w 3457205"/>
                  <a:gd name="connsiteY13" fmla="*/ 1325563 h 1325563"/>
                  <a:gd name="connsiteX14" fmla="*/ 2402954 w 3457205"/>
                  <a:gd name="connsiteY14" fmla="*/ 1580211 h 1325563"/>
                  <a:gd name="connsiteX15" fmla="*/ 1924903 w 3457205"/>
                  <a:gd name="connsiteY15" fmla="*/ 1834858 h 1325563"/>
                  <a:gd name="connsiteX16" fmla="*/ 2016703 w 3457205"/>
                  <a:gd name="connsiteY16" fmla="*/ 1325563 h 1325563"/>
                  <a:gd name="connsiteX17" fmla="*/ 1472193 w 3457205"/>
                  <a:gd name="connsiteY17" fmla="*/ 1325563 h 1325563"/>
                  <a:gd name="connsiteX18" fmla="*/ 1028519 w 3457205"/>
                  <a:gd name="connsiteY18" fmla="*/ 1325563 h 1325563"/>
                  <a:gd name="connsiteX19" fmla="*/ 504176 w 3457205"/>
                  <a:gd name="connsiteY19" fmla="*/ 1325563 h 1325563"/>
                  <a:gd name="connsiteX20" fmla="*/ 0 w 3457205"/>
                  <a:gd name="connsiteY20" fmla="*/ 1325563 h 1325563"/>
                  <a:gd name="connsiteX21" fmla="*/ 0 w 3457205"/>
                  <a:gd name="connsiteY21" fmla="*/ 1104636 h 1325563"/>
                  <a:gd name="connsiteX22" fmla="*/ 0 w 3457205"/>
                  <a:gd name="connsiteY22" fmla="*/ 773245 h 1325563"/>
                  <a:gd name="connsiteX23" fmla="*/ 0 w 3457205"/>
                  <a:gd name="connsiteY23" fmla="*/ 773245 h 1325563"/>
                  <a:gd name="connsiteX24" fmla="*/ 0 w 3457205"/>
                  <a:gd name="connsiteY24" fmla="*/ 402087 h 1325563"/>
                  <a:gd name="connsiteX25" fmla="*/ 0 w 3457205"/>
                  <a:gd name="connsiteY25" fmla="*/ 0 h 1325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457205" h="1325563" fill="none" extrusionOk="0">
                    <a:moveTo>
                      <a:pt x="0" y="0"/>
                    </a:moveTo>
                    <a:cubicBezTo>
                      <a:pt x="139639" y="-46930"/>
                      <a:pt x="341576" y="18888"/>
                      <a:pt x="524343" y="0"/>
                    </a:cubicBezTo>
                    <a:cubicBezTo>
                      <a:pt x="707110" y="-18888"/>
                      <a:pt x="793070" y="42065"/>
                      <a:pt x="1048686" y="0"/>
                    </a:cubicBezTo>
                    <a:cubicBezTo>
                      <a:pt x="1304302" y="-42065"/>
                      <a:pt x="1574721" y="57949"/>
                      <a:pt x="2016703" y="0"/>
                    </a:cubicBezTo>
                    <a:lnTo>
                      <a:pt x="2016703" y="0"/>
                    </a:lnTo>
                    <a:cubicBezTo>
                      <a:pt x="2203163" y="-35620"/>
                      <a:pt x="2287372" y="7633"/>
                      <a:pt x="2466140" y="0"/>
                    </a:cubicBezTo>
                    <a:cubicBezTo>
                      <a:pt x="2644908" y="-7633"/>
                      <a:pt x="2785086" y="1767"/>
                      <a:pt x="2881004" y="0"/>
                    </a:cubicBezTo>
                    <a:cubicBezTo>
                      <a:pt x="3113788" y="-14628"/>
                      <a:pt x="3203779" y="58268"/>
                      <a:pt x="3457205" y="0"/>
                    </a:cubicBezTo>
                    <a:cubicBezTo>
                      <a:pt x="3458445" y="107544"/>
                      <a:pt x="3439647" y="263261"/>
                      <a:pt x="3457205" y="371158"/>
                    </a:cubicBezTo>
                    <a:cubicBezTo>
                      <a:pt x="3474763" y="479055"/>
                      <a:pt x="3455236" y="609870"/>
                      <a:pt x="3457205" y="773245"/>
                    </a:cubicBezTo>
                    <a:lnTo>
                      <a:pt x="3457205" y="773245"/>
                    </a:lnTo>
                    <a:cubicBezTo>
                      <a:pt x="3478681" y="862066"/>
                      <a:pt x="3450214" y="955676"/>
                      <a:pt x="3457205" y="1104636"/>
                    </a:cubicBezTo>
                    <a:cubicBezTo>
                      <a:pt x="3458785" y="1163674"/>
                      <a:pt x="3451699" y="1243714"/>
                      <a:pt x="3457205" y="1325563"/>
                    </a:cubicBezTo>
                    <a:cubicBezTo>
                      <a:pt x="3322472" y="1374546"/>
                      <a:pt x="3112585" y="1268335"/>
                      <a:pt x="2881004" y="1325563"/>
                    </a:cubicBezTo>
                    <a:cubicBezTo>
                      <a:pt x="2764981" y="1434811"/>
                      <a:pt x="2555554" y="1471778"/>
                      <a:pt x="2402954" y="1580211"/>
                    </a:cubicBezTo>
                    <a:cubicBezTo>
                      <a:pt x="2250354" y="1688644"/>
                      <a:pt x="2130695" y="1684815"/>
                      <a:pt x="1924903" y="1834858"/>
                    </a:cubicBezTo>
                    <a:cubicBezTo>
                      <a:pt x="1897257" y="1661372"/>
                      <a:pt x="1991545" y="1494897"/>
                      <a:pt x="2016703" y="1325563"/>
                    </a:cubicBezTo>
                    <a:cubicBezTo>
                      <a:pt x="1885023" y="1385974"/>
                      <a:pt x="1632883" y="1319570"/>
                      <a:pt x="1472193" y="1325563"/>
                    </a:cubicBezTo>
                    <a:cubicBezTo>
                      <a:pt x="1311503" y="1331556"/>
                      <a:pt x="1192169" y="1320918"/>
                      <a:pt x="1028519" y="1325563"/>
                    </a:cubicBezTo>
                    <a:cubicBezTo>
                      <a:pt x="864869" y="1330208"/>
                      <a:pt x="765887" y="1270209"/>
                      <a:pt x="504176" y="1325563"/>
                    </a:cubicBezTo>
                    <a:cubicBezTo>
                      <a:pt x="242465" y="1380917"/>
                      <a:pt x="186238" y="1302057"/>
                      <a:pt x="0" y="1325563"/>
                    </a:cubicBezTo>
                    <a:cubicBezTo>
                      <a:pt x="-11627" y="1227217"/>
                      <a:pt x="5181" y="1180743"/>
                      <a:pt x="0" y="1104636"/>
                    </a:cubicBezTo>
                    <a:cubicBezTo>
                      <a:pt x="-16079" y="1031350"/>
                      <a:pt x="17632" y="849082"/>
                      <a:pt x="0" y="773245"/>
                    </a:cubicBezTo>
                    <a:lnTo>
                      <a:pt x="0" y="773245"/>
                    </a:lnTo>
                    <a:cubicBezTo>
                      <a:pt x="-14357" y="591087"/>
                      <a:pt x="25689" y="480421"/>
                      <a:pt x="0" y="402087"/>
                    </a:cubicBezTo>
                    <a:cubicBezTo>
                      <a:pt x="-25689" y="323753"/>
                      <a:pt x="18772" y="82678"/>
                      <a:pt x="0" y="0"/>
                    </a:cubicBezTo>
                    <a:close/>
                  </a:path>
                  <a:path w="3457205" h="1325563" stroke="0" extrusionOk="0">
                    <a:moveTo>
                      <a:pt x="0" y="0"/>
                    </a:moveTo>
                    <a:cubicBezTo>
                      <a:pt x="174025" y="-49760"/>
                      <a:pt x="263166" y="27341"/>
                      <a:pt x="504176" y="0"/>
                    </a:cubicBezTo>
                    <a:cubicBezTo>
                      <a:pt x="745186" y="-27341"/>
                      <a:pt x="780633" y="48062"/>
                      <a:pt x="1028519" y="0"/>
                    </a:cubicBezTo>
                    <a:cubicBezTo>
                      <a:pt x="1276405" y="-48062"/>
                      <a:pt x="1342245" y="38928"/>
                      <a:pt x="1552861" y="0"/>
                    </a:cubicBezTo>
                    <a:cubicBezTo>
                      <a:pt x="1763477" y="-38928"/>
                      <a:pt x="1823569" y="1442"/>
                      <a:pt x="2016703" y="0"/>
                    </a:cubicBezTo>
                    <a:lnTo>
                      <a:pt x="2016703" y="0"/>
                    </a:lnTo>
                    <a:cubicBezTo>
                      <a:pt x="2116012" y="-9645"/>
                      <a:pt x="2339213" y="44896"/>
                      <a:pt x="2422924" y="0"/>
                    </a:cubicBezTo>
                    <a:cubicBezTo>
                      <a:pt x="2506635" y="-44896"/>
                      <a:pt x="2652389" y="44669"/>
                      <a:pt x="2881004" y="0"/>
                    </a:cubicBezTo>
                    <a:cubicBezTo>
                      <a:pt x="3115550" y="-29121"/>
                      <a:pt x="3329153" y="46081"/>
                      <a:pt x="3457205" y="0"/>
                    </a:cubicBezTo>
                    <a:cubicBezTo>
                      <a:pt x="3483210" y="127378"/>
                      <a:pt x="3457036" y="216215"/>
                      <a:pt x="3457205" y="402087"/>
                    </a:cubicBezTo>
                    <a:cubicBezTo>
                      <a:pt x="3457374" y="587959"/>
                      <a:pt x="3455738" y="653520"/>
                      <a:pt x="3457205" y="773245"/>
                    </a:cubicBezTo>
                    <a:lnTo>
                      <a:pt x="3457205" y="773245"/>
                    </a:lnTo>
                    <a:cubicBezTo>
                      <a:pt x="3468478" y="889207"/>
                      <a:pt x="3439864" y="954052"/>
                      <a:pt x="3457205" y="1104636"/>
                    </a:cubicBezTo>
                    <a:cubicBezTo>
                      <a:pt x="3461531" y="1172736"/>
                      <a:pt x="3432610" y="1252664"/>
                      <a:pt x="3457205" y="1325563"/>
                    </a:cubicBezTo>
                    <a:cubicBezTo>
                      <a:pt x="3283665" y="1344347"/>
                      <a:pt x="3138539" y="1307253"/>
                      <a:pt x="2881004" y="1325563"/>
                    </a:cubicBezTo>
                    <a:cubicBezTo>
                      <a:pt x="2733730" y="1412955"/>
                      <a:pt x="2507975" y="1509594"/>
                      <a:pt x="2412515" y="1575118"/>
                    </a:cubicBezTo>
                    <a:cubicBezTo>
                      <a:pt x="2317055" y="1640641"/>
                      <a:pt x="2133404" y="1678933"/>
                      <a:pt x="1924903" y="1834858"/>
                    </a:cubicBezTo>
                    <a:cubicBezTo>
                      <a:pt x="1919226" y="1577097"/>
                      <a:pt x="2004680" y="1582944"/>
                      <a:pt x="2016703" y="1325563"/>
                    </a:cubicBezTo>
                    <a:cubicBezTo>
                      <a:pt x="1862612" y="1381694"/>
                      <a:pt x="1703657" y="1282474"/>
                      <a:pt x="1532694" y="1325563"/>
                    </a:cubicBezTo>
                    <a:cubicBezTo>
                      <a:pt x="1361731" y="1368652"/>
                      <a:pt x="1148505" y="1307831"/>
                      <a:pt x="1028519" y="1325563"/>
                    </a:cubicBezTo>
                    <a:cubicBezTo>
                      <a:pt x="908533" y="1343295"/>
                      <a:pt x="688640" y="1308552"/>
                      <a:pt x="484009" y="1325563"/>
                    </a:cubicBezTo>
                    <a:cubicBezTo>
                      <a:pt x="279378" y="1342574"/>
                      <a:pt x="191880" y="1285862"/>
                      <a:pt x="0" y="1325563"/>
                    </a:cubicBezTo>
                    <a:cubicBezTo>
                      <a:pt x="-1212" y="1241145"/>
                      <a:pt x="14308" y="1172422"/>
                      <a:pt x="0" y="1104636"/>
                    </a:cubicBezTo>
                    <a:cubicBezTo>
                      <a:pt x="-30339" y="952896"/>
                      <a:pt x="13884" y="900944"/>
                      <a:pt x="0" y="773245"/>
                    </a:cubicBezTo>
                    <a:lnTo>
                      <a:pt x="0" y="773245"/>
                    </a:lnTo>
                    <a:cubicBezTo>
                      <a:pt x="-29109" y="686585"/>
                      <a:pt x="26610" y="490668"/>
                      <a:pt x="0" y="386623"/>
                    </a:cubicBezTo>
                    <a:cubicBezTo>
                      <a:pt x="-26610" y="282578"/>
                      <a:pt x="31327" y="191522"/>
                      <a:pt x="0" y="0"/>
                    </a:cubicBezTo>
                    <a:close/>
                  </a:path>
                </a:pathLst>
              </a:custGeom>
              <a:ln w="28575">
                <a:solidFill>
                  <a:schemeClr val="tx2">
                    <a:lumMod val="90000"/>
                    <a:lumOff val="1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522809742">
                      <a:prstGeom prst="wedgeRectCallout">
                        <a:avLst>
                          <a:gd name="adj1" fmla="val 5678"/>
                          <a:gd name="adj2" fmla="val 88421"/>
                        </a:avLst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400" b="1" dirty="0"/>
                  <a:t>Where: </a:t>
                </a:r>
                <a:endParaRPr lang="en-US" sz="1400" b="1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residual</m:t>
                        </m:r>
                      </m:sub>
                    </m:sSub>
                  </m:oMath>
                </a14:m>
                <a:r>
                  <a:rPr lang="en-US" sz="1400" dirty="0"/>
                  <a:t> is the sum of squared residuals.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total</m:t>
                        </m:r>
                      </m:sub>
                    </m:sSub>
                  </m:oMath>
                </a14:m>
                <a:r>
                  <a:rPr lang="en-US" sz="1400" dirty="0"/>
                  <a:t> is the total sum of squares.</a:t>
                </a:r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400" dirty="0"/>
                  <a:t> is the number of observations.</a:t>
                </a:r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/>
                  <a:t> is the number of predictors.</a:t>
                </a:r>
              </a:p>
            </p:txBody>
          </p:sp>
        </mc:Choice>
        <mc:Fallback>
          <p:sp>
            <p:nvSpPr>
              <p:cNvPr id="5" name="Speech Bubble: Rectangle 4">
                <a:extLst>
                  <a:ext uri="{FF2B5EF4-FFF2-40B4-BE49-F238E27FC236}">
                    <a16:creationId xmlns:a16="http://schemas.microsoft.com/office/drawing/2014/main" id="{A70CF367-D5CE-DDB9-9C42-A7B5F7963C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291" y="2887830"/>
                <a:ext cx="3457205" cy="1325563"/>
              </a:xfrm>
              <a:prstGeom prst="wedgeRectCallout">
                <a:avLst>
                  <a:gd name="adj1" fmla="val 5678"/>
                  <a:gd name="adj2" fmla="val 88421"/>
                </a:avLst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2">
                    <a:lumMod val="90000"/>
                    <a:lumOff val="1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522809742">
                      <a:custGeom>
                        <a:avLst/>
                        <a:gdLst>
                          <a:gd name="connsiteX0" fmla="*/ 0 w 3457205"/>
                          <a:gd name="connsiteY0" fmla="*/ 0 h 1325563"/>
                          <a:gd name="connsiteX1" fmla="*/ 524343 w 3457205"/>
                          <a:gd name="connsiteY1" fmla="*/ 0 h 1325563"/>
                          <a:gd name="connsiteX2" fmla="*/ 1048686 w 3457205"/>
                          <a:gd name="connsiteY2" fmla="*/ 0 h 1325563"/>
                          <a:gd name="connsiteX3" fmla="*/ 2016703 w 3457205"/>
                          <a:gd name="connsiteY3" fmla="*/ 0 h 1325563"/>
                          <a:gd name="connsiteX4" fmla="*/ 2016703 w 3457205"/>
                          <a:gd name="connsiteY4" fmla="*/ 0 h 1325563"/>
                          <a:gd name="connsiteX5" fmla="*/ 2466140 w 3457205"/>
                          <a:gd name="connsiteY5" fmla="*/ 0 h 1325563"/>
                          <a:gd name="connsiteX6" fmla="*/ 2881004 w 3457205"/>
                          <a:gd name="connsiteY6" fmla="*/ 0 h 1325563"/>
                          <a:gd name="connsiteX7" fmla="*/ 3457205 w 3457205"/>
                          <a:gd name="connsiteY7" fmla="*/ 0 h 1325563"/>
                          <a:gd name="connsiteX8" fmla="*/ 3457205 w 3457205"/>
                          <a:gd name="connsiteY8" fmla="*/ 371158 h 1325563"/>
                          <a:gd name="connsiteX9" fmla="*/ 3457205 w 3457205"/>
                          <a:gd name="connsiteY9" fmla="*/ 773245 h 1325563"/>
                          <a:gd name="connsiteX10" fmla="*/ 3457205 w 3457205"/>
                          <a:gd name="connsiteY10" fmla="*/ 773245 h 1325563"/>
                          <a:gd name="connsiteX11" fmla="*/ 3457205 w 3457205"/>
                          <a:gd name="connsiteY11" fmla="*/ 1104636 h 1325563"/>
                          <a:gd name="connsiteX12" fmla="*/ 3457205 w 3457205"/>
                          <a:gd name="connsiteY12" fmla="*/ 1325563 h 1325563"/>
                          <a:gd name="connsiteX13" fmla="*/ 2881004 w 3457205"/>
                          <a:gd name="connsiteY13" fmla="*/ 1325563 h 1325563"/>
                          <a:gd name="connsiteX14" fmla="*/ 2402954 w 3457205"/>
                          <a:gd name="connsiteY14" fmla="*/ 1580211 h 1325563"/>
                          <a:gd name="connsiteX15" fmla="*/ 1924903 w 3457205"/>
                          <a:gd name="connsiteY15" fmla="*/ 1834858 h 1325563"/>
                          <a:gd name="connsiteX16" fmla="*/ 2016703 w 3457205"/>
                          <a:gd name="connsiteY16" fmla="*/ 1325563 h 1325563"/>
                          <a:gd name="connsiteX17" fmla="*/ 1472193 w 3457205"/>
                          <a:gd name="connsiteY17" fmla="*/ 1325563 h 1325563"/>
                          <a:gd name="connsiteX18" fmla="*/ 1028519 w 3457205"/>
                          <a:gd name="connsiteY18" fmla="*/ 1325563 h 1325563"/>
                          <a:gd name="connsiteX19" fmla="*/ 504176 w 3457205"/>
                          <a:gd name="connsiteY19" fmla="*/ 1325563 h 1325563"/>
                          <a:gd name="connsiteX20" fmla="*/ 0 w 3457205"/>
                          <a:gd name="connsiteY20" fmla="*/ 1325563 h 1325563"/>
                          <a:gd name="connsiteX21" fmla="*/ 0 w 3457205"/>
                          <a:gd name="connsiteY21" fmla="*/ 1104636 h 1325563"/>
                          <a:gd name="connsiteX22" fmla="*/ 0 w 3457205"/>
                          <a:gd name="connsiteY22" fmla="*/ 773245 h 1325563"/>
                          <a:gd name="connsiteX23" fmla="*/ 0 w 3457205"/>
                          <a:gd name="connsiteY23" fmla="*/ 773245 h 1325563"/>
                          <a:gd name="connsiteX24" fmla="*/ 0 w 3457205"/>
                          <a:gd name="connsiteY24" fmla="*/ 402087 h 1325563"/>
                          <a:gd name="connsiteX25" fmla="*/ 0 w 3457205"/>
                          <a:gd name="connsiteY25" fmla="*/ 0 h 132556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</a:cxnLst>
                        <a:rect l="l" t="t" r="r" b="b"/>
                        <a:pathLst>
                          <a:path w="3457205" h="1325563" fill="none" extrusionOk="0">
                            <a:moveTo>
                              <a:pt x="0" y="0"/>
                            </a:moveTo>
                            <a:cubicBezTo>
                              <a:pt x="139639" y="-46930"/>
                              <a:pt x="341576" y="18888"/>
                              <a:pt x="524343" y="0"/>
                            </a:cubicBezTo>
                            <a:cubicBezTo>
                              <a:pt x="707110" y="-18888"/>
                              <a:pt x="793070" y="42065"/>
                              <a:pt x="1048686" y="0"/>
                            </a:cubicBezTo>
                            <a:cubicBezTo>
                              <a:pt x="1304302" y="-42065"/>
                              <a:pt x="1574721" y="57949"/>
                              <a:pt x="2016703" y="0"/>
                            </a:cubicBezTo>
                            <a:lnTo>
                              <a:pt x="2016703" y="0"/>
                            </a:lnTo>
                            <a:cubicBezTo>
                              <a:pt x="2203163" y="-35620"/>
                              <a:pt x="2287372" y="7633"/>
                              <a:pt x="2466140" y="0"/>
                            </a:cubicBezTo>
                            <a:cubicBezTo>
                              <a:pt x="2644908" y="-7633"/>
                              <a:pt x="2785086" y="1767"/>
                              <a:pt x="2881004" y="0"/>
                            </a:cubicBezTo>
                            <a:cubicBezTo>
                              <a:pt x="3113788" y="-14628"/>
                              <a:pt x="3203779" y="58268"/>
                              <a:pt x="3457205" y="0"/>
                            </a:cubicBezTo>
                            <a:cubicBezTo>
                              <a:pt x="3458445" y="107544"/>
                              <a:pt x="3439647" y="263261"/>
                              <a:pt x="3457205" y="371158"/>
                            </a:cubicBezTo>
                            <a:cubicBezTo>
                              <a:pt x="3474763" y="479055"/>
                              <a:pt x="3455236" y="609870"/>
                              <a:pt x="3457205" y="773245"/>
                            </a:cubicBezTo>
                            <a:lnTo>
                              <a:pt x="3457205" y="773245"/>
                            </a:lnTo>
                            <a:cubicBezTo>
                              <a:pt x="3478681" y="862066"/>
                              <a:pt x="3450214" y="955676"/>
                              <a:pt x="3457205" y="1104636"/>
                            </a:cubicBezTo>
                            <a:cubicBezTo>
                              <a:pt x="3458785" y="1163674"/>
                              <a:pt x="3451699" y="1243714"/>
                              <a:pt x="3457205" y="1325563"/>
                            </a:cubicBezTo>
                            <a:cubicBezTo>
                              <a:pt x="3322472" y="1374546"/>
                              <a:pt x="3112585" y="1268335"/>
                              <a:pt x="2881004" y="1325563"/>
                            </a:cubicBezTo>
                            <a:cubicBezTo>
                              <a:pt x="2764981" y="1434811"/>
                              <a:pt x="2555554" y="1471778"/>
                              <a:pt x="2402954" y="1580211"/>
                            </a:cubicBezTo>
                            <a:cubicBezTo>
                              <a:pt x="2250354" y="1688644"/>
                              <a:pt x="2130695" y="1684815"/>
                              <a:pt x="1924903" y="1834858"/>
                            </a:cubicBezTo>
                            <a:cubicBezTo>
                              <a:pt x="1897257" y="1661372"/>
                              <a:pt x="1991545" y="1494897"/>
                              <a:pt x="2016703" y="1325563"/>
                            </a:cubicBezTo>
                            <a:cubicBezTo>
                              <a:pt x="1885023" y="1385974"/>
                              <a:pt x="1632883" y="1319570"/>
                              <a:pt x="1472193" y="1325563"/>
                            </a:cubicBezTo>
                            <a:cubicBezTo>
                              <a:pt x="1311503" y="1331556"/>
                              <a:pt x="1192169" y="1320918"/>
                              <a:pt x="1028519" y="1325563"/>
                            </a:cubicBezTo>
                            <a:cubicBezTo>
                              <a:pt x="864869" y="1330208"/>
                              <a:pt x="765887" y="1270209"/>
                              <a:pt x="504176" y="1325563"/>
                            </a:cubicBezTo>
                            <a:cubicBezTo>
                              <a:pt x="242465" y="1380917"/>
                              <a:pt x="186238" y="1302057"/>
                              <a:pt x="0" y="1325563"/>
                            </a:cubicBezTo>
                            <a:cubicBezTo>
                              <a:pt x="-11627" y="1227217"/>
                              <a:pt x="5181" y="1180743"/>
                              <a:pt x="0" y="1104636"/>
                            </a:cubicBezTo>
                            <a:cubicBezTo>
                              <a:pt x="-16079" y="1031350"/>
                              <a:pt x="17632" y="849082"/>
                              <a:pt x="0" y="773245"/>
                            </a:cubicBezTo>
                            <a:lnTo>
                              <a:pt x="0" y="773245"/>
                            </a:lnTo>
                            <a:cubicBezTo>
                              <a:pt x="-14357" y="591087"/>
                              <a:pt x="25689" y="480421"/>
                              <a:pt x="0" y="402087"/>
                            </a:cubicBezTo>
                            <a:cubicBezTo>
                              <a:pt x="-25689" y="323753"/>
                              <a:pt x="18772" y="82678"/>
                              <a:pt x="0" y="0"/>
                            </a:cubicBezTo>
                            <a:close/>
                          </a:path>
                          <a:path w="3457205" h="1325563" stroke="0" extrusionOk="0">
                            <a:moveTo>
                              <a:pt x="0" y="0"/>
                            </a:moveTo>
                            <a:cubicBezTo>
                              <a:pt x="174025" y="-49760"/>
                              <a:pt x="263166" y="27341"/>
                              <a:pt x="504176" y="0"/>
                            </a:cubicBezTo>
                            <a:cubicBezTo>
                              <a:pt x="745186" y="-27341"/>
                              <a:pt x="780633" y="48062"/>
                              <a:pt x="1028519" y="0"/>
                            </a:cubicBezTo>
                            <a:cubicBezTo>
                              <a:pt x="1276405" y="-48062"/>
                              <a:pt x="1342245" y="38928"/>
                              <a:pt x="1552861" y="0"/>
                            </a:cubicBezTo>
                            <a:cubicBezTo>
                              <a:pt x="1763477" y="-38928"/>
                              <a:pt x="1823569" y="1442"/>
                              <a:pt x="2016703" y="0"/>
                            </a:cubicBezTo>
                            <a:lnTo>
                              <a:pt x="2016703" y="0"/>
                            </a:lnTo>
                            <a:cubicBezTo>
                              <a:pt x="2116012" y="-9645"/>
                              <a:pt x="2339213" y="44896"/>
                              <a:pt x="2422924" y="0"/>
                            </a:cubicBezTo>
                            <a:cubicBezTo>
                              <a:pt x="2506635" y="-44896"/>
                              <a:pt x="2652389" y="44669"/>
                              <a:pt x="2881004" y="0"/>
                            </a:cubicBezTo>
                            <a:cubicBezTo>
                              <a:pt x="3115550" y="-29121"/>
                              <a:pt x="3329153" y="46081"/>
                              <a:pt x="3457205" y="0"/>
                            </a:cubicBezTo>
                            <a:cubicBezTo>
                              <a:pt x="3483210" y="127378"/>
                              <a:pt x="3457036" y="216215"/>
                              <a:pt x="3457205" y="402087"/>
                            </a:cubicBezTo>
                            <a:cubicBezTo>
                              <a:pt x="3457374" y="587959"/>
                              <a:pt x="3455738" y="653520"/>
                              <a:pt x="3457205" y="773245"/>
                            </a:cubicBezTo>
                            <a:lnTo>
                              <a:pt x="3457205" y="773245"/>
                            </a:lnTo>
                            <a:cubicBezTo>
                              <a:pt x="3468478" y="889207"/>
                              <a:pt x="3439864" y="954052"/>
                              <a:pt x="3457205" y="1104636"/>
                            </a:cubicBezTo>
                            <a:cubicBezTo>
                              <a:pt x="3461531" y="1172736"/>
                              <a:pt x="3432610" y="1252664"/>
                              <a:pt x="3457205" y="1325563"/>
                            </a:cubicBezTo>
                            <a:cubicBezTo>
                              <a:pt x="3283665" y="1344347"/>
                              <a:pt x="3138539" y="1307253"/>
                              <a:pt x="2881004" y="1325563"/>
                            </a:cubicBezTo>
                            <a:cubicBezTo>
                              <a:pt x="2733730" y="1412955"/>
                              <a:pt x="2507975" y="1509594"/>
                              <a:pt x="2412515" y="1575118"/>
                            </a:cubicBezTo>
                            <a:cubicBezTo>
                              <a:pt x="2317055" y="1640641"/>
                              <a:pt x="2133404" y="1678933"/>
                              <a:pt x="1924903" y="1834858"/>
                            </a:cubicBezTo>
                            <a:cubicBezTo>
                              <a:pt x="1919226" y="1577097"/>
                              <a:pt x="2004680" y="1582944"/>
                              <a:pt x="2016703" y="1325563"/>
                            </a:cubicBezTo>
                            <a:cubicBezTo>
                              <a:pt x="1862612" y="1381694"/>
                              <a:pt x="1703657" y="1282474"/>
                              <a:pt x="1532694" y="1325563"/>
                            </a:cubicBezTo>
                            <a:cubicBezTo>
                              <a:pt x="1361731" y="1368652"/>
                              <a:pt x="1148505" y="1307831"/>
                              <a:pt x="1028519" y="1325563"/>
                            </a:cubicBezTo>
                            <a:cubicBezTo>
                              <a:pt x="908533" y="1343295"/>
                              <a:pt x="688640" y="1308552"/>
                              <a:pt x="484009" y="1325563"/>
                            </a:cubicBezTo>
                            <a:cubicBezTo>
                              <a:pt x="279378" y="1342574"/>
                              <a:pt x="191880" y="1285862"/>
                              <a:pt x="0" y="1325563"/>
                            </a:cubicBezTo>
                            <a:cubicBezTo>
                              <a:pt x="-1212" y="1241145"/>
                              <a:pt x="14308" y="1172422"/>
                              <a:pt x="0" y="1104636"/>
                            </a:cubicBezTo>
                            <a:cubicBezTo>
                              <a:pt x="-30339" y="952896"/>
                              <a:pt x="13884" y="900944"/>
                              <a:pt x="0" y="773245"/>
                            </a:cubicBezTo>
                            <a:lnTo>
                              <a:pt x="0" y="773245"/>
                            </a:lnTo>
                            <a:cubicBezTo>
                              <a:pt x="-29109" y="686585"/>
                              <a:pt x="26610" y="490668"/>
                              <a:pt x="0" y="386623"/>
                            </a:cubicBezTo>
                            <a:cubicBezTo>
                              <a:pt x="-26610" y="282578"/>
                              <a:pt x="31327" y="191522"/>
                              <a:pt x="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6C85483E-4436-3229-AA9B-D88453CD64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42462" y="4898315"/>
            <a:ext cx="2824512" cy="75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493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0E44AA-6E69-92B0-DEA9-60EE47C5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9988" y="2530162"/>
            <a:ext cx="4819650" cy="1267453"/>
          </a:xfrm>
        </p:spPr>
        <p:txBody>
          <a:bodyPr>
            <a:normAutofit/>
          </a:bodyPr>
          <a:lstStyle/>
          <a:p>
            <a:r>
              <a:rPr lang="en-US" sz="60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87142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Overview of Ordinary Regression Output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10372" y="1654643"/>
            <a:ext cx="8590828" cy="3891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US" sz="2800" dirty="0"/>
              <a:t>Residuals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Coefficients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US" sz="2800" dirty="0"/>
              <a:t>Significance Codes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US" sz="2800" dirty="0"/>
              <a:t>Residual Standard Error (RSE)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R-squared and Adjusted R-squared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F-statistic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3880CA85-2CC7-96B4-53F8-5BD81A891609}"/>
              </a:ext>
            </a:extLst>
          </p:cNvPr>
          <p:cNvSpPr/>
          <p:nvPr/>
        </p:nvSpPr>
        <p:spPr>
          <a:xfrm>
            <a:off x="4959030" y="1873610"/>
            <a:ext cx="2357975" cy="926815"/>
          </a:xfrm>
          <a:custGeom>
            <a:avLst/>
            <a:gdLst>
              <a:gd name="connsiteX0" fmla="*/ 0 w 2357975"/>
              <a:gd name="connsiteY0" fmla="*/ 0 h 926815"/>
              <a:gd name="connsiteX1" fmla="*/ 392996 w 2357975"/>
              <a:gd name="connsiteY1" fmla="*/ 0 h 926815"/>
              <a:gd name="connsiteX2" fmla="*/ 392996 w 2357975"/>
              <a:gd name="connsiteY2" fmla="*/ 0 h 926815"/>
              <a:gd name="connsiteX3" fmla="*/ 982490 w 2357975"/>
              <a:gd name="connsiteY3" fmla="*/ 0 h 926815"/>
              <a:gd name="connsiteX4" fmla="*/ 1468495 w 2357975"/>
              <a:gd name="connsiteY4" fmla="*/ 0 h 926815"/>
              <a:gd name="connsiteX5" fmla="*/ 1954499 w 2357975"/>
              <a:gd name="connsiteY5" fmla="*/ 0 h 926815"/>
              <a:gd name="connsiteX6" fmla="*/ 2357975 w 2357975"/>
              <a:gd name="connsiteY6" fmla="*/ 0 h 926815"/>
              <a:gd name="connsiteX7" fmla="*/ 2357975 w 2357975"/>
              <a:gd name="connsiteY7" fmla="*/ 540642 h 926815"/>
              <a:gd name="connsiteX8" fmla="*/ 2357975 w 2357975"/>
              <a:gd name="connsiteY8" fmla="*/ 540642 h 926815"/>
              <a:gd name="connsiteX9" fmla="*/ 2357975 w 2357975"/>
              <a:gd name="connsiteY9" fmla="*/ 772346 h 926815"/>
              <a:gd name="connsiteX10" fmla="*/ 2357975 w 2357975"/>
              <a:gd name="connsiteY10" fmla="*/ 926815 h 926815"/>
              <a:gd name="connsiteX11" fmla="*/ 1926990 w 2357975"/>
              <a:gd name="connsiteY11" fmla="*/ 926815 h 926815"/>
              <a:gd name="connsiteX12" fmla="*/ 1440985 w 2357975"/>
              <a:gd name="connsiteY12" fmla="*/ 926815 h 926815"/>
              <a:gd name="connsiteX13" fmla="*/ 982490 w 2357975"/>
              <a:gd name="connsiteY13" fmla="*/ 926815 h 926815"/>
              <a:gd name="connsiteX14" fmla="*/ 392996 w 2357975"/>
              <a:gd name="connsiteY14" fmla="*/ 926815 h 926815"/>
              <a:gd name="connsiteX15" fmla="*/ 392996 w 2357975"/>
              <a:gd name="connsiteY15" fmla="*/ 926815 h 926815"/>
              <a:gd name="connsiteX16" fmla="*/ 0 w 2357975"/>
              <a:gd name="connsiteY16" fmla="*/ 926815 h 926815"/>
              <a:gd name="connsiteX17" fmla="*/ 0 w 2357975"/>
              <a:gd name="connsiteY17" fmla="*/ 772346 h 926815"/>
              <a:gd name="connsiteX18" fmla="*/ -399252 w 2357975"/>
              <a:gd name="connsiteY18" fmla="*/ 802947 h 926815"/>
              <a:gd name="connsiteX19" fmla="*/ -831776 w 2357975"/>
              <a:gd name="connsiteY19" fmla="*/ 836098 h 926815"/>
              <a:gd name="connsiteX20" fmla="*/ -440841 w 2357975"/>
              <a:gd name="connsiteY20" fmla="*/ 697234 h 926815"/>
              <a:gd name="connsiteX21" fmla="*/ 0 w 2357975"/>
              <a:gd name="connsiteY21" fmla="*/ 540642 h 926815"/>
              <a:gd name="connsiteX22" fmla="*/ 0 w 2357975"/>
              <a:gd name="connsiteY22" fmla="*/ 0 h 92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57975" h="926815" fill="none" extrusionOk="0">
                <a:moveTo>
                  <a:pt x="0" y="0"/>
                </a:moveTo>
                <a:cubicBezTo>
                  <a:pt x="84873" y="-41654"/>
                  <a:pt x="284325" y="40946"/>
                  <a:pt x="392996" y="0"/>
                </a:cubicBezTo>
                <a:lnTo>
                  <a:pt x="392996" y="0"/>
                </a:lnTo>
                <a:cubicBezTo>
                  <a:pt x="610341" y="-43993"/>
                  <a:pt x="696957" y="5882"/>
                  <a:pt x="982490" y="0"/>
                </a:cubicBezTo>
                <a:cubicBezTo>
                  <a:pt x="1161877" y="-17813"/>
                  <a:pt x="1316431" y="13843"/>
                  <a:pt x="1468495" y="0"/>
                </a:cubicBezTo>
                <a:cubicBezTo>
                  <a:pt x="1620559" y="-13843"/>
                  <a:pt x="1855357" y="28421"/>
                  <a:pt x="1954499" y="0"/>
                </a:cubicBezTo>
                <a:cubicBezTo>
                  <a:pt x="2053641" y="-28421"/>
                  <a:pt x="2190410" y="46694"/>
                  <a:pt x="2357975" y="0"/>
                </a:cubicBezTo>
                <a:cubicBezTo>
                  <a:pt x="2403647" y="231653"/>
                  <a:pt x="2312498" y="396201"/>
                  <a:pt x="2357975" y="540642"/>
                </a:cubicBezTo>
                <a:lnTo>
                  <a:pt x="2357975" y="540642"/>
                </a:lnTo>
                <a:cubicBezTo>
                  <a:pt x="2376478" y="619828"/>
                  <a:pt x="2336394" y="714457"/>
                  <a:pt x="2357975" y="772346"/>
                </a:cubicBezTo>
                <a:cubicBezTo>
                  <a:pt x="2375554" y="819943"/>
                  <a:pt x="2344556" y="870918"/>
                  <a:pt x="2357975" y="926815"/>
                </a:cubicBezTo>
                <a:cubicBezTo>
                  <a:pt x="2187151" y="942083"/>
                  <a:pt x="2033594" y="921896"/>
                  <a:pt x="1926990" y="926815"/>
                </a:cubicBezTo>
                <a:cubicBezTo>
                  <a:pt x="1820386" y="931734"/>
                  <a:pt x="1556554" y="912008"/>
                  <a:pt x="1440985" y="926815"/>
                </a:cubicBezTo>
                <a:cubicBezTo>
                  <a:pt x="1325416" y="941622"/>
                  <a:pt x="1147706" y="894919"/>
                  <a:pt x="982490" y="926815"/>
                </a:cubicBezTo>
                <a:cubicBezTo>
                  <a:pt x="720898" y="943879"/>
                  <a:pt x="677859" y="883534"/>
                  <a:pt x="392996" y="926815"/>
                </a:cubicBezTo>
                <a:lnTo>
                  <a:pt x="392996" y="926815"/>
                </a:lnTo>
                <a:cubicBezTo>
                  <a:pt x="275948" y="931156"/>
                  <a:pt x="153774" y="902022"/>
                  <a:pt x="0" y="926815"/>
                </a:cubicBezTo>
                <a:cubicBezTo>
                  <a:pt x="-13867" y="880368"/>
                  <a:pt x="16716" y="843030"/>
                  <a:pt x="0" y="772346"/>
                </a:cubicBezTo>
                <a:cubicBezTo>
                  <a:pt x="-103149" y="812964"/>
                  <a:pt x="-263051" y="777790"/>
                  <a:pt x="-399252" y="802947"/>
                </a:cubicBezTo>
                <a:cubicBezTo>
                  <a:pt x="-535453" y="828104"/>
                  <a:pt x="-719992" y="816500"/>
                  <a:pt x="-831776" y="836098"/>
                </a:cubicBezTo>
                <a:cubicBezTo>
                  <a:pt x="-686937" y="773044"/>
                  <a:pt x="-618424" y="781785"/>
                  <a:pt x="-440841" y="697234"/>
                </a:cubicBezTo>
                <a:cubicBezTo>
                  <a:pt x="-263258" y="612682"/>
                  <a:pt x="-101376" y="598935"/>
                  <a:pt x="0" y="540642"/>
                </a:cubicBezTo>
                <a:cubicBezTo>
                  <a:pt x="-40839" y="370613"/>
                  <a:pt x="26144" y="206774"/>
                  <a:pt x="0" y="0"/>
                </a:cubicBezTo>
                <a:close/>
              </a:path>
              <a:path w="2357975" h="926815" stroke="0" extrusionOk="0">
                <a:moveTo>
                  <a:pt x="0" y="0"/>
                </a:moveTo>
                <a:cubicBezTo>
                  <a:pt x="106108" y="-26858"/>
                  <a:pt x="274517" y="28774"/>
                  <a:pt x="392996" y="0"/>
                </a:cubicBezTo>
                <a:lnTo>
                  <a:pt x="392996" y="0"/>
                </a:lnTo>
                <a:cubicBezTo>
                  <a:pt x="670923" y="-12404"/>
                  <a:pt x="762861" y="66704"/>
                  <a:pt x="982490" y="0"/>
                </a:cubicBezTo>
                <a:cubicBezTo>
                  <a:pt x="1082181" y="-56793"/>
                  <a:pt x="1303831" y="25214"/>
                  <a:pt x="1468495" y="0"/>
                </a:cubicBezTo>
                <a:cubicBezTo>
                  <a:pt x="1633160" y="-25214"/>
                  <a:pt x="1707442" y="45773"/>
                  <a:pt x="1899480" y="0"/>
                </a:cubicBezTo>
                <a:cubicBezTo>
                  <a:pt x="2091519" y="-45773"/>
                  <a:pt x="2163022" y="50359"/>
                  <a:pt x="2357975" y="0"/>
                </a:cubicBezTo>
                <a:cubicBezTo>
                  <a:pt x="2369827" y="183111"/>
                  <a:pt x="2302659" y="419925"/>
                  <a:pt x="2357975" y="540642"/>
                </a:cubicBezTo>
                <a:lnTo>
                  <a:pt x="2357975" y="540642"/>
                </a:lnTo>
                <a:cubicBezTo>
                  <a:pt x="2374179" y="619242"/>
                  <a:pt x="2353673" y="708250"/>
                  <a:pt x="2357975" y="772346"/>
                </a:cubicBezTo>
                <a:cubicBezTo>
                  <a:pt x="2362563" y="804198"/>
                  <a:pt x="2349364" y="861068"/>
                  <a:pt x="2357975" y="926815"/>
                </a:cubicBezTo>
                <a:cubicBezTo>
                  <a:pt x="2141762" y="953879"/>
                  <a:pt x="2102441" y="915301"/>
                  <a:pt x="1885725" y="926815"/>
                </a:cubicBezTo>
                <a:cubicBezTo>
                  <a:pt x="1669009" y="938329"/>
                  <a:pt x="1531821" y="893166"/>
                  <a:pt x="1413475" y="926815"/>
                </a:cubicBezTo>
                <a:cubicBezTo>
                  <a:pt x="1295129" y="960464"/>
                  <a:pt x="1072782" y="909361"/>
                  <a:pt x="982490" y="926815"/>
                </a:cubicBezTo>
                <a:cubicBezTo>
                  <a:pt x="752895" y="964571"/>
                  <a:pt x="585211" y="874549"/>
                  <a:pt x="392996" y="926815"/>
                </a:cubicBezTo>
                <a:lnTo>
                  <a:pt x="392996" y="926815"/>
                </a:lnTo>
                <a:cubicBezTo>
                  <a:pt x="199829" y="943194"/>
                  <a:pt x="194766" y="889926"/>
                  <a:pt x="0" y="926815"/>
                </a:cubicBezTo>
                <a:cubicBezTo>
                  <a:pt x="-18174" y="857979"/>
                  <a:pt x="8211" y="813907"/>
                  <a:pt x="0" y="772346"/>
                </a:cubicBezTo>
                <a:cubicBezTo>
                  <a:pt x="-84505" y="818841"/>
                  <a:pt x="-303504" y="773484"/>
                  <a:pt x="-415888" y="804222"/>
                </a:cubicBezTo>
                <a:cubicBezTo>
                  <a:pt x="-528272" y="834960"/>
                  <a:pt x="-695267" y="785463"/>
                  <a:pt x="-831776" y="836098"/>
                </a:cubicBezTo>
                <a:cubicBezTo>
                  <a:pt x="-757172" y="770258"/>
                  <a:pt x="-556345" y="780649"/>
                  <a:pt x="-399252" y="682461"/>
                </a:cubicBezTo>
                <a:cubicBezTo>
                  <a:pt x="-242159" y="584273"/>
                  <a:pt x="-178405" y="655841"/>
                  <a:pt x="0" y="540642"/>
                </a:cubicBezTo>
                <a:cubicBezTo>
                  <a:pt x="-62980" y="327372"/>
                  <a:pt x="27543" y="228520"/>
                  <a:pt x="0" y="0"/>
                </a:cubicBezTo>
                <a:close/>
              </a:path>
            </a:pathLst>
          </a:custGeom>
          <a:ln w="28575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1522809742">
                  <a:prstGeom prst="wedgeRectCallout">
                    <a:avLst>
                      <a:gd name="adj1" fmla="val -85275"/>
                      <a:gd name="adj2" fmla="val 40212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Estimate (Coefficient)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Standard Error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t-value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p-value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687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Call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191089-7946-9EA3-A6A1-79BA5B6F4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5114" y="1998291"/>
            <a:ext cx="5867702" cy="3886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244E351-7A74-3197-AF40-F831759B1D02}"/>
              </a:ext>
            </a:extLst>
          </p:cNvPr>
          <p:cNvSpPr txBox="1"/>
          <p:nvPr/>
        </p:nvSpPr>
        <p:spPr>
          <a:xfrm>
            <a:off x="3155114" y="2294626"/>
            <a:ext cx="5945754" cy="603849"/>
          </a:xfrm>
          <a:custGeom>
            <a:avLst/>
            <a:gdLst>
              <a:gd name="connsiteX0" fmla="*/ 0 w 5945754"/>
              <a:gd name="connsiteY0" fmla="*/ 0 h 603849"/>
              <a:gd name="connsiteX1" fmla="*/ 535118 w 5945754"/>
              <a:gd name="connsiteY1" fmla="*/ 0 h 603849"/>
              <a:gd name="connsiteX2" fmla="*/ 1248608 w 5945754"/>
              <a:gd name="connsiteY2" fmla="*/ 0 h 603849"/>
              <a:gd name="connsiteX3" fmla="*/ 1724269 w 5945754"/>
              <a:gd name="connsiteY3" fmla="*/ 0 h 603849"/>
              <a:gd name="connsiteX4" fmla="*/ 2378302 w 5945754"/>
              <a:gd name="connsiteY4" fmla="*/ 0 h 603849"/>
              <a:gd name="connsiteX5" fmla="*/ 2972877 w 5945754"/>
              <a:gd name="connsiteY5" fmla="*/ 0 h 603849"/>
              <a:gd name="connsiteX6" fmla="*/ 3567452 w 5945754"/>
              <a:gd name="connsiteY6" fmla="*/ 0 h 603849"/>
              <a:gd name="connsiteX7" fmla="*/ 4221485 w 5945754"/>
              <a:gd name="connsiteY7" fmla="*/ 0 h 603849"/>
              <a:gd name="connsiteX8" fmla="*/ 4637688 w 5945754"/>
              <a:gd name="connsiteY8" fmla="*/ 0 h 603849"/>
              <a:gd name="connsiteX9" fmla="*/ 5113348 w 5945754"/>
              <a:gd name="connsiteY9" fmla="*/ 0 h 603849"/>
              <a:gd name="connsiteX10" fmla="*/ 5945754 w 5945754"/>
              <a:gd name="connsiteY10" fmla="*/ 0 h 603849"/>
              <a:gd name="connsiteX11" fmla="*/ 5945754 w 5945754"/>
              <a:gd name="connsiteY11" fmla="*/ 283809 h 603849"/>
              <a:gd name="connsiteX12" fmla="*/ 5945754 w 5945754"/>
              <a:gd name="connsiteY12" fmla="*/ 603849 h 603849"/>
              <a:gd name="connsiteX13" fmla="*/ 5291721 w 5945754"/>
              <a:gd name="connsiteY13" fmla="*/ 603849 h 603849"/>
              <a:gd name="connsiteX14" fmla="*/ 4578231 w 5945754"/>
              <a:gd name="connsiteY14" fmla="*/ 603849 h 603849"/>
              <a:gd name="connsiteX15" fmla="*/ 4102570 w 5945754"/>
              <a:gd name="connsiteY15" fmla="*/ 603849 h 603849"/>
              <a:gd name="connsiteX16" fmla="*/ 3448537 w 5945754"/>
              <a:gd name="connsiteY16" fmla="*/ 603849 h 603849"/>
              <a:gd name="connsiteX17" fmla="*/ 2853962 w 5945754"/>
              <a:gd name="connsiteY17" fmla="*/ 603849 h 603849"/>
              <a:gd name="connsiteX18" fmla="*/ 2378302 w 5945754"/>
              <a:gd name="connsiteY18" fmla="*/ 603849 h 603849"/>
              <a:gd name="connsiteX19" fmla="*/ 1724269 w 5945754"/>
              <a:gd name="connsiteY19" fmla="*/ 603849 h 603849"/>
              <a:gd name="connsiteX20" fmla="*/ 1070236 w 5945754"/>
              <a:gd name="connsiteY20" fmla="*/ 603849 h 603849"/>
              <a:gd name="connsiteX21" fmla="*/ 0 w 5945754"/>
              <a:gd name="connsiteY21" fmla="*/ 603849 h 603849"/>
              <a:gd name="connsiteX22" fmla="*/ 0 w 5945754"/>
              <a:gd name="connsiteY22" fmla="*/ 289848 h 603849"/>
              <a:gd name="connsiteX23" fmla="*/ 0 w 5945754"/>
              <a:gd name="connsiteY23" fmla="*/ 0 h 60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45754" h="603849" extrusionOk="0">
                <a:moveTo>
                  <a:pt x="0" y="0"/>
                </a:moveTo>
                <a:cubicBezTo>
                  <a:pt x="265218" y="-4103"/>
                  <a:pt x="327973" y="19842"/>
                  <a:pt x="535118" y="0"/>
                </a:cubicBezTo>
                <a:cubicBezTo>
                  <a:pt x="742263" y="-19842"/>
                  <a:pt x="892732" y="39683"/>
                  <a:pt x="1248608" y="0"/>
                </a:cubicBezTo>
                <a:cubicBezTo>
                  <a:pt x="1604484" y="-39683"/>
                  <a:pt x="1628827" y="19650"/>
                  <a:pt x="1724269" y="0"/>
                </a:cubicBezTo>
                <a:cubicBezTo>
                  <a:pt x="1819711" y="-19650"/>
                  <a:pt x="2158306" y="22835"/>
                  <a:pt x="2378302" y="0"/>
                </a:cubicBezTo>
                <a:cubicBezTo>
                  <a:pt x="2598298" y="-22835"/>
                  <a:pt x="2705067" y="4252"/>
                  <a:pt x="2972877" y="0"/>
                </a:cubicBezTo>
                <a:cubicBezTo>
                  <a:pt x="3240687" y="-4252"/>
                  <a:pt x="3321260" y="46519"/>
                  <a:pt x="3567452" y="0"/>
                </a:cubicBezTo>
                <a:cubicBezTo>
                  <a:pt x="3813645" y="-46519"/>
                  <a:pt x="3938490" y="51951"/>
                  <a:pt x="4221485" y="0"/>
                </a:cubicBezTo>
                <a:cubicBezTo>
                  <a:pt x="4504480" y="-51951"/>
                  <a:pt x="4468097" y="8941"/>
                  <a:pt x="4637688" y="0"/>
                </a:cubicBezTo>
                <a:cubicBezTo>
                  <a:pt x="4807279" y="-8941"/>
                  <a:pt x="4900653" y="30560"/>
                  <a:pt x="5113348" y="0"/>
                </a:cubicBezTo>
                <a:cubicBezTo>
                  <a:pt x="5326043" y="-30560"/>
                  <a:pt x="5583634" y="28535"/>
                  <a:pt x="5945754" y="0"/>
                </a:cubicBezTo>
                <a:cubicBezTo>
                  <a:pt x="5960677" y="99112"/>
                  <a:pt x="5937068" y="163513"/>
                  <a:pt x="5945754" y="283809"/>
                </a:cubicBezTo>
                <a:cubicBezTo>
                  <a:pt x="5954440" y="404105"/>
                  <a:pt x="5926675" y="511487"/>
                  <a:pt x="5945754" y="603849"/>
                </a:cubicBezTo>
                <a:cubicBezTo>
                  <a:pt x="5653519" y="643278"/>
                  <a:pt x="5521856" y="546028"/>
                  <a:pt x="5291721" y="603849"/>
                </a:cubicBezTo>
                <a:cubicBezTo>
                  <a:pt x="5061586" y="661670"/>
                  <a:pt x="4802721" y="539110"/>
                  <a:pt x="4578231" y="603849"/>
                </a:cubicBezTo>
                <a:cubicBezTo>
                  <a:pt x="4353741" y="668588"/>
                  <a:pt x="4317520" y="548599"/>
                  <a:pt x="4102570" y="603849"/>
                </a:cubicBezTo>
                <a:cubicBezTo>
                  <a:pt x="3887620" y="659099"/>
                  <a:pt x="3648844" y="552559"/>
                  <a:pt x="3448537" y="603849"/>
                </a:cubicBezTo>
                <a:cubicBezTo>
                  <a:pt x="3248230" y="655139"/>
                  <a:pt x="2998426" y="602065"/>
                  <a:pt x="2853962" y="603849"/>
                </a:cubicBezTo>
                <a:cubicBezTo>
                  <a:pt x="2709498" y="605633"/>
                  <a:pt x="2507810" y="595222"/>
                  <a:pt x="2378302" y="603849"/>
                </a:cubicBezTo>
                <a:cubicBezTo>
                  <a:pt x="2248794" y="612476"/>
                  <a:pt x="1893681" y="544073"/>
                  <a:pt x="1724269" y="603849"/>
                </a:cubicBezTo>
                <a:cubicBezTo>
                  <a:pt x="1554857" y="663625"/>
                  <a:pt x="1331492" y="536728"/>
                  <a:pt x="1070236" y="603849"/>
                </a:cubicBezTo>
                <a:cubicBezTo>
                  <a:pt x="808980" y="670970"/>
                  <a:pt x="395821" y="509304"/>
                  <a:pt x="0" y="603849"/>
                </a:cubicBezTo>
                <a:cubicBezTo>
                  <a:pt x="-36309" y="480389"/>
                  <a:pt x="37106" y="394443"/>
                  <a:pt x="0" y="289848"/>
                </a:cubicBezTo>
                <a:cubicBezTo>
                  <a:pt x="-37106" y="185253"/>
                  <a:pt x="446" y="141311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18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Residuals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191089-7946-9EA3-A6A1-79BA5B6F4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5114" y="1998291"/>
            <a:ext cx="5867702" cy="3886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244E351-7A74-3197-AF40-F831759B1D02}"/>
              </a:ext>
            </a:extLst>
          </p:cNvPr>
          <p:cNvSpPr txBox="1"/>
          <p:nvPr/>
        </p:nvSpPr>
        <p:spPr>
          <a:xfrm>
            <a:off x="3036498" y="2958860"/>
            <a:ext cx="3692106" cy="612476"/>
          </a:xfrm>
          <a:custGeom>
            <a:avLst/>
            <a:gdLst>
              <a:gd name="connsiteX0" fmla="*/ 0 w 3692106"/>
              <a:gd name="connsiteY0" fmla="*/ 0 h 612476"/>
              <a:gd name="connsiteX1" fmla="*/ 490523 w 3692106"/>
              <a:gd name="connsiteY1" fmla="*/ 0 h 612476"/>
              <a:gd name="connsiteX2" fmla="*/ 1091808 w 3692106"/>
              <a:gd name="connsiteY2" fmla="*/ 0 h 612476"/>
              <a:gd name="connsiteX3" fmla="*/ 1545410 w 3692106"/>
              <a:gd name="connsiteY3" fmla="*/ 0 h 612476"/>
              <a:gd name="connsiteX4" fmla="*/ 2109775 w 3692106"/>
              <a:gd name="connsiteY4" fmla="*/ 0 h 612476"/>
              <a:gd name="connsiteX5" fmla="*/ 2637219 w 3692106"/>
              <a:gd name="connsiteY5" fmla="*/ 0 h 612476"/>
              <a:gd name="connsiteX6" fmla="*/ 3164662 w 3692106"/>
              <a:gd name="connsiteY6" fmla="*/ 0 h 612476"/>
              <a:gd name="connsiteX7" fmla="*/ 3692106 w 3692106"/>
              <a:gd name="connsiteY7" fmla="*/ 0 h 612476"/>
              <a:gd name="connsiteX8" fmla="*/ 3692106 w 3692106"/>
              <a:gd name="connsiteY8" fmla="*/ 287864 h 612476"/>
              <a:gd name="connsiteX9" fmla="*/ 3692106 w 3692106"/>
              <a:gd name="connsiteY9" fmla="*/ 612476 h 612476"/>
              <a:gd name="connsiteX10" fmla="*/ 3164662 w 3692106"/>
              <a:gd name="connsiteY10" fmla="*/ 612476 h 612476"/>
              <a:gd name="connsiteX11" fmla="*/ 2674140 w 3692106"/>
              <a:gd name="connsiteY11" fmla="*/ 612476 h 612476"/>
              <a:gd name="connsiteX12" fmla="*/ 2146696 w 3692106"/>
              <a:gd name="connsiteY12" fmla="*/ 612476 h 612476"/>
              <a:gd name="connsiteX13" fmla="*/ 1656173 w 3692106"/>
              <a:gd name="connsiteY13" fmla="*/ 612476 h 612476"/>
              <a:gd name="connsiteX14" fmla="*/ 1054887 w 3692106"/>
              <a:gd name="connsiteY14" fmla="*/ 612476 h 612476"/>
              <a:gd name="connsiteX15" fmla="*/ 601286 w 3692106"/>
              <a:gd name="connsiteY15" fmla="*/ 612476 h 612476"/>
              <a:gd name="connsiteX16" fmla="*/ 0 w 3692106"/>
              <a:gd name="connsiteY16" fmla="*/ 612476 h 612476"/>
              <a:gd name="connsiteX17" fmla="*/ 0 w 3692106"/>
              <a:gd name="connsiteY17" fmla="*/ 306238 h 612476"/>
              <a:gd name="connsiteX18" fmla="*/ 0 w 3692106"/>
              <a:gd name="connsiteY18" fmla="*/ 0 h 612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92106" h="612476" extrusionOk="0">
                <a:moveTo>
                  <a:pt x="0" y="0"/>
                </a:moveTo>
                <a:cubicBezTo>
                  <a:pt x="209645" y="-29068"/>
                  <a:pt x="320398" y="17748"/>
                  <a:pt x="490523" y="0"/>
                </a:cubicBezTo>
                <a:cubicBezTo>
                  <a:pt x="660648" y="-17748"/>
                  <a:pt x="913290" y="16684"/>
                  <a:pt x="1091808" y="0"/>
                </a:cubicBezTo>
                <a:cubicBezTo>
                  <a:pt x="1270326" y="-16684"/>
                  <a:pt x="1438452" y="2718"/>
                  <a:pt x="1545410" y="0"/>
                </a:cubicBezTo>
                <a:cubicBezTo>
                  <a:pt x="1652368" y="-2718"/>
                  <a:pt x="1943293" y="14633"/>
                  <a:pt x="2109775" y="0"/>
                </a:cubicBezTo>
                <a:cubicBezTo>
                  <a:pt x="2276257" y="-14633"/>
                  <a:pt x="2481182" y="47289"/>
                  <a:pt x="2637219" y="0"/>
                </a:cubicBezTo>
                <a:cubicBezTo>
                  <a:pt x="2793256" y="-47289"/>
                  <a:pt x="2905529" y="9052"/>
                  <a:pt x="3164662" y="0"/>
                </a:cubicBezTo>
                <a:cubicBezTo>
                  <a:pt x="3423795" y="-9052"/>
                  <a:pt x="3523517" y="38652"/>
                  <a:pt x="3692106" y="0"/>
                </a:cubicBezTo>
                <a:cubicBezTo>
                  <a:pt x="3719689" y="93314"/>
                  <a:pt x="3685403" y="159948"/>
                  <a:pt x="3692106" y="287864"/>
                </a:cubicBezTo>
                <a:cubicBezTo>
                  <a:pt x="3698809" y="415780"/>
                  <a:pt x="3653629" y="533024"/>
                  <a:pt x="3692106" y="612476"/>
                </a:cubicBezTo>
                <a:cubicBezTo>
                  <a:pt x="3551196" y="637099"/>
                  <a:pt x="3404940" y="562778"/>
                  <a:pt x="3164662" y="612476"/>
                </a:cubicBezTo>
                <a:cubicBezTo>
                  <a:pt x="2924384" y="662174"/>
                  <a:pt x="2828746" y="595842"/>
                  <a:pt x="2674140" y="612476"/>
                </a:cubicBezTo>
                <a:cubicBezTo>
                  <a:pt x="2519534" y="629110"/>
                  <a:pt x="2273303" y="603863"/>
                  <a:pt x="2146696" y="612476"/>
                </a:cubicBezTo>
                <a:cubicBezTo>
                  <a:pt x="2020089" y="621089"/>
                  <a:pt x="1804059" y="609228"/>
                  <a:pt x="1656173" y="612476"/>
                </a:cubicBezTo>
                <a:cubicBezTo>
                  <a:pt x="1508287" y="615724"/>
                  <a:pt x="1211261" y="540562"/>
                  <a:pt x="1054887" y="612476"/>
                </a:cubicBezTo>
                <a:cubicBezTo>
                  <a:pt x="898513" y="684390"/>
                  <a:pt x="810383" y="608070"/>
                  <a:pt x="601286" y="612476"/>
                </a:cubicBezTo>
                <a:cubicBezTo>
                  <a:pt x="392189" y="616882"/>
                  <a:pt x="272620" y="573270"/>
                  <a:pt x="0" y="612476"/>
                </a:cubicBezTo>
                <a:cubicBezTo>
                  <a:pt x="-24520" y="516932"/>
                  <a:pt x="30910" y="451666"/>
                  <a:pt x="0" y="306238"/>
                </a:cubicBezTo>
                <a:cubicBezTo>
                  <a:pt x="-30910" y="160810"/>
                  <a:pt x="26127" y="150361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310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Coefficients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191089-7946-9EA3-A6A1-79BA5B6F4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5114" y="1998291"/>
            <a:ext cx="5867702" cy="3886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244E351-7A74-3197-AF40-F831759B1D02}"/>
              </a:ext>
            </a:extLst>
          </p:cNvPr>
          <p:cNvSpPr txBox="1"/>
          <p:nvPr/>
        </p:nvSpPr>
        <p:spPr>
          <a:xfrm>
            <a:off x="5201729" y="3803675"/>
            <a:ext cx="894271" cy="1087501"/>
          </a:xfrm>
          <a:custGeom>
            <a:avLst/>
            <a:gdLst>
              <a:gd name="connsiteX0" fmla="*/ 0 w 894271"/>
              <a:gd name="connsiteY0" fmla="*/ 0 h 1087501"/>
              <a:gd name="connsiteX1" fmla="*/ 438193 w 894271"/>
              <a:gd name="connsiteY1" fmla="*/ 0 h 1087501"/>
              <a:gd name="connsiteX2" fmla="*/ 894271 w 894271"/>
              <a:gd name="connsiteY2" fmla="*/ 0 h 1087501"/>
              <a:gd name="connsiteX3" fmla="*/ 894271 w 894271"/>
              <a:gd name="connsiteY3" fmla="*/ 522000 h 1087501"/>
              <a:gd name="connsiteX4" fmla="*/ 894271 w 894271"/>
              <a:gd name="connsiteY4" fmla="*/ 1087501 h 1087501"/>
              <a:gd name="connsiteX5" fmla="*/ 438193 w 894271"/>
              <a:gd name="connsiteY5" fmla="*/ 1087501 h 1087501"/>
              <a:gd name="connsiteX6" fmla="*/ 0 w 894271"/>
              <a:gd name="connsiteY6" fmla="*/ 1087501 h 1087501"/>
              <a:gd name="connsiteX7" fmla="*/ 0 w 894271"/>
              <a:gd name="connsiteY7" fmla="*/ 576376 h 1087501"/>
              <a:gd name="connsiteX8" fmla="*/ 0 w 894271"/>
              <a:gd name="connsiteY8" fmla="*/ 0 h 108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4271" h="1087501" extrusionOk="0">
                <a:moveTo>
                  <a:pt x="0" y="0"/>
                </a:moveTo>
                <a:cubicBezTo>
                  <a:pt x="201314" y="-35854"/>
                  <a:pt x="301190" y="17390"/>
                  <a:pt x="438193" y="0"/>
                </a:cubicBezTo>
                <a:cubicBezTo>
                  <a:pt x="575196" y="-17390"/>
                  <a:pt x="698173" y="38723"/>
                  <a:pt x="894271" y="0"/>
                </a:cubicBezTo>
                <a:cubicBezTo>
                  <a:pt x="937750" y="244978"/>
                  <a:pt x="840280" y="306541"/>
                  <a:pt x="894271" y="522000"/>
                </a:cubicBezTo>
                <a:cubicBezTo>
                  <a:pt x="948262" y="737459"/>
                  <a:pt x="866085" y="902532"/>
                  <a:pt x="894271" y="1087501"/>
                </a:cubicBezTo>
                <a:cubicBezTo>
                  <a:pt x="697605" y="1115500"/>
                  <a:pt x="561299" y="1081111"/>
                  <a:pt x="438193" y="1087501"/>
                </a:cubicBezTo>
                <a:cubicBezTo>
                  <a:pt x="315087" y="1093891"/>
                  <a:pt x="107883" y="1044271"/>
                  <a:pt x="0" y="1087501"/>
                </a:cubicBezTo>
                <a:cubicBezTo>
                  <a:pt x="-21647" y="901772"/>
                  <a:pt x="13832" y="780633"/>
                  <a:pt x="0" y="576376"/>
                </a:cubicBezTo>
                <a:cubicBezTo>
                  <a:pt x="-13832" y="372120"/>
                  <a:pt x="37497" y="212678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1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Coefficients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191089-7946-9EA3-A6A1-79BA5B6F4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5114" y="1998291"/>
            <a:ext cx="5867702" cy="3886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244E351-7A74-3197-AF40-F831759B1D02}"/>
              </a:ext>
            </a:extLst>
          </p:cNvPr>
          <p:cNvSpPr txBox="1"/>
          <p:nvPr/>
        </p:nvSpPr>
        <p:spPr>
          <a:xfrm>
            <a:off x="6096000" y="3820928"/>
            <a:ext cx="969034" cy="1070249"/>
          </a:xfrm>
          <a:custGeom>
            <a:avLst/>
            <a:gdLst>
              <a:gd name="connsiteX0" fmla="*/ 0 w 969034"/>
              <a:gd name="connsiteY0" fmla="*/ 0 h 1070249"/>
              <a:gd name="connsiteX1" fmla="*/ 474827 w 969034"/>
              <a:gd name="connsiteY1" fmla="*/ 0 h 1070249"/>
              <a:gd name="connsiteX2" fmla="*/ 969034 w 969034"/>
              <a:gd name="connsiteY2" fmla="*/ 0 h 1070249"/>
              <a:gd name="connsiteX3" fmla="*/ 969034 w 969034"/>
              <a:gd name="connsiteY3" fmla="*/ 513720 h 1070249"/>
              <a:gd name="connsiteX4" fmla="*/ 969034 w 969034"/>
              <a:gd name="connsiteY4" fmla="*/ 1070249 h 1070249"/>
              <a:gd name="connsiteX5" fmla="*/ 474827 w 969034"/>
              <a:gd name="connsiteY5" fmla="*/ 1070249 h 1070249"/>
              <a:gd name="connsiteX6" fmla="*/ 0 w 969034"/>
              <a:gd name="connsiteY6" fmla="*/ 1070249 h 1070249"/>
              <a:gd name="connsiteX7" fmla="*/ 0 w 969034"/>
              <a:gd name="connsiteY7" fmla="*/ 567232 h 1070249"/>
              <a:gd name="connsiteX8" fmla="*/ 0 w 969034"/>
              <a:gd name="connsiteY8" fmla="*/ 0 h 107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9034" h="1070249" extrusionOk="0">
                <a:moveTo>
                  <a:pt x="0" y="0"/>
                </a:moveTo>
                <a:cubicBezTo>
                  <a:pt x="176768" y="-15884"/>
                  <a:pt x="345938" y="45728"/>
                  <a:pt x="474827" y="0"/>
                </a:cubicBezTo>
                <a:cubicBezTo>
                  <a:pt x="603716" y="-45728"/>
                  <a:pt x="840876" y="23787"/>
                  <a:pt x="969034" y="0"/>
                </a:cubicBezTo>
                <a:cubicBezTo>
                  <a:pt x="999596" y="174905"/>
                  <a:pt x="943685" y="403269"/>
                  <a:pt x="969034" y="513720"/>
                </a:cubicBezTo>
                <a:cubicBezTo>
                  <a:pt x="994383" y="624171"/>
                  <a:pt x="938191" y="859594"/>
                  <a:pt x="969034" y="1070249"/>
                </a:cubicBezTo>
                <a:cubicBezTo>
                  <a:pt x="862954" y="1114428"/>
                  <a:pt x="695392" y="1064272"/>
                  <a:pt x="474827" y="1070249"/>
                </a:cubicBezTo>
                <a:cubicBezTo>
                  <a:pt x="254262" y="1076226"/>
                  <a:pt x="117463" y="1039279"/>
                  <a:pt x="0" y="1070249"/>
                </a:cubicBezTo>
                <a:cubicBezTo>
                  <a:pt x="-55648" y="888769"/>
                  <a:pt x="31352" y="733770"/>
                  <a:pt x="0" y="567232"/>
                </a:cubicBezTo>
                <a:cubicBezTo>
                  <a:pt x="-31352" y="400694"/>
                  <a:pt x="15352" y="202735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97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Coefficients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191089-7946-9EA3-A6A1-79BA5B6F4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5114" y="1998291"/>
            <a:ext cx="5867702" cy="3886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244E351-7A74-3197-AF40-F831759B1D02}"/>
              </a:ext>
            </a:extLst>
          </p:cNvPr>
          <p:cNvSpPr txBox="1"/>
          <p:nvPr/>
        </p:nvSpPr>
        <p:spPr>
          <a:xfrm>
            <a:off x="7030530" y="3829555"/>
            <a:ext cx="715992" cy="1035744"/>
          </a:xfrm>
          <a:custGeom>
            <a:avLst/>
            <a:gdLst>
              <a:gd name="connsiteX0" fmla="*/ 0 w 715992"/>
              <a:gd name="connsiteY0" fmla="*/ 0 h 1035744"/>
              <a:gd name="connsiteX1" fmla="*/ 350836 w 715992"/>
              <a:gd name="connsiteY1" fmla="*/ 0 h 1035744"/>
              <a:gd name="connsiteX2" fmla="*/ 715992 w 715992"/>
              <a:gd name="connsiteY2" fmla="*/ 0 h 1035744"/>
              <a:gd name="connsiteX3" fmla="*/ 715992 w 715992"/>
              <a:gd name="connsiteY3" fmla="*/ 497157 h 1035744"/>
              <a:gd name="connsiteX4" fmla="*/ 715992 w 715992"/>
              <a:gd name="connsiteY4" fmla="*/ 1035744 h 1035744"/>
              <a:gd name="connsiteX5" fmla="*/ 350836 w 715992"/>
              <a:gd name="connsiteY5" fmla="*/ 1035744 h 1035744"/>
              <a:gd name="connsiteX6" fmla="*/ 0 w 715992"/>
              <a:gd name="connsiteY6" fmla="*/ 1035744 h 1035744"/>
              <a:gd name="connsiteX7" fmla="*/ 0 w 715992"/>
              <a:gd name="connsiteY7" fmla="*/ 548944 h 1035744"/>
              <a:gd name="connsiteX8" fmla="*/ 0 w 715992"/>
              <a:gd name="connsiteY8" fmla="*/ 0 h 103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5992" h="1035744" extrusionOk="0">
                <a:moveTo>
                  <a:pt x="0" y="0"/>
                </a:moveTo>
                <a:cubicBezTo>
                  <a:pt x="100220" y="-37198"/>
                  <a:pt x="258214" y="9040"/>
                  <a:pt x="350836" y="0"/>
                </a:cubicBezTo>
                <a:cubicBezTo>
                  <a:pt x="443458" y="-9040"/>
                  <a:pt x="579620" y="20702"/>
                  <a:pt x="715992" y="0"/>
                </a:cubicBezTo>
                <a:cubicBezTo>
                  <a:pt x="730744" y="157131"/>
                  <a:pt x="657204" y="284290"/>
                  <a:pt x="715992" y="497157"/>
                </a:cubicBezTo>
                <a:cubicBezTo>
                  <a:pt x="774780" y="710024"/>
                  <a:pt x="659228" y="886499"/>
                  <a:pt x="715992" y="1035744"/>
                </a:cubicBezTo>
                <a:cubicBezTo>
                  <a:pt x="594743" y="1056793"/>
                  <a:pt x="530427" y="1030529"/>
                  <a:pt x="350836" y="1035744"/>
                </a:cubicBezTo>
                <a:cubicBezTo>
                  <a:pt x="171245" y="1040959"/>
                  <a:pt x="152260" y="999898"/>
                  <a:pt x="0" y="1035744"/>
                </a:cubicBezTo>
                <a:cubicBezTo>
                  <a:pt x="-23051" y="831573"/>
                  <a:pt x="39188" y="727136"/>
                  <a:pt x="0" y="548944"/>
                </a:cubicBezTo>
                <a:cubicBezTo>
                  <a:pt x="-39188" y="370752"/>
                  <a:pt x="9800" y="166665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peech Bubble: Rectangle 2">
                <a:extLst>
                  <a:ext uri="{FF2B5EF4-FFF2-40B4-BE49-F238E27FC236}">
                    <a16:creationId xmlns:a16="http://schemas.microsoft.com/office/drawing/2014/main" id="{3D69DAE9-72B7-3F11-2D5B-1134BA9690E9}"/>
                  </a:ext>
                </a:extLst>
              </p:cNvPr>
              <p:cNvSpPr/>
              <p:nvPr/>
            </p:nvSpPr>
            <p:spPr>
              <a:xfrm>
                <a:off x="8721306" y="2899602"/>
                <a:ext cx="2940494" cy="1035744"/>
              </a:xfrm>
              <a:custGeom>
                <a:avLst/>
                <a:gdLst>
                  <a:gd name="connsiteX0" fmla="*/ 0 w 2940494"/>
                  <a:gd name="connsiteY0" fmla="*/ 0 h 1035744"/>
                  <a:gd name="connsiteX1" fmla="*/ 490082 w 2940494"/>
                  <a:gd name="connsiteY1" fmla="*/ 0 h 1035744"/>
                  <a:gd name="connsiteX2" fmla="*/ 490082 w 2940494"/>
                  <a:gd name="connsiteY2" fmla="*/ 0 h 1035744"/>
                  <a:gd name="connsiteX3" fmla="*/ 864995 w 2940494"/>
                  <a:gd name="connsiteY3" fmla="*/ 0 h 1035744"/>
                  <a:gd name="connsiteX4" fmla="*/ 1225206 w 2940494"/>
                  <a:gd name="connsiteY4" fmla="*/ 0 h 1035744"/>
                  <a:gd name="connsiteX5" fmla="*/ 1762663 w 2940494"/>
                  <a:gd name="connsiteY5" fmla="*/ 0 h 1035744"/>
                  <a:gd name="connsiteX6" fmla="*/ 2300120 w 2940494"/>
                  <a:gd name="connsiteY6" fmla="*/ 0 h 1035744"/>
                  <a:gd name="connsiteX7" fmla="*/ 2940494 w 2940494"/>
                  <a:gd name="connsiteY7" fmla="*/ 0 h 1035744"/>
                  <a:gd name="connsiteX8" fmla="*/ 2940494 w 2940494"/>
                  <a:gd name="connsiteY8" fmla="*/ 290008 h 1035744"/>
                  <a:gd name="connsiteX9" fmla="*/ 2940494 w 2940494"/>
                  <a:gd name="connsiteY9" fmla="*/ 604184 h 1035744"/>
                  <a:gd name="connsiteX10" fmla="*/ 2940494 w 2940494"/>
                  <a:gd name="connsiteY10" fmla="*/ 604184 h 1035744"/>
                  <a:gd name="connsiteX11" fmla="*/ 2940494 w 2940494"/>
                  <a:gd name="connsiteY11" fmla="*/ 863120 h 1035744"/>
                  <a:gd name="connsiteX12" fmla="*/ 2940494 w 2940494"/>
                  <a:gd name="connsiteY12" fmla="*/ 1035744 h 1035744"/>
                  <a:gd name="connsiteX13" fmla="*/ 2403037 w 2940494"/>
                  <a:gd name="connsiteY13" fmla="*/ 1035744 h 1035744"/>
                  <a:gd name="connsiteX14" fmla="*/ 1831274 w 2940494"/>
                  <a:gd name="connsiteY14" fmla="*/ 1035744 h 1035744"/>
                  <a:gd name="connsiteX15" fmla="*/ 1225206 w 2940494"/>
                  <a:gd name="connsiteY15" fmla="*/ 1035744 h 1035744"/>
                  <a:gd name="connsiteX16" fmla="*/ 842942 w 2940494"/>
                  <a:gd name="connsiteY16" fmla="*/ 1035744 h 1035744"/>
                  <a:gd name="connsiteX17" fmla="*/ 490082 w 2940494"/>
                  <a:gd name="connsiteY17" fmla="*/ 1035744 h 1035744"/>
                  <a:gd name="connsiteX18" fmla="*/ 490082 w 2940494"/>
                  <a:gd name="connsiteY18" fmla="*/ 1035744 h 1035744"/>
                  <a:gd name="connsiteX19" fmla="*/ 0 w 2940494"/>
                  <a:gd name="connsiteY19" fmla="*/ 1035744 h 1035744"/>
                  <a:gd name="connsiteX20" fmla="*/ 0 w 2940494"/>
                  <a:gd name="connsiteY20" fmla="*/ 863120 h 1035744"/>
                  <a:gd name="connsiteX21" fmla="*/ -461502 w 2940494"/>
                  <a:gd name="connsiteY21" fmla="*/ 835256 h 1035744"/>
                  <a:gd name="connsiteX22" fmla="*/ -941840 w 2940494"/>
                  <a:gd name="connsiteY22" fmla="*/ 806254 h 1035744"/>
                  <a:gd name="connsiteX23" fmla="*/ -489757 w 2940494"/>
                  <a:gd name="connsiteY23" fmla="*/ 709260 h 1035744"/>
                  <a:gd name="connsiteX24" fmla="*/ 0 w 2940494"/>
                  <a:gd name="connsiteY24" fmla="*/ 604184 h 1035744"/>
                  <a:gd name="connsiteX25" fmla="*/ 0 w 2940494"/>
                  <a:gd name="connsiteY25" fmla="*/ 320218 h 1035744"/>
                  <a:gd name="connsiteX26" fmla="*/ 0 w 2940494"/>
                  <a:gd name="connsiteY26" fmla="*/ 0 h 1035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940494" h="1035744" fill="none" extrusionOk="0">
                    <a:moveTo>
                      <a:pt x="0" y="0"/>
                    </a:moveTo>
                    <a:cubicBezTo>
                      <a:pt x="140873" y="-37011"/>
                      <a:pt x="319958" y="6660"/>
                      <a:pt x="490082" y="0"/>
                    </a:cubicBezTo>
                    <a:lnTo>
                      <a:pt x="490082" y="0"/>
                    </a:lnTo>
                    <a:cubicBezTo>
                      <a:pt x="600103" y="-20584"/>
                      <a:pt x="703339" y="34218"/>
                      <a:pt x="864995" y="0"/>
                    </a:cubicBezTo>
                    <a:cubicBezTo>
                      <a:pt x="1026651" y="-34218"/>
                      <a:pt x="1137754" y="21501"/>
                      <a:pt x="1225206" y="0"/>
                    </a:cubicBezTo>
                    <a:cubicBezTo>
                      <a:pt x="1445662" y="-21023"/>
                      <a:pt x="1582591" y="5935"/>
                      <a:pt x="1762663" y="0"/>
                    </a:cubicBezTo>
                    <a:cubicBezTo>
                      <a:pt x="1942735" y="-5935"/>
                      <a:pt x="2060500" y="5223"/>
                      <a:pt x="2300120" y="0"/>
                    </a:cubicBezTo>
                    <a:cubicBezTo>
                      <a:pt x="2539740" y="-5223"/>
                      <a:pt x="2724986" y="28121"/>
                      <a:pt x="2940494" y="0"/>
                    </a:cubicBezTo>
                    <a:cubicBezTo>
                      <a:pt x="2942238" y="108709"/>
                      <a:pt x="2918004" y="197428"/>
                      <a:pt x="2940494" y="290008"/>
                    </a:cubicBezTo>
                    <a:cubicBezTo>
                      <a:pt x="2962984" y="382588"/>
                      <a:pt x="2916133" y="500186"/>
                      <a:pt x="2940494" y="604184"/>
                    </a:cubicBezTo>
                    <a:lnTo>
                      <a:pt x="2940494" y="604184"/>
                    </a:lnTo>
                    <a:cubicBezTo>
                      <a:pt x="2970801" y="707449"/>
                      <a:pt x="2920947" y="744916"/>
                      <a:pt x="2940494" y="863120"/>
                    </a:cubicBezTo>
                    <a:cubicBezTo>
                      <a:pt x="2955206" y="939942"/>
                      <a:pt x="2925204" y="989786"/>
                      <a:pt x="2940494" y="1035744"/>
                    </a:cubicBezTo>
                    <a:cubicBezTo>
                      <a:pt x="2789180" y="1079410"/>
                      <a:pt x="2600630" y="1008034"/>
                      <a:pt x="2403037" y="1035744"/>
                    </a:cubicBezTo>
                    <a:cubicBezTo>
                      <a:pt x="2205444" y="1063454"/>
                      <a:pt x="2001312" y="1012080"/>
                      <a:pt x="1831274" y="1035744"/>
                    </a:cubicBezTo>
                    <a:cubicBezTo>
                      <a:pt x="1661236" y="1059408"/>
                      <a:pt x="1463520" y="1009482"/>
                      <a:pt x="1225206" y="1035744"/>
                    </a:cubicBezTo>
                    <a:cubicBezTo>
                      <a:pt x="1135824" y="1063687"/>
                      <a:pt x="1017810" y="1010351"/>
                      <a:pt x="842942" y="1035744"/>
                    </a:cubicBezTo>
                    <a:cubicBezTo>
                      <a:pt x="668074" y="1061137"/>
                      <a:pt x="581252" y="995913"/>
                      <a:pt x="490082" y="1035744"/>
                    </a:cubicBezTo>
                    <a:lnTo>
                      <a:pt x="490082" y="1035744"/>
                    </a:lnTo>
                    <a:cubicBezTo>
                      <a:pt x="390512" y="1076256"/>
                      <a:pt x="199818" y="1014999"/>
                      <a:pt x="0" y="1035744"/>
                    </a:cubicBezTo>
                    <a:cubicBezTo>
                      <a:pt x="-12461" y="993531"/>
                      <a:pt x="63" y="944323"/>
                      <a:pt x="0" y="863120"/>
                    </a:cubicBezTo>
                    <a:cubicBezTo>
                      <a:pt x="-202927" y="901357"/>
                      <a:pt x="-286698" y="843581"/>
                      <a:pt x="-461502" y="835256"/>
                    </a:cubicBezTo>
                    <a:cubicBezTo>
                      <a:pt x="-636306" y="826931"/>
                      <a:pt x="-824176" y="778284"/>
                      <a:pt x="-941840" y="806254"/>
                    </a:cubicBezTo>
                    <a:cubicBezTo>
                      <a:pt x="-810393" y="736122"/>
                      <a:pt x="-579514" y="742050"/>
                      <a:pt x="-489757" y="709260"/>
                    </a:cubicBezTo>
                    <a:cubicBezTo>
                      <a:pt x="-400000" y="676470"/>
                      <a:pt x="-124786" y="633506"/>
                      <a:pt x="0" y="604184"/>
                    </a:cubicBezTo>
                    <a:cubicBezTo>
                      <a:pt x="-15598" y="514587"/>
                      <a:pt x="9016" y="380312"/>
                      <a:pt x="0" y="320218"/>
                    </a:cubicBezTo>
                    <a:cubicBezTo>
                      <a:pt x="-9016" y="260124"/>
                      <a:pt x="15236" y="83533"/>
                      <a:pt x="0" y="0"/>
                    </a:cubicBezTo>
                    <a:close/>
                  </a:path>
                  <a:path w="2940494" h="1035744" stroke="0" extrusionOk="0">
                    <a:moveTo>
                      <a:pt x="0" y="0"/>
                    </a:moveTo>
                    <a:cubicBezTo>
                      <a:pt x="227918" y="-49111"/>
                      <a:pt x="373744" y="44310"/>
                      <a:pt x="490082" y="0"/>
                    </a:cubicBezTo>
                    <a:lnTo>
                      <a:pt x="490082" y="0"/>
                    </a:lnTo>
                    <a:cubicBezTo>
                      <a:pt x="573759" y="-3343"/>
                      <a:pt x="764837" y="25158"/>
                      <a:pt x="864995" y="0"/>
                    </a:cubicBezTo>
                    <a:cubicBezTo>
                      <a:pt x="965153" y="-25158"/>
                      <a:pt x="1116575" y="22816"/>
                      <a:pt x="1225206" y="0"/>
                    </a:cubicBezTo>
                    <a:cubicBezTo>
                      <a:pt x="1509835" y="-48568"/>
                      <a:pt x="1545377" y="24968"/>
                      <a:pt x="1831274" y="0"/>
                    </a:cubicBezTo>
                    <a:cubicBezTo>
                      <a:pt x="2117171" y="-24968"/>
                      <a:pt x="2264369" y="29847"/>
                      <a:pt x="2385884" y="0"/>
                    </a:cubicBezTo>
                    <a:cubicBezTo>
                      <a:pt x="2507399" y="-29847"/>
                      <a:pt x="2691863" y="38218"/>
                      <a:pt x="2940494" y="0"/>
                    </a:cubicBezTo>
                    <a:cubicBezTo>
                      <a:pt x="2941452" y="126060"/>
                      <a:pt x="2917090" y="160313"/>
                      <a:pt x="2940494" y="283966"/>
                    </a:cubicBezTo>
                    <a:cubicBezTo>
                      <a:pt x="2963898" y="407619"/>
                      <a:pt x="2912643" y="490219"/>
                      <a:pt x="2940494" y="604184"/>
                    </a:cubicBezTo>
                    <a:lnTo>
                      <a:pt x="2940494" y="604184"/>
                    </a:lnTo>
                    <a:cubicBezTo>
                      <a:pt x="2949276" y="718784"/>
                      <a:pt x="2917247" y="781159"/>
                      <a:pt x="2940494" y="863120"/>
                    </a:cubicBezTo>
                    <a:cubicBezTo>
                      <a:pt x="2944724" y="902922"/>
                      <a:pt x="2929275" y="982294"/>
                      <a:pt x="2940494" y="1035744"/>
                    </a:cubicBezTo>
                    <a:cubicBezTo>
                      <a:pt x="2638820" y="1061741"/>
                      <a:pt x="2610363" y="1016048"/>
                      <a:pt x="2334426" y="1035744"/>
                    </a:cubicBezTo>
                    <a:cubicBezTo>
                      <a:pt x="2058489" y="1055440"/>
                      <a:pt x="1937854" y="1028848"/>
                      <a:pt x="1814122" y="1035744"/>
                    </a:cubicBezTo>
                    <a:cubicBezTo>
                      <a:pt x="1690390" y="1042640"/>
                      <a:pt x="1479966" y="1026679"/>
                      <a:pt x="1225206" y="1035744"/>
                    </a:cubicBezTo>
                    <a:cubicBezTo>
                      <a:pt x="1094768" y="1080137"/>
                      <a:pt x="976629" y="1006408"/>
                      <a:pt x="850293" y="1035744"/>
                    </a:cubicBezTo>
                    <a:cubicBezTo>
                      <a:pt x="723957" y="1065080"/>
                      <a:pt x="577192" y="1015190"/>
                      <a:pt x="490082" y="1035744"/>
                    </a:cubicBezTo>
                    <a:lnTo>
                      <a:pt x="490082" y="1035744"/>
                    </a:lnTo>
                    <a:cubicBezTo>
                      <a:pt x="289906" y="1052799"/>
                      <a:pt x="152954" y="985441"/>
                      <a:pt x="0" y="1035744"/>
                    </a:cubicBezTo>
                    <a:cubicBezTo>
                      <a:pt x="-6150" y="985551"/>
                      <a:pt x="16071" y="907303"/>
                      <a:pt x="0" y="863120"/>
                    </a:cubicBezTo>
                    <a:cubicBezTo>
                      <a:pt x="-156371" y="881497"/>
                      <a:pt x="-248663" y="816467"/>
                      <a:pt x="-489757" y="833550"/>
                    </a:cubicBezTo>
                    <a:cubicBezTo>
                      <a:pt x="-730851" y="850632"/>
                      <a:pt x="-829639" y="781513"/>
                      <a:pt x="-941840" y="806254"/>
                    </a:cubicBezTo>
                    <a:cubicBezTo>
                      <a:pt x="-744129" y="718440"/>
                      <a:pt x="-559329" y="748358"/>
                      <a:pt x="-461502" y="703198"/>
                    </a:cubicBezTo>
                    <a:cubicBezTo>
                      <a:pt x="-363675" y="658038"/>
                      <a:pt x="-196703" y="654642"/>
                      <a:pt x="0" y="604184"/>
                    </a:cubicBezTo>
                    <a:cubicBezTo>
                      <a:pt x="-35597" y="499395"/>
                      <a:pt x="21056" y="433358"/>
                      <a:pt x="0" y="302092"/>
                    </a:cubicBezTo>
                    <a:cubicBezTo>
                      <a:pt x="-21056" y="170826"/>
                      <a:pt x="32533" y="60798"/>
                      <a:pt x="0" y="0"/>
                    </a:cubicBezTo>
                    <a:close/>
                  </a:path>
                </a:pathLst>
              </a:custGeom>
              <a:ln w="28575">
                <a:solidFill>
                  <a:schemeClr val="tx2">
                    <a:lumMod val="90000"/>
                    <a:lumOff val="1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522809742">
                      <a:prstGeom prst="wedgeRectCallout">
                        <a:avLst>
                          <a:gd name="adj1" fmla="val -82030"/>
                          <a:gd name="adj2" fmla="val 27843"/>
                        </a:avLst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400" b="1" dirty="0"/>
                  <a:t>Formula</a:t>
                </a:r>
                <a:r>
                  <a:rPr lang="en-US" sz="1400" dirty="0"/>
                  <a:t>:</a:t>
                </a:r>
              </a:p>
              <a:p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𝐸𝑠𝑡𝑖𝑚𝑎𝑡𝑒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𝑆𝑡𝑎𝑛𝑑𝑎𝑟𝑑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  <a:p>
                <a:endParaRPr lang="en-US" sz="1400" dirty="0"/>
              </a:p>
            </p:txBody>
          </p:sp>
        </mc:Choice>
        <mc:Fallback xmlns="">
          <p:sp>
            <p:nvSpPr>
              <p:cNvPr id="3" name="Speech Bubble: Rectangle 2">
                <a:extLst>
                  <a:ext uri="{FF2B5EF4-FFF2-40B4-BE49-F238E27FC236}">
                    <a16:creationId xmlns:a16="http://schemas.microsoft.com/office/drawing/2014/main" id="{3D69DAE9-72B7-3F11-2D5B-1134BA9690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1306" y="2899602"/>
                <a:ext cx="2940494" cy="1035744"/>
              </a:xfrm>
              <a:prstGeom prst="wedgeRectCallout">
                <a:avLst>
                  <a:gd name="adj1" fmla="val -82030"/>
                  <a:gd name="adj2" fmla="val 27843"/>
                </a:avLst>
              </a:prstGeom>
              <a:blipFill>
                <a:blip r:embed="rId5"/>
                <a:stretch>
                  <a:fillRect t="-3315"/>
                </a:stretch>
              </a:blipFill>
              <a:ln w="28575">
                <a:solidFill>
                  <a:schemeClr val="tx2">
                    <a:lumMod val="90000"/>
                    <a:lumOff val="1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522809742">
                      <a:custGeom>
                        <a:avLst/>
                        <a:gdLst>
                          <a:gd name="connsiteX0" fmla="*/ 0 w 2940494"/>
                          <a:gd name="connsiteY0" fmla="*/ 0 h 1035744"/>
                          <a:gd name="connsiteX1" fmla="*/ 490082 w 2940494"/>
                          <a:gd name="connsiteY1" fmla="*/ 0 h 1035744"/>
                          <a:gd name="connsiteX2" fmla="*/ 490082 w 2940494"/>
                          <a:gd name="connsiteY2" fmla="*/ 0 h 1035744"/>
                          <a:gd name="connsiteX3" fmla="*/ 864995 w 2940494"/>
                          <a:gd name="connsiteY3" fmla="*/ 0 h 1035744"/>
                          <a:gd name="connsiteX4" fmla="*/ 1225206 w 2940494"/>
                          <a:gd name="connsiteY4" fmla="*/ 0 h 1035744"/>
                          <a:gd name="connsiteX5" fmla="*/ 1762663 w 2940494"/>
                          <a:gd name="connsiteY5" fmla="*/ 0 h 1035744"/>
                          <a:gd name="connsiteX6" fmla="*/ 2300120 w 2940494"/>
                          <a:gd name="connsiteY6" fmla="*/ 0 h 1035744"/>
                          <a:gd name="connsiteX7" fmla="*/ 2940494 w 2940494"/>
                          <a:gd name="connsiteY7" fmla="*/ 0 h 1035744"/>
                          <a:gd name="connsiteX8" fmla="*/ 2940494 w 2940494"/>
                          <a:gd name="connsiteY8" fmla="*/ 290008 h 1035744"/>
                          <a:gd name="connsiteX9" fmla="*/ 2940494 w 2940494"/>
                          <a:gd name="connsiteY9" fmla="*/ 604184 h 1035744"/>
                          <a:gd name="connsiteX10" fmla="*/ 2940494 w 2940494"/>
                          <a:gd name="connsiteY10" fmla="*/ 604184 h 1035744"/>
                          <a:gd name="connsiteX11" fmla="*/ 2940494 w 2940494"/>
                          <a:gd name="connsiteY11" fmla="*/ 863120 h 1035744"/>
                          <a:gd name="connsiteX12" fmla="*/ 2940494 w 2940494"/>
                          <a:gd name="connsiteY12" fmla="*/ 1035744 h 1035744"/>
                          <a:gd name="connsiteX13" fmla="*/ 2403037 w 2940494"/>
                          <a:gd name="connsiteY13" fmla="*/ 1035744 h 1035744"/>
                          <a:gd name="connsiteX14" fmla="*/ 1831274 w 2940494"/>
                          <a:gd name="connsiteY14" fmla="*/ 1035744 h 1035744"/>
                          <a:gd name="connsiteX15" fmla="*/ 1225206 w 2940494"/>
                          <a:gd name="connsiteY15" fmla="*/ 1035744 h 1035744"/>
                          <a:gd name="connsiteX16" fmla="*/ 842942 w 2940494"/>
                          <a:gd name="connsiteY16" fmla="*/ 1035744 h 1035744"/>
                          <a:gd name="connsiteX17" fmla="*/ 490082 w 2940494"/>
                          <a:gd name="connsiteY17" fmla="*/ 1035744 h 1035744"/>
                          <a:gd name="connsiteX18" fmla="*/ 490082 w 2940494"/>
                          <a:gd name="connsiteY18" fmla="*/ 1035744 h 1035744"/>
                          <a:gd name="connsiteX19" fmla="*/ 0 w 2940494"/>
                          <a:gd name="connsiteY19" fmla="*/ 1035744 h 1035744"/>
                          <a:gd name="connsiteX20" fmla="*/ 0 w 2940494"/>
                          <a:gd name="connsiteY20" fmla="*/ 863120 h 1035744"/>
                          <a:gd name="connsiteX21" fmla="*/ -461502 w 2940494"/>
                          <a:gd name="connsiteY21" fmla="*/ 835256 h 1035744"/>
                          <a:gd name="connsiteX22" fmla="*/ -941840 w 2940494"/>
                          <a:gd name="connsiteY22" fmla="*/ 806254 h 1035744"/>
                          <a:gd name="connsiteX23" fmla="*/ -489757 w 2940494"/>
                          <a:gd name="connsiteY23" fmla="*/ 709260 h 1035744"/>
                          <a:gd name="connsiteX24" fmla="*/ 0 w 2940494"/>
                          <a:gd name="connsiteY24" fmla="*/ 604184 h 1035744"/>
                          <a:gd name="connsiteX25" fmla="*/ 0 w 2940494"/>
                          <a:gd name="connsiteY25" fmla="*/ 320218 h 1035744"/>
                          <a:gd name="connsiteX26" fmla="*/ 0 w 2940494"/>
                          <a:gd name="connsiteY26" fmla="*/ 0 h 103574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</a:cxnLst>
                        <a:rect l="l" t="t" r="r" b="b"/>
                        <a:pathLst>
                          <a:path w="2940494" h="1035744" fill="none" extrusionOk="0">
                            <a:moveTo>
                              <a:pt x="0" y="0"/>
                            </a:moveTo>
                            <a:cubicBezTo>
                              <a:pt x="140873" y="-37011"/>
                              <a:pt x="319958" y="6660"/>
                              <a:pt x="490082" y="0"/>
                            </a:cubicBezTo>
                            <a:lnTo>
                              <a:pt x="490082" y="0"/>
                            </a:lnTo>
                            <a:cubicBezTo>
                              <a:pt x="600103" y="-20584"/>
                              <a:pt x="703339" y="34218"/>
                              <a:pt x="864995" y="0"/>
                            </a:cubicBezTo>
                            <a:cubicBezTo>
                              <a:pt x="1026651" y="-34218"/>
                              <a:pt x="1137754" y="21501"/>
                              <a:pt x="1225206" y="0"/>
                            </a:cubicBezTo>
                            <a:cubicBezTo>
                              <a:pt x="1445662" y="-21023"/>
                              <a:pt x="1582591" y="5935"/>
                              <a:pt x="1762663" y="0"/>
                            </a:cubicBezTo>
                            <a:cubicBezTo>
                              <a:pt x="1942735" y="-5935"/>
                              <a:pt x="2060500" y="5223"/>
                              <a:pt x="2300120" y="0"/>
                            </a:cubicBezTo>
                            <a:cubicBezTo>
                              <a:pt x="2539740" y="-5223"/>
                              <a:pt x="2724986" y="28121"/>
                              <a:pt x="2940494" y="0"/>
                            </a:cubicBezTo>
                            <a:cubicBezTo>
                              <a:pt x="2942238" y="108709"/>
                              <a:pt x="2918004" y="197428"/>
                              <a:pt x="2940494" y="290008"/>
                            </a:cubicBezTo>
                            <a:cubicBezTo>
                              <a:pt x="2962984" y="382588"/>
                              <a:pt x="2916133" y="500186"/>
                              <a:pt x="2940494" y="604184"/>
                            </a:cubicBezTo>
                            <a:lnTo>
                              <a:pt x="2940494" y="604184"/>
                            </a:lnTo>
                            <a:cubicBezTo>
                              <a:pt x="2970801" y="707449"/>
                              <a:pt x="2920947" y="744916"/>
                              <a:pt x="2940494" y="863120"/>
                            </a:cubicBezTo>
                            <a:cubicBezTo>
                              <a:pt x="2955206" y="939942"/>
                              <a:pt x="2925204" y="989786"/>
                              <a:pt x="2940494" y="1035744"/>
                            </a:cubicBezTo>
                            <a:cubicBezTo>
                              <a:pt x="2789180" y="1079410"/>
                              <a:pt x="2600630" y="1008034"/>
                              <a:pt x="2403037" y="1035744"/>
                            </a:cubicBezTo>
                            <a:cubicBezTo>
                              <a:pt x="2205444" y="1063454"/>
                              <a:pt x="2001312" y="1012080"/>
                              <a:pt x="1831274" y="1035744"/>
                            </a:cubicBezTo>
                            <a:cubicBezTo>
                              <a:pt x="1661236" y="1059408"/>
                              <a:pt x="1463520" y="1009482"/>
                              <a:pt x="1225206" y="1035744"/>
                            </a:cubicBezTo>
                            <a:cubicBezTo>
                              <a:pt x="1135824" y="1063687"/>
                              <a:pt x="1017810" y="1010351"/>
                              <a:pt x="842942" y="1035744"/>
                            </a:cubicBezTo>
                            <a:cubicBezTo>
                              <a:pt x="668074" y="1061137"/>
                              <a:pt x="581252" y="995913"/>
                              <a:pt x="490082" y="1035744"/>
                            </a:cubicBezTo>
                            <a:lnTo>
                              <a:pt x="490082" y="1035744"/>
                            </a:lnTo>
                            <a:cubicBezTo>
                              <a:pt x="390512" y="1076256"/>
                              <a:pt x="199818" y="1014999"/>
                              <a:pt x="0" y="1035744"/>
                            </a:cubicBezTo>
                            <a:cubicBezTo>
                              <a:pt x="-12461" y="993531"/>
                              <a:pt x="63" y="944323"/>
                              <a:pt x="0" y="863120"/>
                            </a:cubicBezTo>
                            <a:cubicBezTo>
                              <a:pt x="-202927" y="901357"/>
                              <a:pt x="-286698" y="843581"/>
                              <a:pt x="-461502" y="835256"/>
                            </a:cubicBezTo>
                            <a:cubicBezTo>
                              <a:pt x="-636306" y="826931"/>
                              <a:pt x="-824176" y="778284"/>
                              <a:pt x="-941840" y="806254"/>
                            </a:cubicBezTo>
                            <a:cubicBezTo>
                              <a:pt x="-810393" y="736122"/>
                              <a:pt x="-579514" y="742050"/>
                              <a:pt x="-489757" y="709260"/>
                            </a:cubicBezTo>
                            <a:cubicBezTo>
                              <a:pt x="-400000" y="676470"/>
                              <a:pt x="-124786" y="633506"/>
                              <a:pt x="0" y="604184"/>
                            </a:cubicBezTo>
                            <a:cubicBezTo>
                              <a:pt x="-15598" y="514587"/>
                              <a:pt x="9016" y="380312"/>
                              <a:pt x="0" y="320218"/>
                            </a:cubicBezTo>
                            <a:cubicBezTo>
                              <a:pt x="-9016" y="260124"/>
                              <a:pt x="15236" y="83533"/>
                              <a:pt x="0" y="0"/>
                            </a:cubicBezTo>
                            <a:close/>
                          </a:path>
                          <a:path w="2940494" h="1035744" stroke="0" extrusionOk="0">
                            <a:moveTo>
                              <a:pt x="0" y="0"/>
                            </a:moveTo>
                            <a:cubicBezTo>
                              <a:pt x="227918" y="-49111"/>
                              <a:pt x="373744" y="44310"/>
                              <a:pt x="490082" y="0"/>
                            </a:cubicBezTo>
                            <a:lnTo>
                              <a:pt x="490082" y="0"/>
                            </a:lnTo>
                            <a:cubicBezTo>
                              <a:pt x="573759" y="-3343"/>
                              <a:pt x="764837" y="25158"/>
                              <a:pt x="864995" y="0"/>
                            </a:cubicBezTo>
                            <a:cubicBezTo>
                              <a:pt x="965153" y="-25158"/>
                              <a:pt x="1116575" y="22816"/>
                              <a:pt x="1225206" y="0"/>
                            </a:cubicBezTo>
                            <a:cubicBezTo>
                              <a:pt x="1509835" y="-48568"/>
                              <a:pt x="1545377" y="24968"/>
                              <a:pt x="1831274" y="0"/>
                            </a:cubicBezTo>
                            <a:cubicBezTo>
                              <a:pt x="2117171" y="-24968"/>
                              <a:pt x="2264369" y="29847"/>
                              <a:pt x="2385884" y="0"/>
                            </a:cubicBezTo>
                            <a:cubicBezTo>
                              <a:pt x="2507399" y="-29847"/>
                              <a:pt x="2691863" y="38218"/>
                              <a:pt x="2940494" y="0"/>
                            </a:cubicBezTo>
                            <a:cubicBezTo>
                              <a:pt x="2941452" y="126060"/>
                              <a:pt x="2917090" y="160313"/>
                              <a:pt x="2940494" y="283966"/>
                            </a:cubicBezTo>
                            <a:cubicBezTo>
                              <a:pt x="2963898" y="407619"/>
                              <a:pt x="2912643" y="490219"/>
                              <a:pt x="2940494" y="604184"/>
                            </a:cubicBezTo>
                            <a:lnTo>
                              <a:pt x="2940494" y="604184"/>
                            </a:lnTo>
                            <a:cubicBezTo>
                              <a:pt x="2949276" y="718784"/>
                              <a:pt x="2917247" y="781159"/>
                              <a:pt x="2940494" y="863120"/>
                            </a:cubicBezTo>
                            <a:cubicBezTo>
                              <a:pt x="2944724" y="902922"/>
                              <a:pt x="2929275" y="982294"/>
                              <a:pt x="2940494" y="1035744"/>
                            </a:cubicBezTo>
                            <a:cubicBezTo>
                              <a:pt x="2638820" y="1061741"/>
                              <a:pt x="2610363" y="1016048"/>
                              <a:pt x="2334426" y="1035744"/>
                            </a:cubicBezTo>
                            <a:cubicBezTo>
                              <a:pt x="2058489" y="1055440"/>
                              <a:pt x="1937854" y="1028848"/>
                              <a:pt x="1814122" y="1035744"/>
                            </a:cubicBezTo>
                            <a:cubicBezTo>
                              <a:pt x="1690390" y="1042640"/>
                              <a:pt x="1479966" y="1026679"/>
                              <a:pt x="1225206" y="1035744"/>
                            </a:cubicBezTo>
                            <a:cubicBezTo>
                              <a:pt x="1094768" y="1080137"/>
                              <a:pt x="976629" y="1006408"/>
                              <a:pt x="850293" y="1035744"/>
                            </a:cubicBezTo>
                            <a:cubicBezTo>
                              <a:pt x="723957" y="1065080"/>
                              <a:pt x="577192" y="1015190"/>
                              <a:pt x="490082" y="1035744"/>
                            </a:cubicBezTo>
                            <a:lnTo>
                              <a:pt x="490082" y="1035744"/>
                            </a:lnTo>
                            <a:cubicBezTo>
                              <a:pt x="289906" y="1052799"/>
                              <a:pt x="152954" y="985441"/>
                              <a:pt x="0" y="1035744"/>
                            </a:cubicBezTo>
                            <a:cubicBezTo>
                              <a:pt x="-6150" y="985551"/>
                              <a:pt x="16071" y="907303"/>
                              <a:pt x="0" y="863120"/>
                            </a:cubicBezTo>
                            <a:cubicBezTo>
                              <a:pt x="-156371" y="881497"/>
                              <a:pt x="-248663" y="816467"/>
                              <a:pt x="-489757" y="833550"/>
                            </a:cubicBezTo>
                            <a:cubicBezTo>
                              <a:pt x="-730851" y="850632"/>
                              <a:pt x="-829639" y="781513"/>
                              <a:pt x="-941840" y="806254"/>
                            </a:cubicBezTo>
                            <a:cubicBezTo>
                              <a:pt x="-744129" y="718440"/>
                              <a:pt x="-559329" y="748358"/>
                              <a:pt x="-461502" y="703198"/>
                            </a:cubicBezTo>
                            <a:cubicBezTo>
                              <a:pt x="-363675" y="658038"/>
                              <a:pt x="-196703" y="654642"/>
                              <a:pt x="0" y="604184"/>
                            </a:cubicBezTo>
                            <a:cubicBezTo>
                              <a:pt x="-35597" y="499395"/>
                              <a:pt x="21056" y="433358"/>
                              <a:pt x="0" y="302092"/>
                            </a:cubicBezTo>
                            <a:cubicBezTo>
                              <a:pt x="-21056" y="170826"/>
                              <a:pt x="32533" y="60798"/>
                              <a:pt x="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E646354-28CC-A53B-7FE4-5EBFA217F0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22816" y="3271984"/>
            <a:ext cx="2407184" cy="516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6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Coefficients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191089-7946-9EA3-A6A1-79BA5B6F4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5114" y="1998291"/>
            <a:ext cx="5867702" cy="3886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244E351-7A74-3197-AF40-F831759B1D02}"/>
              </a:ext>
            </a:extLst>
          </p:cNvPr>
          <p:cNvSpPr txBox="1"/>
          <p:nvPr/>
        </p:nvSpPr>
        <p:spPr>
          <a:xfrm>
            <a:off x="7668883" y="3812301"/>
            <a:ext cx="1130060" cy="1104756"/>
          </a:xfrm>
          <a:custGeom>
            <a:avLst/>
            <a:gdLst>
              <a:gd name="connsiteX0" fmla="*/ 0 w 1130060"/>
              <a:gd name="connsiteY0" fmla="*/ 0 h 1104756"/>
              <a:gd name="connsiteX1" fmla="*/ 553729 w 1130060"/>
              <a:gd name="connsiteY1" fmla="*/ 0 h 1104756"/>
              <a:gd name="connsiteX2" fmla="*/ 1130060 w 1130060"/>
              <a:gd name="connsiteY2" fmla="*/ 0 h 1104756"/>
              <a:gd name="connsiteX3" fmla="*/ 1130060 w 1130060"/>
              <a:gd name="connsiteY3" fmla="*/ 530283 h 1104756"/>
              <a:gd name="connsiteX4" fmla="*/ 1130060 w 1130060"/>
              <a:gd name="connsiteY4" fmla="*/ 1104756 h 1104756"/>
              <a:gd name="connsiteX5" fmla="*/ 553729 w 1130060"/>
              <a:gd name="connsiteY5" fmla="*/ 1104756 h 1104756"/>
              <a:gd name="connsiteX6" fmla="*/ 0 w 1130060"/>
              <a:gd name="connsiteY6" fmla="*/ 1104756 h 1104756"/>
              <a:gd name="connsiteX7" fmla="*/ 0 w 1130060"/>
              <a:gd name="connsiteY7" fmla="*/ 585521 h 1104756"/>
              <a:gd name="connsiteX8" fmla="*/ 0 w 1130060"/>
              <a:gd name="connsiteY8" fmla="*/ 0 h 110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0060" h="1104756" extrusionOk="0">
                <a:moveTo>
                  <a:pt x="0" y="0"/>
                </a:moveTo>
                <a:cubicBezTo>
                  <a:pt x="142410" y="-45166"/>
                  <a:pt x="376436" y="48548"/>
                  <a:pt x="553729" y="0"/>
                </a:cubicBezTo>
                <a:cubicBezTo>
                  <a:pt x="731022" y="-48548"/>
                  <a:pt x="871350" y="12328"/>
                  <a:pt x="1130060" y="0"/>
                </a:cubicBezTo>
                <a:cubicBezTo>
                  <a:pt x="1188740" y="258269"/>
                  <a:pt x="1110579" y="389489"/>
                  <a:pt x="1130060" y="530283"/>
                </a:cubicBezTo>
                <a:cubicBezTo>
                  <a:pt x="1149541" y="671077"/>
                  <a:pt x="1092565" y="983154"/>
                  <a:pt x="1130060" y="1104756"/>
                </a:cubicBezTo>
                <a:cubicBezTo>
                  <a:pt x="958457" y="1110968"/>
                  <a:pt x="703310" y="1053325"/>
                  <a:pt x="553729" y="1104756"/>
                </a:cubicBezTo>
                <a:cubicBezTo>
                  <a:pt x="404148" y="1156187"/>
                  <a:pt x="201322" y="1073396"/>
                  <a:pt x="0" y="1104756"/>
                </a:cubicBezTo>
                <a:cubicBezTo>
                  <a:pt x="-41502" y="874114"/>
                  <a:pt x="36976" y="722555"/>
                  <a:pt x="0" y="585521"/>
                </a:cubicBezTo>
                <a:cubicBezTo>
                  <a:pt x="-36976" y="448487"/>
                  <a:pt x="40249" y="228769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44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7831AD-D764-F6D0-353D-571DEC333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8585" y="1530982"/>
            <a:ext cx="5867702" cy="3886400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Significance Codes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FF2DC1-B49E-45B2-9F57-B2E8B689AFE3}"/>
              </a:ext>
            </a:extLst>
          </p:cNvPr>
          <p:cNvSpPr txBox="1"/>
          <p:nvPr/>
        </p:nvSpPr>
        <p:spPr>
          <a:xfrm>
            <a:off x="6548585" y="4430139"/>
            <a:ext cx="5321362" cy="394966"/>
          </a:xfrm>
          <a:custGeom>
            <a:avLst/>
            <a:gdLst>
              <a:gd name="connsiteX0" fmla="*/ 0 w 5321362"/>
              <a:gd name="connsiteY0" fmla="*/ 0 h 394966"/>
              <a:gd name="connsiteX1" fmla="*/ 538049 w 5321362"/>
              <a:gd name="connsiteY1" fmla="*/ 0 h 394966"/>
              <a:gd name="connsiteX2" fmla="*/ 1235739 w 5321362"/>
              <a:gd name="connsiteY2" fmla="*/ 0 h 394966"/>
              <a:gd name="connsiteX3" fmla="*/ 1720574 w 5321362"/>
              <a:gd name="connsiteY3" fmla="*/ 0 h 394966"/>
              <a:gd name="connsiteX4" fmla="*/ 2365050 w 5321362"/>
              <a:gd name="connsiteY4" fmla="*/ 0 h 394966"/>
              <a:gd name="connsiteX5" fmla="*/ 2956312 w 5321362"/>
              <a:gd name="connsiteY5" fmla="*/ 0 h 394966"/>
              <a:gd name="connsiteX6" fmla="*/ 3547575 w 5321362"/>
              <a:gd name="connsiteY6" fmla="*/ 0 h 394966"/>
              <a:gd name="connsiteX7" fmla="*/ 4192051 w 5321362"/>
              <a:gd name="connsiteY7" fmla="*/ 0 h 394966"/>
              <a:gd name="connsiteX8" fmla="*/ 4623672 w 5321362"/>
              <a:gd name="connsiteY8" fmla="*/ 0 h 394966"/>
              <a:gd name="connsiteX9" fmla="*/ 5321362 w 5321362"/>
              <a:gd name="connsiteY9" fmla="*/ 0 h 394966"/>
              <a:gd name="connsiteX10" fmla="*/ 5321362 w 5321362"/>
              <a:gd name="connsiteY10" fmla="*/ 394966 h 394966"/>
              <a:gd name="connsiteX11" fmla="*/ 4836527 w 5321362"/>
              <a:gd name="connsiteY11" fmla="*/ 394966 h 394966"/>
              <a:gd name="connsiteX12" fmla="*/ 4245264 w 5321362"/>
              <a:gd name="connsiteY12" fmla="*/ 394966 h 394966"/>
              <a:gd name="connsiteX13" fmla="*/ 3707216 w 5321362"/>
              <a:gd name="connsiteY13" fmla="*/ 394966 h 394966"/>
              <a:gd name="connsiteX14" fmla="*/ 3009526 w 5321362"/>
              <a:gd name="connsiteY14" fmla="*/ 394966 h 394966"/>
              <a:gd name="connsiteX15" fmla="*/ 2524691 w 5321362"/>
              <a:gd name="connsiteY15" fmla="*/ 394966 h 394966"/>
              <a:gd name="connsiteX16" fmla="*/ 1880215 w 5321362"/>
              <a:gd name="connsiteY16" fmla="*/ 394966 h 394966"/>
              <a:gd name="connsiteX17" fmla="*/ 1288952 w 5321362"/>
              <a:gd name="connsiteY17" fmla="*/ 394966 h 394966"/>
              <a:gd name="connsiteX18" fmla="*/ 804117 w 5321362"/>
              <a:gd name="connsiteY18" fmla="*/ 394966 h 394966"/>
              <a:gd name="connsiteX19" fmla="*/ 0 w 5321362"/>
              <a:gd name="connsiteY19" fmla="*/ 394966 h 394966"/>
              <a:gd name="connsiteX20" fmla="*/ 0 w 5321362"/>
              <a:gd name="connsiteY20" fmla="*/ 0 h 394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21362" h="394966" extrusionOk="0">
                <a:moveTo>
                  <a:pt x="0" y="0"/>
                </a:moveTo>
                <a:cubicBezTo>
                  <a:pt x="204100" y="-41095"/>
                  <a:pt x="428442" y="58910"/>
                  <a:pt x="538049" y="0"/>
                </a:cubicBezTo>
                <a:cubicBezTo>
                  <a:pt x="647656" y="-58910"/>
                  <a:pt x="1079775" y="62731"/>
                  <a:pt x="1235739" y="0"/>
                </a:cubicBezTo>
                <a:cubicBezTo>
                  <a:pt x="1391703" y="-62731"/>
                  <a:pt x="1600867" y="37611"/>
                  <a:pt x="1720574" y="0"/>
                </a:cubicBezTo>
                <a:cubicBezTo>
                  <a:pt x="1840282" y="-37611"/>
                  <a:pt x="2140454" y="33339"/>
                  <a:pt x="2365050" y="0"/>
                </a:cubicBezTo>
                <a:cubicBezTo>
                  <a:pt x="2589646" y="-33339"/>
                  <a:pt x="2820888" y="4009"/>
                  <a:pt x="2956312" y="0"/>
                </a:cubicBezTo>
                <a:cubicBezTo>
                  <a:pt x="3091736" y="-4009"/>
                  <a:pt x="3395083" y="61045"/>
                  <a:pt x="3547575" y="0"/>
                </a:cubicBezTo>
                <a:cubicBezTo>
                  <a:pt x="3700067" y="-61045"/>
                  <a:pt x="3982374" y="45560"/>
                  <a:pt x="4192051" y="0"/>
                </a:cubicBezTo>
                <a:cubicBezTo>
                  <a:pt x="4401728" y="-45560"/>
                  <a:pt x="4532749" y="43351"/>
                  <a:pt x="4623672" y="0"/>
                </a:cubicBezTo>
                <a:cubicBezTo>
                  <a:pt x="4714595" y="-43351"/>
                  <a:pt x="5119625" y="49310"/>
                  <a:pt x="5321362" y="0"/>
                </a:cubicBezTo>
                <a:cubicBezTo>
                  <a:pt x="5329063" y="172911"/>
                  <a:pt x="5279914" y="209007"/>
                  <a:pt x="5321362" y="394966"/>
                </a:cubicBezTo>
                <a:cubicBezTo>
                  <a:pt x="5134347" y="425420"/>
                  <a:pt x="5041997" y="391479"/>
                  <a:pt x="4836527" y="394966"/>
                </a:cubicBezTo>
                <a:cubicBezTo>
                  <a:pt x="4631058" y="398453"/>
                  <a:pt x="4492367" y="375502"/>
                  <a:pt x="4245264" y="394966"/>
                </a:cubicBezTo>
                <a:cubicBezTo>
                  <a:pt x="3998161" y="414430"/>
                  <a:pt x="3820286" y="357108"/>
                  <a:pt x="3707216" y="394966"/>
                </a:cubicBezTo>
                <a:cubicBezTo>
                  <a:pt x="3594146" y="432824"/>
                  <a:pt x="3167708" y="340252"/>
                  <a:pt x="3009526" y="394966"/>
                </a:cubicBezTo>
                <a:cubicBezTo>
                  <a:pt x="2851344" y="449680"/>
                  <a:pt x="2674182" y="377947"/>
                  <a:pt x="2524691" y="394966"/>
                </a:cubicBezTo>
                <a:cubicBezTo>
                  <a:pt x="2375200" y="411985"/>
                  <a:pt x="2072712" y="378238"/>
                  <a:pt x="1880215" y="394966"/>
                </a:cubicBezTo>
                <a:cubicBezTo>
                  <a:pt x="1687718" y="411694"/>
                  <a:pt x="1560413" y="324082"/>
                  <a:pt x="1288952" y="394966"/>
                </a:cubicBezTo>
                <a:cubicBezTo>
                  <a:pt x="1017491" y="465850"/>
                  <a:pt x="918839" y="342866"/>
                  <a:pt x="804117" y="394966"/>
                </a:cubicBezTo>
                <a:cubicBezTo>
                  <a:pt x="689396" y="447066"/>
                  <a:pt x="368367" y="373995"/>
                  <a:pt x="0" y="394966"/>
                </a:cubicBezTo>
                <a:cubicBezTo>
                  <a:pt x="-2664" y="255175"/>
                  <a:pt x="29617" y="98715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BF3331-EAC5-E340-2480-EC3A63E9D81B}"/>
              </a:ext>
            </a:extLst>
          </p:cNvPr>
          <p:cNvSpPr txBox="1"/>
          <p:nvPr/>
        </p:nvSpPr>
        <p:spPr>
          <a:xfrm>
            <a:off x="1106338" y="2030494"/>
            <a:ext cx="6579798" cy="2794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highlight>
                  <a:srgbClr val="C0C0C0"/>
                </a:highlight>
              </a:rPr>
              <a:t>***</a:t>
            </a:r>
            <a:r>
              <a:rPr lang="en-US" sz="2400" dirty="0"/>
              <a:t> p &lt; 0.001 (highly significant)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highlight>
                  <a:srgbClr val="C0C0C0"/>
                </a:highlight>
              </a:rPr>
              <a:t>**</a:t>
            </a:r>
            <a:r>
              <a:rPr lang="en-US" sz="2400" dirty="0"/>
              <a:t> p &lt; 0.01 (moderately significant)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highlight>
                  <a:srgbClr val="C0C0C0"/>
                </a:highlight>
              </a:rPr>
              <a:t>*</a:t>
            </a:r>
            <a:r>
              <a:rPr lang="en-US" sz="2400" dirty="0"/>
              <a:t> p &lt; 0.05 (significant)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highlight>
                  <a:srgbClr val="C0C0C0"/>
                </a:highlight>
              </a:rPr>
              <a:t>.</a:t>
            </a:r>
            <a:r>
              <a:rPr lang="en-US" sz="2400" dirty="0"/>
              <a:t> p &lt; 0.1 (marginally significant)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highlight>
                  <a:srgbClr val="C0C0C0"/>
                </a:highlight>
              </a:rPr>
              <a:t>blank</a:t>
            </a:r>
            <a:r>
              <a:rPr lang="en-US" sz="2400" dirty="0"/>
              <a:t> p ≥ 0.1 (not significant)</a:t>
            </a:r>
          </a:p>
        </p:txBody>
      </p:sp>
    </p:spTree>
    <p:extLst>
      <p:ext uri="{BB962C8B-B14F-4D97-AF65-F5344CB8AC3E}">
        <p14:creationId xmlns:p14="http://schemas.microsoft.com/office/powerpoint/2010/main" val="2609109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000000"/>
      </a:dk1>
      <a:lt1>
        <a:srgbClr val="FFFFFF"/>
      </a:lt1>
      <a:dk2>
        <a:srgbClr val="005138"/>
      </a:dk2>
      <a:lt2>
        <a:srgbClr val="E7E6E6"/>
      </a:lt2>
      <a:accent1>
        <a:srgbClr val="FFC733"/>
      </a:accent1>
      <a:accent2>
        <a:srgbClr val="33333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dbd1f7-a2a8-49dd-abab-7ee8146c6af2" xsi:nil="true"/>
    <lcf76f155ced4ddcb4097134ff3c332f xmlns="bd144688-6247-4621-b542-e085c424052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A2B41577934F4998EE62E59EF2A575" ma:contentTypeVersion="18" ma:contentTypeDescription="Create a new document." ma:contentTypeScope="" ma:versionID="08ed6abe202d22a7564eaf9401bbbea6">
  <xsd:schema xmlns:xsd="http://www.w3.org/2001/XMLSchema" xmlns:xs="http://www.w3.org/2001/XMLSchema" xmlns:p="http://schemas.microsoft.com/office/2006/metadata/properties" xmlns:ns2="bd144688-6247-4621-b542-e085c4240526" xmlns:ns3="addbd1f7-a2a8-49dd-abab-7ee8146c6af2" targetNamespace="http://schemas.microsoft.com/office/2006/metadata/properties" ma:root="true" ma:fieldsID="54c0121c81c00630fff12fba9229494e" ns2:_="" ns3:_="">
    <xsd:import namespace="bd144688-6247-4621-b542-e085c4240526"/>
    <xsd:import namespace="addbd1f7-a2a8-49dd-abab-7ee8146c6a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44688-6247-4621-b542-e085c4240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c1bbba-1a2d-496b-84ee-32d9150662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bd1f7-a2a8-49dd-abab-7ee8146c6af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19e31e-9dbf-42dd-9b81-5a40feeeeda2}" ma:internalName="TaxCatchAll" ma:showField="CatchAllData" ma:web="addbd1f7-a2a8-49dd-abab-7ee8146c6a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E4B866-3963-435A-98E6-72B22C6A86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238F92-D426-4BEE-805A-F80178872645}">
  <ds:schemaRefs>
    <ds:schemaRef ds:uri="http://www.w3.org/XML/1998/namespace"/>
    <ds:schemaRef ds:uri="bd144688-6247-4621-b542-e085c424052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ddbd1f7-a2a8-49dd-abab-7ee8146c6af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282FB56-C8D1-417A-A82B-CCDC8771C3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144688-6247-4621-b542-e085c4240526"/>
    <ds:schemaRef ds:uri="addbd1f7-a2a8-49dd-abab-7ee8146c6a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4263</TotalTime>
  <Words>270</Words>
  <Application>Microsoft Office PowerPoint</Application>
  <PresentationFormat>Widescreen</PresentationFormat>
  <Paragraphs>87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Franklin Gothic Book</vt:lpstr>
      <vt:lpstr>Franklin Gothic Medium</vt:lpstr>
      <vt:lpstr>Wingdings</vt:lpstr>
      <vt:lpstr>Office Theme</vt:lpstr>
      <vt:lpstr>Custom Design</vt:lpstr>
      <vt:lpstr>1_Custom Design</vt:lpstr>
      <vt:lpstr>Interpreting Ordinary Regression Output in R </vt:lpstr>
      <vt:lpstr>Overview of Ordinary Regression Output</vt:lpstr>
      <vt:lpstr>Call</vt:lpstr>
      <vt:lpstr>Residuals</vt:lpstr>
      <vt:lpstr>Coefficients</vt:lpstr>
      <vt:lpstr>Coefficients</vt:lpstr>
      <vt:lpstr>Coefficients</vt:lpstr>
      <vt:lpstr>Coefficients</vt:lpstr>
      <vt:lpstr>Significance Codes</vt:lpstr>
      <vt:lpstr>Residual Standard Error (RSE)</vt:lpstr>
      <vt:lpstr>Multiple R-squared (R²)</vt:lpstr>
      <vt:lpstr>Adjusted R-squared</vt:lpstr>
      <vt:lpstr>F-statistic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Brandt</dc:creator>
  <cp:lastModifiedBy>Yili Lin</cp:lastModifiedBy>
  <cp:revision>4</cp:revision>
  <dcterms:created xsi:type="dcterms:W3CDTF">2024-04-18T20:24:44Z</dcterms:created>
  <dcterms:modified xsi:type="dcterms:W3CDTF">2024-09-29T01:13:15Z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0x01010063BEF54C2EDBAD42ABA6D2B17A8AA352</vt:lpwstr>
  </property>
</Properties>
</file>