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6" autoAdjust="0"/>
    <p:restoredTop sz="94660"/>
  </p:normalViewPr>
  <p:slideViewPr>
    <p:cSldViewPr snapToGrid="0">
      <p:cViewPr varScale="1">
        <p:scale>
          <a:sx n="62" d="100"/>
          <a:sy n="62" d="100"/>
        </p:scale>
        <p:origin x="68" y="3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376B29F-B650-40F4-B8DB-B8285087B39C}" type="doc">
      <dgm:prSet loTypeId="urn:microsoft.com/office/officeart/2016/7/layout/LinearBlockProcessNumbered" loCatId="process" qsTypeId="urn:microsoft.com/office/officeart/2005/8/quickstyle/simple4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D88C4D05-9C30-4CAB-9931-99153E1DFEE6}">
      <dgm:prSet/>
      <dgm:spPr/>
      <dgm:t>
        <a:bodyPr/>
        <a:lstStyle/>
        <a:p>
          <a:r>
            <a:rPr lang="en-US" b="1" baseline="0" dirty="0"/>
            <a:t>Structured Data: </a:t>
          </a:r>
          <a:r>
            <a:rPr lang="en-US" b="0" baseline="0" dirty="0"/>
            <a:t>Well-organized data with a clear format, often found in databases (e.g., tables in relational databases).</a:t>
          </a:r>
          <a:endParaRPr lang="en-US" b="0" dirty="0"/>
        </a:p>
      </dgm:t>
    </dgm:pt>
    <dgm:pt modelId="{30BC8438-138C-4CAE-8020-6AB54499C18E}" type="parTrans" cxnId="{49A79E6B-C279-46D2-A331-C3B439486905}">
      <dgm:prSet/>
      <dgm:spPr/>
      <dgm:t>
        <a:bodyPr/>
        <a:lstStyle/>
        <a:p>
          <a:endParaRPr lang="en-US"/>
        </a:p>
      </dgm:t>
    </dgm:pt>
    <dgm:pt modelId="{DC08F8F6-2BD2-4F31-AC2E-4715000630EC}" type="sibTrans" cxnId="{49A79E6B-C279-46D2-A331-C3B439486905}">
      <dgm:prSet phldrT="01"/>
      <dgm:spPr/>
      <dgm:t>
        <a:bodyPr/>
        <a:lstStyle/>
        <a:p>
          <a:r>
            <a:rPr lang="en-US"/>
            <a:t>01</a:t>
          </a:r>
        </a:p>
      </dgm:t>
    </dgm:pt>
    <dgm:pt modelId="{499EBF78-7477-4D9E-B0C4-B9080609C2A1}">
      <dgm:prSet/>
      <dgm:spPr/>
      <dgm:t>
        <a:bodyPr/>
        <a:lstStyle/>
        <a:p>
          <a:r>
            <a:rPr lang="en-US" b="1" baseline="0" dirty="0"/>
            <a:t>Unstructured Data: </a:t>
          </a:r>
          <a:r>
            <a:rPr lang="en-US" baseline="0" dirty="0"/>
            <a:t>Data without a predefined structure, such as text documents, images, audio, and video files.</a:t>
          </a:r>
          <a:endParaRPr lang="en-US" dirty="0"/>
        </a:p>
      </dgm:t>
    </dgm:pt>
    <dgm:pt modelId="{1FCC263D-4BD8-42A5-B33C-AC9638F1937E}" type="parTrans" cxnId="{3FDAA597-BF50-4D7B-9FE8-B6006540D53E}">
      <dgm:prSet/>
      <dgm:spPr/>
      <dgm:t>
        <a:bodyPr/>
        <a:lstStyle/>
        <a:p>
          <a:endParaRPr lang="en-US"/>
        </a:p>
      </dgm:t>
    </dgm:pt>
    <dgm:pt modelId="{8BBB0FA4-C9A5-4717-83A2-45A26B62582C}" type="sibTrans" cxnId="{3FDAA597-BF50-4D7B-9FE8-B6006540D53E}">
      <dgm:prSet phldrT="02"/>
      <dgm:spPr/>
      <dgm:t>
        <a:bodyPr/>
        <a:lstStyle/>
        <a:p>
          <a:r>
            <a:rPr lang="en-US" dirty="0"/>
            <a:t>02</a:t>
          </a:r>
        </a:p>
      </dgm:t>
    </dgm:pt>
    <dgm:pt modelId="{E254EE3A-6B35-404E-AB83-1597E9CF131B}">
      <dgm:prSet/>
      <dgm:spPr/>
      <dgm:t>
        <a:bodyPr/>
        <a:lstStyle/>
        <a:p>
          <a:r>
            <a:rPr lang="en-US" b="1" baseline="0" dirty="0"/>
            <a:t>Semi-structured Data: </a:t>
          </a:r>
          <a:r>
            <a:rPr lang="en-US" baseline="0" dirty="0"/>
            <a:t>Data that has some level of structure but doesn't fit neatly into relational databases (e.g., JSON or XML files).</a:t>
          </a:r>
          <a:endParaRPr lang="en-US" dirty="0"/>
        </a:p>
      </dgm:t>
    </dgm:pt>
    <dgm:pt modelId="{D294C896-3D28-4F2A-B4FF-71EE7CF2962C}" type="parTrans" cxnId="{4519EDBD-AF7E-4BF8-88E3-8AFF6787A20C}">
      <dgm:prSet/>
      <dgm:spPr/>
      <dgm:t>
        <a:bodyPr/>
        <a:lstStyle/>
        <a:p>
          <a:endParaRPr lang="en-US"/>
        </a:p>
      </dgm:t>
    </dgm:pt>
    <dgm:pt modelId="{83F28160-46D8-4DE3-B74A-442CAA5FE047}" type="sibTrans" cxnId="{4519EDBD-AF7E-4BF8-88E3-8AFF6787A20C}">
      <dgm:prSet phldrT="03"/>
      <dgm:spPr/>
      <dgm:t>
        <a:bodyPr/>
        <a:lstStyle/>
        <a:p>
          <a:r>
            <a:rPr lang="en-US"/>
            <a:t>03</a:t>
          </a:r>
        </a:p>
      </dgm:t>
    </dgm:pt>
    <dgm:pt modelId="{65AF8F2E-EE13-4684-944D-5F2830D2441E}" type="pres">
      <dgm:prSet presAssocID="{0376B29F-B650-40F4-B8DB-B8285087B39C}" presName="Name0" presStyleCnt="0">
        <dgm:presLayoutVars>
          <dgm:animLvl val="lvl"/>
          <dgm:resizeHandles val="exact"/>
        </dgm:presLayoutVars>
      </dgm:prSet>
      <dgm:spPr/>
    </dgm:pt>
    <dgm:pt modelId="{E650E9A2-5EEB-498F-81EC-76A8003D46A0}" type="pres">
      <dgm:prSet presAssocID="{D88C4D05-9C30-4CAB-9931-99153E1DFEE6}" presName="compositeNode" presStyleCnt="0">
        <dgm:presLayoutVars>
          <dgm:bulletEnabled val="1"/>
        </dgm:presLayoutVars>
      </dgm:prSet>
      <dgm:spPr/>
    </dgm:pt>
    <dgm:pt modelId="{DFC0B6C8-9BC2-4859-8BDF-424A1DDDA6E4}" type="pres">
      <dgm:prSet presAssocID="{D88C4D05-9C30-4CAB-9931-99153E1DFEE6}" presName="bgRect" presStyleLbl="alignNode1" presStyleIdx="0" presStyleCnt="3"/>
      <dgm:spPr/>
    </dgm:pt>
    <dgm:pt modelId="{70FDF0DE-6FAF-4D3D-9155-B2654DDEE2DA}" type="pres">
      <dgm:prSet presAssocID="{DC08F8F6-2BD2-4F31-AC2E-4715000630EC}" presName="sibTransNodeRect" presStyleLbl="alignNode1" presStyleIdx="0" presStyleCnt="3">
        <dgm:presLayoutVars>
          <dgm:chMax val="0"/>
          <dgm:bulletEnabled val="1"/>
        </dgm:presLayoutVars>
      </dgm:prSet>
      <dgm:spPr/>
    </dgm:pt>
    <dgm:pt modelId="{7D003A91-654C-4308-9CDD-19A17BAD7A55}" type="pres">
      <dgm:prSet presAssocID="{D88C4D05-9C30-4CAB-9931-99153E1DFEE6}" presName="nodeRect" presStyleLbl="alignNode1" presStyleIdx="0" presStyleCnt="3">
        <dgm:presLayoutVars>
          <dgm:bulletEnabled val="1"/>
        </dgm:presLayoutVars>
      </dgm:prSet>
      <dgm:spPr/>
    </dgm:pt>
    <dgm:pt modelId="{FABDFA19-C11E-44CB-942B-1D20AEB740CF}" type="pres">
      <dgm:prSet presAssocID="{DC08F8F6-2BD2-4F31-AC2E-4715000630EC}" presName="sibTrans" presStyleCnt="0"/>
      <dgm:spPr/>
    </dgm:pt>
    <dgm:pt modelId="{CE5B43FC-743D-4C7C-94DB-EE8BB3031366}" type="pres">
      <dgm:prSet presAssocID="{499EBF78-7477-4D9E-B0C4-B9080609C2A1}" presName="compositeNode" presStyleCnt="0">
        <dgm:presLayoutVars>
          <dgm:bulletEnabled val="1"/>
        </dgm:presLayoutVars>
      </dgm:prSet>
      <dgm:spPr/>
    </dgm:pt>
    <dgm:pt modelId="{FBFC91EA-16EE-41FA-9D8A-1B33051E9E10}" type="pres">
      <dgm:prSet presAssocID="{499EBF78-7477-4D9E-B0C4-B9080609C2A1}" presName="bgRect" presStyleLbl="alignNode1" presStyleIdx="1" presStyleCnt="3"/>
      <dgm:spPr/>
    </dgm:pt>
    <dgm:pt modelId="{17827258-CEA4-4CB6-93AD-209FDF01048F}" type="pres">
      <dgm:prSet presAssocID="{8BBB0FA4-C9A5-4717-83A2-45A26B62582C}" presName="sibTransNodeRect" presStyleLbl="alignNode1" presStyleIdx="1" presStyleCnt="3">
        <dgm:presLayoutVars>
          <dgm:chMax val="0"/>
          <dgm:bulletEnabled val="1"/>
        </dgm:presLayoutVars>
      </dgm:prSet>
      <dgm:spPr/>
    </dgm:pt>
    <dgm:pt modelId="{7F96DB01-C8E7-4AA2-8BED-3D2BC55459F9}" type="pres">
      <dgm:prSet presAssocID="{499EBF78-7477-4D9E-B0C4-B9080609C2A1}" presName="nodeRect" presStyleLbl="alignNode1" presStyleIdx="1" presStyleCnt="3">
        <dgm:presLayoutVars>
          <dgm:bulletEnabled val="1"/>
        </dgm:presLayoutVars>
      </dgm:prSet>
      <dgm:spPr/>
    </dgm:pt>
    <dgm:pt modelId="{77F31751-C8FD-4C69-9813-73EB99F54CD7}" type="pres">
      <dgm:prSet presAssocID="{8BBB0FA4-C9A5-4717-83A2-45A26B62582C}" presName="sibTrans" presStyleCnt="0"/>
      <dgm:spPr/>
    </dgm:pt>
    <dgm:pt modelId="{E84D1A0F-225F-4326-AF4D-C4E566E870AA}" type="pres">
      <dgm:prSet presAssocID="{E254EE3A-6B35-404E-AB83-1597E9CF131B}" presName="compositeNode" presStyleCnt="0">
        <dgm:presLayoutVars>
          <dgm:bulletEnabled val="1"/>
        </dgm:presLayoutVars>
      </dgm:prSet>
      <dgm:spPr/>
    </dgm:pt>
    <dgm:pt modelId="{8D3F5DC6-E571-4885-94B7-1951BBDFD976}" type="pres">
      <dgm:prSet presAssocID="{E254EE3A-6B35-404E-AB83-1597E9CF131B}" presName="bgRect" presStyleLbl="alignNode1" presStyleIdx="2" presStyleCnt="3"/>
      <dgm:spPr/>
    </dgm:pt>
    <dgm:pt modelId="{AA145802-AFD1-4D6B-BC8B-91A56DAACA77}" type="pres">
      <dgm:prSet presAssocID="{83F28160-46D8-4DE3-B74A-442CAA5FE047}" presName="sibTransNodeRect" presStyleLbl="alignNode1" presStyleIdx="2" presStyleCnt="3">
        <dgm:presLayoutVars>
          <dgm:chMax val="0"/>
          <dgm:bulletEnabled val="1"/>
        </dgm:presLayoutVars>
      </dgm:prSet>
      <dgm:spPr/>
    </dgm:pt>
    <dgm:pt modelId="{5D2D7EC8-7B60-4C3F-9572-808FF117BB9B}" type="pres">
      <dgm:prSet presAssocID="{E254EE3A-6B35-404E-AB83-1597E9CF131B}" presName="nodeRect" presStyleLbl="alignNode1" presStyleIdx="2" presStyleCnt="3">
        <dgm:presLayoutVars>
          <dgm:bulletEnabled val="1"/>
        </dgm:presLayoutVars>
      </dgm:prSet>
      <dgm:spPr/>
    </dgm:pt>
  </dgm:ptLst>
  <dgm:cxnLst>
    <dgm:cxn modelId="{9FAF2A03-E6DF-4385-8D9D-9618D5AB93FB}" type="presOf" srcId="{D88C4D05-9C30-4CAB-9931-99153E1DFEE6}" destId="{7D003A91-654C-4308-9CDD-19A17BAD7A55}" srcOrd="1" destOrd="0" presId="urn:microsoft.com/office/officeart/2016/7/layout/LinearBlockProcessNumbered"/>
    <dgm:cxn modelId="{1F0B7B12-E3AC-4162-BFAF-83ADCCF29E19}" type="presOf" srcId="{499EBF78-7477-4D9E-B0C4-B9080609C2A1}" destId="{7F96DB01-C8E7-4AA2-8BED-3D2BC55459F9}" srcOrd="1" destOrd="0" presId="urn:microsoft.com/office/officeart/2016/7/layout/LinearBlockProcessNumbered"/>
    <dgm:cxn modelId="{CD02D019-0D7F-471A-AE1A-DF8CDFB6F73F}" type="presOf" srcId="{D88C4D05-9C30-4CAB-9931-99153E1DFEE6}" destId="{DFC0B6C8-9BC2-4859-8BDF-424A1DDDA6E4}" srcOrd="0" destOrd="0" presId="urn:microsoft.com/office/officeart/2016/7/layout/LinearBlockProcessNumbered"/>
    <dgm:cxn modelId="{460CA55B-6A1B-4247-AC9D-EED377EB1961}" type="presOf" srcId="{8BBB0FA4-C9A5-4717-83A2-45A26B62582C}" destId="{17827258-CEA4-4CB6-93AD-209FDF01048F}" srcOrd="0" destOrd="0" presId="urn:microsoft.com/office/officeart/2016/7/layout/LinearBlockProcessNumbered"/>
    <dgm:cxn modelId="{05DA6145-D3A7-4530-B31C-ADDAADB6769F}" type="presOf" srcId="{83F28160-46D8-4DE3-B74A-442CAA5FE047}" destId="{AA145802-AFD1-4D6B-BC8B-91A56DAACA77}" srcOrd="0" destOrd="0" presId="urn:microsoft.com/office/officeart/2016/7/layout/LinearBlockProcessNumbered"/>
    <dgm:cxn modelId="{9788086B-80AD-4034-A794-0498CA455FBF}" type="presOf" srcId="{E254EE3A-6B35-404E-AB83-1597E9CF131B}" destId="{8D3F5DC6-E571-4885-94B7-1951BBDFD976}" srcOrd="0" destOrd="0" presId="urn:microsoft.com/office/officeart/2016/7/layout/LinearBlockProcessNumbered"/>
    <dgm:cxn modelId="{49A79E6B-C279-46D2-A331-C3B439486905}" srcId="{0376B29F-B650-40F4-B8DB-B8285087B39C}" destId="{D88C4D05-9C30-4CAB-9931-99153E1DFEE6}" srcOrd="0" destOrd="0" parTransId="{30BC8438-138C-4CAE-8020-6AB54499C18E}" sibTransId="{DC08F8F6-2BD2-4F31-AC2E-4715000630EC}"/>
    <dgm:cxn modelId="{4F1BDE6C-B44E-414B-8BC3-279318A9DA16}" type="presOf" srcId="{E254EE3A-6B35-404E-AB83-1597E9CF131B}" destId="{5D2D7EC8-7B60-4C3F-9572-808FF117BB9B}" srcOrd="1" destOrd="0" presId="urn:microsoft.com/office/officeart/2016/7/layout/LinearBlockProcessNumbered"/>
    <dgm:cxn modelId="{3FDAA597-BF50-4D7B-9FE8-B6006540D53E}" srcId="{0376B29F-B650-40F4-B8DB-B8285087B39C}" destId="{499EBF78-7477-4D9E-B0C4-B9080609C2A1}" srcOrd="1" destOrd="0" parTransId="{1FCC263D-4BD8-42A5-B33C-AC9638F1937E}" sibTransId="{8BBB0FA4-C9A5-4717-83A2-45A26B62582C}"/>
    <dgm:cxn modelId="{14F310B2-89EF-49D3-BC6C-709DC2DE9FFA}" type="presOf" srcId="{DC08F8F6-2BD2-4F31-AC2E-4715000630EC}" destId="{70FDF0DE-6FAF-4D3D-9155-B2654DDEE2DA}" srcOrd="0" destOrd="0" presId="urn:microsoft.com/office/officeart/2016/7/layout/LinearBlockProcessNumbered"/>
    <dgm:cxn modelId="{3EDB94BB-3DFB-4EE9-981C-AEF9EEAFC575}" type="presOf" srcId="{499EBF78-7477-4D9E-B0C4-B9080609C2A1}" destId="{FBFC91EA-16EE-41FA-9D8A-1B33051E9E10}" srcOrd="0" destOrd="0" presId="urn:microsoft.com/office/officeart/2016/7/layout/LinearBlockProcessNumbered"/>
    <dgm:cxn modelId="{4519EDBD-AF7E-4BF8-88E3-8AFF6787A20C}" srcId="{0376B29F-B650-40F4-B8DB-B8285087B39C}" destId="{E254EE3A-6B35-404E-AB83-1597E9CF131B}" srcOrd="2" destOrd="0" parTransId="{D294C896-3D28-4F2A-B4FF-71EE7CF2962C}" sibTransId="{83F28160-46D8-4DE3-B74A-442CAA5FE047}"/>
    <dgm:cxn modelId="{DF674AC1-2A2B-4CCB-81ED-21F8837EB084}" type="presOf" srcId="{0376B29F-B650-40F4-B8DB-B8285087B39C}" destId="{65AF8F2E-EE13-4684-944D-5F2830D2441E}" srcOrd="0" destOrd="0" presId="urn:microsoft.com/office/officeart/2016/7/layout/LinearBlockProcessNumbered"/>
    <dgm:cxn modelId="{5FE198D7-840F-402C-96EA-B069F301C315}" type="presParOf" srcId="{65AF8F2E-EE13-4684-944D-5F2830D2441E}" destId="{E650E9A2-5EEB-498F-81EC-76A8003D46A0}" srcOrd="0" destOrd="0" presId="urn:microsoft.com/office/officeart/2016/7/layout/LinearBlockProcessNumbered"/>
    <dgm:cxn modelId="{20F55554-21DB-4DF6-8FBE-6CBC94B63665}" type="presParOf" srcId="{E650E9A2-5EEB-498F-81EC-76A8003D46A0}" destId="{DFC0B6C8-9BC2-4859-8BDF-424A1DDDA6E4}" srcOrd="0" destOrd="0" presId="urn:microsoft.com/office/officeart/2016/7/layout/LinearBlockProcessNumbered"/>
    <dgm:cxn modelId="{1301E4CC-136E-4002-B15F-902F7EB9D422}" type="presParOf" srcId="{E650E9A2-5EEB-498F-81EC-76A8003D46A0}" destId="{70FDF0DE-6FAF-4D3D-9155-B2654DDEE2DA}" srcOrd="1" destOrd="0" presId="urn:microsoft.com/office/officeart/2016/7/layout/LinearBlockProcessNumbered"/>
    <dgm:cxn modelId="{F92987F5-FDDD-4F42-9D30-4B9E333C0AE5}" type="presParOf" srcId="{E650E9A2-5EEB-498F-81EC-76A8003D46A0}" destId="{7D003A91-654C-4308-9CDD-19A17BAD7A55}" srcOrd="2" destOrd="0" presId="urn:microsoft.com/office/officeart/2016/7/layout/LinearBlockProcessNumbered"/>
    <dgm:cxn modelId="{0D4F8305-051E-4F8D-8208-469D4DC0F927}" type="presParOf" srcId="{65AF8F2E-EE13-4684-944D-5F2830D2441E}" destId="{FABDFA19-C11E-44CB-942B-1D20AEB740CF}" srcOrd="1" destOrd="0" presId="urn:microsoft.com/office/officeart/2016/7/layout/LinearBlockProcessNumbered"/>
    <dgm:cxn modelId="{FB6A236B-3A8A-427A-A554-2945BDC8B249}" type="presParOf" srcId="{65AF8F2E-EE13-4684-944D-5F2830D2441E}" destId="{CE5B43FC-743D-4C7C-94DB-EE8BB3031366}" srcOrd="2" destOrd="0" presId="urn:microsoft.com/office/officeart/2016/7/layout/LinearBlockProcessNumbered"/>
    <dgm:cxn modelId="{9E9519D8-59BB-41B3-B756-9B15ADAB590C}" type="presParOf" srcId="{CE5B43FC-743D-4C7C-94DB-EE8BB3031366}" destId="{FBFC91EA-16EE-41FA-9D8A-1B33051E9E10}" srcOrd="0" destOrd="0" presId="urn:microsoft.com/office/officeart/2016/7/layout/LinearBlockProcessNumbered"/>
    <dgm:cxn modelId="{6E0D6F43-32A6-4A89-B499-2F3E33608F32}" type="presParOf" srcId="{CE5B43FC-743D-4C7C-94DB-EE8BB3031366}" destId="{17827258-CEA4-4CB6-93AD-209FDF01048F}" srcOrd="1" destOrd="0" presId="urn:microsoft.com/office/officeart/2016/7/layout/LinearBlockProcessNumbered"/>
    <dgm:cxn modelId="{9D6C65AE-DB9A-4072-8BAE-2D9BA67D2B62}" type="presParOf" srcId="{CE5B43FC-743D-4C7C-94DB-EE8BB3031366}" destId="{7F96DB01-C8E7-4AA2-8BED-3D2BC55459F9}" srcOrd="2" destOrd="0" presId="urn:microsoft.com/office/officeart/2016/7/layout/LinearBlockProcessNumbered"/>
    <dgm:cxn modelId="{DD8D219A-9B97-4C12-A153-E45F9037A42F}" type="presParOf" srcId="{65AF8F2E-EE13-4684-944D-5F2830D2441E}" destId="{77F31751-C8FD-4C69-9813-73EB99F54CD7}" srcOrd="3" destOrd="0" presId="urn:microsoft.com/office/officeart/2016/7/layout/LinearBlockProcessNumbered"/>
    <dgm:cxn modelId="{46D7DAC6-65CA-4DBA-A46D-382E5C70FB23}" type="presParOf" srcId="{65AF8F2E-EE13-4684-944D-5F2830D2441E}" destId="{E84D1A0F-225F-4326-AF4D-C4E566E870AA}" srcOrd="4" destOrd="0" presId="urn:microsoft.com/office/officeart/2016/7/layout/LinearBlockProcessNumbered"/>
    <dgm:cxn modelId="{1018C5D9-B93B-425F-9AB0-56429B62CF2E}" type="presParOf" srcId="{E84D1A0F-225F-4326-AF4D-C4E566E870AA}" destId="{8D3F5DC6-E571-4885-94B7-1951BBDFD976}" srcOrd="0" destOrd="0" presId="urn:microsoft.com/office/officeart/2016/7/layout/LinearBlockProcessNumbered"/>
    <dgm:cxn modelId="{DD04DB8C-274A-4F88-A226-178C8A02BF8B}" type="presParOf" srcId="{E84D1A0F-225F-4326-AF4D-C4E566E870AA}" destId="{AA145802-AFD1-4D6B-BC8B-91A56DAACA77}" srcOrd="1" destOrd="0" presId="urn:microsoft.com/office/officeart/2016/7/layout/LinearBlockProcessNumbered"/>
    <dgm:cxn modelId="{CED6681D-1B08-45DF-A09C-B2804D4B3838}" type="presParOf" srcId="{E84D1A0F-225F-4326-AF4D-C4E566E870AA}" destId="{5D2D7EC8-7B60-4C3F-9572-808FF117BB9B}" srcOrd="2" destOrd="0" presId="urn:microsoft.com/office/officeart/2016/7/layout/LinearBlockProcessNumbered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CB795FD-0E83-442C-9330-B7B0EA70DECF}" type="doc">
      <dgm:prSet loTypeId="urn:microsoft.com/office/officeart/2018/2/layout/IconLabel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8071D6C8-7435-4063-AADF-AF664C4A4630}">
      <dgm:prSet/>
      <dgm:spPr/>
      <dgm:t>
        <a:bodyPr/>
        <a:lstStyle/>
        <a:p>
          <a:r>
            <a:rPr lang="en-US" b="1" baseline="0" dirty="0"/>
            <a:t>Data Cleaning: </a:t>
          </a:r>
          <a:r>
            <a:rPr lang="en-US" baseline="0" dirty="0"/>
            <a:t>The process of identifying and correcting errors or inconsistencies in data.</a:t>
          </a:r>
          <a:endParaRPr lang="en-US" dirty="0"/>
        </a:p>
      </dgm:t>
    </dgm:pt>
    <dgm:pt modelId="{14F568F2-BDC9-4F7E-8523-7BB1A80DD6D8}" type="parTrans" cxnId="{BF6CB592-464A-4E07-8657-B310DFF42F92}">
      <dgm:prSet/>
      <dgm:spPr/>
      <dgm:t>
        <a:bodyPr/>
        <a:lstStyle/>
        <a:p>
          <a:endParaRPr lang="en-US"/>
        </a:p>
      </dgm:t>
    </dgm:pt>
    <dgm:pt modelId="{647DA261-BD85-4C88-946C-D468CE15230E}" type="sibTrans" cxnId="{BF6CB592-464A-4E07-8657-B310DFF42F92}">
      <dgm:prSet/>
      <dgm:spPr/>
      <dgm:t>
        <a:bodyPr/>
        <a:lstStyle/>
        <a:p>
          <a:endParaRPr lang="en-US"/>
        </a:p>
      </dgm:t>
    </dgm:pt>
    <dgm:pt modelId="{FE2E763C-A78A-4CCE-8CFC-D6C8089C4656}">
      <dgm:prSet/>
      <dgm:spPr/>
      <dgm:t>
        <a:bodyPr/>
        <a:lstStyle/>
        <a:p>
          <a:r>
            <a:rPr lang="en-US" b="1" baseline="0" dirty="0"/>
            <a:t>Data Transformation: </a:t>
          </a:r>
          <a:r>
            <a:rPr lang="en-US" baseline="0" dirty="0"/>
            <a:t>Converting data into a suitable format for analysis or visualization.</a:t>
          </a:r>
          <a:endParaRPr lang="en-US" dirty="0"/>
        </a:p>
      </dgm:t>
    </dgm:pt>
    <dgm:pt modelId="{16FB62B2-5808-4569-A649-5AC58DC6CFF2}" type="parTrans" cxnId="{C88CCE4A-44A4-41FB-8138-77116FF4964C}">
      <dgm:prSet/>
      <dgm:spPr/>
      <dgm:t>
        <a:bodyPr/>
        <a:lstStyle/>
        <a:p>
          <a:endParaRPr lang="en-US"/>
        </a:p>
      </dgm:t>
    </dgm:pt>
    <dgm:pt modelId="{1BE0A502-079E-48E4-A72A-9D991B3900E3}" type="sibTrans" cxnId="{C88CCE4A-44A4-41FB-8138-77116FF4964C}">
      <dgm:prSet/>
      <dgm:spPr/>
      <dgm:t>
        <a:bodyPr/>
        <a:lstStyle/>
        <a:p>
          <a:endParaRPr lang="en-US"/>
        </a:p>
      </dgm:t>
    </dgm:pt>
    <dgm:pt modelId="{10E7019C-45F8-4E4A-A722-36289D5FE522}">
      <dgm:prSet/>
      <dgm:spPr/>
      <dgm:t>
        <a:bodyPr/>
        <a:lstStyle/>
        <a:p>
          <a:r>
            <a:rPr lang="en-US" b="1" baseline="0" dirty="0"/>
            <a:t>Data Aggregation: </a:t>
          </a:r>
          <a:r>
            <a:rPr lang="en-US" baseline="0" dirty="0"/>
            <a:t>Combining data into summary or higher-level formats.</a:t>
          </a:r>
          <a:endParaRPr lang="en-US" dirty="0"/>
        </a:p>
      </dgm:t>
    </dgm:pt>
    <dgm:pt modelId="{DF68D1A3-5984-4541-AE35-F7A1A39148B6}" type="parTrans" cxnId="{90D8DA94-F76F-49DC-A6D6-74C28CB59153}">
      <dgm:prSet/>
      <dgm:spPr/>
      <dgm:t>
        <a:bodyPr/>
        <a:lstStyle/>
        <a:p>
          <a:endParaRPr lang="en-US"/>
        </a:p>
      </dgm:t>
    </dgm:pt>
    <dgm:pt modelId="{94E5C785-3B64-4B6C-ADC7-C7A87B2F5D8D}" type="sibTrans" cxnId="{90D8DA94-F76F-49DC-A6D6-74C28CB59153}">
      <dgm:prSet/>
      <dgm:spPr/>
      <dgm:t>
        <a:bodyPr/>
        <a:lstStyle/>
        <a:p>
          <a:endParaRPr lang="en-US"/>
        </a:p>
      </dgm:t>
    </dgm:pt>
    <dgm:pt modelId="{9CFFFB34-D68B-4628-9531-3B87B58A44FF}" type="pres">
      <dgm:prSet presAssocID="{2CB795FD-0E83-442C-9330-B7B0EA70DECF}" presName="root" presStyleCnt="0">
        <dgm:presLayoutVars>
          <dgm:dir/>
          <dgm:resizeHandles val="exact"/>
        </dgm:presLayoutVars>
      </dgm:prSet>
      <dgm:spPr/>
    </dgm:pt>
    <dgm:pt modelId="{B4F10667-DB92-46BC-8E5B-A38A25C54924}" type="pres">
      <dgm:prSet presAssocID="{8071D6C8-7435-4063-AADF-AF664C4A4630}" presName="compNode" presStyleCnt="0"/>
      <dgm:spPr/>
    </dgm:pt>
    <dgm:pt modelId="{FA0E9AC4-0844-4CAA-B5B7-3AF96967255F}" type="pres">
      <dgm:prSet presAssocID="{8071D6C8-7435-4063-AADF-AF664C4A4630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Filter"/>
        </a:ext>
      </dgm:extLst>
    </dgm:pt>
    <dgm:pt modelId="{7555A023-164B-431B-B7D1-98DF4F001F33}" type="pres">
      <dgm:prSet presAssocID="{8071D6C8-7435-4063-AADF-AF664C4A4630}" presName="spaceRect" presStyleCnt="0"/>
      <dgm:spPr/>
    </dgm:pt>
    <dgm:pt modelId="{710F4104-6D26-407A-874B-84101E65BA82}" type="pres">
      <dgm:prSet presAssocID="{8071D6C8-7435-4063-AADF-AF664C4A4630}" presName="textRect" presStyleLbl="revTx" presStyleIdx="0" presStyleCnt="3">
        <dgm:presLayoutVars>
          <dgm:chMax val="1"/>
          <dgm:chPref val="1"/>
        </dgm:presLayoutVars>
      </dgm:prSet>
      <dgm:spPr/>
    </dgm:pt>
    <dgm:pt modelId="{86A6FC1D-214B-4FF1-A18E-568676EDC524}" type="pres">
      <dgm:prSet presAssocID="{647DA261-BD85-4C88-946C-D468CE15230E}" presName="sibTrans" presStyleCnt="0"/>
      <dgm:spPr/>
    </dgm:pt>
    <dgm:pt modelId="{E1D7D6DB-C6A8-402C-B20A-C21715E61A1D}" type="pres">
      <dgm:prSet presAssocID="{FE2E763C-A78A-4CCE-8CFC-D6C8089C4656}" presName="compNode" presStyleCnt="0"/>
      <dgm:spPr/>
    </dgm:pt>
    <dgm:pt modelId="{A8D6651A-8EF3-470C-9DC3-A83B0EA193AB}" type="pres">
      <dgm:prSet presAssocID="{FE2E763C-A78A-4CCE-8CFC-D6C8089C4656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tatistics"/>
        </a:ext>
      </dgm:extLst>
    </dgm:pt>
    <dgm:pt modelId="{FE96383D-C03C-4508-AD44-70F3FEC6C959}" type="pres">
      <dgm:prSet presAssocID="{FE2E763C-A78A-4CCE-8CFC-D6C8089C4656}" presName="spaceRect" presStyleCnt="0"/>
      <dgm:spPr/>
    </dgm:pt>
    <dgm:pt modelId="{042FB3DE-3AD4-4959-8041-7B3224CFBD68}" type="pres">
      <dgm:prSet presAssocID="{FE2E763C-A78A-4CCE-8CFC-D6C8089C4656}" presName="textRect" presStyleLbl="revTx" presStyleIdx="1" presStyleCnt="3">
        <dgm:presLayoutVars>
          <dgm:chMax val="1"/>
          <dgm:chPref val="1"/>
        </dgm:presLayoutVars>
      </dgm:prSet>
      <dgm:spPr/>
    </dgm:pt>
    <dgm:pt modelId="{3CDE8362-BBC5-46AC-8F72-B1940BAF552C}" type="pres">
      <dgm:prSet presAssocID="{1BE0A502-079E-48E4-A72A-9D991B3900E3}" presName="sibTrans" presStyleCnt="0"/>
      <dgm:spPr/>
    </dgm:pt>
    <dgm:pt modelId="{73509C50-7CB0-4D63-BC9A-B66622A1AFC3}" type="pres">
      <dgm:prSet presAssocID="{10E7019C-45F8-4E4A-A722-36289D5FE522}" presName="compNode" presStyleCnt="0"/>
      <dgm:spPr/>
    </dgm:pt>
    <dgm:pt modelId="{54C77A06-E325-4CCF-B235-A48589F2E57E}" type="pres">
      <dgm:prSet presAssocID="{10E7019C-45F8-4E4A-A722-36289D5FE522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atabase"/>
        </a:ext>
      </dgm:extLst>
    </dgm:pt>
    <dgm:pt modelId="{63276656-3908-4C2C-A8C9-F6CCD692AAFA}" type="pres">
      <dgm:prSet presAssocID="{10E7019C-45F8-4E4A-A722-36289D5FE522}" presName="spaceRect" presStyleCnt="0"/>
      <dgm:spPr/>
    </dgm:pt>
    <dgm:pt modelId="{2C338E42-4F4A-46BE-A65F-23298E421B61}" type="pres">
      <dgm:prSet presAssocID="{10E7019C-45F8-4E4A-A722-36289D5FE522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B35EE03B-AC57-4FB3-BA91-C708919FBC23}" type="presOf" srcId="{10E7019C-45F8-4E4A-A722-36289D5FE522}" destId="{2C338E42-4F4A-46BE-A65F-23298E421B61}" srcOrd="0" destOrd="0" presId="urn:microsoft.com/office/officeart/2018/2/layout/IconLabelList"/>
    <dgm:cxn modelId="{C88CCE4A-44A4-41FB-8138-77116FF4964C}" srcId="{2CB795FD-0E83-442C-9330-B7B0EA70DECF}" destId="{FE2E763C-A78A-4CCE-8CFC-D6C8089C4656}" srcOrd="1" destOrd="0" parTransId="{16FB62B2-5808-4569-A649-5AC58DC6CFF2}" sibTransId="{1BE0A502-079E-48E4-A72A-9D991B3900E3}"/>
    <dgm:cxn modelId="{BF6CB592-464A-4E07-8657-B310DFF42F92}" srcId="{2CB795FD-0E83-442C-9330-B7B0EA70DECF}" destId="{8071D6C8-7435-4063-AADF-AF664C4A4630}" srcOrd="0" destOrd="0" parTransId="{14F568F2-BDC9-4F7E-8523-7BB1A80DD6D8}" sibTransId="{647DA261-BD85-4C88-946C-D468CE15230E}"/>
    <dgm:cxn modelId="{90D8DA94-F76F-49DC-A6D6-74C28CB59153}" srcId="{2CB795FD-0E83-442C-9330-B7B0EA70DECF}" destId="{10E7019C-45F8-4E4A-A722-36289D5FE522}" srcOrd="2" destOrd="0" parTransId="{DF68D1A3-5984-4541-AE35-F7A1A39148B6}" sibTransId="{94E5C785-3B64-4B6C-ADC7-C7A87B2F5D8D}"/>
    <dgm:cxn modelId="{008CAE9D-44C4-493C-BA73-88F336678776}" type="presOf" srcId="{8071D6C8-7435-4063-AADF-AF664C4A4630}" destId="{710F4104-6D26-407A-874B-84101E65BA82}" srcOrd="0" destOrd="0" presId="urn:microsoft.com/office/officeart/2018/2/layout/IconLabelList"/>
    <dgm:cxn modelId="{5D0B4DCD-BBB7-4078-ABDD-4A844934BC2E}" type="presOf" srcId="{2CB795FD-0E83-442C-9330-B7B0EA70DECF}" destId="{9CFFFB34-D68B-4628-9531-3B87B58A44FF}" srcOrd="0" destOrd="0" presId="urn:microsoft.com/office/officeart/2018/2/layout/IconLabelList"/>
    <dgm:cxn modelId="{7BBA9BD9-3B14-4B50-8F41-4FC4C539EC7E}" type="presOf" srcId="{FE2E763C-A78A-4CCE-8CFC-D6C8089C4656}" destId="{042FB3DE-3AD4-4959-8041-7B3224CFBD68}" srcOrd="0" destOrd="0" presId="urn:microsoft.com/office/officeart/2018/2/layout/IconLabelList"/>
    <dgm:cxn modelId="{61928F92-6C80-434D-8104-1629FCFEC7A8}" type="presParOf" srcId="{9CFFFB34-D68B-4628-9531-3B87B58A44FF}" destId="{B4F10667-DB92-46BC-8E5B-A38A25C54924}" srcOrd="0" destOrd="0" presId="urn:microsoft.com/office/officeart/2018/2/layout/IconLabelList"/>
    <dgm:cxn modelId="{D6290B0A-3B95-4C72-8368-C610A9E919ED}" type="presParOf" srcId="{B4F10667-DB92-46BC-8E5B-A38A25C54924}" destId="{FA0E9AC4-0844-4CAA-B5B7-3AF96967255F}" srcOrd="0" destOrd="0" presId="urn:microsoft.com/office/officeart/2018/2/layout/IconLabelList"/>
    <dgm:cxn modelId="{F96B3719-95DE-42DE-B6A2-1933FCA6385D}" type="presParOf" srcId="{B4F10667-DB92-46BC-8E5B-A38A25C54924}" destId="{7555A023-164B-431B-B7D1-98DF4F001F33}" srcOrd="1" destOrd="0" presId="urn:microsoft.com/office/officeart/2018/2/layout/IconLabelList"/>
    <dgm:cxn modelId="{8E6E218E-71FF-486F-A2AA-2A38EDC661F1}" type="presParOf" srcId="{B4F10667-DB92-46BC-8E5B-A38A25C54924}" destId="{710F4104-6D26-407A-874B-84101E65BA82}" srcOrd="2" destOrd="0" presId="urn:microsoft.com/office/officeart/2018/2/layout/IconLabelList"/>
    <dgm:cxn modelId="{30E8BFFB-B5B5-4C6A-A077-0E5FA8984FD0}" type="presParOf" srcId="{9CFFFB34-D68B-4628-9531-3B87B58A44FF}" destId="{86A6FC1D-214B-4FF1-A18E-568676EDC524}" srcOrd="1" destOrd="0" presId="urn:microsoft.com/office/officeart/2018/2/layout/IconLabelList"/>
    <dgm:cxn modelId="{AD177A32-597F-411E-8F6A-402F06AAE3DF}" type="presParOf" srcId="{9CFFFB34-D68B-4628-9531-3B87B58A44FF}" destId="{E1D7D6DB-C6A8-402C-B20A-C21715E61A1D}" srcOrd="2" destOrd="0" presId="urn:microsoft.com/office/officeart/2018/2/layout/IconLabelList"/>
    <dgm:cxn modelId="{BFE0D8E8-477C-4B16-9796-10424A83848B}" type="presParOf" srcId="{E1D7D6DB-C6A8-402C-B20A-C21715E61A1D}" destId="{A8D6651A-8EF3-470C-9DC3-A83B0EA193AB}" srcOrd="0" destOrd="0" presId="urn:microsoft.com/office/officeart/2018/2/layout/IconLabelList"/>
    <dgm:cxn modelId="{A9F38B3C-7D9A-4F8C-B7C5-7D5F00C48B2B}" type="presParOf" srcId="{E1D7D6DB-C6A8-402C-B20A-C21715E61A1D}" destId="{FE96383D-C03C-4508-AD44-70F3FEC6C959}" srcOrd="1" destOrd="0" presId="urn:microsoft.com/office/officeart/2018/2/layout/IconLabelList"/>
    <dgm:cxn modelId="{7448F601-A1BB-4775-A010-A6451F3644A1}" type="presParOf" srcId="{E1D7D6DB-C6A8-402C-B20A-C21715E61A1D}" destId="{042FB3DE-3AD4-4959-8041-7B3224CFBD68}" srcOrd="2" destOrd="0" presId="urn:microsoft.com/office/officeart/2018/2/layout/IconLabelList"/>
    <dgm:cxn modelId="{93BD4815-6F40-4DA8-9EAF-8114E03726C6}" type="presParOf" srcId="{9CFFFB34-D68B-4628-9531-3B87B58A44FF}" destId="{3CDE8362-BBC5-46AC-8F72-B1940BAF552C}" srcOrd="3" destOrd="0" presId="urn:microsoft.com/office/officeart/2018/2/layout/IconLabelList"/>
    <dgm:cxn modelId="{58A4BBFA-93B7-4586-BF3E-4510ABD926C2}" type="presParOf" srcId="{9CFFFB34-D68B-4628-9531-3B87B58A44FF}" destId="{73509C50-7CB0-4D63-BC9A-B66622A1AFC3}" srcOrd="4" destOrd="0" presId="urn:microsoft.com/office/officeart/2018/2/layout/IconLabelList"/>
    <dgm:cxn modelId="{C4D80756-D662-4390-A9A0-35FE2B8EC73D}" type="presParOf" srcId="{73509C50-7CB0-4D63-BC9A-B66622A1AFC3}" destId="{54C77A06-E325-4CCF-B235-A48589F2E57E}" srcOrd="0" destOrd="0" presId="urn:microsoft.com/office/officeart/2018/2/layout/IconLabelList"/>
    <dgm:cxn modelId="{FEABAEAF-9172-42DB-A51A-F0755BA99A11}" type="presParOf" srcId="{73509C50-7CB0-4D63-BC9A-B66622A1AFC3}" destId="{63276656-3908-4C2C-A8C9-F6CCD692AAFA}" srcOrd="1" destOrd="0" presId="urn:microsoft.com/office/officeart/2018/2/layout/IconLabelList"/>
    <dgm:cxn modelId="{B38684D8-C465-4C71-AC76-2117AC22A4B1}" type="presParOf" srcId="{73509C50-7CB0-4D63-BC9A-B66622A1AFC3}" destId="{2C338E42-4F4A-46BE-A65F-23298E421B61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0548AC9-E8E8-4DDF-B0FF-822D552C774F}" type="doc">
      <dgm:prSet loTypeId="urn:microsoft.com/office/officeart/2008/layout/LinedList" loCatId="list" qsTypeId="urn:microsoft.com/office/officeart/2005/8/quickstyle/simple4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80E8EFEE-FAF7-4730-9661-80ED8686D363}">
      <dgm:prSet/>
      <dgm:spPr/>
      <dgm:t>
        <a:bodyPr/>
        <a:lstStyle/>
        <a:p>
          <a:r>
            <a:rPr lang="en-US" b="1" baseline="0"/>
            <a:t>Descriptive Analysis: </a:t>
          </a:r>
          <a:r>
            <a:rPr lang="en-US" baseline="0"/>
            <a:t>Summarizing and describing the main features of a dataset.</a:t>
          </a:r>
          <a:endParaRPr lang="en-US"/>
        </a:p>
      </dgm:t>
    </dgm:pt>
    <dgm:pt modelId="{4102522B-5902-4D6B-BB4A-3A66488382C7}" type="parTrans" cxnId="{2A2503FF-A845-4241-889B-A8EBF231F581}">
      <dgm:prSet/>
      <dgm:spPr/>
      <dgm:t>
        <a:bodyPr/>
        <a:lstStyle/>
        <a:p>
          <a:endParaRPr lang="en-US"/>
        </a:p>
      </dgm:t>
    </dgm:pt>
    <dgm:pt modelId="{FF9225F4-C165-4843-A488-53C591CB230C}" type="sibTrans" cxnId="{2A2503FF-A845-4241-889B-A8EBF231F581}">
      <dgm:prSet/>
      <dgm:spPr/>
      <dgm:t>
        <a:bodyPr/>
        <a:lstStyle/>
        <a:p>
          <a:endParaRPr lang="en-US"/>
        </a:p>
      </dgm:t>
    </dgm:pt>
    <dgm:pt modelId="{41371610-9B50-4777-A84F-9001BB290288}">
      <dgm:prSet/>
      <dgm:spPr/>
      <dgm:t>
        <a:bodyPr/>
        <a:lstStyle/>
        <a:p>
          <a:r>
            <a:rPr lang="en-US" b="1" baseline="0"/>
            <a:t>Inferential Analysis: </a:t>
          </a:r>
          <a:r>
            <a:rPr lang="en-US" baseline="0"/>
            <a:t>Drawing conclusions and making predictions based on sample data.</a:t>
          </a:r>
          <a:endParaRPr lang="en-US"/>
        </a:p>
      </dgm:t>
    </dgm:pt>
    <dgm:pt modelId="{6A42C922-DE17-40CA-8BC4-F18571824EC7}" type="parTrans" cxnId="{FBCB0A82-D918-4E09-81DF-6F1516A0EF8C}">
      <dgm:prSet/>
      <dgm:spPr/>
      <dgm:t>
        <a:bodyPr/>
        <a:lstStyle/>
        <a:p>
          <a:endParaRPr lang="en-US"/>
        </a:p>
      </dgm:t>
    </dgm:pt>
    <dgm:pt modelId="{F8A346E9-4E24-41CF-AA02-D1D0CAC9AD9B}" type="sibTrans" cxnId="{FBCB0A82-D918-4E09-81DF-6F1516A0EF8C}">
      <dgm:prSet/>
      <dgm:spPr/>
      <dgm:t>
        <a:bodyPr/>
        <a:lstStyle/>
        <a:p>
          <a:endParaRPr lang="en-US"/>
        </a:p>
      </dgm:t>
    </dgm:pt>
    <dgm:pt modelId="{6BBA168A-7302-477B-AF04-1B9040DF69C5}">
      <dgm:prSet/>
      <dgm:spPr/>
      <dgm:t>
        <a:bodyPr/>
        <a:lstStyle/>
        <a:p>
          <a:r>
            <a:rPr lang="en-US" b="1" baseline="0"/>
            <a:t>Exploratory Data Analysis (EDA): </a:t>
          </a:r>
          <a:r>
            <a:rPr lang="en-US" baseline="0"/>
            <a:t>Investigating patterns, relationships, and trends in data.</a:t>
          </a:r>
          <a:endParaRPr lang="en-US"/>
        </a:p>
      </dgm:t>
    </dgm:pt>
    <dgm:pt modelId="{14BAEC99-E4C1-4582-832A-2ED36DB4ECFC}" type="parTrans" cxnId="{ED2F25A0-21F8-46F4-AAA6-9F621FE9B970}">
      <dgm:prSet/>
      <dgm:spPr/>
      <dgm:t>
        <a:bodyPr/>
        <a:lstStyle/>
        <a:p>
          <a:endParaRPr lang="en-US"/>
        </a:p>
      </dgm:t>
    </dgm:pt>
    <dgm:pt modelId="{3C9CFBD7-0BED-4BD2-89C7-079551BEF403}" type="sibTrans" cxnId="{ED2F25A0-21F8-46F4-AAA6-9F621FE9B970}">
      <dgm:prSet/>
      <dgm:spPr/>
      <dgm:t>
        <a:bodyPr/>
        <a:lstStyle/>
        <a:p>
          <a:endParaRPr lang="en-US"/>
        </a:p>
      </dgm:t>
    </dgm:pt>
    <dgm:pt modelId="{FA99C63E-572B-4628-A610-C75D3FA17F0C}" type="pres">
      <dgm:prSet presAssocID="{70548AC9-E8E8-4DDF-B0FF-822D552C774F}" presName="vert0" presStyleCnt="0">
        <dgm:presLayoutVars>
          <dgm:dir/>
          <dgm:animOne val="branch"/>
          <dgm:animLvl val="lvl"/>
        </dgm:presLayoutVars>
      </dgm:prSet>
      <dgm:spPr/>
    </dgm:pt>
    <dgm:pt modelId="{9A09E7D2-FB7E-4C04-B53D-FC39D43CC55E}" type="pres">
      <dgm:prSet presAssocID="{80E8EFEE-FAF7-4730-9661-80ED8686D363}" presName="thickLine" presStyleLbl="alignNode1" presStyleIdx="0" presStyleCnt="3"/>
      <dgm:spPr/>
    </dgm:pt>
    <dgm:pt modelId="{8EC24C9F-60D5-45A3-9E37-68B08DA076D5}" type="pres">
      <dgm:prSet presAssocID="{80E8EFEE-FAF7-4730-9661-80ED8686D363}" presName="horz1" presStyleCnt="0"/>
      <dgm:spPr/>
    </dgm:pt>
    <dgm:pt modelId="{6539293F-6DE6-4013-A76B-0DD553A27844}" type="pres">
      <dgm:prSet presAssocID="{80E8EFEE-FAF7-4730-9661-80ED8686D363}" presName="tx1" presStyleLbl="revTx" presStyleIdx="0" presStyleCnt="3"/>
      <dgm:spPr/>
    </dgm:pt>
    <dgm:pt modelId="{3D58832C-8A79-4380-AA67-CE240591B0C2}" type="pres">
      <dgm:prSet presAssocID="{80E8EFEE-FAF7-4730-9661-80ED8686D363}" presName="vert1" presStyleCnt="0"/>
      <dgm:spPr/>
    </dgm:pt>
    <dgm:pt modelId="{B6397647-D9AC-4185-A49D-04706058370E}" type="pres">
      <dgm:prSet presAssocID="{41371610-9B50-4777-A84F-9001BB290288}" presName="thickLine" presStyleLbl="alignNode1" presStyleIdx="1" presStyleCnt="3"/>
      <dgm:spPr/>
    </dgm:pt>
    <dgm:pt modelId="{F212F6B3-53BD-4842-A019-1E4D410CEABA}" type="pres">
      <dgm:prSet presAssocID="{41371610-9B50-4777-A84F-9001BB290288}" presName="horz1" presStyleCnt="0"/>
      <dgm:spPr/>
    </dgm:pt>
    <dgm:pt modelId="{2E8EB35D-6229-4FD4-9CA0-5972F4C4006C}" type="pres">
      <dgm:prSet presAssocID="{41371610-9B50-4777-A84F-9001BB290288}" presName="tx1" presStyleLbl="revTx" presStyleIdx="1" presStyleCnt="3"/>
      <dgm:spPr/>
    </dgm:pt>
    <dgm:pt modelId="{1099099C-BC93-4299-B3DC-A7CB314F6407}" type="pres">
      <dgm:prSet presAssocID="{41371610-9B50-4777-A84F-9001BB290288}" presName="vert1" presStyleCnt="0"/>
      <dgm:spPr/>
    </dgm:pt>
    <dgm:pt modelId="{552C33CF-3BD9-4934-90F7-A3F2C3A6C114}" type="pres">
      <dgm:prSet presAssocID="{6BBA168A-7302-477B-AF04-1B9040DF69C5}" presName="thickLine" presStyleLbl="alignNode1" presStyleIdx="2" presStyleCnt="3"/>
      <dgm:spPr/>
    </dgm:pt>
    <dgm:pt modelId="{84F73976-89F4-4A31-9324-431C4DE41AD0}" type="pres">
      <dgm:prSet presAssocID="{6BBA168A-7302-477B-AF04-1B9040DF69C5}" presName="horz1" presStyleCnt="0"/>
      <dgm:spPr/>
    </dgm:pt>
    <dgm:pt modelId="{9617F67D-C423-40FD-AB88-E3EADAF0EE27}" type="pres">
      <dgm:prSet presAssocID="{6BBA168A-7302-477B-AF04-1B9040DF69C5}" presName="tx1" presStyleLbl="revTx" presStyleIdx="2" presStyleCnt="3"/>
      <dgm:spPr/>
    </dgm:pt>
    <dgm:pt modelId="{FB7257EB-8B51-4C9D-9FC3-0ED5B2A5E219}" type="pres">
      <dgm:prSet presAssocID="{6BBA168A-7302-477B-AF04-1B9040DF69C5}" presName="vert1" presStyleCnt="0"/>
      <dgm:spPr/>
    </dgm:pt>
  </dgm:ptLst>
  <dgm:cxnLst>
    <dgm:cxn modelId="{62670C45-246A-4E54-8E8C-07ED4D6CB00C}" type="presOf" srcId="{6BBA168A-7302-477B-AF04-1B9040DF69C5}" destId="{9617F67D-C423-40FD-AB88-E3EADAF0EE27}" srcOrd="0" destOrd="0" presId="urn:microsoft.com/office/officeart/2008/layout/LinedList"/>
    <dgm:cxn modelId="{043E6A72-6238-4B61-A9A3-F4D4B30134E8}" type="presOf" srcId="{70548AC9-E8E8-4DDF-B0FF-822D552C774F}" destId="{FA99C63E-572B-4628-A610-C75D3FA17F0C}" srcOrd="0" destOrd="0" presId="urn:microsoft.com/office/officeart/2008/layout/LinedList"/>
    <dgm:cxn modelId="{FBCB0A82-D918-4E09-81DF-6F1516A0EF8C}" srcId="{70548AC9-E8E8-4DDF-B0FF-822D552C774F}" destId="{41371610-9B50-4777-A84F-9001BB290288}" srcOrd="1" destOrd="0" parTransId="{6A42C922-DE17-40CA-8BC4-F18571824EC7}" sibTransId="{F8A346E9-4E24-41CF-AA02-D1D0CAC9AD9B}"/>
    <dgm:cxn modelId="{BC0B6A89-4761-40A7-9497-226C8C85AB33}" type="presOf" srcId="{80E8EFEE-FAF7-4730-9661-80ED8686D363}" destId="{6539293F-6DE6-4013-A76B-0DD553A27844}" srcOrd="0" destOrd="0" presId="urn:microsoft.com/office/officeart/2008/layout/LinedList"/>
    <dgm:cxn modelId="{ED2F25A0-21F8-46F4-AAA6-9F621FE9B970}" srcId="{70548AC9-E8E8-4DDF-B0FF-822D552C774F}" destId="{6BBA168A-7302-477B-AF04-1B9040DF69C5}" srcOrd="2" destOrd="0" parTransId="{14BAEC99-E4C1-4582-832A-2ED36DB4ECFC}" sibTransId="{3C9CFBD7-0BED-4BD2-89C7-079551BEF403}"/>
    <dgm:cxn modelId="{929FC1FD-5179-4604-B3BF-660AFD52252F}" type="presOf" srcId="{41371610-9B50-4777-A84F-9001BB290288}" destId="{2E8EB35D-6229-4FD4-9CA0-5972F4C4006C}" srcOrd="0" destOrd="0" presId="urn:microsoft.com/office/officeart/2008/layout/LinedList"/>
    <dgm:cxn modelId="{2A2503FF-A845-4241-889B-A8EBF231F581}" srcId="{70548AC9-E8E8-4DDF-B0FF-822D552C774F}" destId="{80E8EFEE-FAF7-4730-9661-80ED8686D363}" srcOrd="0" destOrd="0" parTransId="{4102522B-5902-4D6B-BB4A-3A66488382C7}" sibTransId="{FF9225F4-C165-4843-A488-53C591CB230C}"/>
    <dgm:cxn modelId="{684B7382-3063-4820-8014-E023D204A311}" type="presParOf" srcId="{FA99C63E-572B-4628-A610-C75D3FA17F0C}" destId="{9A09E7D2-FB7E-4C04-B53D-FC39D43CC55E}" srcOrd="0" destOrd="0" presId="urn:microsoft.com/office/officeart/2008/layout/LinedList"/>
    <dgm:cxn modelId="{85E631AD-2144-4AF5-9DCE-173120537AA6}" type="presParOf" srcId="{FA99C63E-572B-4628-A610-C75D3FA17F0C}" destId="{8EC24C9F-60D5-45A3-9E37-68B08DA076D5}" srcOrd="1" destOrd="0" presId="urn:microsoft.com/office/officeart/2008/layout/LinedList"/>
    <dgm:cxn modelId="{F71B9BC3-4097-4925-942F-5C078148C359}" type="presParOf" srcId="{8EC24C9F-60D5-45A3-9E37-68B08DA076D5}" destId="{6539293F-6DE6-4013-A76B-0DD553A27844}" srcOrd="0" destOrd="0" presId="urn:microsoft.com/office/officeart/2008/layout/LinedList"/>
    <dgm:cxn modelId="{6C1D62D1-D0A7-40A1-8AFB-9259E83B354C}" type="presParOf" srcId="{8EC24C9F-60D5-45A3-9E37-68B08DA076D5}" destId="{3D58832C-8A79-4380-AA67-CE240591B0C2}" srcOrd="1" destOrd="0" presId="urn:microsoft.com/office/officeart/2008/layout/LinedList"/>
    <dgm:cxn modelId="{CCB41504-1C87-4F48-9CAC-64A1554CCE74}" type="presParOf" srcId="{FA99C63E-572B-4628-A610-C75D3FA17F0C}" destId="{B6397647-D9AC-4185-A49D-04706058370E}" srcOrd="2" destOrd="0" presId="urn:microsoft.com/office/officeart/2008/layout/LinedList"/>
    <dgm:cxn modelId="{FD292AD7-5E9A-490A-AACC-1BEDA54C14DE}" type="presParOf" srcId="{FA99C63E-572B-4628-A610-C75D3FA17F0C}" destId="{F212F6B3-53BD-4842-A019-1E4D410CEABA}" srcOrd="3" destOrd="0" presId="urn:microsoft.com/office/officeart/2008/layout/LinedList"/>
    <dgm:cxn modelId="{C46B1F13-AD78-4377-818B-DDA7F0BF154C}" type="presParOf" srcId="{F212F6B3-53BD-4842-A019-1E4D410CEABA}" destId="{2E8EB35D-6229-4FD4-9CA0-5972F4C4006C}" srcOrd="0" destOrd="0" presId="urn:microsoft.com/office/officeart/2008/layout/LinedList"/>
    <dgm:cxn modelId="{0D08A9E5-2636-4530-BFE3-2F49910CC115}" type="presParOf" srcId="{F212F6B3-53BD-4842-A019-1E4D410CEABA}" destId="{1099099C-BC93-4299-B3DC-A7CB314F6407}" srcOrd="1" destOrd="0" presId="urn:microsoft.com/office/officeart/2008/layout/LinedList"/>
    <dgm:cxn modelId="{18A239FB-5C31-474B-A77F-E94420A102D7}" type="presParOf" srcId="{FA99C63E-572B-4628-A610-C75D3FA17F0C}" destId="{552C33CF-3BD9-4934-90F7-A3F2C3A6C114}" srcOrd="4" destOrd="0" presId="urn:microsoft.com/office/officeart/2008/layout/LinedList"/>
    <dgm:cxn modelId="{4ECE62A9-7265-4BAA-AB9E-9531602D3A0A}" type="presParOf" srcId="{FA99C63E-572B-4628-A610-C75D3FA17F0C}" destId="{84F73976-89F4-4A31-9324-431C4DE41AD0}" srcOrd="5" destOrd="0" presId="urn:microsoft.com/office/officeart/2008/layout/LinedList"/>
    <dgm:cxn modelId="{4397118A-4A0D-4DDF-8335-62F96BF6ED48}" type="presParOf" srcId="{84F73976-89F4-4A31-9324-431C4DE41AD0}" destId="{9617F67D-C423-40FD-AB88-E3EADAF0EE27}" srcOrd="0" destOrd="0" presId="urn:microsoft.com/office/officeart/2008/layout/LinedList"/>
    <dgm:cxn modelId="{DDEE7741-05C9-4A23-B3A0-9DAFE41CA258}" type="presParOf" srcId="{84F73976-89F4-4A31-9324-431C4DE41AD0}" destId="{FB7257EB-8B51-4C9D-9FC3-0ED5B2A5E219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C0B6C8-9BC2-4859-8BDF-424A1DDDA6E4}">
      <dsp:nvSpPr>
        <dsp:cNvPr id="0" name=""/>
        <dsp:cNvSpPr/>
      </dsp:nvSpPr>
      <dsp:spPr>
        <a:xfrm>
          <a:off x="802" y="0"/>
          <a:ext cx="3248843" cy="3364414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20914" tIns="0" rIns="320914" bIns="33020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b="1" kern="1200" baseline="0" dirty="0"/>
            <a:t>Structured Data: </a:t>
          </a:r>
          <a:r>
            <a:rPr lang="en-US" sz="1900" b="0" kern="1200" baseline="0" dirty="0"/>
            <a:t>Well-organized data with a clear format, often found in databases (e.g., tables in relational databases).</a:t>
          </a:r>
          <a:endParaRPr lang="en-US" sz="1900" b="0" kern="1200" dirty="0"/>
        </a:p>
      </dsp:txBody>
      <dsp:txXfrm>
        <a:off x="802" y="1345765"/>
        <a:ext cx="3248843" cy="2018648"/>
      </dsp:txXfrm>
    </dsp:sp>
    <dsp:sp modelId="{70FDF0DE-6FAF-4D3D-9155-B2654DDEE2DA}">
      <dsp:nvSpPr>
        <dsp:cNvPr id="0" name=""/>
        <dsp:cNvSpPr/>
      </dsp:nvSpPr>
      <dsp:spPr>
        <a:xfrm>
          <a:off x="802" y="0"/>
          <a:ext cx="3248843" cy="1345765"/>
        </a:xfrm>
        <a:prstGeom prst="rect">
          <a:avLst/>
        </a:prstGeom>
        <a:noFill/>
        <a:ln w="6350" cap="flat" cmpd="sng" algn="ctr">
          <a:noFill/>
          <a:prstDash val="solid"/>
          <a:miter lim="800000"/>
        </a:ln>
        <a:effectLst/>
        <a:sp3d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20914" tIns="165100" rIns="320914" bIns="165100" numCol="1" spcCol="1270" anchor="ctr" anchorCtr="0">
          <a:noAutofit/>
        </a:bodyPr>
        <a:lstStyle/>
        <a:p>
          <a:pPr marL="0" lvl="0" indent="0" algn="l" defTabSz="2933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600" kern="1200"/>
            <a:t>01</a:t>
          </a:r>
        </a:p>
      </dsp:txBody>
      <dsp:txXfrm>
        <a:off x="802" y="0"/>
        <a:ext cx="3248843" cy="1345765"/>
      </dsp:txXfrm>
    </dsp:sp>
    <dsp:sp modelId="{FBFC91EA-16EE-41FA-9D8A-1B33051E9E10}">
      <dsp:nvSpPr>
        <dsp:cNvPr id="0" name=""/>
        <dsp:cNvSpPr/>
      </dsp:nvSpPr>
      <dsp:spPr>
        <a:xfrm>
          <a:off x="3509553" y="0"/>
          <a:ext cx="3248843" cy="3364414"/>
        </a:xfrm>
        <a:prstGeom prst="rect">
          <a:avLst/>
        </a:prstGeom>
        <a:gradFill rotWithShape="0">
          <a:gsLst>
            <a:gs pos="0">
              <a:schemeClr val="accent5">
                <a:hueOff val="742357"/>
                <a:satOff val="4644"/>
                <a:lumOff val="-98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742357"/>
                <a:satOff val="4644"/>
                <a:lumOff val="-98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742357"/>
                <a:satOff val="4644"/>
                <a:lumOff val="-98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5">
              <a:hueOff val="742357"/>
              <a:satOff val="4644"/>
              <a:lumOff val="-98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20914" tIns="0" rIns="320914" bIns="33020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b="1" kern="1200" baseline="0" dirty="0"/>
            <a:t>Unstructured Data: </a:t>
          </a:r>
          <a:r>
            <a:rPr lang="en-US" sz="1900" kern="1200" baseline="0" dirty="0"/>
            <a:t>Data without a predefined structure, such as text documents, images, audio, and video files.</a:t>
          </a:r>
          <a:endParaRPr lang="en-US" sz="1900" kern="1200" dirty="0"/>
        </a:p>
      </dsp:txBody>
      <dsp:txXfrm>
        <a:off x="3509553" y="1345765"/>
        <a:ext cx="3248843" cy="2018648"/>
      </dsp:txXfrm>
    </dsp:sp>
    <dsp:sp modelId="{17827258-CEA4-4CB6-93AD-209FDF01048F}">
      <dsp:nvSpPr>
        <dsp:cNvPr id="0" name=""/>
        <dsp:cNvSpPr/>
      </dsp:nvSpPr>
      <dsp:spPr>
        <a:xfrm>
          <a:off x="3509553" y="0"/>
          <a:ext cx="3248843" cy="1345765"/>
        </a:xfrm>
        <a:prstGeom prst="rect">
          <a:avLst/>
        </a:prstGeom>
        <a:noFill/>
        <a:ln w="6350" cap="flat" cmpd="sng" algn="ctr">
          <a:noFill/>
          <a:prstDash val="solid"/>
          <a:miter lim="800000"/>
        </a:ln>
        <a:effectLst/>
        <a:sp3d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20914" tIns="165100" rIns="320914" bIns="165100" numCol="1" spcCol="1270" anchor="ctr" anchorCtr="0">
          <a:noAutofit/>
        </a:bodyPr>
        <a:lstStyle/>
        <a:p>
          <a:pPr marL="0" lvl="0" indent="0" algn="l" defTabSz="2933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600" kern="1200" dirty="0"/>
            <a:t>02</a:t>
          </a:r>
        </a:p>
      </dsp:txBody>
      <dsp:txXfrm>
        <a:off x="3509553" y="0"/>
        <a:ext cx="3248843" cy="1345765"/>
      </dsp:txXfrm>
    </dsp:sp>
    <dsp:sp modelId="{8D3F5DC6-E571-4885-94B7-1951BBDFD976}">
      <dsp:nvSpPr>
        <dsp:cNvPr id="0" name=""/>
        <dsp:cNvSpPr/>
      </dsp:nvSpPr>
      <dsp:spPr>
        <a:xfrm>
          <a:off x="7018304" y="0"/>
          <a:ext cx="3248843" cy="3364414"/>
        </a:xfrm>
        <a:prstGeom prst="rect">
          <a:avLst/>
        </a:prstGeom>
        <a:gradFill rotWithShape="0">
          <a:gsLst>
            <a:gs pos="0">
              <a:schemeClr val="accent5">
                <a:hueOff val="1484714"/>
                <a:satOff val="9289"/>
                <a:lumOff val="-1961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1484714"/>
                <a:satOff val="9289"/>
                <a:lumOff val="-1961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1484714"/>
                <a:satOff val="9289"/>
                <a:lumOff val="-1961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5">
              <a:hueOff val="1484714"/>
              <a:satOff val="9289"/>
              <a:lumOff val="-1961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20914" tIns="0" rIns="320914" bIns="33020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b="1" kern="1200" baseline="0" dirty="0"/>
            <a:t>Semi-structured Data: </a:t>
          </a:r>
          <a:r>
            <a:rPr lang="en-US" sz="1900" kern="1200" baseline="0" dirty="0"/>
            <a:t>Data that has some level of structure but doesn't fit neatly into relational databases (e.g., JSON or XML files).</a:t>
          </a:r>
          <a:endParaRPr lang="en-US" sz="1900" kern="1200" dirty="0"/>
        </a:p>
      </dsp:txBody>
      <dsp:txXfrm>
        <a:off x="7018304" y="1345765"/>
        <a:ext cx="3248843" cy="2018648"/>
      </dsp:txXfrm>
    </dsp:sp>
    <dsp:sp modelId="{AA145802-AFD1-4D6B-BC8B-91A56DAACA77}">
      <dsp:nvSpPr>
        <dsp:cNvPr id="0" name=""/>
        <dsp:cNvSpPr/>
      </dsp:nvSpPr>
      <dsp:spPr>
        <a:xfrm>
          <a:off x="7018304" y="0"/>
          <a:ext cx="3248843" cy="1345765"/>
        </a:xfrm>
        <a:prstGeom prst="rect">
          <a:avLst/>
        </a:prstGeom>
        <a:noFill/>
        <a:ln w="6350" cap="flat" cmpd="sng" algn="ctr">
          <a:noFill/>
          <a:prstDash val="solid"/>
          <a:miter lim="800000"/>
        </a:ln>
        <a:effectLst/>
        <a:sp3d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20914" tIns="165100" rIns="320914" bIns="165100" numCol="1" spcCol="1270" anchor="ctr" anchorCtr="0">
          <a:noAutofit/>
        </a:bodyPr>
        <a:lstStyle/>
        <a:p>
          <a:pPr marL="0" lvl="0" indent="0" algn="l" defTabSz="2933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600" kern="1200"/>
            <a:t>03</a:t>
          </a:r>
        </a:p>
      </dsp:txBody>
      <dsp:txXfrm>
        <a:off x="7018304" y="0"/>
        <a:ext cx="3248843" cy="134576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A0E9AC4-0844-4CAA-B5B7-3AF96967255F}">
      <dsp:nvSpPr>
        <dsp:cNvPr id="0" name=""/>
        <dsp:cNvSpPr/>
      </dsp:nvSpPr>
      <dsp:spPr>
        <a:xfrm>
          <a:off x="1132083" y="501921"/>
          <a:ext cx="1286322" cy="128632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10F4104-6D26-407A-874B-84101E65BA82}">
      <dsp:nvSpPr>
        <dsp:cNvPr id="0" name=""/>
        <dsp:cNvSpPr/>
      </dsp:nvSpPr>
      <dsp:spPr>
        <a:xfrm>
          <a:off x="345997" y="2142492"/>
          <a:ext cx="2858493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baseline="0" dirty="0"/>
            <a:t>Data Cleaning: </a:t>
          </a:r>
          <a:r>
            <a:rPr lang="en-US" sz="1600" kern="1200" baseline="0" dirty="0"/>
            <a:t>The process of identifying and correcting errors or inconsistencies in data.</a:t>
          </a:r>
          <a:endParaRPr lang="en-US" sz="1600" kern="1200" dirty="0"/>
        </a:p>
      </dsp:txBody>
      <dsp:txXfrm>
        <a:off x="345997" y="2142492"/>
        <a:ext cx="2858493" cy="720000"/>
      </dsp:txXfrm>
    </dsp:sp>
    <dsp:sp modelId="{A8D6651A-8EF3-470C-9DC3-A83B0EA193AB}">
      <dsp:nvSpPr>
        <dsp:cNvPr id="0" name=""/>
        <dsp:cNvSpPr/>
      </dsp:nvSpPr>
      <dsp:spPr>
        <a:xfrm>
          <a:off x="4490813" y="501921"/>
          <a:ext cx="1286322" cy="128632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42FB3DE-3AD4-4959-8041-7B3224CFBD68}">
      <dsp:nvSpPr>
        <dsp:cNvPr id="0" name=""/>
        <dsp:cNvSpPr/>
      </dsp:nvSpPr>
      <dsp:spPr>
        <a:xfrm>
          <a:off x="3704728" y="2142492"/>
          <a:ext cx="2858493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baseline="0" dirty="0"/>
            <a:t>Data Transformation: </a:t>
          </a:r>
          <a:r>
            <a:rPr lang="en-US" sz="1600" kern="1200" baseline="0" dirty="0"/>
            <a:t>Converting data into a suitable format for analysis or visualization.</a:t>
          </a:r>
          <a:endParaRPr lang="en-US" sz="1600" kern="1200" dirty="0"/>
        </a:p>
      </dsp:txBody>
      <dsp:txXfrm>
        <a:off x="3704728" y="2142492"/>
        <a:ext cx="2858493" cy="720000"/>
      </dsp:txXfrm>
    </dsp:sp>
    <dsp:sp modelId="{54C77A06-E325-4CCF-B235-A48589F2E57E}">
      <dsp:nvSpPr>
        <dsp:cNvPr id="0" name=""/>
        <dsp:cNvSpPr/>
      </dsp:nvSpPr>
      <dsp:spPr>
        <a:xfrm>
          <a:off x="7849544" y="501921"/>
          <a:ext cx="1286322" cy="1286322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C338E42-4F4A-46BE-A65F-23298E421B61}">
      <dsp:nvSpPr>
        <dsp:cNvPr id="0" name=""/>
        <dsp:cNvSpPr/>
      </dsp:nvSpPr>
      <dsp:spPr>
        <a:xfrm>
          <a:off x="7063458" y="2142492"/>
          <a:ext cx="2858493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baseline="0" dirty="0"/>
            <a:t>Data Aggregation: </a:t>
          </a:r>
          <a:r>
            <a:rPr lang="en-US" sz="1600" kern="1200" baseline="0" dirty="0"/>
            <a:t>Combining data into summary or higher-level formats.</a:t>
          </a:r>
          <a:endParaRPr lang="en-US" sz="1600" kern="1200" dirty="0"/>
        </a:p>
      </dsp:txBody>
      <dsp:txXfrm>
        <a:off x="7063458" y="2142492"/>
        <a:ext cx="2858493" cy="72000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A09E7D2-FB7E-4C04-B53D-FC39D43CC55E}">
      <dsp:nvSpPr>
        <dsp:cNvPr id="0" name=""/>
        <dsp:cNvSpPr/>
      </dsp:nvSpPr>
      <dsp:spPr>
        <a:xfrm>
          <a:off x="0" y="1642"/>
          <a:ext cx="10267950" cy="0"/>
        </a:xfrm>
        <a:prstGeom prst="lin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539293F-6DE6-4013-A76B-0DD553A27844}">
      <dsp:nvSpPr>
        <dsp:cNvPr id="0" name=""/>
        <dsp:cNvSpPr/>
      </dsp:nvSpPr>
      <dsp:spPr>
        <a:xfrm>
          <a:off x="0" y="1642"/>
          <a:ext cx="10267950" cy="11203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t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b="1" kern="1200" baseline="0"/>
            <a:t>Descriptive Analysis: </a:t>
          </a:r>
          <a:r>
            <a:rPr lang="en-US" sz="3300" kern="1200" baseline="0"/>
            <a:t>Summarizing and describing the main features of a dataset.</a:t>
          </a:r>
          <a:endParaRPr lang="en-US" sz="3300" kern="1200"/>
        </a:p>
      </dsp:txBody>
      <dsp:txXfrm>
        <a:off x="0" y="1642"/>
        <a:ext cx="10267950" cy="1120376"/>
      </dsp:txXfrm>
    </dsp:sp>
    <dsp:sp modelId="{B6397647-D9AC-4185-A49D-04706058370E}">
      <dsp:nvSpPr>
        <dsp:cNvPr id="0" name=""/>
        <dsp:cNvSpPr/>
      </dsp:nvSpPr>
      <dsp:spPr>
        <a:xfrm>
          <a:off x="0" y="1122018"/>
          <a:ext cx="10267950" cy="0"/>
        </a:xfrm>
        <a:prstGeom prst="line">
          <a:avLst/>
        </a:prstGeom>
        <a:gradFill rotWithShape="0">
          <a:gsLst>
            <a:gs pos="0">
              <a:schemeClr val="accent5">
                <a:hueOff val="742357"/>
                <a:satOff val="4644"/>
                <a:lumOff val="-98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742357"/>
                <a:satOff val="4644"/>
                <a:lumOff val="-98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742357"/>
                <a:satOff val="4644"/>
                <a:lumOff val="-98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5">
              <a:hueOff val="742357"/>
              <a:satOff val="4644"/>
              <a:lumOff val="-98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E8EB35D-6229-4FD4-9CA0-5972F4C4006C}">
      <dsp:nvSpPr>
        <dsp:cNvPr id="0" name=""/>
        <dsp:cNvSpPr/>
      </dsp:nvSpPr>
      <dsp:spPr>
        <a:xfrm>
          <a:off x="0" y="1122018"/>
          <a:ext cx="10267950" cy="11203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t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b="1" kern="1200" baseline="0"/>
            <a:t>Inferential Analysis: </a:t>
          </a:r>
          <a:r>
            <a:rPr lang="en-US" sz="3300" kern="1200" baseline="0"/>
            <a:t>Drawing conclusions and making predictions based on sample data.</a:t>
          </a:r>
          <a:endParaRPr lang="en-US" sz="3300" kern="1200"/>
        </a:p>
      </dsp:txBody>
      <dsp:txXfrm>
        <a:off x="0" y="1122018"/>
        <a:ext cx="10267950" cy="1120376"/>
      </dsp:txXfrm>
    </dsp:sp>
    <dsp:sp modelId="{552C33CF-3BD9-4934-90F7-A3F2C3A6C114}">
      <dsp:nvSpPr>
        <dsp:cNvPr id="0" name=""/>
        <dsp:cNvSpPr/>
      </dsp:nvSpPr>
      <dsp:spPr>
        <a:xfrm>
          <a:off x="0" y="2242395"/>
          <a:ext cx="10267950" cy="0"/>
        </a:xfrm>
        <a:prstGeom prst="line">
          <a:avLst/>
        </a:prstGeom>
        <a:gradFill rotWithShape="0">
          <a:gsLst>
            <a:gs pos="0">
              <a:schemeClr val="accent5">
                <a:hueOff val="1484714"/>
                <a:satOff val="9289"/>
                <a:lumOff val="-1961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1484714"/>
                <a:satOff val="9289"/>
                <a:lumOff val="-1961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1484714"/>
                <a:satOff val="9289"/>
                <a:lumOff val="-1961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5">
              <a:hueOff val="1484714"/>
              <a:satOff val="9289"/>
              <a:lumOff val="-1961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617F67D-C423-40FD-AB88-E3EADAF0EE27}">
      <dsp:nvSpPr>
        <dsp:cNvPr id="0" name=""/>
        <dsp:cNvSpPr/>
      </dsp:nvSpPr>
      <dsp:spPr>
        <a:xfrm>
          <a:off x="0" y="2242395"/>
          <a:ext cx="10267950" cy="11203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t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b="1" kern="1200" baseline="0"/>
            <a:t>Exploratory Data Analysis (EDA): </a:t>
          </a:r>
          <a:r>
            <a:rPr lang="en-US" sz="3300" kern="1200" baseline="0"/>
            <a:t>Investigating patterns, relationships, and trends in data.</a:t>
          </a:r>
          <a:endParaRPr lang="en-US" sz="3300" kern="1200"/>
        </a:p>
      </dsp:txBody>
      <dsp:txXfrm>
        <a:off x="0" y="2242395"/>
        <a:ext cx="10267950" cy="112037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6/7/layout/LinearBlockProcessNumbered">
  <dgm:title val="Linear Block Process Numbered"/>
  <dgm:desc val="Used to show a progression; a timeline; sequential steps in a task, process, or workflow; or to emphasize movement or direction. Automatic numbers have been introduced to show the steps of the process. Level 1 text and Level 2 text both appears in a rectangle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101" type="sibTrans" cxnId="4">
          <dgm:prSet phldrT="1"/>
          <dgm:t>
            <a:bodyPr/>
            <a:lstStyle/>
            <a:p>
              <a:r>
                <a:t>01</a:t>
              </a:r>
            </a:p>
          </dgm:t>
        </dgm:pt>
        <dgm:pt modelId="201" type="sibTrans" cxnId="5">
          <dgm:prSet phldrT="2"/>
          <dgm:t>
            <a:bodyPr/>
            <a:lstStyle/>
            <a:p>
              <a:r>
                <a:t>02</a:t>
              </a:r>
            </a:p>
          </dgm:t>
        </dgm:pt>
        <dgm:pt modelId="301" type="sibTrans" cxnId="6">
          <dgm:prSet phldrT="3"/>
          <dgm:t>
            <a:bodyPr/>
            <a:lstStyle/>
            <a:p>
              <a:r>
                <a:t>03</a:t>
              </a:r>
            </a:p>
          </dgm:t>
        </dgm:pt>
      </dgm:ptLst>
      <dgm:cxnLst>
        <dgm:cxn modelId="4" srcId="0" destId="1" srcOrd="0" destOrd="0" sibTransId="101"/>
        <dgm:cxn modelId="5" srcId="0" destId="2" srcOrd="1" destOrd="0" sibTransId="201"/>
        <dgm:cxn modelId="6" srcId="0" destId="3" srcOrd="2" destOrd="0" sibTransId="301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animLvl val="lvl"/>
      <dgm:resizeHandles val="exact"/>
    </dgm:varLst>
    <dgm:alg type="lin">
      <dgm:param type="linDir" val="fromL"/>
      <dgm:param type="nodeVertAlign" val="t"/>
    </dgm:alg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0.08"/>
      <dgm:constr type="primFontSz" for="des" forName="sibTransNodeRect" op="equ"/>
      <dgm:constr type="primFontSz" for="des" forName="nodeRect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onstrLst>
          <dgm:constr type="h" refType="w" op="lte" fact="1.2"/>
          <dgm:constr type="w" for="ch" forName="bgRect" refType="w"/>
          <dgm:constr type="h" for="ch" forName="bgRect" refType="h"/>
          <dgm:constr type="t" for="ch" forName="bgRect"/>
          <dgm:constr type="l" for="ch" forName="bgRect"/>
          <dgm:constr type="w" for="ch" forName="sibTransNodeRect" refType="w" refFor="ch" refForName="bgRect"/>
          <dgm:constr type="h" for="ch" forName="sibTransNodeRect" refType="h" refFor="ch" refForName="bgRect" fact="0.4"/>
          <dgm:constr type="t" for="ch" forName="sibTransNodeRect"/>
          <dgm:constr type="l" for="ch" forName="sibTransNodeRect"/>
          <dgm:constr type="r" for="ch" forName="nodeRect" refType="r" refFor="ch" refForName="bgRect"/>
          <dgm:constr type="h" for="ch" forName="nodeRect" refType="h" refFor="ch" refForName="bgRect" fact="0.6"/>
          <dgm:constr type="t" for="ch" forName="nodeRect" refType="b" refFor="ch" refForName="sibTransNodeRect"/>
          <dgm:constr type="l" for="ch" forName="nodeRect" refType="l" refFor="ch" refForName="bgRect"/>
        </dgm:constrLst>
        <dgm:ruleLst>
          <dgm:rule type="w" for="ch" forName="nodeRect" val="NaN" fact="NaN" max="30"/>
        </dgm:ruleLst>
        <dgm:layoutNode name="bgRect" styleLbl="alignNode1">
          <dgm:alg type="sp"/>
          <dgm:shape xmlns:r="http://schemas.openxmlformats.org/officeDocument/2006/relationships" type="rect" r:blip="">
            <dgm:adjLst>
              <dgm:adj idx="1" val="0.05"/>
            </dgm:adjLst>
          </dgm:shape>
          <dgm:presOf axis="self"/>
          <dgm:constrLst/>
          <dgm:ruleLst/>
        </dgm:layoutNode>
        <dgm:forEach name="Name19" axis="followSib" ptType="sibTrans" hideLastTrans="0" cnt="1">
          <dgm:layoutNode name="sibTransNodeRect" styleLbl="alignNode1">
            <dgm:varLst>
              <dgm:chMax val="0"/>
              <dgm:bulletEnabled val="1"/>
            </dgm:varLst>
            <dgm:presOf axis="self"/>
            <dgm:alg type="tx">
              <dgm:param type="parTxLTRAlign" val="l"/>
              <dgm:param type="parTxRTLAlign" val="l"/>
            </dgm:alg>
            <dgm:shape xmlns:r="http://schemas.openxmlformats.org/officeDocument/2006/relationships" type="rect" r:blip="" hideGeom="1">
              <dgm:adjLst/>
            </dgm:shape>
            <dgm:constrLst>
              <dgm:constr type="primFontSz" val="66"/>
              <dgm:constr type="tMarg" val="13"/>
              <dgm:constr type="lMarg" refType="w" fact="0.28"/>
              <dgm:constr type="rMarg" refType="w" fact="0.28"/>
              <dgm:constr type="bMarg" val="13"/>
            </dgm:constrLst>
            <dgm:ruleLst>
              <dgm:rule type="primFontSz" val="14" fact="NaN" max="NaN"/>
              <dgm:rule type="tMarg" val="13" fact="NaN" max="NaN"/>
            </dgm:ruleLst>
          </dgm:layoutNode>
        </dgm:forEach>
        <dgm:layoutNode name="nodeRect" styleLbl="alignNode1" moveWith="bgRect">
          <dgm:varLst>
            <dgm:bulletEnabled val="1"/>
          </dgm:varLst>
          <dgm:alg type="tx">
            <dgm:param type="parTxLTRAlign" val="l"/>
            <dgm:param type="parTxRTLAlign" val="r"/>
            <dgm:param type="txAnchorVert" val="t"/>
            <dgm:param type="stBulletLvl" val="2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primFontSz" val="26"/>
            <dgm:constr type="tMarg"/>
            <dgm:constr type="lMarg" refType="w" fact="0.28"/>
            <dgm:constr type="rMarg" refType="w" fact="0.28"/>
            <dgm:constr type="bMarg" val="26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  <dgm:extLst>
    <a:ext uri="{4F341089-5ED1-44EC-B178-C955D00A3D55}">
      <dgm1611:autoBuNodeInfoLst xmlns:dgm1611="http://schemas.microsoft.com/office/drawing/2016/11/diagram">
        <dgm1611:autoBuNodeInfo lvl="1" ptType="sibTrans">
          <dgm1611:buPr prefix="" leadZeros="1">
            <a:buAutoNum type="arabicParenBoth"/>
          </dgm1611:buPr>
        </dgm1611:autoBuNodeInfo>
      </dgm1611:autoBuNodeInfoLst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09A1C012-8297-4361-ACE8-A2509FB18911}"/>
              </a:ext>
            </a:extLst>
          </p:cNvPr>
          <p:cNvSpPr/>
          <p:nvPr/>
        </p:nvSpPr>
        <p:spPr>
          <a:xfrm>
            <a:off x="0" y="4206240"/>
            <a:ext cx="12192000" cy="265176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4EC2572-8518-46FF-8F60-FE2963DF4A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60120" y="640080"/>
            <a:ext cx="10268712" cy="3227832"/>
          </a:xfrm>
        </p:spPr>
        <p:txBody>
          <a:bodyPr anchor="b">
            <a:normAutofit/>
          </a:bodyPr>
          <a:lstStyle>
            <a:lvl1pPr algn="ctr">
              <a:defRPr sz="8800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7A0C76A-7715-48A4-8CF5-14BBF61962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60120" y="4526280"/>
            <a:ext cx="10268712" cy="1508760"/>
          </a:xfrm>
        </p:spPr>
        <p:txBody>
          <a:bodyPr>
            <a:normAutofit/>
          </a:bodyPr>
          <a:lstStyle>
            <a:lvl1pPr marL="0" indent="0" algn="ctr">
              <a:buNone/>
              <a:defRPr sz="360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52D4EF84-F7DF-49C5-9285-301284ADB9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r"/>
            <a:fld id="{A37D6D71-8B28-4ED6-B932-04B197003D23}" type="datetimeFigureOut">
              <a:rPr lang="en-US" smtClean="0"/>
              <a:pPr algn="r"/>
              <a:t>1/20/2024</a:t>
            </a:fld>
            <a:endParaRPr lang="en-US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81266E04-79AF-49EF-86BC-DB29D304B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90DF5B53-9A9A-46CE-A910-25ADA58753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45462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6327B9-64C6-4AFE-8E67-F60CD17A80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692656D-F600-4D76-8A0F-BDBE78759B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6A13412-4939-4879-B91F-BB5B029B6C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1/20/2024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5237DB9-DE7D-4687-82D7-612600F06C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C819356-0444-4C23-82D3-E2FDE28D3D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6529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8EB51B7C-D548-4AB7-90A4-C196105E6D56}"/>
              </a:ext>
            </a:extLst>
          </p:cNvPr>
          <p:cNvSpPr/>
          <p:nvPr/>
        </p:nvSpPr>
        <p:spPr>
          <a:xfrm>
            <a:off x="7108274" y="0"/>
            <a:ext cx="5083725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>
            <a:extLst>
              <a:ext uri="{FF2B5EF4-FFF2-40B4-BE49-F238E27FC236}">
                <a16:creationId xmlns:a16="http://schemas.microsoft.com/office/drawing/2014/main" id="{32DC521B-8B54-4843-9FF4-B2C30FA0043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751740" y="643467"/>
            <a:ext cx="3477092" cy="5533495"/>
          </a:xfrm>
        </p:spPr>
        <p:txBody>
          <a:bodyPr vert="eaVert" tIns="9144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10E3F10-9E27-41E6-A965-4243E37BE3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960120" y="643467"/>
            <a:ext cx="5504687" cy="5533496"/>
          </a:xfrm>
        </p:spPr>
        <p:txBody>
          <a:bodyPr vert="eaVert" tIns="91440" bIns="9144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341D62D-51A0-4AD7-8027-BF548FB6AAF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17898" y="6356350"/>
            <a:ext cx="252279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r"/>
            <a:fld id="{A37D6D71-8B28-4ED6-B932-04B197003D23}" type="datetimeFigureOut">
              <a:rPr lang="en-US" smtClean="0"/>
              <a:pPr algn="r"/>
              <a:t>1/20/2024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5857492-A701-44A1-B1D5-7B2C8CD065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ED2E8AE-F1AA-4D19-A434-102501D3B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2964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380910-921F-4143-AB01-0F0AFC2908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0182FC-5A0B-4C24-A6ED-990ED5BA90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B6172F4-3DB0-4AE3-8926-081B78034C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1/20/2024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25F1358-C731-465B-BCB1-2CCBFD6ECF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8D59536-57D3-4C8A-A207-568465A32E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0161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81E0804-8E9E-4C6E-B18D-44FE715B239E}"/>
              </a:ext>
            </a:extLst>
          </p:cNvPr>
          <p:cNvSpPr/>
          <p:nvPr/>
        </p:nvSpPr>
        <p:spPr>
          <a:xfrm>
            <a:off x="0" y="0"/>
            <a:ext cx="12192000" cy="4224973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C278AA1-17A5-44BF-8791-EACDA31F5D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120" y="768096"/>
            <a:ext cx="10268712" cy="3136392"/>
          </a:xfrm>
        </p:spPr>
        <p:txBody>
          <a:bodyPr anchor="b">
            <a:normAutofit/>
          </a:bodyPr>
          <a:lstStyle>
            <a:lvl1pPr>
              <a:defRPr sz="7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1203A5-DA79-4778-AB85-1503657484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0120" y="4544568"/>
            <a:ext cx="10268712" cy="1545336"/>
          </a:xfrm>
        </p:spPr>
        <p:txBody>
          <a:bodyPr>
            <a:normAutofit/>
          </a:bodyPr>
          <a:lstStyle>
            <a:lvl1pPr marL="0" indent="0">
              <a:buNone/>
              <a:defRPr sz="36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CE3B1B5E-0912-44AE-BAED-70B980E539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1/20/2024</a:t>
            </a:fld>
            <a:endParaRPr 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346C82F1-A7B2-4F03-A26B-59D79BF5BF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B1DC1ABC-47A9-477B-A29D-F6690EE6B5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98521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35F398-F05F-4793-9FA5-5B817EB95A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17F1CD-2CD4-4BBB-AB36-73A20B1A8D6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60120" y="2587752"/>
            <a:ext cx="4815840" cy="359359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67BBE02-B884-4CCC-9CBD-13B792BBA2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12992" y="2583371"/>
            <a:ext cx="4815840" cy="359359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Date Placeholder 11">
            <a:extLst>
              <a:ext uri="{FF2B5EF4-FFF2-40B4-BE49-F238E27FC236}">
                <a16:creationId xmlns:a16="http://schemas.microsoft.com/office/drawing/2014/main" id="{B7FBE509-AA68-4D63-A589-AD5DE7FFFE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1/20/2024</a:t>
            </a:fld>
            <a:endParaRPr lang="en-US" dirty="0"/>
          </a:p>
        </p:txBody>
      </p: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9C1A4D52-57E4-4F45-BC2C-9FD73E9CEC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E76AD5E1-358D-4236-85AE-74713259EF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41027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87D32C-166A-4FBE-B24D-C257690954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0121" y="2587752"/>
            <a:ext cx="4818888" cy="892048"/>
          </a:xfrm>
        </p:spPr>
        <p:txBody>
          <a:bodyPr anchor="ctr"/>
          <a:lstStyle>
            <a:lvl1pPr marL="0" indent="0">
              <a:buNone/>
              <a:defRPr sz="2600" b="0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9EC567-F249-462A-B71A-9C40D50E26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60120" y="3594538"/>
            <a:ext cx="4818888" cy="258680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BB7D2C6-69D1-4DE4-BF68-5FB0623DB9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09944" y="2587752"/>
            <a:ext cx="4818888" cy="892048"/>
          </a:xfrm>
        </p:spPr>
        <p:txBody>
          <a:bodyPr anchor="ctr"/>
          <a:lstStyle>
            <a:lvl1pPr marL="0" indent="0">
              <a:buNone/>
              <a:defRPr sz="2600" b="0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3367CC7-ED09-4F8D-A39A-C5969D33B9F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09944" y="3594538"/>
            <a:ext cx="4818888" cy="258680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5F92A44F-DE98-4FB5-B474-5DCCDD267A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1/20/2024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3ACC79DA-A9E4-4E93-93F1-81907A901B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404DFE57-AA80-4ED8-AD77-35CC56F3FB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  <p:sp>
        <p:nvSpPr>
          <p:cNvPr id="13" name="Title 12">
            <a:extLst>
              <a:ext uri="{FF2B5EF4-FFF2-40B4-BE49-F238E27FC236}">
                <a16:creationId xmlns:a16="http://schemas.microsoft.com/office/drawing/2014/main" id="{FB62259C-ADDF-4293-AD3B-AB2E04A748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895790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BC7BA0-DC57-452F-85B7-C979AA6909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1C53797-8D72-4774-AC93-EB9FDD650C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1/20/2024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9E945AB7-1A32-4516-ABF9-B40958AE2E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B22923C3-1D67-4089-A6B1-9A10315E8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61639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0A8DC1-14F6-453B-A724-D6493F06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1/20/2024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E63FF0-1A91-4698-B12A-112D053735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066D53-44B3-4F04-93FD-9756A60139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72281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83A0FE-F7E3-433E-9A29-D778690D22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2591850"/>
            <a:ext cx="6045644" cy="359359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94B15D-55F5-4208-AF40-41CAFEB56F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60120" y="2591850"/>
            <a:ext cx="3811905" cy="3277137"/>
          </a:xfrm>
        </p:spPr>
        <p:txBody>
          <a:bodyPr anchor="ctr"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E8A46CE7-2F0F-4C85-B633-B9FCB8347A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1/20/2024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D0900919-3A73-4918-9D97-8DBE7ABB7A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8BC1001-E44E-4A9A-9E60-2E319A844F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A125AC31-022C-40AA-B65C-C9AC48395A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632014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797A575-703F-410E-9A84-F9B578FEAE8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0" y="2267712"/>
            <a:ext cx="6571469" cy="4590288"/>
          </a:xfrm>
          <a:solidFill>
            <a:schemeClr val="bg1">
              <a:lumMod val="85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518B509-934D-400A-A922-45B61AC6ED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235971" y="2587752"/>
            <a:ext cx="3992856" cy="3593592"/>
          </a:xfrm>
        </p:spPr>
        <p:txBody>
          <a:bodyPr anchor="ctr"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99813C51-6954-4F3A-A043-D1BCC8B50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1/20/2024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C0AC32FB-49A3-40E4-9D24-1775970436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endParaRPr lang="en-US" dirty="0">
              <a:effectLst>
                <a:outerShdw blurRad="50800" dist="38100" dir="2700000" algn="tl" rotWithShape="0">
                  <a:prstClr val="black">
                    <a:alpha val="43000"/>
                  </a:prstClr>
                </a:outerShdw>
              </a:effectLst>
            </a:endParaRP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93F5E6-DAE6-447B-8038-5F4C9A799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BFF97FB-514D-4FE8-A9A4-E9A111A56E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7497295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D153959-30FA-4987-A094-7243641F474B}"/>
              </a:ext>
            </a:extLst>
          </p:cNvPr>
          <p:cNvSpPr/>
          <p:nvPr/>
        </p:nvSpPr>
        <p:spPr>
          <a:xfrm>
            <a:off x="0" y="0"/>
            <a:ext cx="12192000" cy="22649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0216229-A6DB-436A-B327-667E80F0A5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120" y="317814"/>
            <a:ext cx="10268712" cy="17007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2B351D-270D-480D-8AF5-6A213ED2B3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0120" y="2587752"/>
            <a:ext cx="10268712" cy="35935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EB0E73-3310-4A8F-BB4A-7A6A99121A6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03720" y="6356350"/>
            <a:ext cx="32369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just">
              <a:defRPr sz="1200" spc="50" baseline="0">
                <a:solidFill>
                  <a:schemeClr val="tx1"/>
                </a:solidFill>
              </a:defRPr>
            </a:lvl1pPr>
          </a:lstStyle>
          <a:p>
            <a:pPr algn="r"/>
            <a:fld id="{A37D6D71-8B28-4ED6-B932-04B197003D23}" type="datetimeFigureOut">
              <a:rPr lang="en-US" smtClean="0"/>
              <a:pPr algn="r"/>
              <a:t>1/20/2024</a:t>
            </a:fld>
            <a:endParaRPr lang="en-US" spc="5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81C4C0-515B-4404-A780-C31E7DFE54A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60120" y="6356350"/>
            <a:ext cx="55046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cap="all" spc="50" baseline="0">
                <a:solidFill>
                  <a:schemeClr val="tx1"/>
                </a:solidFill>
              </a:defRPr>
            </a:lvl1pPr>
          </a:lstStyle>
          <a:p>
            <a:endParaRPr lang="en-US" spc="5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4C30C7-F013-428C-A6F7-A8CCCD14CE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296144" y="6356350"/>
            <a:ext cx="9326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49591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6600" kern="1200" cap="all" spc="12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1000"/>
        </a:lnSpc>
        <a:spcBef>
          <a:spcPts val="700"/>
        </a:spcBef>
        <a:spcAft>
          <a:spcPts val="700"/>
        </a:spcAft>
        <a:buFont typeface="Arial" panose="020B0604020202020204" pitchFamily="34" charset="0"/>
        <a:buNone/>
        <a:defRPr sz="2600" kern="1200" spc="50" baseline="0">
          <a:solidFill>
            <a:schemeClr val="tx1"/>
          </a:solidFill>
          <a:latin typeface="+mn-lt"/>
          <a:ea typeface="+mn-ea"/>
          <a:cs typeface="+mn-cs"/>
        </a:defRPr>
      </a:lvl1pPr>
      <a:lvl2pPr marL="274320" indent="-274320" algn="l" defTabSz="914400" rtl="0" eaLnBrk="1" latinLnBrk="0" hangingPunct="1">
        <a:lnSpc>
          <a:spcPct val="101000"/>
        </a:lnSpc>
        <a:spcBef>
          <a:spcPts val="400"/>
        </a:spcBef>
        <a:spcAft>
          <a:spcPts val="400"/>
        </a:spcAft>
        <a:buClrTx/>
        <a:buFont typeface="Wingdings" panose="05000000000000000000" pitchFamily="2" charset="2"/>
        <a:buChar char="§"/>
        <a:defRPr sz="2300" kern="1200" spc="50" baseline="0">
          <a:solidFill>
            <a:schemeClr val="tx1"/>
          </a:solidFill>
          <a:latin typeface="+mn-lt"/>
          <a:ea typeface="+mn-ea"/>
          <a:cs typeface="+mn-cs"/>
        </a:defRPr>
      </a:lvl2pPr>
      <a:lvl3pPr marL="274320" indent="0" algn="l" defTabSz="914400" rtl="0" eaLnBrk="1" latinLnBrk="0" hangingPunct="1">
        <a:lnSpc>
          <a:spcPct val="101000"/>
        </a:lnSpc>
        <a:spcBef>
          <a:spcPts val="400"/>
        </a:spcBef>
        <a:spcAft>
          <a:spcPts val="400"/>
        </a:spcAft>
        <a:buFont typeface="Arial" panose="020B0604020202020204" pitchFamily="34" charset="0"/>
        <a:buNone/>
        <a:defRPr sz="1800" b="1" kern="1200" spc="50" baseline="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274320" algn="l" defTabSz="914400" rtl="0" eaLnBrk="1" latinLnBrk="0" hangingPunct="1">
        <a:lnSpc>
          <a:spcPct val="101000"/>
        </a:lnSpc>
        <a:spcBef>
          <a:spcPts val="400"/>
        </a:spcBef>
        <a:spcAft>
          <a:spcPts val="400"/>
        </a:spcAft>
        <a:buClrTx/>
        <a:buFont typeface="Wingdings" panose="05000000000000000000" pitchFamily="2" charset="2"/>
        <a:buChar char="§"/>
        <a:defRPr sz="1800" kern="1200" spc="50" baseline="0">
          <a:solidFill>
            <a:schemeClr val="tx1"/>
          </a:solidFill>
          <a:latin typeface="+mn-lt"/>
          <a:ea typeface="+mn-ea"/>
          <a:cs typeface="+mn-cs"/>
        </a:defRPr>
      </a:lvl4pPr>
      <a:lvl5pPr marL="594360" indent="0" algn="l" defTabSz="914400" rtl="0" eaLnBrk="1" latinLnBrk="0" hangingPunct="1">
        <a:lnSpc>
          <a:spcPct val="101000"/>
        </a:lnSpc>
        <a:spcBef>
          <a:spcPts val="400"/>
        </a:spcBef>
        <a:spcAft>
          <a:spcPts val="400"/>
        </a:spcAft>
        <a:buFont typeface="Arial" panose="020B0604020202020204" pitchFamily="34" charset="0"/>
        <a:buNone/>
        <a:defRPr sz="1800" b="1" kern="1200" spc="5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247310-0F3E-449C-9DDF-282B3C289AC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Introduction to data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00659FB-A514-EEB1-DFF5-E4C4E767F67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HAP719</a:t>
            </a:r>
          </a:p>
          <a:p>
            <a:r>
              <a:rPr lang="en-US" dirty="0"/>
              <a:t>Yili Lin</a:t>
            </a:r>
          </a:p>
        </p:txBody>
      </p:sp>
    </p:spTree>
    <p:extLst>
      <p:ext uri="{BB962C8B-B14F-4D97-AF65-F5344CB8AC3E}">
        <p14:creationId xmlns:p14="http://schemas.microsoft.com/office/powerpoint/2010/main" val="27643030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F58FB36D-73B3-45EF-8CD4-221CCC8BE0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D7835D7-DF12-420F-843A-1C5083D2B3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22649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DB0DDEA-DC3B-9B7A-1F12-6022EDDD28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120" y="317814"/>
            <a:ext cx="10268712" cy="1700784"/>
          </a:xfrm>
        </p:spPr>
        <p:txBody>
          <a:bodyPr>
            <a:normAutofit/>
          </a:bodyPr>
          <a:lstStyle/>
          <a:p>
            <a:r>
              <a:rPr lang="en-US" dirty="0"/>
              <a:t>Data in healthcare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7FD828-0B72-8E20-7CBE-AF60B8C663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0120" y="2784143"/>
            <a:ext cx="5782586" cy="3433031"/>
          </a:xfrm>
        </p:spPr>
        <p:txBody>
          <a:bodyPr anchor="t">
            <a:normAutofit/>
          </a:bodyPr>
          <a:lstStyle/>
          <a:p>
            <a:r>
              <a:rPr lang="en-US" sz="32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In healthcare, data refers to information related to patients, medical conditions, treatments, and various aspects of healthcare delivery, e.g. electronic health records (EHR)</a:t>
            </a:r>
            <a:endParaRPr lang="en-US" sz="3200" dirty="0"/>
          </a:p>
        </p:txBody>
      </p:sp>
      <p:pic>
        <p:nvPicPr>
          <p:cNvPr id="7" name="Graphic 6" descr="Doctor">
            <a:extLst>
              <a:ext uri="{FF2B5EF4-FFF2-40B4-BE49-F238E27FC236}">
                <a16:creationId xmlns:a16="http://schemas.microsoft.com/office/drawing/2014/main" id="{89FFBF01-DA8F-DC31-8615-84F296B9AB6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857175" y="2852382"/>
            <a:ext cx="3364792" cy="3364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43052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EB6D1D7F-141C-4D8E-BFBA-D95B68E163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45B42B6-26F8-4E25-839B-FB38F13BEF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22649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1922EC8-1991-28E2-BCE5-2463B81F01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120" y="317814"/>
            <a:ext cx="10268712" cy="1700784"/>
          </a:xfrm>
        </p:spPr>
        <p:txBody>
          <a:bodyPr>
            <a:normAutofit/>
          </a:bodyPr>
          <a:lstStyle/>
          <a:p>
            <a:r>
              <a:rPr lang="en-US" dirty="0"/>
              <a:t>Types of Data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057A01AF-CDA5-9D18-EAA5-4F546E2AD8A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7110462"/>
              </p:ext>
            </p:extLst>
          </p:nvPr>
        </p:nvGraphicFramePr>
        <p:xfrm>
          <a:off x="960438" y="2745545"/>
          <a:ext cx="10267950" cy="33644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532936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EB6D1D7F-141C-4D8E-BFBA-D95B68E163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45B42B6-26F8-4E25-839B-FB38F13BEF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22649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0EE94C5-DCD6-486C-23C8-BF1DE0EFAB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120" y="317814"/>
            <a:ext cx="10268712" cy="1700784"/>
          </a:xfrm>
        </p:spPr>
        <p:txBody>
          <a:bodyPr>
            <a:normAutofit/>
          </a:bodyPr>
          <a:lstStyle/>
          <a:p>
            <a:r>
              <a:rPr lang="en-US" dirty="0"/>
              <a:t>Data Processing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D5503BCC-5660-433A-24CB-CB0EB34451A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66331250"/>
              </p:ext>
            </p:extLst>
          </p:nvPr>
        </p:nvGraphicFramePr>
        <p:xfrm>
          <a:off x="960438" y="2745545"/>
          <a:ext cx="10267950" cy="33644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637533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8" name="Rectangle 27">
            <a:extLst>
              <a:ext uri="{FF2B5EF4-FFF2-40B4-BE49-F238E27FC236}">
                <a16:creationId xmlns:a16="http://schemas.microsoft.com/office/drawing/2014/main" id="{EB6D1D7F-141C-4D8E-BFBA-D95B68E163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245B42B6-26F8-4E25-839B-FB38F13BEF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22649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E83212A-96D9-D3D7-F03E-DC178C1464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120" y="317814"/>
            <a:ext cx="10268712" cy="1700784"/>
          </a:xfrm>
        </p:spPr>
        <p:txBody>
          <a:bodyPr>
            <a:normAutofit/>
          </a:bodyPr>
          <a:lstStyle/>
          <a:p>
            <a:r>
              <a:rPr lang="en-US"/>
              <a:t>Data Analysis</a:t>
            </a:r>
          </a:p>
        </p:txBody>
      </p:sp>
      <p:graphicFrame>
        <p:nvGraphicFramePr>
          <p:cNvPr id="13" name="Content Placeholder 2">
            <a:extLst>
              <a:ext uri="{FF2B5EF4-FFF2-40B4-BE49-F238E27FC236}">
                <a16:creationId xmlns:a16="http://schemas.microsoft.com/office/drawing/2014/main" id="{F72A03B1-7D1C-391D-A43D-5E00E1AA2F9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04330724"/>
              </p:ext>
            </p:extLst>
          </p:nvPr>
        </p:nvGraphicFramePr>
        <p:xfrm>
          <a:off x="960438" y="2745545"/>
          <a:ext cx="10267950" cy="33644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7031862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09A1C012-8297-4361-ACE8-A2509FB189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206240"/>
            <a:ext cx="12192000" cy="265176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4AA13AD3-0A4F-475A-BEBB-DEEFF5C096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AB109E1-45E3-4986-9663-C3EAAC04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EDEE9D42-BBE7-4427-9BC3-971CE96F1E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646441"/>
            <a:ext cx="12188952" cy="395218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516DADC-526C-352F-ED62-2E72E6FA4F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121" y="1240403"/>
            <a:ext cx="5943600" cy="294198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6800" dirty="0">
                <a:solidFill>
                  <a:schemeClr val="tx1"/>
                </a:solidFill>
              </a:rPr>
              <a:t>Overview of Statistical Concepts</a:t>
            </a:r>
          </a:p>
        </p:txBody>
      </p:sp>
      <p:pic>
        <p:nvPicPr>
          <p:cNvPr id="7" name="Graphic 6" descr="Bar chart">
            <a:extLst>
              <a:ext uri="{FF2B5EF4-FFF2-40B4-BE49-F238E27FC236}">
                <a16:creationId xmlns:a16="http://schemas.microsoft.com/office/drawing/2014/main" id="{419750D7-DCA4-1DF3-DE88-48EBEF5B65F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08205" y="1289905"/>
            <a:ext cx="2665258" cy="26652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350879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JuxtaposeVTI">
  <a:themeElements>
    <a:clrScheme name="AnalogousFromRegularSeedRightStep">
      <a:dk1>
        <a:srgbClr val="000000"/>
      </a:dk1>
      <a:lt1>
        <a:srgbClr val="FFFFFF"/>
      </a:lt1>
      <a:dk2>
        <a:srgbClr val="412724"/>
      </a:dk2>
      <a:lt2>
        <a:srgbClr val="E2E8E4"/>
      </a:lt2>
      <a:accent1>
        <a:srgbClr val="D739AE"/>
      </a:accent1>
      <a:accent2>
        <a:srgbClr val="C5275A"/>
      </a:accent2>
      <a:accent3>
        <a:srgbClr val="D74839"/>
      </a:accent3>
      <a:accent4>
        <a:srgbClr val="C57827"/>
      </a:accent4>
      <a:accent5>
        <a:srgbClr val="B0A72F"/>
      </a:accent5>
      <a:accent6>
        <a:srgbClr val="81B223"/>
      </a:accent6>
      <a:hlink>
        <a:srgbClr val="31944B"/>
      </a:hlink>
      <a:folHlink>
        <a:srgbClr val="7F7F7F"/>
      </a:folHlink>
    </a:clrScheme>
    <a:fontScheme name="Custom 167">
      <a:majorFont>
        <a:latin typeface="Franklin Gothic Demi Cond"/>
        <a:ea typeface=""/>
        <a:cs typeface=""/>
      </a:majorFont>
      <a:minorFont>
        <a:latin typeface="Franklin Gothic Medium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JuxtaposeVTI" id="{FBDCC3B4-6EA8-442A-B697-43C068E31FE3}" vid="{090F2E09-E4E2-4F71-A70E-279F5A0D9E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</TotalTime>
  <Words>211</Words>
  <Application>Microsoft Office PowerPoint</Application>
  <PresentationFormat>Widescreen</PresentationFormat>
  <Paragraphs>21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Franklin Gothic Demi Cond</vt:lpstr>
      <vt:lpstr>Franklin Gothic Medium</vt:lpstr>
      <vt:lpstr>Wingdings</vt:lpstr>
      <vt:lpstr>JuxtaposeVTI</vt:lpstr>
      <vt:lpstr>Introduction to data</vt:lpstr>
      <vt:lpstr>Data in healthcare</vt:lpstr>
      <vt:lpstr>Types of Data</vt:lpstr>
      <vt:lpstr>Data Processing</vt:lpstr>
      <vt:lpstr>Data Analysis</vt:lpstr>
      <vt:lpstr>Overview of Statistical Concepts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Yili Lin</dc:creator>
  <cp:lastModifiedBy>Yili Lin</cp:lastModifiedBy>
  <cp:revision>8</cp:revision>
  <dcterms:created xsi:type="dcterms:W3CDTF">2024-01-20T22:58:49Z</dcterms:created>
  <dcterms:modified xsi:type="dcterms:W3CDTF">2024-01-21T01:09:46Z</dcterms:modified>
</cp:coreProperties>
</file>