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8" r:id="rId6"/>
  </p:sldMasterIdLst>
  <p:notesMasterIdLst>
    <p:notesMasterId r:id="rId41"/>
  </p:notesMasterIdLst>
  <p:sldIdLst>
    <p:sldId id="260" r:id="rId7"/>
    <p:sldId id="257" r:id="rId8"/>
    <p:sldId id="262" r:id="rId9"/>
    <p:sldId id="263" r:id="rId10"/>
    <p:sldId id="261" r:id="rId11"/>
    <p:sldId id="264" r:id="rId12"/>
    <p:sldId id="265" r:id="rId13"/>
    <p:sldId id="273" r:id="rId14"/>
    <p:sldId id="266" r:id="rId15"/>
    <p:sldId id="274" r:id="rId16"/>
    <p:sldId id="277" r:id="rId17"/>
    <p:sldId id="276" r:id="rId18"/>
    <p:sldId id="275" r:id="rId19"/>
    <p:sldId id="278" r:id="rId20"/>
    <p:sldId id="279" r:id="rId21"/>
    <p:sldId id="281" r:id="rId22"/>
    <p:sldId id="267" r:id="rId23"/>
    <p:sldId id="280" r:id="rId24"/>
    <p:sldId id="282" r:id="rId25"/>
    <p:sldId id="283" r:id="rId26"/>
    <p:sldId id="286" r:id="rId27"/>
    <p:sldId id="285" r:id="rId28"/>
    <p:sldId id="284" r:id="rId29"/>
    <p:sldId id="287" r:id="rId30"/>
    <p:sldId id="288" r:id="rId31"/>
    <p:sldId id="289" r:id="rId32"/>
    <p:sldId id="292" r:id="rId33"/>
    <p:sldId id="293" r:id="rId34"/>
    <p:sldId id="294" r:id="rId35"/>
    <p:sldId id="290" r:id="rId36"/>
    <p:sldId id="291" r:id="rId37"/>
    <p:sldId id="295" r:id="rId38"/>
    <p:sldId id="296" r:id="rId39"/>
    <p:sldId id="25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9DC73-5B1A-4118-ABF1-EC070D80241B}" v="42" dt="2024-09-08T18:22:40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1"/>
    <p:restoredTop sz="96405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li Lin" userId="4f5ea914-e9ae-44cc-983b-ec5bd1f2dd00" providerId="ADAL" clId="{CD7CB918-BD90-4A59-AF9E-5A4AC3FB8B42}"/>
    <pc:docChg chg="undo custSel addSld delSld modSld">
      <pc:chgData name="Yili Lin" userId="4f5ea914-e9ae-44cc-983b-ec5bd1f2dd00" providerId="ADAL" clId="{CD7CB918-BD90-4A59-AF9E-5A4AC3FB8B42}" dt="2024-08-26T22:19:26.462" v="717" actId="20577"/>
      <pc:docMkLst>
        <pc:docMk/>
      </pc:docMkLst>
      <pc:sldChg chg="del">
        <pc:chgData name="Yili Lin" userId="4f5ea914-e9ae-44cc-983b-ec5bd1f2dd00" providerId="ADAL" clId="{CD7CB918-BD90-4A59-AF9E-5A4AC3FB8B42}" dt="2024-08-26T18:08:08.784" v="1" actId="47"/>
        <pc:sldMkLst>
          <pc:docMk/>
          <pc:sldMk cId="1765512352" sldId="256"/>
        </pc:sldMkLst>
      </pc:sldChg>
      <pc:sldChg chg="addSp modSp mod">
        <pc:chgData name="Yili Lin" userId="4f5ea914-e9ae-44cc-983b-ec5bd1f2dd00" providerId="ADAL" clId="{CD7CB918-BD90-4A59-AF9E-5A4AC3FB8B42}" dt="2024-08-26T18:27:04.548" v="49" actId="20577"/>
        <pc:sldMkLst>
          <pc:docMk/>
          <pc:sldMk cId="3258622965" sldId="257"/>
        </pc:sldMkLst>
        <pc:spChg chg="mod">
          <ac:chgData name="Yili Lin" userId="4f5ea914-e9ae-44cc-983b-ec5bd1f2dd00" providerId="ADAL" clId="{CD7CB918-BD90-4A59-AF9E-5A4AC3FB8B42}" dt="2024-08-26T18:21:35.955" v="33" actId="113"/>
          <ac:spMkLst>
            <pc:docMk/>
            <pc:sldMk cId="3258622965" sldId="257"/>
            <ac:spMk id="2" creationId="{67ADE210-04F2-C333-E82F-063748B5B191}"/>
          </ac:spMkLst>
        </pc:spChg>
        <pc:spChg chg="add mod">
          <ac:chgData name="Yili Lin" userId="4f5ea914-e9ae-44cc-983b-ec5bd1f2dd00" providerId="ADAL" clId="{CD7CB918-BD90-4A59-AF9E-5A4AC3FB8B42}" dt="2024-08-26T18:27:04.548" v="49" actId="20577"/>
          <ac:spMkLst>
            <pc:docMk/>
            <pc:sldMk cId="3258622965" sldId="257"/>
            <ac:spMk id="4" creationId="{CEC466F3-0C25-B789-DEDA-F6A5C9FCA8DF}"/>
          </ac:spMkLst>
        </pc:spChg>
      </pc:sldChg>
      <pc:sldChg chg="del">
        <pc:chgData name="Yili Lin" userId="4f5ea914-e9ae-44cc-983b-ec5bd1f2dd00" providerId="ADAL" clId="{CD7CB918-BD90-4A59-AF9E-5A4AC3FB8B42}" dt="2024-08-26T22:03:21.206" v="683" actId="47"/>
        <pc:sldMkLst>
          <pc:docMk/>
          <pc:sldMk cId="2501647310" sldId="258"/>
        </pc:sldMkLst>
      </pc:sldChg>
      <pc:sldChg chg="delSp modSp mod">
        <pc:chgData name="Yili Lin" userId="4f5ea914-e9ae-44cc-983b-ec5bd1f2dd00" providerId="ADAL" clId="{CD7CB918-BD90-4A59-AF9E-5A4AC3FB8B42}" dt="2024-08-26T22:04:05.094" v="701" actId="478"/>
        <pc:sldMkLst>
          <pc:docMk/>
          <pc:sldMk cId="1573825497" sldId="259"/>
        </pc:sldMkLst>
        <pc:spChg chg="mod">
          <ac:chgData name="Yili Lin" userId="4f5ea914-e9ae-44cc-983b-ec5bd1f2dd00" providerId="ADAL" clId="{CD7CB918-BD90-4A59-AF9E-5A4AC3FB8B42}" dt="2024-08-26T22:03:59.901" v="700" actId="1076"/>
          <ac:spMkLst>
            <pc:docMk/>
            <pc:sldMk cId="1573825497" sldId="259"/>
            <ac:spMk id="4" creationId="{A40E44AA-6E69-92B0-DEA9-60EE47C595D5}"/>
          </ac:spMkLst>
        </pc:spChg>
        <pc:spChg chg="del">
          <ac:chgData name="Yili Lin" userId="4f5ea914-e9ae-44cc-983b-ec5bd1f2dd00" providerId="ADAL" clId="{CD7CB918-BD90-4A59-AF9E-5A4AC3FB8B42}" dt="2024-08-26T22:04:05.094" v="701" actId="478"/>
          <ac:spMkLst>
            <pc:docMk/>
            <pc:sldMk cId="1573825497" sldId="259"/>
            <ac:spMk id="5" creationId="{92865D72-EECA-418A-2089-8F55CD0A9E50}"/>
          </ac:spMkLst>
        </pc:spChg>
      </pc:sldChg>
      <pc:sldChg chg="modSp add mod">
        <pc:chgData name="Yili Lin" userId="4f5ea914-e9ae-44cc-983b-ec5bd1f2dd00" providerId="ADAL" clId="{CD7CB918-BD90-4A59-AF9E-5A4AC3FB8B42}" dt="2024-08-26T18:09:45.017" v="3"/>
        <pc:sldMkLst>
          <pc:docMk/>
          <pc:sldMk cId="2968628858" sldId="260"/>
        </pc:sldMkLst>
        <pc:spChg chg="mod">
          <ac:chgData name="Yili Lin" userId="4f5ea914-e9ae-44cc-983b-ec5bd1f2dd00" providerId="ADAL" clId="{CD7CB918-BD90-4A59-AF9E-5A4AC3FB8B42}" dt="2024-08-26T18:09:45.017" v="3"/>
          <ac:spMkLst>
            <pc:docMk/>
            <pc:sldMk cId="2968628858" sldId="260"/>
            <ac:spMk id="7" creationId="{A9199008-FA7F-E626-60CB-AC2CECA62B96}"/>
          </ac:spMkLst>
        </pc:spChg>
      </pc:sldChg>
      <pc:sldChg chg="modSp add mod">
        <pc:chgData name="Yili Lin" userId="4f5ea914-e9ae-44cc-983b-ec5bd1f2dd00" providerId="ADAL" clId="{CD7CB918-BD90-4A59-AF9E-5A4AC3FB8B42}" dt="2024-08-26T18:27:26.858" v="58" actId="20577"/>
        <pc:sldMkLst>
          <pc:docMk/>
          <pc:sldMk cId="2056518172" sldId="261"/>
        </pc:sldMkLst>
        <pc:spChg chg="mod">
          <ac:chgData name="Yili Lin" userId="4f5ea914-e9ae-44cc-983b-ec5bd1f2dd00" providerId="ADAL" clId="{CD7CB918-BD90-4A59-AF9E-5A4AC3FB8B42}" dt="2024-08-26T18:27:26.858" v="58" actId="20577"/>
          <ac:spMkLst>
            <pc:docMk/>
            <pc:sldMk cId="2056518172" sldId="261"/>
            <ac:spMk id="4" creationId="{CEC466F3-0C25-B789-DEDA-F6A5C9FCA8DF}"/>
          </ac:spMkLst>
        </pc:spChg>
      </pc:sldChg>
      <pc:sldChg chg="add del">
        <pc:chgData name="Yili Lin" userId="4f5ea914-e9ae-44cc-983b-ec5bd1f2dd00" providerId="ADAL" clId="{CD7CB918-BD90-4A59-AF9E-5A4AC3FB8B42}" dt="2024-08-26T18:21:43.317" v="34" actId="47"/>
        <pc:sldMkLst>
          <pc:docMk/>
          <pc:sldMk cId="2169751407" sldId="261"/>
        </pc:sldMkLst>
      </pc:sldChg>
      <pc:sldChg chg="modSp add mod">
        <pc:chgData name="Yili Lin" userId="4f5ea914-e9ae-44cc-983b-ec5bd1f2dd00" providerId="ADAL" clId="{CD7CB918-BD90-4A59-AF9E-5A4AC3FB8B42}" dt="2024-08-26T18:27:12.256" v="51" actId="20577"/>
        <pc:sldMkLst>
          <pc:docMk/>
          <pc:sldMk cId="2702437305" sldId="262"/>
        </pc:sldMkLst>
        <pc:spChg chg="mod">
          <ac:chgData name="Yili Lin" userId="4f5ea914-e9ae-44cc-983b-ec5bd1f2dd00" providerId="ADAL" clId="{CD7CB918-BD90-4A59-AF9E-5A4AC3FB8B42}" dt="2024-08-26T18:27:12.256" v="51" actId="20577"/>
          <ac:spMkLst>
            <pc:docMk/>
            <pc:sldMk cId="2702437305" sldId="262"/>
            <ac:spMk id="4" creationId="{CEC466F3-0C25-B789-DEDA-F6A5C9FCA8DF}"/>
          </ac:spMkLst>
        </pc:spChg>
      </pc:sldChg>
      <pc:sldChg chg="modSp add mod">
        <pc:chgData name="Yili Lin" userId="4f5ea914-e9ae-44cc-983b-ec5bd1f2dd00" providerId="ADAL" clId="{CD7CB918-BD90-4A59-AF9E-5A4AC3FB8B42}" dt="2024-08-26T18:27:20.489" v="54" actId="20577"/>
        <pc:sldMkLst>
          <pc:docMk/>
          <pc:sldMk cId="3312854923" sldId="263"/>
        </pc:sldMkLst>
        <pc:spChg chg="mod">
          <ac:chgData name="Yili Lin" userId="4f5ea914-e9ae-44cc-983b-ec5bd1f2dd00" providerId="ADAL" clId="{CD7CB918-BD90-4A59-AF9E-5A4AC3FB8B42}" dt="2024-08-26T18:27:20.489" v="54" actId="20577"/>
          <ac:spMkLst>
            <pc:docMk/>
            <pc:sldMk cId="3312854923" sldId="263"/>
            <ac:spMk id="4" creationId="{CEC466F3-0C25-B789-DEDA-F6A5C9FCA8DF}"/>
          </ac:spMkLst>
        </pc:spChg>
      </pc:sldChg>
      <pc:sldChg chg="addSp delSp modSp add mod">
        <pc:chgData name="Yili Lin" userId="4f5ea914-e9ae-44cc-983b-ec5bd1f2dd00" providerId="ADAL" clId="{CD7CB918-BD90-4A59-AF9E-5A4AC3FB8B42}" dt="2024-08-26T18:43:11.802" v="118" actId="1076"/>
        <pc:sldMkLst>
          <pc:docMk/>
          <pc:sldMk cId="2576270759" sldId="264"/>
        </pc:sldMkLst>
        <pc:spChg chg="mod">
          <ac:chgData name="Yili Lin" userId="4f5ea914-e9ae-44cc-983b-ec5bd1f2dd00" providerId="ADAL" clId="{CD7CB918-BD90-4A59-AF9E-5A4AC3FB8B42}" dt="2024-08-26T18:26:09.469" v="44" actId="113"/>
          <ac:spMkLst>
            <pc:docMk/>
            <pc:sldMk cId="2576270759" sldId="264"/>
            <ac:spMk id="2" creationId="{67ADE210-04F2-C333-E82F-063748B5B191}"/>
          </ac:spMkLst>
        </pc:spChg>
        <pc:spChg chg="mod">
          <ac:chgData name="Yili Lin" userId="4f5ea914-e9ae-44cc-983b-ec5bd1f2dd00" providerId="ADAL" clId="{CD7CB918-BD90-4A59-AF9E-5A4AC3FB8B42}" dt="2024-08-26T18:34:01.916" v="67" actId="5793"/>
          <ac:spMkLst>
            <pc:docMk/>
            <pc:sldMk cId="2576270759" sldId="264"/>
            <ac:spMk id="4" creationId="{CEC466F3-0C25-B789-DEDA-F6A5C9FCA8DF}"/>
          </ac:spMkLst>
        </pc:spChg>
        <pc:spChg chg="add del">
          <ac:chgData name="Yili Lin" userId="4f5ea914-e9ae-44cc-983b-ec5bd1f2dd00" providerId="ADAL" clId="{CD7CB918-BD90-4A59-AF9E-5A4AC3FB8B42}" dt="2024-08-26T18:36:39.385" v="83" actId="478"/>
          <ac:spMkLst>
            <pc:docMk/>
            <pc:sldMk cId="2576270759" sldId="264"/>
            <ac:spMk id="6" creationId="{AB46DF01-4C7C-444F-FF26-1B3B9E6DB079}"/>
          </ac:spMkLst>
        </pc:spChg>
        <pc:spChg chg="add del mod">
          <ac:chgData name="Yili Lin" userId="4f5ea914-e9ae-44cc-983b-ec5bd1f2dd00" providerId="ADAL" clId="{CD7CB918-BD90-4A59-AF9E-5A4AC3FB8B42}" dt="2024-08-26T18:36:44.714" v="84" actId="478"/>
          <ac:spMkLst>
            <pc:docMk/>
            <pc:sldMk cId="2576270759" sldId="264"/>
            <ac:spMk id="10" creationId="{83EF1C6F-941A-B255-8759-84C197C4C474}"/>
          </ac:spMkLst>
        </pc:spChg>
        <pc:spChg chg="add mod">
          <ac:chgData name="Yili Lin" userId="4f5ea914-e9ae-44cc-983b-ec5bd1f2dd00" providerId="ADAL" clId="{CD7CB918-BD90-4A59-AF9E-5A4AC3FB8B42}" dt="2024-08-26T18:43:11.802" v="118" actId="1076"/>
          <ac:spMkLst>
            <pc:docMk/>
            <pc:sldMk cId="2576270759" sldId="264"/>
            <ac:spMk id="13" creationId="{3ACB3B2D-DDFE-107D-9780-2A84A710B89E}"/>
          </ac:spMkLst>
        </pc:spChg>
        <pc:picChg chg="add del mod ord">
          <ac:chgData name="Yili Lin" userId="4f5ea914-e9ae-44cc-983b-ec5bd1f2dd00" providerId="ADAL" clId="{CD7CB918-BD90-4A59-AF9E-5A4AC3FB8B42}" dt="2024-08-26T18:39:12.662" v="85" actId="478"/>
          <ac:picMkLst>
            <pc:docMk/>
            <pc:sldMk cId="2576270759" sldId="264"/>
            <ac:picMk id="5" creationId="{47E3ADC2-D1F2-3E7C-A1C9-F1FDDED3EA36}"/>
          </ac:picMkLst>
        </pc:picChg>
        <pc:picChg chg="add mod ord">
          <ac:chgData name="Yili Lin" userId="4f5ea914-e9ae-44cc-983b-ec5bd1f2dd00" providerId="ADAL" clId="{CD7CB918-BD90-4A59-AF9E-5A4AC3FB8B42}" dt="2024-08-26T18:43:08.991" v="117" actId="1076"/>
          <ac:picMkLst>
            <pc:docMk/>
            <pc:sldMk cId="2576270759" sldId="264"/>
            <ac:picMk id="12" creationId="{AAE0ED41-184C-41CD-E211-A41F6E36F6A6}"/>
          </ac:picMkLst>
        </pc:picChg>
      </pc:sldChg>
      <pc:sldChg chg="addSp modSp add mod">
        <pc:chgData name="Yili Lin" userId="4f5ea914-e9ae-44cc-983b-ec5bd1f2dd00" providerId="ADAL" clId="{CD7CB918-BD90-4A59-AF9E-5A4AC3FB8B42}" dt="2024-08-26T18:43:27.143" v="123" actId="1076"/>
        <pc:sldMkLst>
          <pc:docMk/>
          <pc:sldMk cId="1761087445" sldId="265"/>
        </pc:sldMkLst>
        <pc:spChg chg="add mod">
          <ac:chgData name="Yili Lin" userId="4f5ea914-e9ae-44cc-983b-ec5bd1f2dd00" providerId="ADAL" clId="{CD7CB918-BD90-4A59-AF9E-5A4AC3FB8B42}" dt="2024-08-26T18:43:21.966" v="120" actId="1076"/>
          <ac:spMkLst>
            <pc:docMk/>
            <pc:sldMk cId="1761087445" sldId="265"/>
            <ac:spMk id="6" creationId="{8F47C351-666C-2057-FBCB-7317C19158C6}"/>
          </ac:spMkLst>
        </pc:spChg>
        <pc:spChg chg="add mod">
          <ac:chgData name="Yili Lin" userId="4f5ea914-e9ae-44cc-983b-ec5bd1f2dd00" providerId="ADAL" clId="{CD7CB918-BD90-4A59-AF9E-5A4AC3FB8B42}" dt="2024-08-26T18:43:27.143" v="123" actId="1076"/>
          <ac:spMkLst>
            <pc:docMk/>
            <pc:sldMk cId="1761087445" sldId="265"/>
            <ac:spMk id="10" creationId="{532D349F-2AAD-583E-FCA6-622A7709488B}"/>
          </ac:spMkLst>
        </pc:spChg>
        <pc:picChg chg="add mod ord">
          <ac:chgData name="Yili Lin" userId="4f5ea914-e9ae-44cc-983b-ec5bd1f2dd00" providerId="ADAL" clId="{CD7CB918-BD90-4A59-AF9E-5A4AC3FB8B42}" dt="2024-08-26T18:42:15.896" v="107" actId="167"/>
          <ac:picMkLst>
            <pc:docMk/>
            <pc:sldMk cId="1761087445" sldId="265"/>
            <ac:picMk id="5" creationId="{0CE806AB-D4C0-5DD5-A27A-CD3A483494FC}"/>
          </ac:picMkLst>
        </pc:picChg>
      </pc:sldChg>
      <pc:sldChg chg="addSp delSp modSp add mod">
        <pc:chgData name="Yili Lin" userId="4f5ea914-e9ae-44cc-983b-ec5bd1f2dd00" providerId="ADAL" clId="{CD7CB918-BD90-4A59-AF9E-5A4AC3FB8B42}" dt="2024-08-26T19:04:55.387" v="264" actId="1076"/>
        <pc:sldMkLst>
          <pc:docMk/>
          <pc:sldMk cId="1341238894" sldId="266"/>
        </pc:sldMkLst>
        <pc:spChg chg="mod">
          <ac:chgData name="Yili Lin" userId="4f5ea914-e9ae-44cc-983b-ec5bd1f2dd00" providerId="ADAL" clId="{CD7CB918-BD90-4A59-AF9E-5A4AC3FB8B42}" dt="2024-08-26T18:44:14.940" v="126" actId="113"/>
          <ac:spMkLst>
            <pc:docMk/>
            <pc:sldMk cId="1341238894" sldId="266"/>
            <ac:spMk id="2" creationId="{67ADE210-04F2-C333-E82F-063748B5B191}"/>
          </ac:spMkLst>
        </pc:spChg>
        <pc:spChg chg="mod">
          <ac:chgData name="Yili Lin" userId="4f5ea914-e9ae-44cc-983b-ec5bd1f2dd00" providerId="ADAL" clId="{CD7CB918-BD90-4A59-AF9E-5A4AC3FB8B42}" dt="2024-08-26T18:53:30.650" v="241" actId="20577"/>
          <ac:spMkLst>
            <pc:docMk/>
            <pc:sldMk cId="1341238894" sldId="266"/>
            <ac:spMk id="4" creationId="{CEC466F3-0C25-B789-DEDA-F6A5C9FCA8DF}"/>
          </ac:spMkLst>
        </pc:spChg>
        <pc:spChg chg="add del">
          <ac:chgData name="Yili Lin" userId="4f5ea914-e9ae-44cc-983b-ec5bd1f2dd00" providerId="ADAL" clId="{CD7CB918-BD90-4A59-AF9E-5A4AC3FB8B42}" dt="2024-08-26T19:04:24.411" v="259" actId="11529"/>
          <ac:spMkLst>
            <pc:docMk/>
            <pc:sldMk cId="1341238894" sldId="266"/>
            <ac:spMk id="6" creationId="{13107F01-CBF7-EE9E-9DC6-90054C617236}"/>
          </ac:spMkLst>
        </pc:spChg>
        <pc:spChg chg="add mod">
          <ac:chgData name="Yili Lin" userId="4f5ea914-e9ae-44cc-983b-ec5bd1f2dd00" providerId="ADAL" clId="{CD7CB918-BD90-4A59-AF9E-5A4AC3FB8B42}" dt="2024-08-26T19:04:42.055" v="261" actId="1076"/>
          <ac:spMkLst>
            <pc:docMk/>
            <pc:sldMk cId="1341238894" sldId="266"/>
            <ac:spMk id="10" creationId="{933F5250-E76C-DDF3-8957-F776246E0F5B}"/>
          </ac:spMkLst>
        </pc:spChg>
        <pc:spChg chg="add mod">
          <ac:chgData name="Yili Lin" userId="4f5ea914-e9ae-44cc-983b-ec5bd1f2dd00" providerId="ADAL" clId="{CD7CB918-BD90-4A59-AF9E-5A4AC3FB8B42}" dt="2024-08-26T19:04:55.387" v="264" actId="1076"/>
          <ac:spMkLst>
            <pc:docMk/>
            <pc:sldMk cId="1341238894" sldId="266"/>
            <ac:spMk id="11" creationId="{453726CA-5705-C351-C4BC-024F23E552DC}"/>
          </ac:spMkLst>
        </pc:spChg>
        <pc:picChg chg="add mod ord">
          <ac:chgData name="Yili Lin" userId="4f5ea914-e9ae-44cc-983b-ec5bd1f2dd00" providerId="ADAL" clId="{CD7CB918-BD90-4A59-AF9E-5A4AC3FB8B42}" dt="2024-08-26T19:03:27.020" v="257" actId="1076"/>
          <ac:picMkLst>
            <pc:docMk/>
            <pc:sldMk cId="1341238894" sldId="266"/>
            <ac:picMk id="5" creationId="{9E105CE5-100A-78BA-B808-A529ECD6A8D5}"/>
          </ac:picMkLst>
        </pc:picChg>
      </pc:sldChg>
      <pc:sldChg chg="addSp modSp add mod">
        <pc:chgData name="Yili Lin" userId="4f5ea914-e9ae-44cc-983b-ec5bd1f2dd00" providerId="ADAL" clId="{CD7CB918-BD90-4A59-AF9E-5A4AC3FB8B42}" dt="2024-08-26T20:52:26.807" v="457" actId="20577"/>
        <pc:sldMkLst>
          <pc:docMk/>
          <pc:sldMk cId="2932866417" sldId="267"/>
        </pc:sldMkLst>
        <pc:spChg chg="mod">
          <ac:chgData name="Yili Lin" userId="4f5ea914-e9ae-44cc-983b-ec5bd1f2dd00" providerId="ADAL" clId="{CD7CB918-BD90-4A59-AF9E-5A4AC3FB8B42}" dt="2024-08-26T20:34:52.634" v="382" actId="113"/>
          <ac:spMkLst>
            <pc:docMk/>
            <pc:sldMk cId="2932866417" sldId="267"/>
            <ac:spMk id="2" creationId="{67ADE210-04F2-C333-E82F-063748B5B191}"/>
          </ac:spMkLst>
        </pc:spChg>
        <pc:spChg chg="mod">
          <ac:chgData name="Yili Lin" userId="4f5ea914-e9ae-44cc-983b-ec5bd1f2dd00" providerId="ADAL" clId="{CD7CB918-BD90-4A59-AF9E-5A4AC3FB8B42}" dt="2024-08-26T20:52:26.807" v="457" actId="20577"/>
          <ac:spMkLst>
            <pc:docMk/>
            <pc:sldMk cId="2932866417" sldId="267"/>
            <ac:spMk id="4" creationId="{CEC466F3-0C25-B789-DEDA-F6A5C9FCA8DF}"/>
          </ac:spMkLst>
        </pc:spChg>
        <pc:spChg chg="add mod">
          <ac:chgData name="Yili Lin" userId="4f5ea914-e9ae-44cc-983b-ec5bd1f2dd00" providerId="ADAL" clId="{CD7CB918-BD90-4A59-AF9E-5A4AC3FB8B42}" dt="2024-08-26T20:38:34.416" v="404"/>
          <ac:spMkLst>
            <pc:docMk/>
            <pc:sldMk cId="2932866417" sldId="267"/>
            <ac:spMk id="6" creationId="{8BB4CB8A-D765-F25C-17BA-385697B12D76}"/>
          </ac:spMkLst>
        </pc:spChg>
        <pc:spChg chg="add mod">
          <ac:chgData name="Yili Lin" userId="4f5ea914-e9ae-44cc-983b-ec5bd1f2dd00" providerId="ADAL" clId="{CD7CB918-BD90-4A59-AF9E-5A4AC3FB8B42}" dt="2024-08-26T20:38:40.618" v="406" actId="1076"/>
          <ac:spMkLst>
            <pc:docMk/>
            <pc:sldMk cId="2932866417" sldId="267"/>
            <ac:spMk id="10" creationId="{A493C080-1916-FD5F-B850-7B57F018C56D}"/>
          </ac:spMkLst>
        </pc:spChg>
        <pc:picChg chg="add mod ord">
          <ac:chgData name="Yili Lin" userId="4f5ea914-e9ae-44cc-983b-ec5bd1f2dd00" providerId="ADAL" clId="{CD7CB918-BD90-4A59-AF9E-5A4AC3FB8B42}" dt="2024-08-26T20:38:23.956" v="403" actId="1076"/>
          <ac:picMkLst>
            <pc:docMk/>
            <pc:sldMk cId="2932866417" sldId="267"/>
            <ac:picMk id="5" creationId="{F2AD107B-F554-14B3-40CD-23405C7B4BD9}"/>
          </ac:picMkLst>
        </pc:picChg>
      </pc:sldChg>
      <pc:sldChg chg="add del">
        <pc:chgData name="Yili Lin" userId="4f5ea914-e9ae-44cc-983b-ec5bd1f2dd00" providerId="ADAL" clId="{CD7CB918-BD90-4A59-AF9E-5A4AC3FB8B42}" dt="2024-08-26T18:53:13.351" v="235" actId="47"/>
        <pc:sldMkLst>
          <pc:docMk/>
          <pc:sldMk cId="3165765702" sldId="268"/>
        </pc:sldMkLst>
      </pc:sldChg>
      <pc:sldChg chg="add del">
        <pc:chgData name="Yili Lin" userId="4f5ea914-e9ae-44cc-983b-ec5bd1f2dd00" providerId="ADAL" clId="{CD7CB918-BD90-4A59-AF9E-5A4AC3FB8B42}" dt="2024-08-26T18:53:14.946" v="236" actId="47"/>
        <pc:sldMkLst>
          <pc:docMk/>
          <pc:sldMk cId="3383770927" sldId="269"/>
        </pc:sldMkLst>
      </pc:sldChg>
      <pc:sldChg chg="add del">
        <pc:chgData name="Yili Lin" userId="4f5ea914-e9ae-44cc-983b-ec5bd1f2dd00" providerId="ADAL" clId="{CD7CB918-BD90-4A59-AF9E-5A4AC3FB8B42}" dt="2024-08-26T18:53:12.144" v="234" actId="47"/>
        <pc:sldMkLst>
          <pc:docMk/>
          <pc:sldMk cId="1141241307" sldId="270"/>
        </pc:sldMkLst>
      </pc:sldChg>
      <pc:sldChg chg="add del">
        <pc:chgData name="Yili Lin" userId="4f5ea914-e9ae-44cc-983b-ec5bd1f2dd00" providerId="ADAL" clId="{CD7CB918-BD90-4A59-AF9E-5A4AC3FB8B42}" dt="2024-08-26T18:53:10.872" v="233" actId="47"/>
        <pc:sldMkLst>
          <pc:docMk/>
          <pc:sldMk cId="2528466275" sldId="271"/>
        </pc:sldMkLst>
      </pc:sldChg>
      <pc:sldChg chg="add del">
        <pc:chgData name="Yili Lin" userId="4f5ea914-e9ae-44cc-983b-ec5bd1f2dd00" providerId="ADAL" clId="{CD7CB918-BD90-4A59-AF9E-5A4AC3FB8B42}" dt="2024-08-26T18:53:09.632" v="232" actId="47"/>
        <pc:sldMkLst>
          <pc:docMk/>
          <pc:sldMk cId="2031678219" sldId="272"/>
        </pc:sldMkLst>
      </pc:sldChg>
      <pc:sldChg chg="modSp add mod">
        <pc:chgData name="Yili Lin" userId="4f5ea914-e9ae-44cc-983b-ec5bd1f2dd00" providerId="ADAL" clId="{CD7CB918-BD90-4A59-AF9E-5A4AC3FB8B42}" dt="2024-08-26T18:49:39.427" v="220" actId="20577"/>
        <pc:sldMkLst>
          <pc:docMk/>
          <pc:sldMk cId="2888450304" sldId="273"/>
        </pc:sldMkLst>
        <pc:spChg chg="mod">
          <ac:chgData name="Yili Lin" userId="4f5ea914-e9ae-44cc-983b-ec5bd1f2dd00" providerId="ADAL" clId="{CD7CB918-BD90-4A59-AF9E-5A4AC3FB8B42}" dt="2024-08-26T18:49:39.427" v="220" actId="20577"/>
          <ac:spMkLst>
            <pc:docMk/>
            <pc:sldMk cId="2888450304" sldId="273"/>
            <ac:spMk id="4" creationId="{CEC466F3-0C25-B789-DEDA-F6A5C9FCA8DF}"/>
          </ac:spMkLst>
        </pc:spChg>
      </pc:sldChg>
      <pc:sldChg chg="addSp modSp add mod">
        <pc:chgData name="Yili Lin" userId="4f5ea914-e9ae-44cc-983b-ec5bd1f2dd00" providerId="ADAL" clId="{CD7CB918-BD90-4A59-AF9E-5A4AC3FB8B42}" dt="2024-08-26T19:07:36.018" v="275" actId="1076"/>
        <pc:sldMkLst>
          <pc:docMk/>
          <pc:sldMk cId="1233916792" sldId="274"/>
        </pc:sldMkLst>
        <pc:spChg chg="mod">
          <ac:chgData name="Yili Lin" userId="4f5ea914-e9ae-44cc-983b-ec5bd1f2dd00" providerId="ADAL" clId="{CD7CB918-BD90-4A59-AF9E-5A4AC3FB8B42}" dt="2024-08-26T18:53:36.272" v="242" actId="20577"/>
          <ac:spMkLst>
            <pc:docMk/>
            <pc:sldMk cId="1233916792" sldId="274"/>
            <ac:spMk id="4" creationId="{CEC466F3-0C25-B789-DEDA-F6A5C9FCA8DF}"/>
          </ac:spMkLst>
        </pc:spChg>
        <pc:spChg chg="add mod">
          <ac:chgData name="Yili Lin" userId="4f5ea914-e9ae-44cc-983b-ec5bd1f2dd00" providerId="ADAL" clId="{CD7CB918-BD90-4A59-AF9E-5A4AC3FB8B42}" dt="2024-08-26T19:07:36.018" v="275" actId="1076"/>
          <ac:spMkLst>
            <pc:docMk/>
            <pc:sldMk cId="1233916792" sldId="274"/>
            <ac:spMk id="6" creationId="{16B19235-7D04-0637-F0EB-A3A8E1E3E267}"/>
          </ac:spMkLst>
        </pc:spChg>
        <pc:spChg chg="add mod">
          <ac:chgData name="Yili Lin" userId="4f5ea914-e9ae-44cc-983b-ec5bd1f2dd00" providerId="ADAL" clId="{CD7CB918-BD90-4A59-AF9E-5A4AC3FB8B42}" dt="2024-08-26T19:07:32.623" v="274" actId="1076"/>
          <ac:spMkLst>
            <pc:docMk/>
            <pc:sldMk cId="1233916792" sldId="274"/>
            <ac:spMk id="10" creationId="{5B0831FE-0686-41A1-2C3E-0279F8B6D008}"/>
          </ac:spMkLst>
        </pc:spChg>
        <pc:picChg chg="add mod">
          <ac:chgData name="Yili Lin" userId="4f5ea914-e9ae-44cc-983b-ec5bd1f2dd00" providerId="ADAL" clId="{CD7CB918-BD90-4A59-AF9E-5A4AC3FB8B42}" dt="2024-08-26T19:07:14.331" v="271" actId="1076"/>
          <ac:picMkLst>
            <pc:docMk/>
            <pc:sldMk cId="1233916792" sldId="274"/>
            <ac:picMk id="5" creationId="{F349DC0E-F16C-3F1C-065F-ED2D89C4208E}"/>
          </ac:picMkLst>
        </pc:picChg>
      </pc:sldChg>
      <pc:sldChg chg="addSp modSp add mod">
        <pc:chgData name="Yili Lin" userId="4f5ea914-e9ae-44cc-983b-ec5bd1f2dd00" providerId="ADAL" clId="{CD7CB918-BD90-4A59-AF9E-5A4AC3FB8B42}" dt="2024-08-26T20:18:39.042" v="362" actId="1076"/>
        <pc:sldMkLst>
          <pc:docMk/>
          <pc:sldMk cId="1206366268" sldId="275"/>
        </pc:sldMkLst>
        <pc:spChg chg="mod">
          <ac:chgData name="Yili Lin" userId="4f5ea914-e9ae-44cc-983b-ec5bd1f2dd00" providerId="ADAL" clId="{CD7CB918-BD90-4A59-AF9E-5A4AC3FB8B42}" dt="2024-08-26T20:09:39.708" v="322" actId="20577"/>
          <ac:spMkLst>
            <pc:docMk/>
            <pc:sldMk cId="1206366268" sldId="275"/>
            <ac:spMk id="4" creationId="{CEC466F3-0C25-B789-DEDA-F6A5C9FCA8DF}"/>
          </ac:spMkLst>
        </pc:spChg>
        <pc:spChg chg="add mod">
          <ac:chgData name="Yili Lin" userId="4f5ea914-e9ae-44cc-983b-ec5bd1f2dd00" providerId="ADAL" clId="{CD7CB918-BD90-4A59-AF9E-5A4AC3FB8B42}" dt="2024-08-26T20:18:39.042" v="362" actId="1076"/>
          <ac:spMkLst>
            <pc:docMk/>
            <pc:sldMk cId="1206366268" sldId="275"/>
            <ac:spMk id="6" creationId="{BE576AB3-637A-382E-39CB-B2B2EE4C35F6}"/>
          </ac:spMkLst>
        </pc:spChg>
        <pc:picChg chg="add mod ord">
          <ac:chgData name="Yili Lin" userId="4f5ea914-e9ae-44cc-983b-ec5bd1f2dd00" providerId="ADAL" clId="{CD7CB918-BD90-4A59-AF9E-5A4AC3FB8B42}" dt="2024-08-26T20:18:22.675" v="359" actId="1076"/>
          <ac:picMkLst>
            <pc:docMk/>
            <pc:sldMk cId="1206366268" sldId="275"/>
            <ac:picMk id="5" creationId="{58C762AB-B569-6A6C-E939-A6254220CECB}"/>
          </ac:picMkLst>
        </pc:picChg>
      </pc:sldChg>
      <pc:sldChg chg="addSp modSp add mod">
        <pc:chgData name="Yili Lin" userId="4f5ea914-e9ae-44cc-983b-ec5bd1f2dd00" providerId="ADAL" clId="{CD7CB918-BD90-4A59-AF9E-5A4AC3FB8B42}" dt="2024-08-26T20:14:55.419" v="353" actId="1076"/>
        <pc:sldMkLst>
          <pc:docMk/>
          <pc:sldMk cId="3051089984" sldId="276"/>
        </pc:sldMkLst>
        <pc:spChg chg="mod">
          <ac:chgData name="Yili Lin" userId="4f5ea914-e9ae-44cc-983b-ec5bd1f2dd00" providerId="ADAL" clId="{CD7CB918-BD90-4A59-AF9E-5A4AC3FB8B42}" dt="2024-08-26T20:09:19.381" v="316" actId="20577"/>
          <ac:spMkLst>
            <pc:docMk/>
            <pc:sldMk cId="3051089984" sldId="276"/>
            <ac:spMk id="4" creationId="{CEC466F3-0C25-B789-DEDA-F6A5C9FCA8DF}"/>
          </ac:spMkLst>
        </pc:spChg>
        <pc:spChg chg="add mod">
          <ac:chgData name="Yili Lin" userId="4f5ea914-e9ae-44cc-983b-ec5bd1f2dd00" providerId="ADAL" clId="{CD7CB918-BD90-4A59-AF9E-5A4AC3FB8B42}" dt="2024-08-26T20:14:55.419" v="353" actId="1076"/>
          <ac:spMkLst>
            <pc:docMk/>
            <pc:sldMk cId="3051089984" sldId="276"/>
            <ac:spMk id="6" creationId="{F18C9E5C-C542-43BD-F818-D910E039B88C}"/>
          </ac:spMkLst>
        </pc:spChg>
        <pc:picChg chg="add mod ord">
          <ac:chgData name="Yili Lin" userId="4f5ea914-e9ae-44cc-983b-ec5bd1f2dd00" providerId="ADAL" clId="{CD7CB918-BD90-4A59-AF9E-5A4AC3FB8B42}" dt="2024-08-26T20:14:26.901" v="351" actId="14100"/>
          <ac:picMkLst>
            <pc:docMk/>
            <pc:sldMk cId="3051089984" sldId="276"/>
            <ac:picMk id="5" creationId="{EA9BA8CC-7519-2C30-D199-7E819AFC2573}"/>
          </ac:picMkLst>
        </pc:picChg>
      </pc:sldChg>
      <pc:sldChg chg="addSp modSp add mod">
        <pc:chgData name="Yili Lin" userId="4f5ea914-e9ae-44cc-983b-ec5bd1f2dd00" providerId="ADAL" clId="{CD7CB918-BD90-4A59-AF9E-5A4AC3FB8B42}" dt="2024-08-26T20:05:26.761" v="294" actId="1076"/>
        <pc:sldMkLst>
          <pc:docMk/>
          <pc:sldMk cId="3751450763" sldId="277"/>
        </pc:sldMkLst>
        <pc:spChg chg="mod">
          <ac:chgData name="Yili Lin" userId="4f5ea914-e9ae-44cc-983b-ec5bd1f2dd00" providerId="ADAL" clId="{CD7CB918-BD90-4A59-AF9E-5A4AC3FB8B42}" dt="2024-08-26T18:53:41.020" v="243" actId="20577"/>
          <ac:spMkLst>
            <pc:docMk/>
            <pc:sldMk cId="3751450763" sldId="277"/>
            <ac:spMk id="4" creationId="{CEC466F3-0C25-B789-DEDA-F6A5C9FCA8DF}"/>
          </ac:spMkLst>
        </pc:spChg>
        <pc:spChg chg="add mod">
          <ac:chgData name="Yili Lin" userId="4f5ea914-e9ae-44cc-983b-ec5bd1f2dd00" providerId="ADAL" clId="{CD7CB918-BD90-4A59-AF9E-5A4AC3FB8B42}" dt="2024-08-26T20:05:26.761" v="294" actId="1076"/>
          <ac:spMkLst>
            <pc:docMk/>
            <pc:sldMk cId="3751450763" sldId="277"/>
            <ac:spMk id="6" creationId="{0CE17139-0B72-AEB7-20C0-01442B0BB384}"/>
          </ac:spMkLst>
        </pc:spChg>
        <pc:spChg chg="add mod">
          <ac:chgData name="Yili Lin" userId="4f5ea914-e9ae-44cc-983b-ec5bd1f2dd00" providerId="ADAL" clId="{CD7CB918-BD90-4A59-AF9E-5A4AC3FB8B42}" dt="2024-08-26T20:05:22.862" v="293" actId="1076"/>
          <ac:spMkLst>
            <pc:docMk/>
            <pc:sldMk cId="3751450763" sldId="277"/>
            <ac:spMk id="10" creationId="{7B186656-8494-25C0-5240-93FEDE653568}"/>
          </ac:spMkLst>
        </pc:spChg>
        <pc:picChg chg="add mod ord">
          <ac:chgData name="Yili Lin" userId="4f5ea914-e9ae-44cc-983b-ec5bd1f2dd00" providerId="ADAL" clId="{CD7CB918-BD90-4A59-AF9E-5A4AC3FB8B42}" dt="2024-08-26T20:05:02.500" v="290" actId="1076"/>
          <ac:picMkLst>
            <pc:docMk/>
            <pc:sldMk cId="3751450763" sldId="277"/>
            <ac:picMk id="5" creationId="{824E0CBD-3B28-1020-C73F-FBC8543ADFF8}"/>
          </ac:picMkLst>
        </pc:picChg>
      </pc:sldChg>
      <pc:sldChg chg="addSp modSp add mod">
        <pc:chgData name="Yili Lin" userId="4f5ea914-e9ae-44cc-983b-ec5bd1f2dd00" providerId="ADAL" clId="{CD7CB918-BD90-4A59-AF9E-5A4AC3FB8B42}" dt="2024-08-26T20:20:42.652" v="372" actId="1076"/>
        <pc:sldMkLst>
          <pc:docMk/>
          <pc:sldMk cId="262769872" sldId="278"/>
        </pc:sldMkLst>
        <pc:spChg chg="mod">
          <ac:chgData name="Yili Lin" userId="4f5ea914-e9ae-44cc-983b-ec5bd1f2dd00" providerId="ADAL" clId="{CD7CB918-BD90-4A59-AF9E-5A4AC3FB8B42}" dt="2024-08-26T20:10:21.087" v="337" actId="5793"/>
          <ac:spMkLst>
            <pc:docMk/>
            <pc:sldMk cId="262769872" sldId="278"/>
            <ac:spMk id="4" creationId="{CEC466F3-0C25-B789-DEDA-F6A5C9FCA8DF}"/>
          </ac:spMkLst>
        </pc:spChg>
        <pc:spChg chg="add mod">
          <ac:chgData name="Yili Lin" userId="4f5ea914-e9ae-44cc-983b-ec5bd1f2dd00" providerId="ADAL" clId="{CD7CB918-BD90-4A59-AF9E-5A4AC3FB8B42}" dt="2024-08-26T20:20:42.652" v="372" actId="1076"/>
          <ac:spMkLst>
            <pc:docMk/>
            <pc:sldMk cId="262769872" sldId="278"/>
            <ac:spMk id="6" creationId="{7A06C515-D10B-EEAC-3AAC-CB2F442E6621}"/>
          </ac:spMkLst>
        </pc:spChg>
        <pc:picChg chg="add mod ord">
          <ac:chgData name="Yili Lin" userId="4f5ea914-e9ae-44cc-983b-ec5bd1f2dd00" providerId="ADAL" clId="{CD7CB918-BD90-4A59-AF9E-5A4AC3FB8B42}" dt="2024-08-26T20:20:29.485" v="370" actId="14100"/>
          <ac:picMkLst>
            <pc:docMk/>
            <pc:sldMk cId="262769872" sldId="278"/>
            <ac:picMk id="5" creationId="{7C2A4DDC-7CC1-D6E9-AE69-454641DA5055}"/>
          </ac:picMkLst>
        </pc:picChg>
      </pc:sldChg>
      <pc:sldChg chg="addSp modSp add mod">
        <pc:chgData name="Yili Lin" userId="4f5ea914-e9ae-44cc-983b-ec5bd1f2dd00" providerId="ADAL" clId="{CD7CB918-BD90-4A59-AF9E-5A4AC3FB8B42}" dt="2024-08-26T20:22:26.631" v="379"/>
        <pc:sldMkLst>
          <pc:docMk/>
          <pc:sldMk cId="1967870463" sldId="279"/>
        </pc:sldMkLst>
        <pc:spChg chg="mod">
          <ac:chgData name="Yili Lin" userId="4f5ea914-e9ae-44cc-983b-ec5bd1f2dd00" providerId="ADAL" clId="{CD7CB918-BD90-4A59-AF9E-5A4AC3FB8B42}" dt="2024-08-26T20:10:31.359" v="342" actId="20577"/>
          <ac:spMkLst>
            <pc:docMk/>
            <pc:sldMk cId="1967870463" sldId="279"/>
            <ac:spMk id="4" creationId="{CEC466F3-0C25-B789-DEDA-F6A5C9FCA8DF}"/>
          </ac:spMkLst>
        </pc:spChg>
        <pc:spChg chg="add mod">
          <ac:chgData name="Yili Lin" userId="4f5ea914-e9ae-44cc-983b-ec5bd1f2dd00" providerId="ADAL" clId="{CD7CB918-BD90-4A59-AF9E-5A4AC3FB8B42}" dt="2024-08-26T20:22:26.631" v="379"/>
          <ac:spMkLst>
            <pc:docMk/>
            <pc:sldMk cId="1967870463" sldId="279"/>
            <ac:spMk id="6" creationId="{5C806B80-5075-0555-AC5F-798831CFC30D}"/>
          </ac:spMkLst>
        </pc:spChg>
        <pc:picChg chg="add mod ord">
          <ac:chgData name="Yili Lin" userId="4f5ea914-e9ae-44cc-983b-ec5bd1f2dd00" providerId="ADAL" clId="{CD7CB918-BD90-4A59-AF9E-5A4AC3FB8B42}" dt="2024-08-26T20:22:17.039" v="378" actId="14100"/>
          <ac:picMkLst>
            <pc:docMk/>
            <pc:sldMk cId="1967870463" sldId="279"/>
            <ac:picMk id="5" creationId="{7C7FB590-4D74-1653-920F-7EB120F98430}"/>
          </ac:picMkLst>
        </pc:picChg>
      </pc:sldChg>
      <pc:sldChg chg="addSp modSp add mod">
        <pc:chgData name="Yili Lin" userId="4f5ea914-e9ae-44cc-983b-ec5bd1f2dd00" providerId="ADAL" clId="{CD7CB918-BD90-4A59-AF9E-5A4AC3FB8B42}" dt="2024-08-26T20:53:41.624" v="464" actId="20577"/>
        <pc:sldMkLst>
          <pc:docMk/>
          <pc:sldMk cId="1282405881" sldId="280"/>
        </pc:sldMkLst>
        <pc:spChg chg="mod">
          <ac:chgData name="Yili Lin" userId="4f5ea914-e9ae-44cc-983b-ec5bd1f2dd00" providerId="ADAL" clId="{CD7CB918-BD90-4A59-AF9E-5A4AC3FB8B42}" dt="2024-08-26T20:53:41.624" v="464" actId="20577"/>
          <ac:spMkLst>
            <pc:docMk/>
            <pc:sldMk cId="1282405881" sldId="280"/>
            <ac:spMk id="4" creationId="{CEC466F3-0C25-B789-DEDA-F6A5C9FCA8DF}"/>
          </ac:spMkLst>
        </pc:spChg>
        <pc:spChg chg="add mod">
          <ac:chgData name="Yili Lin" userId="4f5ea914-e9ae-44cc-983b-ec5bd1f2dd00" providerId="ADAL" clId="{CD7CB918-BD90-4A59-AF9E-5A4AC3FB8B42}" dt="2024-08-26T20:41:16.654" v="418" actId="1076"/>
          <ac:spMkLst>
            <pc:docMk/>
            <pc:sldMk cId="1282405881" sldId="280"/>
            <ac:spMk id="6" creationId="{61EE4CBC-BAFD-DFA9-CB94-47384BFD3FC6}"/>
          </ac:spMkLst>
        </pc:spChg>
        <pc:spChg chg="add mod">
          <ac:chgData name="Yili Lin" userId="4f5ea914-e9ae-44cc-983b-ec5bd1f2dd00" providerId="ADAL" clId="{CD7CB918-BD90-4A59-AF9E-5A4AC3FB8B42}" dt="2024-08-26T20:41:24.247" v="420" actId="1076"/>
          <ac:spMkLst>
            <pc:docMk/>
            <pc:sldMk cId="1282405881" sldId="280"/>
            <ac:spMk id="10" creationId="{0479710A-0053-1D0A-89CC-2ACBC505B086}"/>
          </ac:spMkLst>
        </pc:spChg>
        <pc:picChg chg="add mod">
          <ac:chgData name="Yili Lin" userId="4f5ea914-e9ae-44cc-983b-ec5bd1f2dd00" providerId="ADAL" clId="{CD7CB918-BD90-4A59-AF9E-5A4AC3FB8B42}" dt="2024-08-26T20:41:07.329" v="416" actId="14100"/>
          <ac:picMkLst>
            <pc:docMk/>
            <pc:sldMk cId="1282405881" sldId="280"/>
            <ac:picMk id="5" creationId="{48E6EE94-F870-D178-B344-0CCDF99A55B2}"/>
          </ac:picMkLst>
        </pc:picChg>
      </pc:sldChg>
      <pc:sldChg chg="delSp modSp add mod">
        <pc:chgData name="Yili Lin" userId="4f5ea914-e9ae-44cc-983b-ec5bd1f2dd00" providerId="ADAL" clId="{CD7CB918-BD90-4A59-AF9E-5A4AC3FB8B42}" dt="2024-08-26T20:51:23.152" v="451" actId="20577"/>
        <pc:sldMkLst>
          <pc:docMk/>
          <pc:sldMk cId="1931670626" sldId="281"/>
        </pc:sldMkLst>
        <pc:spChg chg="mod">
          <ac:chgData name="Yili Lin" userId="4f5ea914-e9ae-44cc-983b-ec5bd1f2dd00" providerId="ADAL" clId="{CD7CB918-BD90-4A59-AF9E-5A4AC3FB8B42}" dt="2024-08-26T20:51:23.152" v="451" actId="20577"/>
          <ac:spMkLst>
            <pc:docMk/>
            <pc:sldMk cId="1931670626" sldId="281"/>
            <ac:spMk id="4" creationId="{CEC466F3-0C25-B789-DEDA-F6A5C9FCA8DF}"/>
          </ac:spMkLst>
        </pc:spChg>
        <pc:spChg chg="del">
          <ac:chgData name="Yili Lin" userId="4f5ea914-e9ae-44cc-983b-ec5bd1f2dd00" providerId="ADAL" clId="{CD7CB918-BD90-4A59-AF9E-5A4AC3FB8B42}" dt="2024-08-26T20:51:11.123" v="449" actId="478"/>
          <ac:spMkLst>
            <pc:docMk/>
            <pc:sldMk cId="1931670626" sldId="281"/>
            <ac:spMk id="6" creationId="{61EE4CBC-BAFD-DFA9-CB94-47384BFD3FC6}"/>
          </ac:spMkLst>
        </pc:spChg>
        <pc:spChg chg="del">
          <ac:chgData name="Yili Lin" userId="4f5ea914-e9ae-44cc-983b-ec5bd1f2dd00" providerId="ADAL" clId="{CD7CB918-BD90-4A59-AF9E-5A4AC3FB8B42}" dt="2024-08-26T20:51:08.011" v="448" actId="478"/>
          <ac:spMkLst>
            <pc:docMk/>
            <pc:sldMk cId="1931670626" sldId="281"/>
            <ac:spMk id="10" creationId="{0479710A-0053-1D0A-89CC-2ACBC505B086}"/>
          </ac:spMkLst>
        </pc:spChg>
        <pc:picChg chg="del">
          <ac:chgData name="Yili Lin" userId="4f5ea914-e9ae-44cc-983b-ec5bd1f2dd00" providerId="ADAL" clId="{CD7CB918-BD90-4A59-AF9E-5A4AC3FB8B42}" dt="2024-08-26T20:51:05.936" v="447" actId="478"/>
          <ac:picMkLst>
            <pc:docMk/>
            <pc:sldMk cId="1931670626" sldId="281"/>
            <ac:picMk id="5" creationId="{48E6EE94-F870-D178-B344-0CCDF99A55B2}"/>
          </ac:picMkLst>
        </pc:picChg>
      </pc:sldChg>
      <pc:sldChg chg="addSp delSp modSp add mod">
        <pc:chgData name="Yili Lin" userId="4f5ea914-e9ae-44cc-983b-ec5bd1f2dd00" providerId="ADAL" clId="{CD7CB918-BD90-4A59-AF9E-5A4AC3FB8B42}" dt="2024-08-26T20:56:52.720" v="479" actId="1076"/>
        <pc:sldMkLst>
          <pc:docMk/>
          <pc:sldMk cId="4115300961" sldId="282"/>
        </pc:sldMkLst>
        <pc:spChg chg="del">
          <ac:chgData name="Yili Lin" userId="4f5ea914-e9ae-44cc-983b-ec5bd1f2dd00" providerId="ADAL" clId="{CD7CB918-BD90-4A59-AF9E-5A4AC3FB8B42}" dt="2024-08-26T20:56:30.471" v="474" actId="478"/>
          <ac:spMkLst>
            <pc:docMk/>
            <pc:sldMk cId="4115300961" sldId="282"/>
            <ac:spMk id="10" creationId="{0479710A-0053-1D0A-89CC-2ACBC505B086}"/>
          </ac:spMkLst>
        </pc:spChg>
        <pc:spChg chg="add mod">
          <ac:chgData name="Yili Lin" userId="4f5ea914-e9ae-44cc-983b-ec5bd1f2dd00" providerId="ADAL" clId="{CD7CB918-BD90-4A59-AF9E-5A4AC3FB8B42}" dt="2024-08-26T20:56:52.720" v="479" actId="1076"/>
          <ac:spMkLst>
            <pc:docMk/>
            <pc:sldMk cId="4115300961" sldId="282"/>
            <ac:spMk id="12" creationId="{2E0F36B7-ADE7-9E22-2B46-8BE44A3A66B5}"/>
          </ac:spMkLst>
        </pc:spChg>
        <pc:picChg chg="del">
          <ac:chgData name="Yili Lin" userId="4f5ea914-e9ae-44cc-983b-ec5bd1f2dd00" providerId="ADAL" clId="{CD7CB918-BD90-4A59-AF9E-5A4AC3FB8B42}" dt="2024-08-26T20:55:42.485" v="465" actId="478"/>
          <ac:picMkLst>
            <pc:docMk/>
            <pc:sldMk cId="4115300961" sldId="282"/>
            <ac:picMk id="5" creationId="{48E6EE94-F870-D178-B344-0CCDF99A55B2}"/>
          </ac:picMkLst>
        </pc:picChg>
        <pc:picChg chg="add mod ord">
          <ac:chgData name="Yili Lin" userId="4f5ea914-e9ae-44cc-983b-ec5bd1f2dd00" providerId="ADAL" clId="{CD7CB918-BD90-4A59-AF9E-5A4AC3FB8B42}" dt="2024-08-26T20:56:18.558" v="473" actId="167"/>
          <ac:picMkLst>
            <pc:docMk/>
            <pc:sldMk cId="4115300961" sldId="282"/>
            <ac:picMk id="11" creationId="{75D01C7F-0758-2699-09F1-7FF5D1D13A8F}"/>
          </ac:picMkLst>
        </pc:picChg>
      </pc:sldChg>
      <pc:sldChg chg="delSp modSp add mod">
        <pc:chgData name="Yili Lin" userId="4f5ea914-e9ae-44cc-983b-ec5bd1f2dd00" providerId="ADAL" clId="{CD7CB918-BD90-4A59-AF9E-5A4AC3FB8B42}" dt="2024-08-26T21:00:00.956" v="496" actId="20577"/>
        <pc:sldMkLst>
          <pc:docMk/>
          <pc:sldMk cId="2293547891" sldId="283"/>
        </pc:sldMkLst>
        <pc:spChg chg="mod">
          <ac:chgData name="Yili Lin" userId="4f5ea914-e9ae-44cc-983b-ec5bd1f2dd00" providerId="ADAL" clId="{CD7CB918-BD90-4A59-AF9E-5A4AC3FB8B42}" dt="2024-08-26T20:58:29.229" v="483" actId="113"/>
          <ac:spMkLst>
            <pc:docMk/>
            <pc:sldMk cId="2293547891" sldId="283"/>
            <ac:spMk id="2" creationId="{67ADE210-04F2-C333-E82F-063748B5B191}"/>
          </ac:spMkLst>
        </pc:spChg>
        <pc:spChg chg="mod">
          <ac:chgData name="Yili Lin" userId="4f5ea914-e9ae-44cc-983b-ec5bd1f2dd00" providerId="ADAL" clId="{CD7CB918-BD90-4A59-AF9E-5A4AC3FB8B42}" dt="2024-08-26T21:00:00.956" v="496" actId="20577"/>
          <ac:spMkLst>
            <pc:docMk/>
            <pc:sldMk cId="2293547891" sldId="283"/>
            <ac:spMk id="4" creationId="{CEC466F3-0C25-B789-DEDA-F6A5C9FCA8DF}"/>
          </ac:spMkLst>
        </pc:spChg>
        <pc:spChg chg="del">
          <ac:chgData name="Yili Lin" userId="4f5ea914-e9ae-44cc-983b-ec5bd1f2dd00" providerId="ADAL" clId="{CD7CB918-BD90-4A59-AF9E-5A4AC3FB8B42}" dt="2024-08-26T20:59:54.936" v="493" actId="478"/>
          <ac:spMkLst>
            <pc:docMk/>
            <pc:sldMk cId="2293547891" sldId="283"/>
            <ac:spMk id="6" creationId="{61EE4CBC-BAFD-DFA9-CB94-47384BFD3FC6}"/>
          </ac:spMkLst>
        </pc:spChg>
        <pc:spChg chg="del">
          <ac:chgData name="Yili Lin" userId="4f5ea914-e9ae-44cc-983b-ec5bd1f2dd00" providerId="ADAL" clId="{CD7CB918-BD90-4A59-AF9E-5A4AC3FB8B42}" dt="2024-08-26T20:59:57.390" v="494" actId="478"/>
          <ac:spMkLst>
            <pc:docMk/>
            <pc:sldMk cId="2293547891" sldId="283"/>
            <ac:spMk id="12" creationId="{2E0F36B7-ADE7-9E22-2B46-8BE44A3A66B5}"/>
          </ac:spMkLst>
        </pc:spChg>
        <pc:picChg chg="del">
          <ac:chgData name="Yili Lin" userId="4f5ea914-e9ae-44cc-983b-ec5bd1f2dd00" providerId="ADAL" clId="{CD7CB918-BD90-4A59-AF9E-5A4AC3FB8B42}" dt="2024-08-26T20:59:52.936" v="492" actId="478"/>
          <ac:picMkLst>
            <pc:docMk/>
            <pc:sldMk cId="2293547891" sldId="283"/>
            <ac:picMk id="11" creationId="{75D01C7F-0758-2699-09F1-7FF5D1D13A8F}"/>
          </ac:picMkLst>
        </pc:picChg>
      </pc:sldChg>
      <pc:sldChg chg="delSp modSp add mod">
        <pc:chgData name="Yili Lin" userId="4f5ea914-e9ae-44cc-983b-ec5bd1f2dd00" providerId="ADAL" clId="{CD7CB918-BD90-4A59-AF9E-5A4AC3FB8B42}" dt="2024-08-26T21:09:34.586" v="537" actId="478"/>
        <pc:sldMkLst>
          <pc:docMk/>
          <pc:sldMk cId="3144473931" sldId="284"/>
        </pc:sldMkLst>
        <pc:spChg chg="mod">
          <ac:chgData name="Yili Lin" userId="4f5ea914-e9ae-44cc-983b-ec5bd1f2dd00" providerId="ADAL" clId="{CD7CB918-BD90-4A59-AF9E-5A4AC3FB8B42}" dt="2024-08-26T21:08:05.581" v="523" actId="113"/>
          <ac:spMkLst>
            <pc:docMk/>
            <pc:sldMk cId="3144473931" sldId="284"/>
            <ac:spMk id="2" creationId="{67ADE210-04F2-C333-E82F-063748B5B191}"/>
          </ac:spMkLst>
        </pc:spChg>
        <pc:spChg chg="mod">
          <ac:chgData name="Yili Lin" userId="4f5ea914-e9ae-44cc-983b-ec5bd1f2dd00" providerId="ADAL" clId="{CD7CB918-BD90-4A59-AF9E-5A4AC3FB8B42}" dt="2024-08-26T21:09:28.868" v="534" actId="20577"/>
          <ac:spMkLst>
            <pc:docMk/>
            <pc:sldMk cId="3144473931" sldId="284"/>
            <ac:spMk id="4" creationId="{CEC466F3-0C25-B789-DEDA-F6A5C9FCA8DF}"/>
          </ac:spMkLst>
        </pc:spChg>
        <pc:spChg chg="del">
          <ac:chgData name="Yili Lin" userId="4f5ea914-e9ae-44cc-983b-ec5bd1f2dd00" providerId="ADAL" clId="{CD7CB918-BD90-4A59-AF9E-5A4AC3FB8B42}" dt="2024-08-26T21:09:32.530" v="536" actId="478"/>
          <ac:spMkLst>
            <pc:docMk/>
            <pc:sldMk cId="3144473931" sldId="284"/>
            <ac:spMk id="6" creationId="{61EE4CBC-BAFD-DFA9-CB94-47384BFD3FC6}"/>
          </ac:spMkLst>
        </pc:spChg>
        <pc:spChg chg="del">
          <ac:chgData name="Yili Lin" userId="4f5ea914-e9ae-44cc-983b-ec5bd1f2dd00" providerId="ADAL" clId="{CD7CB918-BD90-4A59-AF9E-5A4AC3FB8B42}" dt="2024-08-26T21:09:34.586" v="537" actId="478"/>
          <ac:spMkLst>
            <pc:docMk/>
            <pc:sldMk cId="3144473931" sldId="284"/>
            <ac:spMk id="12" creationId="{2E0F36B7-ADE7-9E22-2B46-8BE44A3A66B5}"/>
          </ac:spMkLst>
        </pc:spChg>
        <pc:picChg chg="del">
          <ac:chgData name="Yili Lin" userId="4f5ea914-e9ae-44cc-983b-ec5bd1f2dd00" providerId="ADAL" clId="{CD7CB918-BD90-4A59-AF9E-5A4AC3FB8B42}" dt="2024-08-26T21:09:30.613" v="535" actId="478"/>
          <ac:picMkLst>
            <pc:docMk/>
            <pc:sldMk cId="3144473931" sldId="284"/>
            <ac:picMk id="11" creationId="{75D01C7F-0758-2699-09F1-7FF5D1D13A8F}"/>
          </ac:picMkLst>
        </pc:picChg>
      </pc:sldChg>
      <pc:sldChg chg="addSp delSp modSp add mod">
        <pc:chgData name="Yili Lin" userId="4f5ea914-e9ae-44cc-983b-ec5bd1f2dd00" providerId="ADAL" clId="{CD7CB918-BD90-4A59-AF9E-5A4AC3FB8B42}" dt="2024-08-26T21:06:50.386" v="520" actId="1076"/>
        <pc:sldMkLst>
          <pc:docMk/>
          <pc:sldMk cId="146815631" sldId="285"/>
        </pc:sldMkLst>
        <pc:spChg chg="mod">
          <ac:chgData name="Yili Lin" userId="4f5ea914-e9ae-44cc-983b-ec5bd1f2dd00" providerId="ADAL" clId="{CD7CB918-BD90-4A59-AF9E-5A4AC3FB8B42}" dt="2024-08-26T21:06:50.386" v="520" actId="1076"/>
          <ac:spMkLst>
            <pc:docMk/>
            <pc:sldMk cId="146815631" sldId="285"/>
            <ac:spMk id="6" creationId="{61EE4CBC-BAFD-DFA9-CB94-47384BFD3FC6}"/>
          </ac:spMkLst>
        </pc:spChg>
        <pc:picChg chg="add mod ord">
          <ac:chgData name="Yili Lin" userId="4f5ea914-e9ae-44cc-983b-ec5bd1f2dd00" providerId="ADAL" clId="{CD7CB918-BD90-4A59-AF9E-5A4AC3FB8B42}" dt="2024-08-26T21:06:40.756" v="519" actId="14100"/>
          <ac:picMkLst>
            <pc:docMk/>
            <pc:sldMk cId="146815631" sldId="285"/>
            <ac:picMk id="5" creationId="{115AF754-7DA0-6D7F-3B0B-BE098830C910}"/>
          </ac:picMkLst>
        </pc:picChg>
        <pc:picChg chg="del">
          <ac:chgData name="Yili Lin" userId="4f5ea914-e9ae-44cc-983b-ec5bd1f2dd00" providerId="ADAL" clId="{CD7CB918-BD90-4A59-AF9E-5A4AC3FB8B42}" dt="2024-08-26T21:06:09.043" v="513" actId="478"/>
          <ac:picMkLst>
            <pc:docMk/>
            <pc:sldMk cId="146815631" sldId="285"/>
            <ac:picMk id="11" creationId="{75D01C7F-0758-2699-09F1-7FF5D1D13A8F}"/>
          </ac:picMkLst>
        </pc:picChg>
      </pc:sldChg>
      <pc:sldChg chg="addSp delSp modSp add mod">
        <pc:chgData name="Yili Lin" userId="4f5ea914-e9ae-44cc-983b-ec5bd1f2dd00" providerId="ADAL" clId="{CD7CB918-BD90-4A59-AF9E-5A4AC3FB8B42}" dt="2024-08-26T21:03:02.775" v="512" actId="1076"/>
        <pc:sldMkLst>
          <pc:docMk/>
          <pc:sldMk cId="4187321820" sldId="286"/>
        </pc:sldMkLst>
        <pc:spChg chg="mod">
          <ac:chgData name="Yili Lin" userId="4f5ea914-e9ae-44cc-983b-ec5bd1f2dd00" providerId="ADAL" clId="{CD7CB918-BD90-4A59-AF9E-5A4AC3FB8B42}" dt="2024-08-26T21:01:02.351" v="497" actId="20577"/>
          <ac:spMkLst>
            <pc:docMk/>
            <pc:sldMk cId="4187321820" sldId="286"/>
            <ac:spMk id="4" creationId="{CEC466F3-0C25-B789-DEDA-F6A5C9FCA8DF}"/>
          </ac:spMkLst>
        </pc:spChg>
        <pc:spChg chg="mod">
          <ac:chgData name="Yili Lin" userId="4f5ea914-e9ae-44cc-983b-ec5bd1f2dd00" providerId="ADAL" clId="{CD7CB918-BD90-4A59-AF9E-5A4AC3FB8B42}" dt="2024-08-26T21:02:59.555" v="511" actId="1076"/>
          <ac:spMkLst>
            <pc:docMk/>
            <pc:sldMk cId="4187321820" sldId="286"/>
            <ac:spMk id="6" creationId="{61EE4CBC-BAFD-DFA9-CB94-47384BFD3FC6}"/>
          </ac:spMkLst>
        </pc:spChg>
        <pc:spChg chg="mod">
          <ac:chgData name="Yili Lin" userId="4f5ea914-e9ae-44cc-983b-ec5bd1f2dd00" providerId="ADAL" clId="{CD7CB918-BD90-4A59-AF9E-5A4AC3FB8B42}" dt="2024-08-26T21:03:02.775" v="512" actId="1076"/>
          <ac:spMkLst>
            <pc:docMk/>
            <pc:sldMk cId="4187321820" sldId="286"/>
            <ac:spMk id="12" creationId="{2E0F36B7-ADE7-9E22-2B46-8BE44A3A66B5}"/>
          </ac:spMkLst>
        </pc:spChg>
        <pc:picChg chg="add mod ord">
          <ac:chgData name="Yili Lin" userId="4f5ea914-e9ae-44cc-983b-ec5bd1f2dd00" providerId="ADAL" clId="{CD7CB918-BD90-4A59-AF9E-5A4AC3FB8B42}" dt="2024-08-26T21:02:49.287" v="510" actId="1076"/>
          <ac:picMkLst>
            <pc:docMk/>
            <pc:sldMk cId="4187321820" sldId="286"/>
            <ac:picMk id="5" creationId="{B786ED5A-2068-F3C9-3689-480ADFE073BB}"/>
          </ac:picMkLst>
        </pc:picChg>
        <pc:picChg chg="del">
          <ac:chgData name="Yili Lin" userId="4f5ea914-e9ae-44cc-983b-ec5bd1f2dd00" providerId="ADAL" clId="{CD7CB918-BD90-4A59-AF9E-5A4AC3FB8B42}" dt="2024-08-26T21:02:08.426" v="498" actId="478"/>
          <ac:picMkLst>
            <pc:docMk/>
            <pc:sldMk cId="4187321820" sldId="286"/>
            <ac:picMk id="11" creationId="{75D01C7F-0758-2699-09F1-7FF5D1D13A8F}"/>
          </ac:picMkLst>
        </pc:picChg>
      </pc:sldChg>
      <pc:sldChg chg="addSp delSp modSp add mod">
        <pc:chgData name="Yili Lin" userId="4f5ea914-e9ae-44cc-983b-ec5bd1f2dd00" providerId="ADAL" clId="{CD7CB918-BD90-4A59-AF9E-5A4AC3FB8B42}" dt="2024-08-26T21:12:22.744" v="548" actId="1076"/>
        <pc:sldMkLst>
          <pc:docMk/>
          <pc:sldMk cId="3327771941" sldId="287"/>
        </pc:sldMkLst>
        <pc:spChg chg="mod">
          <ac:chgData name="Yili Lin" userId="4f5ea914-e9ae-44cc-983b-ec5bd1f2dd00" providerId="ADAL" clId="{CD7CB918-BD90-4A59-AF9E-5A4AC3FB8B42}" dt="2024-08-26T21:11:33.998" v="538" actId="20577"/>
          <ac:spMkLst>
            <pc:docMk/>
            <pc:sldMk cId="3327771941" sldId="287"/>
            <ac:spMk id="4" creationId="{CEC466F3-0C25-B789-DEDA-F6A5C9FCA8DF}"/>
          </ac:spMkLst>
        </pc:spChg>
        <pc:spChg chg="mod">
          <ac:chgData name="Yili Lin" userId="4f5ea914-e9ae-44cc-983b-ec5bd1f2dd00" providerId="ADAL" clId="{CD7CB918-BD90-4A59-AF9E-5A4AC3FB8B42}" dt="2024-08-26T21:12:01.661" v="545" actId="1076"/>
          <ac:spMkLst>
            <pc:docMk/>
            <pc:sldMk cId="3327771941" sldId="287"/>
            <ac:spMk id="6" creationId="{61EE4CBC-BAFD-DFA9-CB94-47384BFD3FC6}"/>
          </ac:spMkLst>
        </pc:spChg>
        <pc:spChg chg="add del mod">
          <ac:chgData name="Yili Lin" userId="4f5ea914-e9ae-44cc-983b-ec5bd1f2dd00" providerId="ADAL" clId="{CD7CB918-BD90-4A59-AF9E-5A4AC3FB8B42}" dt="2024-08-26T21:12:22.744" v="548" actId="1076"/>
          <ac:spMkLst>
            <pc:docMk/>
            <pc:sldMk cId="3327771941" sldId="287"/>
            <ac:spMk id="12" creationId="{2E0F36B7-ADE7-9E22-2B46-8BE44A3A66B5}"/>
          </ac:spMkLst>
        </pc:spChg>
        <pc:picChg chg="add mod ord">
          <ac:chgData name="Yili Lin" userId="4f5ea914-e9ae-44cc-983b-ec5bd1f2dd00" providerId="ADAL" clId="{CD7CB918-BD90-4A59-AF9E-5A4AC3FB8B42}" dt="2024-08-26T21:11:57.705" v="544" actId="167"/>
          <ac:picMkLst>
            <pc:docMk/>
            <pc:sldMk cId="3327771941" sldId="287"/>
            <ac:picMk id="5" creationId="{88D23841-8C76-D0C6-1A99-D5B311FDB284}"/>
          </ac:picMkLst>
        </pc:picChg>
        <pc:picChg chg="del">
          <ac:chgData name="Yili Lin" userId="4f5ea914-e9ae-44cc-983b-ec5bd1f2dd00" providerId="ADAL" clId="{CD7CB918-BD90-4A59-AF9E-5A4AC3FB8B42}" dt="2024-08-26T21:11:37.214" v="539" actId="478"/>
          <ac:picMkLst>
            <pc:docMk/>
            <pc:sldMk cId="3327771941" sldId="287"/>
            <ac:picMk id="11" creationId="{75D01C7F-0758-2699-09F1-7FF5D1D13A8F}"/>
          </ac:picMkLst>
        </pc:picChg>
      </pc:sldChg>
      <pc:sldChg chg="addSp delSp modSp add mod">
        <pc:chgData name="Yili Lin" userId="4f5ea914-e9ae-44cc-983b-ec5bd1f2dd00" providerId="ADAL" clId="{CD7CB918-BD90-4A59-AF9E-5A4AC3FB8B42}" dt="2024-08-26T21:16:49.766" v="562" actId="1076"/>
        <pc:sldMkLst>
          <pc:docMk/>
          <pc:sldMk cId="3729377850" sldId="288"/>
        </pc:sldMkLst>
        <pc:spChg chg="mod">
          <ac:chgData name="Yili Lin" userId="4f5ea914-e9ae-44cc-983b-ec5bd1f2dd00" providerId="ADAL" clId="{CD7CB918-BD90-4A59-AF9E-5A4AC3FB8B42}" dt="2024-08-26T21:16:20.133" v="557" actId="1035"/>
          <ac:spMkLst>
            <pc:docMk/>
            <pc:sldMk cId="3729377850" sldId="288"/>
            <ac:spMk id="4" creationId="{CEC466F3-0C25-B789-DEDA-F6A5C9FCA8DF}"/>
          </ac:spMkLst>
        </pc:spChg>
        <pc:spChg chg="mod">
          <ac:chgData name="Yili Lin" userId="4f5ea914-e9ae-44cc-983b-ec5bd1f2dd00" providerId="ADAL" clId="{CD7CB918-BD90-4A59-AF9E-5A4AC3FB8B42}" dt="2024-08-26T21:16:38.629" v="559" actId="1076"/>
          <ac:spMkLst>
            <pc:docMk/>
            <pc:sldMk cId="3729377850" sldId="288"/>
            <ac:spMk id="6" creationId="{61EE4CBC-BAFD-DFA9-CB94-47384BFD3FC6}"/>
          </ac:spMkLst>
        </pc:spChg>
        <pc:spChg chg="add mod">
          <ac:chgData name="Yili Lin" userId="4f5ea914-e9ae-44cc-983b-ec5bd1f2dd00" providerId="ADAL" clId="{CD7CB918-BD90-4A59-AF9E-5A4AC3FB8B42}" dt="2024-08-26T21:16:49.766" v="562" actId="1076"/>
          <ac:spMkLst>
            <pc:docMk/>
            <pc:sldMk cId="3729377850" sldId="288"/>
            <ac:spMk id="10" creationId="{3775AEE2-2B7C-FE0F-2BD5-5497C8BE2829}"/>
          </ac:spMkLst>
        </pc:spChg>
        <pc:spChg chg="del">
          <ac:chgData name="Yili Lin" userId="4f5ea914-e9ae-44cc-983b-ec5bd1f2dd00" providerId="ADAL" clId="{CD7CB918-BD90-4A59-AF9E-5A4AC3FB8B42}" dt="2024-08-26T21:16:41.261" v="560" actId="478"/>
          <ac:spMkLst>
            <pc:docMk/>
            <pc:sldMk cId="3729377850" sldId="288"/>
            <ac:spMk id="12" creationId="{2E0F36B7-ADE7-9E22-2B46-8BE44A3A66B5}"/>
          </ac:spMkLst>
        </pc:spChg>
        <pc:picChg chg="add mod ord">
          <ac:chgData name="Yili Lin" userId="4f5ea914-e9ae-44cc-983b-ec5bd1f2dd00" providerId="ADAL" clId="{CD7CB918-BD90-4A59-AF9E-5A4AC3FB8B42}" dt="2024-08-26T21:16:31.390" v="558" actId="14100"/>
          <ac:picMkLst>
            <pc:docMk/>
            <pc:sldMk cId="3729377850" sldId="288"/>
            <ac:picMk id="5" creationId="{F403B690-F809-6178-6C10-19ED866C69A4}"/>
          </ac:picMkLst>
        </pc:picChg>
        <pc:picChg chg="del">
          <ac:chgData name="Yili Lin" userId="4f5ea914-e9ae-44cc-983b-ec5bd1f2dd00" providerId="ADAL" clId="{CD7CB918-BD90-4A59-AF9E-5A4AC3FB8B42}" dt="2024-08-26T21:16:03.210" v="550" actId="478"/>
          <ac:picMkLst>
            <pc:docMk/>
            <pc:sldMk cId="3729377850" sldId="288"/>
            <ac:picMk id="11" creationId="{75D01C7F-0758-2699-09F1-7FF5D1D13A8F}"/>
          </ac:picMkLst>
        </pc:picChg>
      </pc:sldChg>
      <pc:sldChg chg="addSp delSp modSp add mod">
        <pc:chgData name="Yili Lin" userId="4f5ea914-e9ae-44cc-983b-ec5bd1f2dd00" providerId="ADAL" clId="{CD7CB918-BD90-4A59-AF9E-5A4AC3FB8B42}" dt="2024-08-26T21:19:18.075" v="578" actId="1076"/>
        <pc:sldMkLst>
          <pc:docMk/>
          <pc:sldMk cId="2633915214" sldId="289"/>
        </pc:sldMkLst>
        <pc:spChg chg="mod">
          <ac:chgData name="Yili Lin" userId="4f5ea914-e9ae-44cc-983b-ec5bd1f2dd00" providerId="ADAL" clId="{CD7CB918-BD90-4A59-AF9E-5A4AC3FB8B42}" dt="2024-08-26T21:19:03.439" v="574" actId="1076"/>
          <ac:spMkLst>
            <pc:docMk/>
            <pc:sldMk cId="2633915214" sldId="289"/>
            <ac:spMk id="6" creationId="{61EE4CBC-BAFD-DFA9-CB94-47384BFD3FC6}"/>
          </ac:spMkLst>
        </pc:spChg>
        <pc:spChg chg="add mod">
          <ac:chgData name="Yili Lin" userId="4f5ea914-e9ae-44cc-983b-ec5bd1f2dd00" providerId="ADAL" clId="{CD7CB918-BD90-4A59-AF9E-5A4AC3FB8B42}" dt="2024-08-26T21:19:18.075" v="578" actId="1076"/>
          <ac:spMkLst>
            <pc:docMk/>
            <pc:sldMk cId="2633915214" sldId="289"/>
            <ac:spMk id="10" creationId="{993099E2-847D-6C89-82D4-86D1858251B7}"/>
          </ac:spMkLst>
        </pc:spChg>
        <pc:spChg chg="del mod">
          <ac:chgData name="Yili Lin" userId="4f5ea914-e9ae-44cc-983b-ec5bd1f2dd00" providerId="ADAL" clId="{CD7CB918-BD90-4A59-AF9E-5A4AC3FB8B42}" dt="2024-08-26T21:19:08.131" v="576" actId="478"/>
          <ac:spMkLst>
            <pc:docMk/>
            <pc:sldMk cId="2633915214" sldId="289"/>
            <ac:spMk id="12" creationId="{2E0F36B7-ADE7-9E22-2B46-8BE44A3A66B5}"/>
          </ac:spMkLst>
        </pc:spChg>
        <pc:picChg chg="add mod ord">
          <ac:chgData name="Yili Lin" userId="4f5ea914-e9ae-44cc-983b-ec5bd1f2dd00" providerId="ADAL" clId="{CD7CB918-BD90-4A59-AF9E-5A4AC3FB8B42}" dt="2024-08-26T21:18:54.893" v="572" actId="14100"/>
          <ac:picMkLst>
            <pc:docMk/>
            <pc:sldMk cId="2633915214" sldId="289"/>
            <ac:picMk id="5" creationId="{93A8E29C-16C6-225F-276E-82063B7CCE4C}"/>
          </ac:picMkLst>
        </pc:picChg>
        <pc:picChg chg="del">
          <ac:chgData name="Yili Lin" userId="4f5ea914-e9ae-44cc-983b-ec5bd1f2dd00" providerId="ADAL" clId="{CD7CB918-BD90-4A59-AF9E-5A4AC3FB8B42}" dt="2024-08-26T21:18:19.964" v="563" actId="478"/>
          <ac:picMkLst>
            <pc:docMk/>
            <pc:sldMk cId="2633915214" sldId="289"/>
            <ac:picMk id="11" creationId="{75D01C7F-0758-2699-09F1-7FF5D1D13A8F}"/>
          </ac:picMkLst>
        </pc:picChg>
      </pc:sldChg>
      <pc:sldChg chg="delSp modSp add mod">
        <pc:chgData name="Yili Lin" userId="4f5ea914-e9ae-44cc-983b-ec5bd1f2dd00" providerId="ADAL" clId="{CD7CB918-BD90-4A59-AF9E-5A4AC3FB8B42}" dt="2024-08-26T22:19:26.462" v="717" actId="20577"/>
        <pc:sldMkLst>
          <pc:docMk/>
          <pc:sldMk cId="2281641805" sldId="290"/>
        </pc:sldMkLst>
        <pc:spChg chg="mod">
          <ac:chgData name="Yili Lin" userId="4f5ea914-e9ae-44cc-983b-ec5bd1f2dd00" providerId="ADAL" clId="{CD7CB918-BD90-4A59-AF9E-5A4AC3FB8B42}" dt="2024-08-26T21:20:17.545" v="581" actId="113"/>
          <ac:spMkLst>
            <pc:docMk/>
            <pc:sldMk cId="2281641805" sldId="290"/>
            <ac:spMk id="2" creationId="{67ADE210-04F2-C333-E82F-063748B5B191}"/>
          </ac:spMkLst>
        </pc:spChg>
        <pc:spChg chg="mod">
          <ac:chgData name="Yili Lin" userId="4f5ea914-e9ae-44cc-983b-ec5bd1f2dd00" providerId="ADAL" clId="{CD7CB918-BD90-4A59-AF9E-5A4AC3FB8B42}" dt="2024-08-26T22:19:26.462" v="717" actId="20577"/>
          <ac:spMkLst>
            <pc:docMk/>
            <pc:sldMk cId="2281641805" sldId="290"/>
            <ac:spMk id="4" creationId="{CEC466F3-0C25-B789-DEDA-F6A5C9FCA8DF}"/>
          </ac:spMkLst>
        </pc:spChg>
        <pc:spChg chg="del">
          <ac:chgData name="Yili Lin" userId="4f5ea914-e9ae-44cc-983b-ec5bd1f2dd00" providerId="ADAL" clId="{CD7CB918-BD90-4A59-AF9E-5A4AC3FB8B42}" dt="2024-08-26T21:41:32.805" v="634" actId="478"/>
          <ac:spMkLst>
            <pc:docMk/>
            <pc:sldMk cId="2281641805" sldId="290"/>
            <ac:spMk id="6" creationId="{61EE4CBC-BAFD-DFA9-CB94-47384BFD3FC6}"/>
          </ac:spMkLst>
        </pc:spChg>
        <pc:spChg chg="del">
          <ac:chgData name="Yili Lin" userId="4f5ea914-e9ae-44cc-983b-ec5bd1f2dd00" providerId="ADAL" clId="{CD7CB918-BD90-4A59-AF9E-5A4AC3FB8B42}" dt="2024-08-26T21:41:34.722" v="635" actId="478"/>
          <ac:spMkLst>
            <pc:docMk/>
            <pc:sldMk cId="2281641805" sldId="290"/>
            <ac:spMk id="12" creationId="{2E0F36B7-ADE7-9E22-2B46-8BE44A3A66B5}"/>
          </ac:spMkLst>
        </pc:spChg>
        <pc:picChg chg="del">
          <ac:chgData name="Yili Lin" userId="4f5ea914-e9ae-44cc-983b-ec5bd1f2dd00" providerId="ADAL" clId="{CD7CB918-BD90-4A59-AF9E-5A4AC3FB8B42}" dt="2024-08-26T21:41:30.378" v="633" actId="478"/>
          <ac:picMkLst>
            <pc:docMk/>
            <pc:sldMk cId="2281641805" sldId="290"/>
            <ac:picMk id="11" creationId="{75D01C7F-0758-2699-09F1-7FF5D1D13A8F}"/>
          </ac:picMkLst>
        </pc:picChg>
      </pc:sldChg>
      <pc:sldChg chg="delSp modSp add mod">
        <pc:chgData name="Yili Lin" userId="4f5ea914-e9ae-44cc-983b-ec5bd1f2dd00" providerId="ADAL" clId="{CD7CB918-BD90-4A59-AF9E-5A4AC3FB8B42}" dt="2024-08-26T21:45:59.977" v="662" actId="478"/>
        <pc:sldMkLst>
          <pc:docMk/>
          <pc:sldMk cId="327036132" sldId="291"/>
        </pc:sldMkLst>
        <pc:spChg chg="mod">
          <ac:chgData name="Yili Lin" userId="4f5ea914-e9ae-44cc-983b-ec5bd1f2dd00" providerId="ADAL" clId="{CD7CB918-BD90-4A59-AF9E-5A4AC3FB8B42}" dt="2024-08-26T21:44:44.021" v="639" actId="14100"/>
          <ac:spMkLst>
            <pc:docMk/>
            <pc:sldMk cId="327036132" sldId="291"/>
            <ac:spMk id="2" creationId="{67ADE210-04F2-C333-E82F-063748B5B191}"/>
          </ac:spMkLst>
        </pc:spChg>
        <pc:spChg chg="mod">
          <ac:chgData name="Yili Lin" userId="4f5ea914-e9ae-44cc-983b-ec5bd1f2dd00" providerId="ADAL" clId="{CD7CB918-BD90-4A59-AF9E-5A4AC3FB8B42}" dt="2024-08-26T21:45:54.370" v="659" actId="20577"/>
          <ac:spMkLst>
            <pc:docMk/>
            <pc:sldMk cId="327036132" sldId="291"/>
            <ac:spMk id="4" creationId="{CEC466F3-0C25-B789-DEDA-F6A5C9FCA8DF}"/>
          </ac:spMkLst>
        </pc:spChg>
        <pc:spChg chg="del">
          <ac:chgData name="Yili Lin" userId="4f5ea914-e9ae-44cc-983b-ec5bd1f2dd00" providerId="ADAL" clId="{CD7CB918-BD90-4A59-AF9E-5A4AC3FB8B42}" dt="2024-08-26T21:45:58.092" v="661" actId="478"/>
          <ac:spMkLst>
            <pc:docMk/>
            <pc:sldMk cId="327036132" sldId="291"/>
            <ac:spMk id="6" creationId="{61EE4CBC-BAFD-DFA9-CB94-47384BFD3FC6}"/>
          </ac:spMkLst>
        </pc:spChg>
        <pc:spChg chg="del">
          <ac:chgData name="Yili Lin" userId="4f5ea914-e9ae-44cc-983b-ec5bd1f2dd00" providerId="ADAL" clId="{CD7CB918-BD90-4A59-AF9E-5A4AC3FB8B42}" dt="2024-08-26T21:45:59.977" v="662" actId="478"/>
          <ac:spMkLst>
            <pc:docMk/>
            <pc:sldMk cId="327036132" sldId="291"/>
            <ac:spMk id="12" creationId="{2E0F36B7-ADE7-9E22-2B46-8BE44A3A66B5}"/>
          </ac:spMkLst>
        </pc:spChg>
        <pc:picChg chg="del">
          <ac:chgData name="Yili Lin" userId="4f5ea914-e9ae-44cc-983b-ec5bd1f2dd00" providerId="ADAL" clId="{CD7CB918-BD90-4A59-AF9E-5A4AC3FB8B42}" dt="2024-08-26T21:45:56.160" v="660" actId="478"/>
          <ac:picMkLst>
            <pc:docMk/>
            <pc:sldMk cId="327036132" sldId="291"/>
            <ac:picMk id="11" creationId="{75D01C7F-0758-2699-09F1-7FF5D1D13A8F}"/>
          </ac:picMkLst>
        </pc:picChg>
      </pc:sldChg>
      <pc:sldChg chg="delSp modSp add mod">
        <pc:chgData name="Yili Lin" userId="4f5ea914-e9ae-44cc-983b-ec5bd1f2dd00" providerId="ADAL" clId="{CD7CB918-BD90-4A59-AF9E-5A4AC3FB8B42}" dt="2024-08-26T21:34:11.375" v="606" actId="478"/>
        <pc:sldMkLst>
          <pc:docMk/>
          <pc:sldMk cId="3253023669" sldId="292"/>
        </pc:sldMkLst>
        <pc:spChg chg="mod">
          <ac:chgData name="Yili Lin" userId="4f5ea914-e9ae-44cc-983b-ec5bd1f2dd00" providerId="ADAL" clId="{CD7CB918-BD90-4A59-AF9E-5A4AC3FB8B42}" dt="2024-08-26T21:34:05.399" v="603" actId="20577"/>
          <ac:spMkLst>
            <pc:docMk/>
            <pc:sldMk cId="3253023669" sldId="292"/>
            <ac:spMk id="4" creationId="{CEC466F3-0C25-B789-DEDA-F6A5C9FCA8DF}"/>
          </ac:spMkLst>
        </pc:spChg>
        <pc:spChg chg="del">
          <ac:chgData name="Yili Lin" userId="4f5ea914-e9ae-44cc-983b-ec5bd1f2dd00" providerId="ADAL" clId="{CD7CB918-BD90-4A59-AF9E-5A4AC3FB8B42}" dt="2024-08-26T21:34:09.233" v="605" actId="478"/>
          <ac:spMkLst>
            <pc:docMk/>
            <pc:sldMk cId="3253023669" sldId="292"/>
            <ac:spMk id="6" creationId="{61EE4CBC-BAFD-DFA9-CB94-47384BFD3FC6}"/>
          </ac:spMkLst>
        </pc:spChg>
        <pc:spChg chg="del">
          <ac:chgData name="Yili Lin" userId="4f5ea914-e9ae-44cc-983b-ec5bd1f2dd00" providerId="ADAL" clId="{CD7CB918-BD90-4A59-AF9E-5A4AC3FB8B42}" dt="2024-08-26T21:34:11.375" v="606" actId="478"/>
          <ac:spMkLst>
            <pc:docMk/>
            <pc:sldMk cId="3253023669" sldId="292"/>
            <ac:spMk id="12" creationId="{2E0F36B7-ADE7-9E22-2B46-8BE44A3A66B5}"/>
          </ac:spMkLst>
        </pc:spChg>
        <pc:picChg chg="del">
          <ac:chgData name="Yili Lin" userId="4f5ea914-e9ae-44cc-983b-ec5bd1f2dd00" providerId="ADAL" clId="{CD7CB918-BD90-4A59-AF9E-5A4AC3FB8B42}" dt="2024-08-26T21:34:07.252" v="604" actId="478"/>
          <ac:picMkLst>
            <pc:docMk/>
            <pc:sldMk cId="3253023669" sldId="292"/>
            <ac:picMk id="11" creationId="{75D01C7F-0758-2699-09F1-7FF5D1D13A8F}"/>
          </ac:picMkLst>
        </pc:picChg>
      </pc:sldChg>
      <pc:sldChg chg="addSp delSp modSp add mod">
        <pc:chgData name="Yili Lin" userId="4f5ea914-e9ae-44cc-983b-ec5bd1f2dd00" providerId="ADAL" clId="{CD7CB918-BD90-4A59-AF9E-5A4AC3FB8B42}" dt="2024-08-26T21:36:36.529" v="620" actId="1076"/>
        <pc:sldMkLst>
          <pc:docMk/>
          <pc:sldMk cId="3873228632" sldId="293"/>
        </pc:sldMkLst>
        <pc:spChg chg="mod">
          <ac:chgData name="Yili Lin" userId="4f5ea914-e9ae-44cc-983b-ec5bd1f2dd00" providerId="ADAL" clId="{CD7CB918-BD90-4A59-AF9E-5A4AC3FB8B42}" dt="2024-08-26T21:35:54.975" v="607" actId="20577"/>
          <ac:spMkLst>
            <pc:docMk/>
            <pc:sldMk cId="3873228632" sldId="293"/>
            <ac:spMk id="4" creationId="{CEC466F3-0C25-B789-DEDA-F6A5C9FCA8DF}"/>
          </ac:spMkLst>
        </pc:spChg>
        <pc:spChg chg="mod">
          <ac:chgData name="Yili Lin" userId="4f5ea914-e9ae-44cc-983b-ec5bd1f2dd00" providerId="ADAL" clId="{CD7CB918-BD90-4A59-AF9E-5A4AC3FB8B42}" dt="2024-08-26T21:36:36.529" v="620" actId="1076"/>
          <ac:spMkLst>
            <pc:docMk/>
            <pc:sldMk cId="3873228632" sldId="293"/>
            <ac:spMk id="6" creationId="{61EE4CBC-BAFD-DFA9-CB94-47384BFD3FC6}"/>
          </ac:spMkLst>
        </pc:spChg>
        <pc:spChg chg="add mod">
          <ac:chgData name="Yili Lin" userId="4f5ea914-e9ae-44cc-983b-ec5bd1f2dd00" providerId="ADAL" clId="{CD7CB918-BD90-4A59-AF9E-5A4AC3FB8B42}" dt="2024-08-26T21:36:31.534" v="618" actId="1076"/>
          <ac:spMkLst>
            <pc:docMk/>
            <pc:sldMk cId="3873228632" sldId="293"/>
            <ac:spMk id="10" creationId="{15B11F8F-07A6-F1C3-ABBE-C7BE35655650}"/>
          </ac:spMkLst>
        </pc:spChg>
        <pc:spChg chg="del">
          <ac:chgData name="Yili Lin" userId="4f5ea914-e9ae-44cc-983b-ec5bd1f2dd00" providerId="ADAL" clId="{CD7CB918-BD90-4A59-AF9E-5A4AC3FB8B42}" dt="2024-08-26T21:36:33.545" v="619" actId="478"/>
          <ac:spMkLst>
            <pc:docMk/>
            <pc:sldMk cId="3873228632" sldId="293"/>
            <ac:spMk id="12" creationId="{2E0F36B7-ADE7-9E22-2B46-8BE44A3A66B5}"/>
          </ac:spMkLst>
        </pc:spChg>
        <pc:picChg chg="add mod ord">
          <ac:chgData name="Yili Lin" userId="4f5ea914-e9ae-44cc-983b-ec5bd1f2dd00" providerId="ADAL" clId="{CD7CB918-BD90-4A59-AF9E-5A4AC3FB8B42}" dt="2024-08-26T21:36:16.849" v="614" actId="167"/>
          <ac:picMkLst>
            <pc:docMk/>
            <pc:sldMk cId="3873228632" sldId="293"/>
            <ac:picMk id="5" creationId="{3568DE3E-0F1F-5E43-DDAB-26E778176A6F}"/>
          </ac:picMkLst>
        </pc:picChg>
        <pc:picChg chg="del">
          <ac:chgData name="Yili Lin" userId="4f5ea914-e9ae-44cc-983b-ec5bd1f2dd00" providerId="ADAL" clId="{CD7CB918-BD90-4A59-AF9E-5A4AC3FB8B42}" dt="2024-08-26T21:35:57.817" v="608" actId="478"/>
          <ac:picMkLst>
            <pc:docMk/>
            <pc:sldMk cId="3873228632" sldId="293"/>
            <ac:picMk id="11" creationId="{75D01C7F-0758-2699-09F1-7FF5D1D13A8F}"/>
          </ac:picMkLst>
        </pc:picChg>
      </pc:sldChg>
      <pc:sldChg chg="addSp delSp modSp add mod">
        <pc:chgData name="Yili Lin" userId="4f5ea914-e9ae-44cc-983b-ec5bd1f2dd00" providerId="ADAL" clId="{CD7CB918-BD90-4A59-AF9E-5A4AC3FB8B42}" dt="2024-08-26T21:38:46.893" v="632" actId="478"/>
        <pc:sldMkLst>
          <pc:docMk/>
          <pc:sldMk cId="3825216277" sldId="294"/>
        </pc:sldMkLst>
        <pc:spChg chg="mod">
          <ac:chgData name="Yili Lin" userId="4f5ea914-e9ae-44cc-983b-ec5bd1f2dd00" providerId="ADAL" clId="{CD7CB918-BD90-4A59-AF9E-5A4AC3FB8B42}" dt="2024-08-26T21:38:04.978" v="621" actId="20577"/>
          <ac:spMkLst>
            <pc:docMk/>
            <pc:sldMk cId="3825216277" sldId="294"/>
            <ac:spMk id="4" creationId="{CEC466F3-0C25-B789-DEDA-F6A5C9FCA8DF}"/>
          </ac:spMkLst>
        </pc:spChg>
        <pc:spChg chg="mod">
          <ac:chgData name="Yili Lin" userId="4f5ea914-e9ae-44cc-983b-ec5bd1f2dd00" providerId="ADAL" clId="{CD7CB918-BD90-4A59-AF9E-5A4AC3FB8B42}" dt="2024-08-26T21:38:31.295" v="629" actId="1076"/>
          <ac:spMkLst>
            <pc:docMk/>
            <pc:sldMk cId="3825216277" sldId="294"/>
            <ac:spMk id="6" creationId="{61EE4CBC-BAFD-DFA9-CB94-47384BFD3FC6}"/>
          </ac:spMkLst>
        </pc:spChg>
        <pc:spChg chg="add mod">
          <ac:chgData name="Yili Lin" userId="4f5ea914-e9ae-44cc-983b-ec5bd1f2dd00" providerId="ADAL" clId="{CD7CB918-BD90-4A59-AF9E-5A4AC3FB8B42}" dt="2024-08-26T21:38:45.194" v="631" actId="1076"/>
          <ac:spMkLst>
            <pc:docMk/>
            <pc:sldMk cId="3825216277" sldId="294"/>
            <ac:spMk id="10" creationId="{AA45E268-9EF4-F179-358B-8436755B79D7}"/>
          </ac:spMkLst>
        </pc:spChg>
        <pc:spChg chg="del">
          <ac:chgData name="Yili Lin" userId="4f5ea914-e9ae-44cc-983b-ec5bd1f2dd00" providerId="ADAL" clId="{CD7CB918-BD90-4A59-AF9E-5A4AC3FB8B42}" dt="2024-08-26T21:38:46.893" v="632" actId="478"/>
          <ac:spMkLst>
            <pc:docMk/>
            <pc:sldMk cId="3825216277" sldId="294"/>
            <ac:spMk id="12" creationId="{2E0F36B7-ADE7-9E22-2B46-8BE44A3A66B5}"/>
          </ac:spMkLst>
        </pc:spChg>
        <pc:picChg chg="add mod ord">
          <ac:chgData name="Yili Lin" userId="4f5ea914-e9ae-44cc-983b-ec5bd1f2dd00" providerId="ADAL" clId="{CD7CB918-BD90-4A59-AF9E-5A4AC3FB8B42}" dt="2024-08-26T21:38:28.464" v="628" actId="167"/>
          <ac:picMkLst>
            <pc:docMk/>
            <pc:sldMk cId="3825216277" sldId="294"/>
            <ac:picMk id="5" creationId="{2D1F866C-398E-25A4-0D94-7AEA9BC7693E}"/>
          </ac:picMkLst>
        </pc:picChg>
        <pc:picChg chg="del">
          <ac:chgData name="Yili Lin" userId="4f5ea914-e9ae-44cc-983b-ec5bd1f2dd00" providerId="ADAL" clId="{CD7CB918-BD90-4A59-AF9E-5A4AC3FB8B42}" dt="2024-08-26T21:38:07.797" v="622" actId="478"/>
          <ac:picMkLst>
            <pc:docMk/>
            <pc:sldMk cId="3825216277" sldId="294"/>
            <ac:picMk id="11" creationId="{75D01C7F-0758-2699-09F1-7FF5D1D13A8F}"/>
          </ac:picMkLst>
        </pc:picChg>
      </pc:sldChg>
      <pc:sldChg chg="addSp delSp modSp add mod">
        <pc:chgData name="Yili Lin" userId="4f5ea914-e9ae-44cc-983b-ec5bd1f2dd00" providerId="ADAL" clId="{CD7CB918-BD90-4A59-AF9E-5A4AC3FB8B42}" dt="2024-08-26T21:50:37.573" v="673" actId="1076"/>
        <pc:sldMkLst>
          <pc:docMk/>
          <pc:sldMk cId="1971862648" sldId="295"/>
        </pc:sldMkLst>
        <pc:spChg chg="mod">
          <ac:chgData name="Yili Lin" userId="4f5ea914-e9ae-44cc-983b-ec5bd1f2dd00" providerId="ADAL" clId="{CD7CB918-BD90-4A59-AF9E-5A4AC3FB8B42}" dt="2024-08-26T21:49:49.861" v="663" actId="20577"/>
          <ac:spMkLst>
            <pc:docMk/>
            <pc:sldMk cId="1971862648" sldId="295"/>
            <ac:spMk id="4" creationId="{CEC466F3-0C25-B789-DEDA-F6A5C9FCA8DF}"/>
          </ac:spMkLst>
        </pc:spChg>
        <pc:spChg chg="mod">
          <ac:chgData name="Yili Lin" userId="4f5ea914-e9ae-44cc-983b-ec5bd1f2dd00" providerId="ADAL" clId="{CD7CB918-BD90-4A59-AF9E-5A4AC3FB8B42}" dt="2024-08-26T21:50:27.088" v="670" actId="1076"/>
          <ac:spMkLst>
            <pc:docMk/>
            <pc:sldMk cId="1971862648" sldId="295"/>
            <ac:spMk id="6" creationId="{61EE4CBC-BAFD-DFA9-CB94-47384BFD3FC6}"/>
          </ac:spMkLst>
        </pc:spChg>
        <pc:spChg chg="add mod">
          <ac:chgData name="Yili Lin" userId="4f5ea914-e9ae-44cc-983b-ec5bd1f2dd00" providerId="ADAL" clId="{CD7CB918-BD90-4A59-AF9E-5A4AC3FB8B42}" dt="2024-08-26T21:50:37.573" v="673" actId="1076"/>
          <ac:spMkLst>
            <pc:docMk/>
            <pc:sldMk cId="1971862648" sldId="295"/>
            <ac:spMk id="10" creationId="{DF72882C-389D-BFCD-637C-D28CC32E0B87}"/>
          </ac:spMkLst>
        </pc:spChg>
        <pc:spChg chg="del">
          <ac:chgData name="Yili Lin" userId="4f5ea914-e9ae-44cc-983b-ec5bd1f2dd00" providerId="ADAL" clId="{CD7CB918-BD90-4A59-AF9E-5A4AC3FB8B42}" dt="2024-08-26T21:50:29.047" v="671" actId="478"/>
          <ac:spMkLst>
            <pc:docMk/>
            <pc:sldMk cId="1971862648" sldId="295"/>
            <ac:spMk id="12" creationId="{2E0F36B7-ADE7-9E22-2B46-8BE44A3A66B5}"/>
          </ac:spMkLst>
        </pc:spChg>
        <pc:picChg chg="add mod ord">
          <ac:chgData name="Yili Lin" userId="4f5ea914-e9ae-44cc-983b-ec5bd1f2dd00" providerId="ADAL" clId="{CD7CB918-BD90-4A59-AF9E-5A4AC3FB8B42}" dt="2024-08-26T21:50:24.707" v="669" actId="167"/>
          <ac:picMkLst>
            <pc:docMk/>
            <pc:sldMk cId="1971862648" sldId="295"/>
            <ac:picMk id="5" creationId="{949ED0C2-237D-0A94-92BE-63D8BBBB8FB4}"/>
          </ac:picMkLst>
        </pc:picChg>
        <pc:picChg chg="del">
          <ac:chgData name="Yili Lin" userId="4f5ea914-e9ae-44cc-983b-ec5bd1f2dd00" providerId="ADAL" clId="{CD7CB918-BD90-4A59-AF9E-5A4AC3FB8B42}" dt="2024-08-26T21:50:10.455" v="664" actId="478"/>
          <ac:picMkLst>
            <pc:docMk/>
            <pc:sldMk cId="1971862648" sldId="295"/>
            <ac:picMk id="11" creationId="{75D01C7F-0758-2699-09F1-7FF5D1D13A8F}"/>
          </ac:picMkLst>
        </pc:picChg>
      </pc:sldChg>
      <pc:sldChg chg="addSp delSp modSp add mod">
        <pc:chgData name="Yili Lin" userId="4f5ea914-e9ae-44cc-983b-ec5bd1f2dd00" providerId="ADAL" clId="{CD7CB918-BD90-4A59-AF9E-5A4AC3FB8B42}" dt="2024-08-26T21:56:22.640" v="682" actId="1076"/>
        <pc:sldMkLst>
          <pc:docMk/>
          <pc:sldMk cId="1978303139" sldId="296"/>
        </pc:sldMkLst>
        <pc:spChg chg="mod">
          <ac:chgData name="Yili Lin" userId="4f5ea914-e9ae-44cc-983b-ec5bd1f2dd00" providerId="ADAL" clId="{CD7CB918-BD90-4A59-AF9E-5A4AC3FB8B42}" dt="2024-08-26T21:56:19.609" v="681" actId="1076"/>
          <ac:spMkLst>
            <pc:docMk/>
            <pc:sldMk cId="1978303139" sldId="296"/>
            <ac:spMk id="6" creationId="{61EE4CBC-BAFD-DFA9-CB94-47384BFD3FC6}"/>
          </ac:spMkLst>
        </pc:spChg>
        <pc:spChg chg="mod">
          <ac:chgData name="Yili Lin" userId="4f5ea914-e9ae-44cc-983b-ec5bd1f2dd00" providerId="ADAL" clId="{CD7CB918-BD90-4A59-AF9E-5A4AC3FB8B42}" dt="2024-08-26T21:56:22.640" v="682" actId="1076"/>
          <ac:spMkLst>
            <pc:docMk/>
            <pc:sldMk cId="1978303139" sldId="296"/>
            <ac:spMk id="12" creationId="{2E0F36B7-ADE7-9E22-2B46-8BE44A3A66B5}"/>
          </ac:spMkLst>
        </pc:spChg>
        <pc:picChg chg="add mod ord">
          <ac:chgData name="Yili Lin" userId="4f5ea914-e9ae-44cc-983b-ec5bd1f2dd00" providerId="ADAL" clId="{CD7CB918-BD90-4A59-AF9E-5A4AC3FB8B42}" dt="2024-08-26T21:56:14.787" v="680" actId="14100"/>
          <ac:picMkLst>
            <pc:docMk/>
            <pc:sldMk cId="1978303139" sldId="296"/>
            <ac:picMk id="5" creationId="{0387D068-9424-1B0C-5A8F-CA8EDB9B3D99}"/>
          </ac:picMkLst>
        </pc:picChg>
        <pc:picChg chg="del">
          <ac:chgData name="Yili Lin" userId="4f5ea914-e9ae-44cc-983b-ec5bd1f2dd00" providerId="ADAL" clId="{CD7CB918-BD90-4A59-AF9E-5A4AC3FB8B42}" dt="2024-08-26T21:55:50.181" v="674" actId="478"/>
          <ac:picMkLst>
            <pc:docMk/>
            <pc:sldMk cId="1978303139" sldId="296"/>
            <ac:picMk id="11" creationId="{75D01C7F-0758-2699-09F1-7FF5D1D13A8F}"/>
          </ac:picMkLst>
        </pc:picChg>
      </pc:sldChg>
    </pc:docChg>
  </pc:docChgLst>
  <pc:docChgLst>
    <pc:chgData name="Yili Lin" userId="4f5ea914-e9ae-44cc-983b-ec5bd1f2dd00" providerId="ADAL" clId="{7039DC73-5B1A-4118-ABF1-EC070D80241B}"/>
    <pc:docChg chg="undo redo custSel addSld delSld modSld">
      <pc:chgData name="Yili Lin" userId="4f5ea914-e9ae-44cc-983b-ec5bd1f2dd00" providerId="ADAL" clId="{7039DC73-5B1A-4118-ABF1-EC070D80241B}" dt="2024-09-09T19:31:40.544" v="302" actId="20577"/>
      <pc:docMkLst>
        <pc:docMk/>
      </pc:docMkLst>
      <pc:sldChg chg="modSp mod">
        <pc:chgData name="Yili Lin" userId="4f5ea914-e9ae-44cc-983b-ec5bd1f2dd00" providerId="ADAL" clId="{7039DC73-5B1A-4118-ABF1-EC070D80241B}" dt="2024-09-08T01:32:32.514" v="232" actId="255"/>
        <pc:sldMkLst>
          <pc:docMk/>
          <pc:sldMk cId="3258622965" sldId="257"/>
        </pc:sldMkLst>
        <pc:spChg chg="mod">
          <ac:chgData name="Yili Lin" userId="4f5ea914-e9ae-44cc-983b-ec5bd1f2dd00" providerId="ADAL" clId="{7039DC73-5B1A-4118-ABF1-EC070D80241B}" dt="2024-09-08T01:32:15.225" v="229" actId="20577"/>
          <ac:spMkLst>
            <pc:docMk/>
            <pc:sldMk cId="3258622965" sldId="257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2:32.514" v="232" actId="255"/>
          <ac:spMkLst>
            <pc:docMk/>
            <pc:sldMk cId="3258622965" sldId="257"/>
            <ac:spMk id="4" creationId="{CEC466F3-0C25-B789-DEDA-F6A5C9FCA8DF}"/>
          </ac:spMkLst>
        </pc:spChg>
      </pc:sldChg>
      <pc:sldChg chg="modSp mod">
        <pc:chgData name="Yili Lin" userId="4f5ea914-e9ae-44cc-983b-ec5bd1f2dd00" providerId="ADAL" clId="{7039DC73-5B1A-4118-ABF1-EC070D80241B}" dt="2024-09-09T19:27:20.118" v="299" actId="255"/>
        <pc:sldMkLst>
          <pc:docMk/>
          <pc:sldMk cId="1573825497" sldId="259"/>
        </pc:sldMkLst>
        <pc:spChg chg="mod">
          <ac:chgData name="Yili Lin" userId="4f5ea914-e9ae-44cc-983b-ec5bd1f2dd00" providerId="ADAL" clId="{7039DC73-5B1A-4118-ABF1-EC070D80241B}" dt="2024-09-09T19:27:20.118" v="299" actId="255"/>
          <ac:spMkLst>
            <pc:docMk/>
            <pc:sldMk cId="1573825497" sldId="259"/>
            <ac:spMk id="4" creationId="{A40E44AA-6E69-92B0-DEA9-60EE47C595D5}"/>
          </ac:spMkLst>
        </pc:spChg>
      </pc:sldChg>
      <pc:sldChg chg="modSp mod">
        <pc:chgData name="Yili Lin" userId="4f5ea914-e9ae-44cc-983b-ec5bd1f2dd00" providerId="ADAL" clId="{7039DC73-5B1A-4118-ABF1-EC070D80241B}" dt="2024-09-09T19:26:47.088" v="298" actId="113"/>
        <pc:sldMkLst>
          <pc:docMk/>
          <pc:sldMk cId="2968628858" sldId="260"/>
        </pc:sldMkLst>
        <pc:spChg chg="mod">
          <ac:chgData name="Yili Lin" userId="4f5ea914-e9ae-44cc-983b-ec5bd1f2dd00" providerId="ADAL" clId="{7039DC73-5B1A-4118-ABF1-EC070D80241B}" dt="2024-09-08T18:23:49.459" v="297" actId="14100"/>
          <ac:spMkLst>
            <pc:docMk/>
            <pc:sldMk cId="2968628858" sldId="260"/>
            <ac:spMk id="5" creationId="{F6DBE204-75C9-6F86-317E-5CFC06FC46FF}"/>
          </ac:spMkLst>
        </pc:spChg>
        <pc:spChg chg="mod">
          <ac:chgData name="Yili Lin" userId="4f5ea914-e9ae-44cc-983b-ec5bd1f2dd00" providerId="ADAL" clId="{7039DC73-5B1A-4118-ABF1-EC070D80241B}" dt="2024-09-09T19:26:47.088" v="298" actId="113"/>
          <ac:spMkLst>
            <pc:docMk/>
            <pc:sldMk cId="2968628858" sldId="260"/>
            <ac:spMk id="7" creationId="{A9199008-FA7F-E626-60CB-AC2CECA62B96}"/>
          </ac:spMkLst>
        </pc:spChg>
      </pc:sldChg>
      <pc:sldChg chg="modSp mod">
        <pc:chgData name="Yili Lin" userId="4f5ea914-e9ae-44cc-983b-ec5bd1f2dd00" providerId="ADAL" clId="{7039DC73-5B1A-4118-ABF1-EC070D80241B}" dt="2024-09-08T01:33:09.441" v="237" actId="255"/>
        <pc:sldMkLst>
          <pc:docMk/>
          <pc:sldMk cId="2056518172" sldId="261"/>
        </pc:sldMkLst>
        <pc:spChg chg="mod">
          <ac:chgData name="Yili Lin" userId="4f5ea914-e9ae-44cc-983b-ec5bd1f2dd00" providerId="ADAL" clId="{7039DC73-5B1A-4118-ABF1-EC070D80241B}" dt="2024-09-08T01:31:40.070" v="223" actId="255"/>
          <ac:spMkLst>
            <pc:docMk/>
            <pc:sldMk cId="2056518172" sldId="261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3:09.441" v="237" actId="255"/>
          <ac:spMkLst>
            <pc:docMk/>
            <pc:sldMk cId="2056518172" sldId="261"/>
            <ac:spMk id="4" creationId="{CEC466F3-0C25-B789-DEDA-F6A5C9FCA8DF}"/>
          </ac:spMkLst>
        </pc:spChg>
      </pc:sldChg>
      <pc:sldChg chg="modSp mod">
        <pc:chgData name="Yili Lin" userId="4f5ea914-e9ae-44cc-983b-ec5bd1f2dd00" providerId="ADAL" clId="{7039DC73-5B1A-4118-ABF1-EC070D80241B}" dt="2024-09-08T01:32:41.025" v="233" actId="255"/>
        <pc:sldMkLst>
          <pc:docMk/>
          <pc:sldMk cId="2702437305" sldId="262"/>
        </pc:sldMkLst>
        <pc:spChg chg="mod">
          <ac:chgData name="Yili Lin" userId="4f5ea914-e9ae-44cc-983b-ec5bd1f2dd00" providerId="ADAL" clId="{7039DC73-5B1A-4118-ABF1-EC070D80241B}" dt="2024-09-08T01:32:07.046" v="227" actId="20577"/>
          <ac:spMkLst>
            <pc:docMk/>
            <pc:sldMk cId="2702437305" sldId="262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2:41.025" v="233" actId="255"/>
          <ac:spMkLst>
            <pc:docMk/>
            <pc:sldMk cId="2702437305" sldId="262"/>
            <ac:spMk id="4" creationId="{CEC466F3-0C25-B789-DEDA-F6A5C9FCA8DF}"/>
          </ac:spMkLst>
        </pc:spChg>
      </pc:sldChg>
      <pc:sldChg chg="modSp mod">
        <pc:chgData name="Yili Lin" userId="4f5ea914-e9ae-44cc-983b-ec5bd1f2dd00" providerId="ADAL" clId="{7039DC73-5B1A-4118-ABF1-EC070D80241B}" dt="2024-09-08T01:33:01.903" v="236" actId="255"/>
        <pc:sldMkLst>
          <pc:docMk/>
          <pc:sldMk cId="3312854923" sldId="263"/>
        </pc:sldMkLst>
        <pc:spChg chg="mod">
          <ac:chgData name="Yili Lin" userId="4f5ea914-e9ae-44cc-983b-ec5bd1f2dd00" providerId="ADAL" clId="{7039DC73-5B1A-4118-ABF1-EC070D80241B}" dt="2024-09-08T01:31:55.032" v="225" actId="20577"/>
          <ac:spMkLst>
            <pc:docMk/>
            <pc:sldMk cId="3312854923" sldId="263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3:01.903" v="236" actId="255"/>
          <ac:spMkLst>
            <pc:docMk/>
            <pc:sldMk cId="3312854923" sldId="263"/>
            <ac:spMk id="4" creationId="{CEC466F3-0C25-B789-DEDA-F6A5C9FCA8DF}"/>
          </ac:spMkLst>
        </pc:spChg>
      </pc:sldChg>
      <pc:sldChg chg="addSp delSp modSp mod">
        <pc:chgData name="Yili Lin" userId="4f5ea914-e9ae-44cc-983b-ec5bd1f2dd00" providerId="ADAL" clId="{7039DC73-5B1A-4118-ABF1-EC070D80241B}" dt="2024-09-08T01:33:18.703" v="238" actId="255"/>
        <pc:sldMkLst>
          <pc:docMk/>
          <pc:sldMk cId="2576270759" sldId="264"/>
        </pc:sldMkLst>
        <pc:spChg chg="mod">
          <ac:chgData name="Yili Lin" userId="4f5ea914-e9ae-44cc-983b-ec5bd1f2dd00" providerId="ADAL" clId="{7039DC73-5B1A-4118-ABF1-EC070D80241B}" dt="2024-09-08T01:31:33.347" v="222" actId="255"/>
          <ac:spMkLst>
            <pc:docMk/>
            <pc:sldMk cId="2576270759" sldId="264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18:25.883" v="24" actId="14100"/>
          <ac:spMkLst>
            <pc:docMk/>
            <pc:sldMk cId="2576270759" sldId="264"/>
            <ac:spMk id="3" creationId="{25C611A2-4F47-902D-0169-2AD5DD3BEC4E}"/>
          </ac:spMkLst>
        </pc:spChg>
        <pc:spChg chg="mod">
          <ac:chgData name="Yili Lin" userId="4f5ea914-e9ae-44cc-983b-ec5bd1f2dd00" providerId="ADAL" clId="{7039DC73-5B1A-4118-ABF1-EC070D80241B}" dt="2024-09-08T01:33:18.703" v="238" actId="255"/>
          <ac:spMkLst>
            <pc:docMk/>
            <pc:sldMk cId="2576270759" sldId="264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18:15.752" v="21" actId="478"/>
          <ac:spMkLst>
            <pc:docMk/>
            <pc:sldMk cId="2576270759" sldId="264"/>
            <ac:spMk id="13" creationId="{3ACB3B2D-DDFE-107D-9780-2A84A710B89E}"/>
          </ac:spMkLst>
        </pc:spChg>
      </pc:sldChg>
      <pc:sldChg chg="addSp delSp modSp mod">
        <pc:chgData name="Yili Lin" userId="4f5ea914-e9ae-44cc-983b-ec5bd1f2dd00" providerId="ADAL" clId="{7039DC73-5B1A-4118-ABF1-EC070D80241B}" dt="2024-09-08T01:33:27.689" v="239" actId="255"/>
        <pc:sldMkLst>
          <pc:docMk/>
          <pc:sldMk cId="1761087445" sldId="265"/>
        </pc:sldMkLst>
        <pc:spChg chg="mod">
          <ac:chgData name="Yili Lin" userId="4f5ea914-e9ae-44cc-983b-ec5bd1f2dd00" providerId="ADAL" clId="{7039DC73-5B1A-4118-ABF1-EC070D80241B}" dt="2024-09-08T01:31:27.944" v="221" actId="255"/>
          <ac:spMkLst>
            <pc:docMk/>
            <pc:sldMk cId="1761087445" sldId="265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3:27.689" v="239" actId="255"/>
          <ac:spMkLst>
            <pc:docMk/>
            <pc:sldMk cId="1761087445" sldId="265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19:11.573" v="33" actId="478"/>
          <ac:spMkLst>
            <pc:docMk/>
            <pc:sldMk cId="1761087445" sldId="265"/>
            <ac:spMk id="6" creationId="{8F47C351-666C-2057-FBCB-7317C19158C6}"/>
          </ac:spMkLst>
        </pc:spChg>
        <pc:spChg chg="del">
          <ac:chgData name="Yili Lin" userId="4f5ea914-e9ae-44cc-983b-ec5bd1f2dd00" providerId="ADAL" clId="{7039DC73-5B1A-4118-ABF1-EC070D80241B}" dt="2024-09-08T01:19:04.055" v="31" actId="478"/>
          <ac:spMkLst>
            <pc:docMk/>
            <pc:sldMk cId="1761087445" sldId="265"/>
            <ac:spMk id="10" creationId="{532D349F-2AAD-583E-FCA6-622A7709488B}"/>
          </ac:spMkLst>
        </pc:spChg>
        <pc:spChg chg="add mod">
          <ac:chgData name="Yili Lin" userId="4f5ea914-e9ae-44cc-983b-ec5bd1f2dd00" providerId="ADAL" clId="{7039DC73-5B1A-4118-ABF1-EC070D80241B}" dt="2024-09-08T01:19:17.391" v="35" actId="14100"/>
          <ac:spMkLst>
            <pc:docMk/>
            <pc:sldMk cId="1761087445" sldId="265"/>
            <ac:spMk id="11" creationId="{CFEC9439-91ED-831E-D48E-221EA6C3DFF5}"/>
          </ac:spMkLst>
        </pc:spChg>
        <pc:spChg chg="add mod">
          <ac:chgData name="Yili Lin" userId="4f5ea914-e9ae-44cc-983b-ec5bd1f2dd00" providerId="ADAL" clId="{7039DC73-5B1A-4118-ABF1-EC070D80241B}" dt="2024-09-08T01:19:08.247" v="32" actId="14100"/>
          <ac:spMkLst>
            <pc:docMk/>
            <pc:sldMk cId="1761087445" sldId="265"/>
            <ac:spMk id="12" creationId="{011A2A80-2FBC-CFDB-A08D-A619514B489E}"/>
          </ac:spMkLst>
        </pc:spChg>
        <pc:spChg chg="add del mod">
          <ac:chgData name="Yili Lin" userId="4f5ea914-e9ae-44cc-983b-ec5bd1f2dd00" providerId="ADAL" clId="{7039DC73-5B1A-4118-ABF1-EC070D80241B}" dt="2024-08-27T17:16:36.111" v="8" actId="478"/>
          <ac:spMkLst>
            <pc:docMk/>
            <pc:sldMk cId="1761087445" sldId="265"/>
            <ac:spMk id="14" creationId="{828E413C-912A-2793-CF38-FCC2B1FB203A}"/>
          </ac:spMkLst>
        </pc:spChg>
        <pc:spChg chg="add del mod">
          <ac:chgData name="Yili Lin" userId="4f5ea914-e9ae-44cc-983b-ec5bd1f2dd00" providerId="ADAL" clId="{7039DC73-5B1A-4118-ABF1-EC070D80241B}" dt="2024-08-27T17:17:50.327" v="19" actId="478"/>
          <ac:spMkLst>
            <pc:docMk/>
            <pc:sldMk cId="1761087445" sldId="265"/>
            <ac:spMk id="15" creationId="{4CB6ECF0-DE65-A007-8670-9C02E7B78A01}"/>
          </ac:spMkLst>
        </pc:spChg>
        <pc:picChg chg="add mod">
          <ac:chgData name="Yili Lin" userId="4f5ea914-e9ae-44cc-983b-ec5bd1f2dd00" providerId="ADAL" clId="{7039DC73-5B1A-4118-ABF1-EC070D80241B}" dt="2024-09-08T01:18:41.412" v="25"/>
          <ac:picMkLst>
            <pc:docMk/>
            <pc:sldMk cId="1761087445" sldId="265"/>
            <ac:picMk id="3" creationId="{A74FDFCB-4147-759C-6791-A78BBAC874FD}"/>
          </ac:picMkLst>
        </pc:picChg>
        <pc:inkChg chg="add del">
          <ac:chgData name="Yili Lin" userId="4f5ea914-e9ae-44cc-983b-ec5bd1f2dd00" providerId="ADAL" clId="{7039DC73-5B1A-4118-ABF1-EC070D80241B}" dt="2024-08-27T17:15:26.249" v="1" actId="9405"/>
          <ac:inkMkLst>
            <pc:docMk/>
            <pc:sldMk cId="1761087445" sldId="265"/>
            <ac:inkMk id="3" creationId="{32C81E16-9AB9-E66F-7EFC-2BB7D08CD44D}"/>
          </ac:inkMkLst>
        </pc:inkChg>
        <pc:inkChg chg="add del">
          <ac:chgData name="Yili Lin" userId="4f5ea914-e9ae-44cc-983b-ec5bd1f2dd00" providerId="ADAL" clId="{7039DC73-5B1A-4118-ABF1-EC070D80241B}" dt="2024-08-27T17:15:42.886" v="3" actId="9405"/>
          <ac:inkMkLst>
            <pc:docMk/>
            <pc:sldMk cId="1761087445" sldId="265"/>
            <ac:inkMk id="11" creationId="{3A1F6D67-76C8-87C0-2E18-62870685E198}"/>
          </ac:inkMkLst>
        </pc:inkChg>
        <pc:cxnChg chg="add del">
          <ac:chgData name="Yili Lin" userId="4f5ea914-e9ae-44cc-983b-ec5bd1f2dd00" providerId="ADAL" clId="{7039DC73-5B1A-4118-ABF1-EC070D80241B}" dt="2024-08-27T17:16:40.716" v="9" actId="478"/>
          <ac:cxnSpMkLst>
            <pc:docMk/>
            <pc:sldMk cId="1761087445" sldId="265"/>
            <ac:cxnSpMk id="13" creationId="{E2D93D00-6074-4520-2F0F-3B5F136B6666}"/>
          </ac:cxnSpMkLst>
        </pc:cxnChg>
      </pc:sldChg>
      <pc:sldChg chg="addSp delSp modSp mod">
        <pc:chgData name="Yili Lin" userId="4f5ea914-e9ae-44cc-983b-ec5bd1f2dd00" providerId="ADAL" clId="{7039DC73-5B1A-4118-ABF1-EC070D80241B}" dt="2024-09-08T01:34:04.589" v="243" actId="255"/>
        <pc:sldMkLst>
          <pc:docMk/>
          <pc:sldMk cId="1341238894" sldId="266"/>
        </pc:sldMkLst>
        <pc:spChg chg="mod">
          <ac:chgData name="Yili Lin" userId="4f5ea914-e9ae-44cc-983b-ec5bd1f2dd00" providerId="ADAL" clId="{7039DC73-5B1A-4118-ABF1-EC070D80241B}" dt="2024-09-08T01:31:12.300" v="219" actId="255"/>
          <ac:spMkLst>
            <pc:docMk/>
            <pc:sldMk cId="1341238894" sldId="266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19:53.713" v="46" actId="14100"/>
          <ac:spMkLst>
            <pc:docMk/>
            <pc:sldMk cId="1341238894" sldId="266"/>
            <ac:spMk id="3" creationId="{4D2A51F4-60A8-9DAE-0E28-3D6C1D52BA82}"/>
          </ac:spMkLst>
        </pc:spChg>
        <pc:spChg chg="mod">
          <ac:chgData name="Yili Lin" userId="4f5ea914-e9ae-44cc-983b-ec5bd1f2dd00" providerId="ADAL" clId="{7039DC73-5B1A-4118-ABF1-EC070D80241B}" dt="2024-09-08T01:34:04.589" v="243" actId="255"/>
          <ac:spMkLst>
            <pc:docMk/>
            <pc:sldMk cId="1341238894" sldId="266"/>
            <ac:spMk id="4" creationId="{CEC466F3-0C25-B789-DEDA-F6A5C9FCA8DF}"/>
          </ac:spMkLst>
        </pc:spChg>
        <pc:spChg chg="add mod">
          <ac:chgData name="Yili Lin" userId="4f5ea914-e9ae-44cc-983b-ec5bd1f2dd00" providerId="ADAL" clId="{7039DC73-5B1A-4118-ABF1-EC070D80241B}" dt="2024-09-08T01:19:46.073" v="44" actId="14100"/>
          <ac:spMkLst>
            <pc:docMk/>
            <pc:sldMk cId="1341238894" sldId="266"/>
            <ac:spMk id="6" creationId="{D197D6D1-D34C-5D73-7883-B31A627CBB73}"/>
          </ac:spMkLst>
        </pc:spChg>
        <pc:spChg chg="del">
          <ac:chgData name="Yili Lin" userId="4f5ea914-e9ae-44cc-983b-ec5bd1f2dd00" providerId="ADAL" clId="{7039DC73-5B1A-4118-ABF1-EC070D80241B}" dt="2024-09-08T01:19:25.873" v="36" actId="478"/>
          <ac:spMkLst>
            <pc:docMk/>
            <pc:sldMk cId="1341238894" sldId="266"/>
            <ac:spMk id="10" creationId="{933F5250-E76C-DDF3-8957-F776246E0F5B}"/>
          </ac:spMkLst>
        </pc:spChg>
        <pc:spChg chg="del">
          <ac:chgData name="Yili Lin" userId="4f5ea914-e9ae-44cc-983b-ec5bd1f2dd00" providerId="ADAL" clId="{7039DC73-5B1A-4118-ABF1-EC070D80241B}" dt="2024-09-08T01:19:28.596" v="37" actId="478"/>
          <ac:spMkLst>
            <pc:docMk/>
            <pc:sldMk cId="1341238894" sldId="266"/>
            <ac:spMk id="11" creationId="{453726CA-5705-C351-C4BC-024F23E552DC}"/>
          </ac:spMkLst>
        </pc:spChg>
      </pc:sldChg>
      <pc:sldChg chg="addSp delSp modSp mod">
        <pc:chgData name="Yili Lin" userId="4f5ea914-e9ae-44cc-983b-ec5bd1f2dd00" providerId="ADAL" clId="{7039DC73-5B1A-4118-ABF1-EC070D80241B}" dt="2024-09-08T01:36:08.966" v="262" actId="255"/>
        <pc:sldMkLst>
          <pc:docMk/>
          <pc:sldMk cId="2932866417" sldId="267"/>
        </pc:sldMkLst>
        <pc:spChg chg="mod">
          <ac:chgData name="Yili Lin" userId="4f5ea914-e9ae-44cc-983b-ec5bd1f2dd00" providerId="ADAL" clId="{7039DC73-5B1A-4118-ABF1-EC070D80241B}" dt="2024-09-08T01:30:15.726" v="211" actId="255"/>
          <ac:spMkLst>
            <pc:docMk/>
            <pc:sldMk cId="2932866417" sldId="267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2:44.186" v="94" actId="14100"/>
          <ac:spMkLst>
            <pc:docMk/>
            <pc:sldMk cId="2932866417" sldId="267"/>
            <ac:spMk id="3" creationId="{4FB4C7DC-FB9D-6427-DA57-EDD47A211C04}"/>
          </ac:spMkLst>
        </pc:spChg>
        <pc:spChg chg="mod">
          <ac:chgData name="Yili Lin" userId="4f5ea914-e9ae-44cc-983b-ec5bd1f2dd00" providerId="ADAL" clId="{7039DC73-5B1A-4118-ABF1-EC070D80241B}" dt="2024-09-08T01:36:08.966" v="262" actId="255"/>
          <ac:spMkLst>
            <pc:docMk/>
            <pc:sldMk cId="2932866417" sldId="267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2:38.028" v="92" actId="478"/>
          <ac:spMkLst>
            <pc:docMk/>
            <pc:sldMk cId="2932866417" sldId="267"/>
            <ac:spMk id="6" creationId="{8BB4CB8A-D765-F25C-17BA-385697B12D76}"/>
          </ac:spMkLst>
        </pc:spChg>
        <pc:spChg chg="del">
          <ac:chgData name="Yili Lin" userId="4f5ea914-e9ae-44cc-983b-ec5bd1f2dd00" providerId="ADAL" clId="{7039DC73-5B1A-4118-ABF1-EC070D80241B}" dt="2024-09-08T01:22:30.613" v="90" actId="478"/>
          <ac:spMkLst>
            <pc:docMk/>
            <pc:sldMk cId="2932866417" sldId="267"/>
            <ac:spMk id="10" creationId="{A493C080-1916-FD5F-B850-7B57F018C56D}"/>
          </ac:spMkLst>
        </pc:spChg>
        <pc:spChg chg="add mod">
          <ac:chgData name="Yili Lin" userId="4f5ea914-e9ae-44cc-983b-ec5bd1f2dd00" providerId="ADAL" clId="{7039DC73-5B1A-4118-ABF1-EC070D80241B}" dt="2024-09-08T01:22:36.022" v="91" actId="14100"/>
          <ac:spMkLst>
            <pc:docMk/>
            <pc:sldMk cId="2932866417" sldId="267"/>
            <ac:spMk id="11" creationId="{DD133CCA-E9D5-0354-15A6-8FD330F9B8DB}"/>
          </ac:spMkLst>
        </pc:spChg>
      </pc:sldChg>
      <pc:sldChg chg="modSp mod">
        <pc:chgData name="Yili Lin" userId="4f5ea914-e9ae-44cc-983b-ec5bd1f2dd00" providerId="ADAL" clId="{7039DC73-5B1A-4118-ABF1-EC070D80241B}" dt="2024-09-08T01:33:43.292" v="241" actId="255"/>
        <pc:sldMkLst>
          <pc:docMk/>
          <pc:sldMk cId="2888450304" sldId="273"/>
        </pc:sldMkLst>
        <pc:spChg chg="mod">
          <ac:chgData name="Yili Lin" userId="4f5ea914-e9ae-44cc-983b-ec5bd1f2dd00" providerId="ADAL" clId="{7039DC73-5B1A-4118-ABF1-EC070D80241B}" dt="2024-09-08T01:31:21.788" v="220" actId="255"/>
          <ac:spMkLst>
            <pc:docMk/>
            <pc:sldMk cId="2888450304" sldId="273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3:43.292" v="241" actId="255"/>
          <ac:spMkLst>
            <pc:docMk/>
            <pc:sldMk cId="2888450304" sldId="273"/>
            <ac:spMk id="4" creationId="{CEC466F3-0C25-B789-DEDA-F6A5C9FCA8DF}"/>
          </ac:spMkLst>
        </pc:spChg>
      </pc:sldChg>
      <pc:sldChg chg="addSp delSp modSp mod">
        <pc:chgData name="Yili Lin" userId="4f5ea914-e9ae-44cc-983b-ec5bd1f2dd00" providerId="ADAL" clId="{7039DC73-5B1A-4118-ABF1-EC070D80241B}" dt="2024-09-08T01:34:23.165" v="245" actId="255"/>
        <pc:sldMkLst>
          <pc:docMk/>
          <pc:sldMk cId="1233916792" sldId="274"/>
        </pc:sldMkLst>
        <pc:spChg chg="mod">
          <ac:chgData name="Yili Lin" userId="4f5ea914-e9ae-44cc-983b-ec5bd1f2dd00" providerId="ADAL" clId="{7039DC73-5B1A-4118-ABF1-EC070D80241B}" dt="2024-09-08T01:31:05.154" v="218" actId="255"/>
          <ac:spMkLst>
            <pc:docMk/>
            <pc:sldMk cId="1233916792" sldId="274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0:20.999" v="54" actId="14100"/>
          <ac:spMkLst>
            <pc:docMk/>
            <pc:sldMk cId="1233916792" sldId="274"/>
            <ac:spMk id="3" creationId="{BF2D2C95-0622-4F90-CD49-2EA8664BED45}"/>
          </ac:spMkLst>
        </pc:spChg>
        <pc:spChg chg="mod">
          <ac:chgData name="Yili Lin" userId="4f5ea914-e9ae-44cc-983b-ec5bd1f2dd00" providerId="ADAL" clId="{7039DC73-5B1A-4118-ABF1-EC070D80241B}" dt="2024-09-08T01:34:23.165" v="245" actId="255"/>
          <ac:spMkLst>
            <pc:docMk/>
            <pc:sldMk cId="1233916792" sldId="274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0:22.322" v="55" actId="478"/>
          <ac:spMkLst>
            <pc:docMk/>
            <pc:sldMk cId="1233916792" sldId="274"/>
            <ac:spMk id="6" creationId="{16B19235-7D04-0637-F0EB-A3A8E1E3E267}"/>
          </ac:spMkLst>
        </pc:spChg>
        <pc:spChg chg="del">
          <ac:chgData name="Yili Lin" userId="4f5ea914-e9ae-44cc-983b-ec5bd1f2dd00" providerId="ADAL" clId="{7039DC73-5B1A-4118-ABF1-EC070D80241B}" dt="2024-09-08T01:20:13.778" v="52" actId="478"/>
          <ac:spMkLst>
            <pc:docMk/>
            <pc:sldMk cId="1233916792" sldId="274"/>
            <ac:spMk id="10" creationId="{5B0831FE-0686-41A1-2C3E-0279F8B6D008}"/>
          </ac:spMkLst>
        </pc:spChg>
        <pc:spChg chg="add mod">
          <ac:chgData name="Yili Lin" userId="4f5ea914-e9ae-44cc-983b-ec5bd1f2dd00" providerId="ADAL" clId="{7039DC73-5B1A-4118-ABF1-EC070D80241B}" dt="2024-09-08T01:20:12.131" v="51" actId="14100"/>
          <ac:spMkLst>
            <pc:docMk/>
            <pc:sldMk cId="1233916792" sldId="274"/>
            <ac:spMk id="11" creationId="{D0F6D6CC-C9F1-4128-6095-D676C86FA379}"/>
          </ac:spMkLst>
        </pc:spChg>
      </pc:sldChg>
      <pc:sldChg chg="addSp delSp modSp mod">
        <pc:chgData name="Yili Lin" userId="4f5ea914-e9ae-44cc-983b-ec5bd1f2dd00" providerId="ADAL" clId="{7039DC73-5B1A-4118-ABF1-EC070D80241B}" dt="2024-09-08T01:35:12.033" v="253" actId="255"/>
        <pc:sldMkLst>
          <pc:docMk/>
          <pc:sldMk cId="1206366268" sldId="275"/>
        </pc:sldMkLst>
        <pc:spChg chg="mod">
          <ac:chgData name="Yili Lin" userId="4f5ea914-e9ae-44cc-983b-ec5bd1f2dd00" providerId="ADAL" clId="{7039DC73-5B1A-4118-ABF1-EC070D80241B}" dt="2024-09-08T01:30:45.343" v="215" actId="255"/>
          <ac:spMkLst>
            <pc:docMk/>
            <pc:sldMk cId="1206366268" sldId="275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1:47.156" v="78" actId="14100"/>
          <ac:spMkLst>
            <pc:docMk/>
            <pc:sldMk cId="1206366268" sldId="275"/>
            <ac:spMk id="3" creationId="{627A45F4-40A8-50C9-CA30-2C9D9321DDC6}"/>
          </ac:spMkLst>
        </pc:spChg>
        <pc:spChg chg="mod">
          <ac:chgData name="Yili Lin" userId="4f5ea914-e9ae-44cc-983b-ec5bd1f2dd00" providerId="ADAL" clId="{7039DC73-5B1A-4118-ABF1-EC070D80241B}" dt="2024-09-08T01:35:12.033" v="253" actId="255"/>
          <ac:spMkLst>
            <pc:docMk/>
            <pc:sldMk cId="1206366268" sldId="275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1:36.110" v="74" actId="478"/>
          <ac:spMkLst>
            <pc:docMk/>
            <pc:sldMk cId="1206366268" sldId="275"/>
            <ac:spMk id="6" creationId="{BE576AB3-637A-382E-39CB-B2B2EE4C35F6}"/>
          </ac:spMkLst>
        </pc:spChg>
      </pc:sldChg>
      <pc:sldChg chg="addSp delSp modSp mod">
        <pc:chgData name="Yili Lin" userId="4f5ea914-e9ae-44cc-983b-ec5bd1f2dd00" providerId="ADAL" clId="{7039DC73-5B1A-4118-ABF1-EC070D80241B}" dt="2024-09-08T01:34:47.823" v="249" actId="255"/>
        <pc:sldMkLst>
          <pc:docMk/>
          <pc:sldMk cId="3051089984" sldId="276"/>
        </pc:sldMkLst>
        <pc:spChg chg="mod">
          <ac:chgData name="Yili Lin" userId="4f5ea914-e9ae-44cc-983b-ec5bd1f2dd00" providerId="ADAL" clId="{7039DC73-5B1A-4118-ABF1-EC070D80241B}" dt="2024-09-08T01:30:52.005" v="216" actId="255"/>
          <ac:spMkLst>
            <pc:docMk/>
            <pc:sldMk cId="3051089984" sldId="276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1:26.932" v="73" actId="14100"/>
          <ac:spMkLst>
            <pc:docMk/>
            <pc:sldMk cId="3051089984" sldId="276"/>
            <ac:spMk id="3" creationId="{E57D69BC-7597-643A-EDFC-41EEAA87C593}"/>
          </ac:spMkLst>
        </pc:spChg>
        <pc:spChg chg="mod">
          <ac:chgData name="Yili Lin" userId="4f5ea914-e9ae-44cc-983b-ec5bd1f2dd00" providerId="ADAL" clId="{7039DC73-5B1A-4118-ABF1-EC070D80241B}" dt="2024-09-08T01:34:47.823" v="249" actId="255"/>
          <ac:spMkLst>
            <pc:docMk/>
            <pc:sldMk cId="3051089984" sldId="276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1:14.431" v="69" actId="478"/>
          <ac:spMkLst>
            <pc:docMk/>
            <pc:sldMk cId="3051089984" sldId="276"/>
            <ac:spMk id="6" creationId="{F18C9E5C-C542-43BD-F818-D910E039B88C}"/>
          </ac:spMkLst>
        </pc:spChg>
      </pc:sldChg>
      <pc:sldChg chg="addSp delSp modSp mod">
        <pc:chgData name="Yili Lin" userId="4f5ea914-e9ae-44cc-983b-ec5bd1f2dd00" providerId="ADAL" clId="{7039DC73-5B1A-4118-ABF1-EC070D80241B}" dt="2024-09-08T01:34:36.280" v="247" actId="255"/>
        <pc:sldMkLst>
          <pc:docMk/>
          <pc:sldMk cId="3751450763" sldId="277"/>
        </pc:sldMkLst>
        <pc:spChg chg="mod">
          <ac:chgData name="Yili Lin" userId="4f5ea914-e9ae-44cc-983b-ec5bd1f2dd00" providerId="ADAL" clId="{7039DC73-5B1A-4118-ABF1-EC070D80241B}" dt="2024-09-08T01:30:57.655" v="217" actId="255"/>
          <ac:spMkLst>
            <pc:docMk/>
            <pc:sldMk cId="3751450763" sldId="277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1:06.158" v="68" actId="1076"/>
          <ac:spMkLst>
            <pc:docMk/>
            <pc:sldMk cId="3751450763" sldId="277"/>
            <ac:spMk id="3" creationId="{2D494FE5-0760-CF68-F54B-3DF43B896A95}"/>
          </ac:spMkLst>
        </pc:spChg>
        <pc:spChg chg="mod">
          <ac:chgData name="Yili Lin" userId="4f5ea914-e9ae-44cc-983b-ec5bd1f2dd00" providerId="ADAL" clId="{7039DC73-5B1A-4118-ABF1-EC070D80241B}" dt="2024-09-08T01:34:36.280" v="247" actId="255"/>
          <ac:spMkLst>
            <pc:docMk/>
            <pc:sldMk cId="3751450763" sldId="277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0:32.972" v="59" actId="478"/>
          <ac:spMkLst>
            <pc:docMk/>
            <pc:sldMk cId="3751450763" sldId="277"/>
            <ac:spMk id="6" creationId="{0CE17139-0B72-AEB7-20C0-01442B0BB384}"/>
          </ac:spMkLst>
        </pc:spChg>
        <pc:spChg chg="del">
          <ac:chgData name="Yili Lin" userId="4f5ea914-e9ae-44cc-983b-ec5bd1f2dd00" providerId="ADAL" clId="{7039DC73-5B1A-4118-ABF1-EC070D80241B}" dt="2024-09-08T01:20:30.947" v="58" actId="478"/>
          <ac:spMkLst>
            <pc:docMk/>
            <pc:sldMk cId="3751450763" sldId="277"/>
            <ac:spMk id="10" creationId="{7B186656-8494-25C0-5240-93FEDE653568}"/>
          </ac:spMkLst>
        </pc:spChg>
        <pc:spChg chg="add mod">
          <ac:chgData name="Yili Lin" userId="4f5ea914-e9ae-44cc-983b-ec5bd1f2dd00" providerId="ADAL" clId="{7039DC73-5B1A-4118-ABF1-EC070D80241B}" dt="2024-09-08T01:20:55.014" v="65" actId="14100"/>
          <ac:spMkLst>
            <pc:docMk/>
            <pc:sldMk cId="3751450763" sldId="277"/>
            <ac:spMk id="11" creationId="{70989E50-D61C-D7B5-1B09-094228465A70}"/>
          </ac:spMkLst>
        </pc:spChg>
      </pc:sldChg>
      <pc:sldChg chg="addSp delSp modSp mod">
        <pc:chgData name="Yili Lin" userId="4f5ea914-e9ae-44cc-983b-ec5bd1f2dd00" providerId="ADAL" clId="{7039DC73-5B1A-4118-ABF1-EC070D80241B}" dt="2024-09-08T01:35:23.367" v="255" actId="255"/>
        <pc:sldMkLst>
          <pc:docMk/>
          <pc:sldMk cId="262769872" sldId="278"/>
        </pc:sldMkLst>
        <pc:spChg chg="mod">
          <ac:chgData name="Yili Lin" userId="4f5ea914-e9ae-44cc-983b-ec5bd1f2dd00" providerId="ADAL" clId="{7039DC73-5B1A-4118-ABF1-EC070D80241B}" dt="2024-09-08T01:30:37.900" v="214" actId="255"/>
          <ac:spMkLst>
            <pc:docMk/>
            <pc:sldMk cId="262769872" sldId="278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1:59.332" v="82" actId="14100"/>
          <ac:spMkLst>
            <pc:docMk/>
            <pc:sldMk cId="262769872" sldId="278"/>
            <ac:spMk id="3" creationId="{D63C932F-D638-2B86-0AE8-4526CF0C8553}"/>
          </ac:spMkLst>
        </pc:spChg>
        <pc:spChg chg="mod">
          <ac:chgData name="Yili Lin" userId="4f5ea914-e9ae-44cc-983b-ec5bd1f2dd00" providerId="ADAL" clId="{7039DC73-5B1A-4118-ABF1-EC070D80241B}" dt="2024-09-08T01:35:23.367" v="255" actId="255"/>
          <ac:spMkLst>
            <pc:docMk/>
            <pc:sldMk cId="262769872" sldId="278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1:51.253" v="79" actId="478"/>
          <ac:spMkLst>
            <pc:docMk/>
            <pc:sldMk cId="262769872" sldId="278"/>
            <ac:spMk id="6" creationId="{7A06C515-D10B-EEAC-3AAC-CB2F442E6621}"/>
          </ac:spMkLst>
        </pc:spChg>
      </pc:sldChg>
      <pc:sldChg chg="addSp delSp modSp mod">
        <pc:chgData name="Yili Lin" userId="4f5ea914-e9ae-44cc-983b-ec5bd1f2dd00" providerId="ADAL" clId="{7039DC73-5B1A-4118-ABF1-EC070D80241B}" dt="2024-09-08T01:35:38.370" v="257" actId="255"/>
        <pc:sldMkLst>
          <pc:docMk/>
          <pc:sldMk cId="1967870463" sldId="279"/>
        </pc:sldMkLst>
        <pc:spChg chg="mod">
          <ac:chgData name="Yili Lin" userId="4f5ea914-e9ae-44cc-983b-ec5bd1f2dd00" providerId="ADAL" clId="{7039DC73-5B1A-4118-ABF1-EC070D80241B}" dt="2024-09-08T01:30:29.269" v="213" actId="255"/>
          <ac:spMkLst>
            <pc:docMk/>
            <pc:sldMk cId="1967870463" sldId="279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2:12.444" v="86" actId="14100"/>
          <ac:spMkLst>
            <pc:docMk/>
            <pc:sldMk cId="1967870463" sldId="279"/>
            <ac:spMk id="3" creationId="{2CDF2F53-901F-48DA-1B62-EB425EBAC99B}"/>
          </ac:spMkLst>
        </pc:spChg>
        <pc:spChg chg="mod">
          <ac:chgData name="Yili Lin" userId="4f5ea914-e9ae-44cc-983b-ec5bd1f2dd00" providerId="ADAL" clId="{7039DC73-5B1A-4118-ABF1-EC070D80241B}" dt="2024-09-08T01:35:38.370" v="257" actId="255"/>
          <ac:spMkLst>
            <pc:docMk/>
            <pc:sldMk cId="1967870463" sldId="279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2:06.506" v="84" actId="478"/>
          <ac:spMkLst>
            <pc:docMk/>
            <pc:sldMk cId="1967870463" sldId="279"/>
            <ac:spMk id="6" creationId="{5C806B80-5075-0555-AC5F-798831CFC30D}"/>
          </ac:spMkLst>
        </pc:spChg>
      </pc:sldChg>
      <pc:sldChg chg="addSp delSp modSp mod">
        <pc:chgData name="Yili Lin" userId="4f5ea914-e9ae-44cc-983b-ec5bd1f2dd00" providerId="ADAL" clId="{7039DC73-5B1A-4118-ABF1-EC070D80241B}" dt="2024-09-08T01:36:22.306" v="264" actId="255"/>
        <pc:sldMkLst>
          <pc:docMk/>
          <pc:sldMk cId="1282405881" sldId="280"/>
        </pc:sldMkLst>
        <pc:spChg chg="mod">
          <ac:chgData name="Yili Lin" userId="4f5ea914-e9ae-44cc-983b-ec5bd1f2dd00" providerId="ADAL" clId="{7039DC73-5B1A-4118-ABF1-EC070D80241B}" dt="2024-09-08T01:30:03.967" v="210" actId="255"/>
          <ac:spMkLst>
            <pc:docMk/>
            <pc:sldMk cId="1282405881" sldId="280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3:06.707" v="102" actId="14100"/>
          <ac:spMkLst>
            <pc:docMk/>
            <pc:sldMk cId="1282405881" sldId="280"/>
            <ac:spMk id="3" creationId="{49202394-DE21-AAE1-A0C9-F067D101BD48}"/>
          </ac:spMkLst>
        </pc:spChg>
        <pc:spChg chg="mod">
          <ac:chgData name="Yili Lin" userId="4f5ea914-e9ae-44cc-983b-ec5bd1f2dd00" providerId="ADAL" clId="{7039DC73-5B1A-4118-ABF1-EC070D80241B}" dt="2024-09-08T01:36:22.306" v="264" actId="255"/>
          <ac:spMkLst>
            <pc:docMk/>
            <pc:sldMk cId="1282405881" sldId="280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2:55.975" v="98" actId="478"/>
          <ac:spMkLst>
            <pc:docMk/>
            <pc:sldMk cId="1282405881" sldId="280"/>
            <ac:spMk id="6" creationId="{61EE4CBC-BAFD-DFA9-CB94-47384BFD3FC6}"/>
          </ac:spMkLst>
        </pc:spChg>
        <pc:spChg chg="del">
          <ac:chgData name="Yili Lin" userId="4f5ea914-e9ae-44cc-983b-ec5bd1f2dd00" providerId="ADAL" clId="{7039DC73-5B1A-4118-ABF1-EC070D80241B}" dt="2024-09-08T01:22:54.313" v="97" actId="478"/>
          <ac:spMkLst>
            <pc:docMk/>
            <pc:sldMk cId="1282405881" sldId="280"/>
            <ac:spMk id="10" creationId="{0479710A-0053-1D0A-89CC-2ACBC505B086}"/>
          </ac:spMkLst>
        </pc:spChg>
        <pc:spChg chg="add mod">
          <ac:chgData name="Yili Lin" userId="4f5ea914-e9ae-44cc-983b-ec5bd1f2dd00" providerId="ADAL" clId="{7039DC73-5B1A-4118-ABF1-EC070D80241B}" dt="2024-09-08T01:23:01.210" v="100" actId="14100"/>
          <ac:spMkLst>
            <pc:docMk/>
            <pc:sldMk cId="1282405881" sldId="280"/>
            <ac:spMk id="11" creationId="{02D364A0-8FD2-0EAF-C823-6764BE28AB41}"/>
          </ac:spMkLst>
        </pc:spChg>
      </pc:sldChg>
      <pc:sldChg chg="modSp mod">
        <pc:chgData name="Yili Lin" userId="4f5ea914-e9ae-44cc-983b-ec5bd1f2dd00" providerId="ADAL" clId="{7039DC73-5B1A-4118-ABF1-EC070D80241B}" dt="2024-09-08T01:35:46.853" v="258" actId="255"/>
        <pc:sldMkLst>
          <pc:docMk/>
          <pc:sldMk cId="1931670626" sldId="281"/>
        </pc:sldMkLst>
        <pc:spChg chg="mod">
          <ac:chgData name="Yili Lin" userId="4f5ea914-e9ae-44cc-983b-ec5bd1f2dd00" providerId="ADAL" clId="{7039DC73-5B1A-4118-ABF1-EC070D80241B}" dt="2024-09-08T01:30:21.485" v="212" actId="255"/>
          <ac:spMkLst>
            <pc:docMk/>
            <pc:sldMk cId="1931670626" sldId="281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5:46.853" v="258" actId="255"/>
          <ac:spMkLst>
            <pc:docMk/>
            <pc:sldMk cId="1931670626" sldId="281"/>
            <ac:spMk id="4" creationId="{CEC466F3-0C25-B789-DEDA-F6A5C9FCA8DF}"/>
          </ac:spMkLst>
        </pc:spChg>
      </pc:sldChg>
      <pc:sldChg chg="addSp delSp modSp mod">
        <pc:chgData name="Yili Lin" userId="4f5ea914-e9ae-44cc-983b-ec5bd1f2dd00" providerId="ADAL" clId="{7039DC73-5B1A-4118-ABF1-EC070D80241B}" dt="2024-09-08T01:36:57.377" v="269" actId="255"/>
        <pc:sldMkLst>
          <pc:docMk/>
          <pc:sldMk cId="4115300961" sldId="282"/>
        </pc:sldMkLst>
        <pc:spChg chg="mod">
          <ac:chgData name="Yili Lin" userId="4f5ea914-e9ae-44cc-983b-ec5bd1f2dd00" providerId="ADAL" clId="{7039DC73-5B1A-4118-ABF1-EC070D80241B}" dt="2024-09-08T01:29:52.977" v="209" actId="255"/>
          <ac:spMkLst>
            <pc:docMk/>
            <pc:sldMk cId="4115300961" sldId="282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3:36.590" v="112" actId="14100"/>
          <ac:spMkLst>
            <pc:docMk/>
            <pc:sldMk cId="4115300961" sldId="282"/>
            <ac:spMk id="3" creationId="{2375FDD5-0980-EFB5-F267-EFE01ABDAE90}"/>
          </ac:spMkLst>
        </pc:spChg>
        <pc:spChg chg="mod">
          <ac:chgData name="Yili Lin" userId="4f5ea914-e9ae-44cc-983b-ec5bd1f2dd00" providerId="ADAL" clId="{7039DC73-5B1A-4118-ABF1-EC070D80241B}" dt="2024-09-08T01:36:57.377" v="269" actId="255"/>
          <ac:spMkLst>
            <pc:docMk/>
            <pc:sldMk cId="4115300961" sldId="282"/>
            <ac:spMk id="4" creationId="{CEC466F3-0C25-B789-DEDA-F6A5C9FCA8DF}"/>
          </ac:spMkLst>
        </pc:spChg>
        <pc:spChg chg="add mod">
          <ac:chgData name="Yili Lin" userId="4f5ea914-e9ae-44cc-983b-ec5bd1f2dd00" providerId="ADAL" clId="{7039DC73-5B1A-4118-ABF1-EC070D80241B}" dt="2024-09-08T01:23:25.456" v="108" actId="14100"/>
          <ac:spMkLst>
            <pc:docMk/>
            <pc:sldMk cId="4115300961" sldId="282"/>
            <ac:spMk id="5" creationId="{02A05F21-858D-3A68-9AC4-D2A675AF4FFE}"/>
          </ac:spMkLst>
        </pc:spChg>
        <pc:spChg chg="del">
          <ac:chgData name="Yili Lin" userId="4f5ea914-e9ae-44cc-983b-ec5bd1f2dd00" providerId="ADAL" clId="{7039DC73-5B1A-4118-ABF1-EC070D80241B}" dt="2024-09-08T01:23:11.533" v="103" actId="478"/>
          <ac:spMkLst>
            <pc:docMk/>
            <pc:sldMk cId="4115300961" sldId="282"/>
            <ac:spMk id="6" creationId="{61EE4CBC-BAFD-DFA9-CB94-47384BFD3FC6}"/>
          </ac:spMkLst>
        </pc:spChg>
        <pc:spChg chg="del">
          <ac:chgData name="Yili Lin" userId="4f5ea914-e9ae-44cc-983b-ec5bd1f2dd00" providerId="ADAL" clId="{7039DC73-5B1A-4118-ABF1-EC070D80241B}" dt="2024-09-08T01:23:13.862" v="104" actId="478"/>
          <ac:spMkLst>
            <pc:docMk/>
            <pc:sldMk cId="4115300961" sldId="282"/>
            <ac:spMk id="12" creationId="{2E0F36B7-ADE7-9E22-2B46-8BE44A3A66B5}"/>
          </ac:spMkLst>
        </pc:spChg>
        <pc:picChg chg="mod">
          <ac:chgData name="Yili Lin" userId="4f5ea914-e9ae-44cc-983b-ec5bd1f2dd00" providerId="ADAL" clId="{7039DC73-5B1A-4118-ABF1-EC070D80241B}" dt="2024-09-08T01:23:28.633" v="110" actId="1076"/>
          <ac:picMkLst>
            <pc:docMk/>
            <pc:sldMk cId="4115300961" sldId="282"/>
            <ac:picMk id="11" creationId="{75D01C7F-0758-2699-09F1-7FF5D1D13A8F}"/>
          </ac:picMkLst>
        </pc:picChg>
      </pc:sldChg>
      <pc:sldChg chg="modSp mod">
        <pc:chgData name="Yili Lin" userId="4f5ea914-e9ae-44cc-983b-ec5bd1f2dd00" providerId="ADAL" clId="{7039DC73-5B1A-4118-ABF1-EC070D80241B}" dt="2024-09-08T01:37:12.610" v="270" actId="255"/>
        <pc:sldMkLst>
          <pc:docMk/>
          <pc:sldMk cId="2293547891" sldId="283"/>
        </pc:sldMkLst>
        <pc:spChg chg="mod">
          <ac:chgData name="Yili Lin" userId="4f5ea914-e9ae-44cc-983b-ec5bd1f2dd00" providerId="ADAL" clId="{7039DC73-5B1A-4118-ABF1-EC070D80241B}" dt="2024-09-08T01:29:47.168" v="208" actId="255"/>
          <ac:spMkLst>
            <pc:docMk/>
            <pc:sldMk cId="2293547891" sldId="283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7:12.610" v="270" actId="255"/>
          <ac:spMkLst>
            <pc:docMk/>
            <pc:sldMk cId="2293547891" sldId="283"/>
            <ac:spMk id="4" creationId="{CEC466F3-0C25-B789-DEDA-F6A5C9FCA8DF}"/>
          </ac:spMkLst>
        </pc:spChg>
      </pc:sldChg>
      <pc:sldChg chg="modSp mod">
        <pc:chgData name="Yili Lin" userId="4f5ea914-e9ae-44cc-983b-ec5bd1f2dd00" providerId="ADAL" clId="{7039DC73-5B1A-4118-ABF1-EC070D80241B}" dt="2024-09-08T01:37:42.788" v="275" actId="255"/>
        <pc:sldMkLst>
          <pc:docMk/>
          <pc:sldMk cId="3144473931" sldId="284"/>
        </pc:sldMkLst>
        <pc:spChg chg="mod">
          <ac:chgData name="Yili Lin" userId="4f5ea914-e9ae-44cc-983b-ec5bd1f2dd00" providerId="ADAL" clId="{7039DC73-5B1A-4118-ABF1-EC070D80241B}" dt="2024-09-08T01:29:27.569" v="205" actId="255"/>
          <ac:spMkLst>
            <pc:docMk/>
            <pc:sldMk cId="3144473931" sldId="284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7:42.788" v="275" actId="255"/>
          <ac:spMkLst>
            <pc:docMk/>
            <pc:sldMk cId="3144473931" sldId="284"/>
            <ac:spMk id="4" creationId="{CEC466F3-0C25-B789-DEDA-F6A5C9FCA8DF}"/>
          </ac:spMkLst>
        </pc:spChg>
      </pc:sldChg>
      <pc:sldChg chg="addSp delSp modSp mod">
        <pc:chgData name="Yili Lin" userId="4f5ea914-e9ae-44cc-983b-ec5bd1f2dd00" providerId="ADAL" clId="{7039DC73-5B1A-4118-ABF1-EC070D80241B}" dt="2024-09-08T01:37:35.559" v="274" actId="255"/>
        <pc:sldMkLst>
          <pc:docMk/>
          <pc:sldMk cId="146815631" sldId="285"/>
        </pc:sldMkLst>
        <pc:spChg chg="mod">
          <ac:chgData name="Yili Lin" userId="4f5ea914-e9ae-44cc-983b-ec5bd1f2dd00" providerId="ADAL" clId="{7039DC73-5B1A-4118-ABF1-EC070D80241B}" dt="2024-09-08T01:29:33.505" v="206" actId="255"/>
          <ac:spMkLst>
            <pc:docMk/>
            <pc:sldMk cId="146815631" sldId="285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4:26.667" v="126" actId="14100"/>
          <ac:spMkLst>
            <pc:docMk/>
            <pc:sldMk cId="146815631" sldId="285"/>
            <ac:spMk id="3" creationId="{70C8B182-ACBC-5A37-CF13-770850F9FD80}"/>
          </ac:spMkLst>
        </pc:spChg>
        <pc:spChg chg="mod">
          <ac:chgData name="Yili Lin" userId="4f5ea914-e9ae-44cc-983b-ec5bd1f2dd00" providerId="ADAL" clId="{7039DC73-5B1A-4118-ABF1-EC070D80241B}" dt="2024-09-08T01:37:35.559" v="274" actId="255"/>
          <ac:spMkLst>
            <pc:docMk/>
            <pc:sldMk cId="146815631" sldId="285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4:27.814" v="127" actId="478"/>
          <ac:spMkLst>
            <pc:docMk/>
            <pc:sldMk cId="146815631" sldId="285"/>
            <ac:spMk id="6" creationId="{61EE4CBC-BAFD-DFA9-CB94-47384BFD3FC6}"/>
          </ac:spMkLst>
        </pc:spChg>
        <pc:spChg chg="add mod">
          <ac:chgData name="Yili Lin" userId="4f5ea914-e9ae-44cc-983b-ec5bd1f2dd00" providerId="ADAL" clId="{7039DC73-5B1A-4118-ABF1-EC070D80241B}" dt="2024-09-08T01:24:40.350" v="131" actId="14100"/>
          <ac:spMkLst>
            <pc:docMk/>
            <pc:sldMk cId="146815631" sldId="285"/>
            <ac:spMk id="10" creationId="{E4ECEF6A-5AF9-0C38-5E0E-DD01B4D8AB80}"/>
          </ac:spMkLst>
        </pc:spChg>
        <pc:spChg chg="del">
          <ac:chgData name="Yili Lin" userId="4f5ea914-e9ae-44cc-983b-ec5bd1f2dd00" providerId="ADAL" clId="{7039DC73-5B1A-4118-ABF1-EC070D80241B}" dt="2024-09-08T01:24:33.707" v="129" actId="478"/>
          <ac:spMkLst>
            <pc:docMk/>
            <pc:sldMk cId="146815631" sldId="285"/>
            <ac:spMk id="12" creationId="{2E0F36B7-ADE7-9E22-2B46-8BE44A3A66B5}"/>
          </ac:spMkLst>
        </pc:spChg>
      </pc:sldChg>
      <pc:sldChg chg="addSp delSp modSp mod">
        <pc:chgData name="Yili Lin" userId="4f5ea914-e9ae-44cc-983b-ec5bd1f2dd00" providerId="ADAL" clId="{7039DC73-5B1A-4118-ABF1-EC070D80241B}" dt="2024-09-08T01:37:23.733" v="272" actId="255"/>
        <pc:sldMkLst>
          <pc:docMk/>
          <pc:sldMk cId="4187321820" sldId="286"/>
        </pc:sldMkLst>
        <pc:spChg chg="mod">
          <ac:chgData name="Yili Lin" userId="4f5ea914-e9ae-44cc-983b-ec5bd1f2dd00" providerId="ADAL" clId="{7039DC73-5B1A-4118-ABF1-EC070D80241B}" dt="2024-09-08T01:29:40.385" v="207" actId="255"/>
          <ac:spMkLst>
            <pc:docMk/>
            <pc:sldMk cId="4187321820" sldId="286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3:59.243" v="118" actId="14100"/>
          <ac:spMkLst>
            <pc:docMk/>
            <pc:sldMk cId="4187321820" sldId="286"/>
            <ac:spMk id="3" creationId="{7A9D8DFA-96C0-FDD6-875E-338DCE2EC546}"/>
          </ac:spMkLst>
        </pc:spChg>
        <pc:spChg chg="mod">
          <ac:chgData name="Yili Lin" userId="4f5ea914-e9ae-44cc-983b-ec5bd1f2dd00" providerId="ADAL" clId="{7039DC73-5B1A-4118-ABF1-EC070D80241B}" dt="2024-09-08T01:37:23.733" v="272" actId="255"/>
          <ac:spMkLst>
            <pc:docMk/>
            <pc:sldMk cId="4187321820" sldId="286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3:43.849" v="113" actId="478"/>
          <ac:spMkLst>
            <pc:docMk/>
            <pc:sldMk cId="4187321820" sldId="286"/>
            <ac:spMk id="6" creationId="{61EE4CBC-BAFD-DFA9-CB94-47384BFD3FC6}"/>
          </ac:spMkLst>
        </pc:spChg>
        <pc:spChg chg="add mod">
          <ac:chgData name="Yili Lin" userId="4f5ea914-e9ae-44cc-983b-ec5bd1f2dd00" providerId="ADAL" clId="{7039DC73-5B1A-4118-ABF1-EC070D80241B}" dt="2024-09-08T01:24:10.394" v="122" actId="14100"/>
          <ac:spMkLst>
            <pc:docMk/>
            <pc:sldMk cId="4187321820" sldId="286"/>
            <ac:spMk id="10" creationId="{D71AD296-9FE7-EB77-55E6-5D9C3FFDC944}"/>
          </ac:spMkLst>
        </pc:spChg>
        <pc:spChg chg="del">
          <ac:chgData name="Yili Lin" userId="4f5ea914-e9ae-44cc-983b-ec5bd1f2dd00" providerId="ADAL" clId="{7039DC73-5B1A-4118-ABF1-EC070D80241B}" dt="2024-09-08T01:24:13.588" v="123" actId="478"/>
          <ac:spMkLst>
            <pc:docMk/>
            <pc:sldMk cId="4187321820" sldId="286"/>
            <ac:spMk id="12" creationId="{2E0F36B7-ADE7-9E22-2B46-8BE44A3A66B5}"/>
          </ac:spMkLst>
        </pc:spChg>
      </pc:sldChg>
      <pc:sldChg chg="addSp delSp modSp mod">
        <pc:chgData name="Yili Lin" userId="4f5ea914-e9ae-44cc-983b-ec5bd1f2dd00" providerId="ADAL" clId="{7039DC73-5B1A-4118-ABF1-EC070D80241B}" dt="2024-09-08T01:37:54.090" v="277" actId="255"/>
        <pc:sldMkLst>
          <pc:docMk/>
          <pc:sldMk cId="3327771941" sldId="287"/>
        </pc:sldMkLst>
        <pc:spChg chg="mod">
          <ac:chgData name="Yili Lin" userId="4f5ea914-e9ae-44cc-983b-ec5bd1f2dd00" providerId="ADAL" clId="{7039DC73-5B1A-4118-ABF1-EC070D80241B}" dt="2024-09-08T01:29:22.075" v="204" actId="255"/>
          <ac:spMkLst>
            <pc:docMk/>
            <pc:sldMk cId="3327771941" sldId="287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4:53.928" v="135" actId="14100"/>
          <ac:spMkLst>
            <pc:docMk/>
            <pc:sldMk cId="3327771941" sldId="287"/>
            <ac:spMk id="3" creationId="{F34DF20F-30D7-E674-AF52-A8DDD7CFE6AA}"/>
          </ac:spMkLst>
        </pc:spChg>
        <pc:spChg chg="mod">
          <ac:chgData name="Yili Lin" userId="4f5ea914-e9ae-44cc-983b-ec5bd1f2dd00" providerId="ADAL" clId="{7039DC73-5B1A-4118-ABF1-EC070D80241B}" dt="2024-09-08T01:37:54.090" v="277" actId="255"/>
          <ac:spMkLst>
            <pc:docMk/>
            <pc:sldMk cId="3327771941" sldId="287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4:46.062" v="132" actId="478"/>
          <ac:spMkLst>
            <pc:docMk/>
            <pc:sldMk cId="3327771941" sldId="287"/>
            <ac:spMk id="6" creationId="{61EE4CBC-BAFD-DFA9-CB94-47384BFD3FC6}"/>
          </ac:spMkLst>
        </pc:spChg>
        <pc:spChg chg="add mod">
          <ac:chgData name="Yili Lin" userId="4f5ea914-e9ae-44cc-983b-ec5bd1f2dd00" providerId="ADAL" clId="{7039DC73-5B1A-4118-ABF1-EC070D80241B}" dt="2024-09-08T01:25:04.541" v="139" actId="14100"/>
          <ac:spMkLst>
            <pc:docMk/>
            <pc:sldMk cId="3327771941" sldId="287"/>
            <ac:spMk id="10" creationId="{F38E0EA7-DEB8-85A4-EA06-0659761702C9}"/>
          </ac:spMkLst>
        </pc:spChg>
        <pc:spChg chg="del">
          <ac:chgData name="Yili Lin" userId="4f5ea914-e9ae-44cc-983b-ec5bd1f2dd00" providerId="ADAL" clId="{7039DC73-5B1A-4118-ABF1-EC070D80241B}" dt="2024-09-08T01:24:55.416" v="136" actId="478"/>
          <ac:spMkLst>
            <pc:docMk/>
            <pc:sldMk cId="3327771941" sldId="287"/>
            <ac:spMk id="12" creationId="{2E0F36B7-ADE7-9E22-2B46-8BE44A3A66B5}"/>
          </ac:spMkLst>
        </pc:spChg>
      </pc:sldChg>
      <pc:sldChg chg="addSp delSp modSp mod">
        <pc:chgData name="Yili Lin" userId="4f5ea914-e9ae-44cc-983b-ec5bd1f2dd00" providerId="ADAL" clId="{7039DC73-5B1A-4118-ABF1-EC070D80241B}" dt="2024-09-08T01:38:06.619" v="279" actId="255"/>
        <pc:sldMkLst>
          <pc:docMk/>
          <pc:sldMk cId="3729377850" sldId="288"/>
        </pc:sldMkLst>
        <pc:spChg chg="mod">
          <ac:chgData name="Yili Lin" userId="4f5ea914-e9ae-44cc-983b-ec5bd1f2dd00" providerId="ADAL" clId="{7039DC73-5B1A-4118-ABF1-EC070D80241B}" dt="2024-09-08T01:29:16.323" v="203" actId="255"/>
          <ac:spMkLst>
            <pc:docMk/>
            <pc:sldMk cId="3729377850" sldId="288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5:18.193" v="143" actId="14100"/>
          <ac:spMkLst>
            <pc:docMk/>
            <pc:sldMk cId="3729377850" sldId="288"/>
            <ac:spMk id="3" creationId="{54EEC893-1DE6-9780-D5E8-CD2A3400D20C}"/>
          </ac:spMkLst>
        </pc:spChg>
        <pc:spChg chg="mod">
          <ac:chgData name="Yili Lin" userId="4f5ea914-e9ae-44cc-983b-ec5bd1f2dd00" providerId="ADAL" clId="{7039DC73-5B1A-4118-ABF1-EC070D80241B}" dt="2024-09-08T01:38:06.619" v="279" actId="255"/>
          <ac:spMkLst>
            <pc:docMk/>
            <pc:sldMk cId="3729377850" sldId="288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5:09.559" v="140" actId="478"/>
          <ac:spMkLst>
            <pc:docMk/>
            <pc:sldMk cId="3729377850" sldId="288"/>
            <ac:spMk id="6" creationId="{61EE4CBC-BAFD-DFA9-CB94-47384BFD3FC6}"/>
          </ac:spMkLst>
        </pc:spChg>
        <pc:spChg chg="del">
          <ac:chgData name="Yili Lin" userId="4f5ea914-e9ae-44cc-983b-ec5bd1f2dd00" providerId="ADAL" clId="{7039DC73-5B1A-4118-ABF1-EC070D80241B}" dt="2024-09-08T01:25:19.727" v="144" actId="478"/>
          <ac:spMkLst>
            <pc:docMk/>
            <pc:sldMk cId="3729377850" sldId="288"/>
            <ac:spMk id="10" creationId="{3775AEE2-2B7C-FE0F-2BD5-5497C8BE2829}"/>
          </ac:spMkLst>
        </pc:spChg>
        <pc:spChg chg="add mod">
          <ac:chgData name="Yili Lin" userId="4f5ea914-e9ae-44cc-983b-ec5bd1f2dd00" providerId="ADAL" clId="{7039DC73-5B1A-4118-ABF1-EC070D80241B}" dt="2024-09-08T01:25:30.293" v="148" actId="14100"/>
          <ac:spMkLst>
            <pc:docMk/>
            <pc:sldMk cId="3729377850" sldId="288"/>
            <ac:spMk id="11" creationId="{890A4CAD-3399-6273-EFB4-1F7D42A8DD7A}"/>
          </ac:spMkLst>
        </pc:spChg>
      </pc:sldChg>
      <pc:sldChg chg="addSp delSp modSp mod">
        <pc:chgData name="Yili Lin" userId="4f5ea914-e9ae-44cc-983b-ec5bd1f2dd00" providerId="ADAL" clId="{7039DC73-5B1A-4118-ABF1-EC070D80241B}" dt="2024-09-08T01:38:19.176" v="281" actId="255"/>
        <pc:sldMkLst>
          <pc:docMk/>
          <pc:sldMk cId="2633915214" sldId="289"/>
        </pc:sldMkLst>
        <pc:spChg chg="mod">
          <ac:chgData name="Yili Lin" userId="4f5ea914-e9ae-44cc-983b-ec5bd1f2dd00" providerId="ADAL" clId="{7039DC73-5B1A-4118-ABF1-EC070D80241B}" dt="2024-09-08T01:29:02.961" v="202" actId="255"/>
          <ac:spMkLst>
            <pc:docMk/>
            <pc:sldMk cId="2633915214" sldId="289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5:45.672" v="152" actId="14100"/>
          <ac:spMkLst>
            <pc:docMk/>
            <pc:sldMk cId="2633915214" sldId="289"/>
            <ac:spMk id="3" creationId="{FD6E7A83-7EA1-09B4-5DFF-7D29C841BF17}"/>
          </ac:spMkLst>
        </pc:spChg>
        <pc:spChg chg="mod">
          <ac:chgData name="Yili Lin" userId="4f5ea914-e9ae-44cc-983b-ec5bd1f2dd00" providerId="ADAL" clId="{7039DC73-5B1A-4118-ABF1-EC070D80241B}" dt="2024-09-08T01:38:19.176" v="281" actId="255"/>
          <ac:spMkLst>
            <pc:docMk/>
            <pc:sldMk cId="2633915214" sldId="289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5:37.211" v="150" actId="478"/>
          <ac:spMkLst>
            <pc:docMk/>
            <pc:sldMk cId="2633915214" sldId="289"/>
            <ac:spMk id="6" creationId="{61EE4CBC-BAFD-DFA9-CB94-47384BFD3FC6}"/>
          </ac:spMkLst>
        </pc:spChg>
        <pc:spChg chg="del">
          <ac:chgData name="Yili Lin" userId="4f5ea914-e9ae-44cc-983b-ec5bd1f2dd00" providerId="ADAL" clId="{7039DC73-5B1A-4118-ABF1-EC070D80241B}" dt="2024-09-08T01:25:47.125" v="153" actId="478"/>
          <ac:spMkLst>
            <pc:docMk/>
            <pc:sldMk cId="2633915214" sldId="289"/>
            <ac:spMk id="10" creationId="{993099E2-847D-6C89-82D4-86D1858251B7}"/>
          </ac:spMkLst>
        </pc:spChg>
        <pc:spChg chg="add mod">
          <ac:chgData name="Yili Lin" userId="4f5ea914-e9ae-44cc-983b-ec5bd1f2dd00" providerId="ADAL" clId="{7039DC73-5B1A-4118-ABF1-EC070D80241B}" dt="2024-09-08T01:25:55.964" v="157" actId="14100"/>
          <ac:spMkLst>
            <pc:docMk/>
            <pc:sldMk cId="2633915214" sldId="289"/>
            <ac:spMk id="11" creationId="{1335C482-DBE3-4C42-0DA0-E14A0C2AF03D}"/>
          </ac:spMkLst>
        </pc:spChg>
      </pc:sldChg>
      <pc:sldChg chg="modSp mod">
        <pc:chgData name="Yili Lin" userId="4f5ea914-e9ae-44cc-983b-ec5bd1f2dd00" providerId="ADAL" clId="{7039DC73-5B1A-4118-ABF1-EC070D80241B}" dt="2024-09-08T01:39:04.448" v="288" actId="255"/>
        <pc:sldMkLst>
          <pc:docMk/>
          <pc:sldMk cId="2281641805" sldId="290"/>
        </pc:sldMkLst>
        <pc:spChg chg="mod">
          <ac:chgData name="Yili Lin" userId="4f5ea914-e9ae-44cc-983b-ec5bd1f2dd00" providerId="ADAL" clId="{7039DC73-5B1A-4118-ABF1-EC070D80241B}" dt="2024-09-08T01:28:34.310" v="198" actId="255"/>
          <ac:spMkLst>
            <pc:docMk/>
            <pc:sldMk cId="2281641805" sldId="290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9:04.448" v="288" actId="255"/>
          <ac:spMkLst>
            <pc:docMk/>
            <pc:sldMk cId="2281641805" sldId="290"/>
            <ac:spMk id="4" creationId="{CEC466F3-0C25-B789-DEDA-F6A5C9FCA8DF}"/>
          </ac:spMkLst>
        </pc:spChg>
      </pc:sldChg>
      <pc:sldChg chg="modSp mod">
        <pc:chgData name="Yili Lin" userId="4f5ea914-e9ae-44cc-983b-ec5bd1f2dd00" providerId="ADAL" clId="{7039DC73-5B1A-4118-ABF1-EC070D80241B}" dt="2024-09-09T19:31:34.161" v="301" actId="20577"/>
        <pc:sldMkLst>
          <pc:docMk/>
          <pc:sldMk cId="327036132" sldId="291"/>
        </pc:sldMkLst>
        <pc:spChg chg="mod">
          <ac:chgData name="Yili Lin" userId="4f5ea914-e9ae-44cc-983b-ec5bd1f2dd00" providerId="ADAL" clId="{7039DC73-5B1A-4118-ABF1-EC070D80241B}" dt="2024-09-09T19:31:34.161" v="301" actId="20577"/>
          <ac:spMkLst>
            <pc:docMk/>
            <pc:sldMk cId="327036132" sldId="291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9:10.735" v="289" actId="255"/>
          <ac:spMkLst>
            <pc:docMk/>
            <pc:sldMk cId="327036132" sldId="291"/>
            <ac:spMk id="4" creationId="{CEC466F3-0C25-B789-DEDA-F6A5C9FCA8DF}"/>
          </ac:spMkLst>
        </pc:spChg>
      </pc:sldChg>
      <pc:sldChg chg="modSp mod">
        <pc:chgData name="Yili Lin" userId="4f5ea914-e9ae-44cc-983b-ec5bd1f2dd00" providerId="ADAL" clId="{7039DC73-5B1A-4118-ABF1-EC070D80241B}" dt="2024-09-08T01:38:30.018" v="282" actId="255"/>
        <pc:sldMkLst>
          <pc:docMk/>
          <pc:sldMk cId="3253023669" sldId="292"/>
        </pc:sldMkLst>
        <pc:spChg chg="mod">
          <ac:chgData name="Yili Lin" userId="4f5ea914-e9ae-44cc-983b-ec5bd1f2dd00" providerId="ADAL" clId="{7039DC73-5B1A-4118-ABF1-EC070D80241B}" dt="2024-09-08T01:28:55.388" v="201" actId="255"/>
          <ac:spMkLst>
            <pc:docMk/>
            <pc:sldMk cId="3253023669" sldId="292"/>
            <ac:spMk id="2" creationId="{67ADE210-04F2-C333-E82F-063748B5B191}"/>
          </ac:spMkLst>
        </pc:spChg>
        <pc:spChg chg="mod">
          <ac:chgData name="Yili Lin" userId="4f5ea914-e9ae-44cc-983b-ec5bd1f2dd00" providerId="ADAL" clId="{7039DC73-5B1A-4118-ABF1-EC070D80241B}" dt="2024-09-08T01:38:30.018" v="282" actId="255"/>
          <ac:spMkLst>
            <pc:docMk/>
            <pc:sldMk cId="3253023669" sldId="292"/>
            <ac:spMk id="4" creationId="{CEC466F3-0C25-B789-DEDA-F6A5C9FCA8DF}"/>
          </ac:spMkLst>
        </pc:spChg>
      </pc:sldChg>
      <pc:sldChg chg="addSp delSp modSp mod">
        <pc:chgData name="Yili Lin" userId="4f5ea914-e9ae-44cc-983b-ec5bd1f2dd00" providerId="ADAL" clId="{7039DC73-5B1A-4118-ABF1-EC070D80241B}" dt="2024-09-08T01:38:41.748" v="284" actId="255"/>
        <pc:sldMkLst>
          <pc:docMk/>
          <pc:sldMk cId="3873228632" sldId="293"/>
        </pc:sldMkLst>
        <pc:spChg chg="mod">
          <ac:chgData name="Yili Lin" userId="4f5ea914-e9ae-44cc-983b-ec5bd1f2dd00" providerId="ADAL" clId="{7039DC73-5B1A-4118-ABF1-EC070D80241B}" dt="2024-09-08T01:28:47.263" v="200" actId="255"/>
          <ac:spMkLst>
            <pc:docMk/>
            <pc:sldMk cId="3873228632" sldId="293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6:10.395" v="161" actId="14100"/>
          <ac:spMkLst>
            <pc:docMk/>
            <pc:sldMk cId="3873228632" sldId="293"/>
            <ac:spMk id="3" creationId="{B15AD467-8B69-9961-8DE7-94DEC5C6D132}"/>
          </ac:spMkLst>
        </pc:spChg>
        <pc:spChg chg="mod">
          <ac:chgData name="Yili Lin" userId="4f5ea914-e9ae-44cc-983b-ec5bd1f2dd00" providerId="ADAL" clId="{7039DC73-5B1A-4118-ABF1-EC070D80241B}" dt="2024-09-08T01:38:41.748" v="284" actId="255"/>
          <ac:spMkLst>
            <pc:docMk/>
            <pc:sldMk cId="3873228632" sldId="293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6:02.147" v="158" actId="478"/>
          <ac:spMkLst>
            <pc:docMk/>
            <pc:sldMk cId="3873228632" sldId="293"/>
            <ac:spMk id="6" creationId="{61EE4CBC-BAFD-DFA9-CB94-47384BFD3FC6}"/>
          </ac:spMkLst>
        </pc:spChg>
        <pc:spChg chg="del">
          <ac:chgData name="Yili Lin" userId="4f5ea914-e9ae-44cc-983b-ec5bd1f2dd00" providerId="ADAL" clId="{7039DC73-5B1A-4118-ABF1-EC070D80241B}" dt="2024-09-08T01:26:13.059" v="162" actId="478"/>
          <ac:spMkLst>
            <pc:docMk/>
            <pc:sldMk cId="3873228632" sldId="293"/>
            <ac:spMk id="10" creationId="{15B11F8F-07A6-F1C3-ABBE-C7BE35655650}"/>
          </ac:spMkLst>
        </pc:spChg>
        <pc:spChg chg="add mod">
          <ac:chgData name="Yili Lin" userId="4f5ea914-e9ae-44cc-983b-ec5bd1f2dd00" providerId="ADAL" clId="{7039DC73-5B1A-4118-ABF1-EC070D80241B}" dt="2024-09-08T01:26:21.097" v="165" actId="14100"/>
          <ac:spMkLst>
            <pc:docMk/>
            <pc:sldMk cId="3873228632" sldId="293"/>
            <ac:spMk id="11" creationId="{61789108-9618-5E74-3B18-0131A19C4F8E}"/>
          </ac:spMkLst>
        </pc:spChg>
      </pc:sldChg>
      <pc:sldChg chg="addSp delSp modSp mod">
        <pc:chgData name="Yili Lin" userId="4f5ea914-e9ae-44cc-983b-ec5bd1f2dd00" providerId="ADAL" clId="{7039DC73-5B1A-4118-ABF1-EC070D80241B}" dt="2024-09-08T01:38:54.244" v="286" actId="255"/>
        <pc:sldMkLst>
          <pc:docMk/>
          <pc:sldMk cId="3825216277" sldId="294"/>
        </pc:sldMkLst>
        <pc:spChg chg="mod">
          <ac:chgData name="Yili Lin" userId="4f5ea914-e9ae-44cc-983b-ec5bd1f2dd00" providerId="ADAL" clId="{7039DC73-5B1A-4118-ABF1-EC070D80241B}" dt="2024-09-08T01:28:41.158" v="199" actId="255"/>
          <ac:spMkLst>
            <pc:docMk/>
            <pc:sldMk cId="3825216277" sldId="294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6:34.722" v="170" actId="14100"/>
          <ac:spMkLst>
            <pc:docMk/>
            <pc:sldMk cId="3825216277" sldId="294"/>
            <ac:spMk id="3" creationId="{ADD22A0E-0ECA-8355-B7E5-91951543DC27}"/>
          </ac:spMkLst>
        </pc:spChg>
        <pc:spChg chg="mod">
          <ac:chgData name="Yili Lin" userId="4f5ea914-e9ae-44cc-983b-ec5bd1f2dd00" providerId="ADAL" clId="{7039DC73-5B1A-4118-ABF1-EC070D80241B}" dt="2024-09-08T01:38:54.244" v="286" actId="255"/>
          <ac:spMkLst>
            <pc:docMk/>
            <pc:sldMk cId="3825216277" sldId="294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6:25.014" v="166" actId="478"/>
          <ac:spMkLst>
            <pc:docMk/>
            <pc:sldMk cId="3825216277" sldId="294"/>
            <ac:spMk id="6" creationId="{61EE4CBC-BAFD-DFA9-CB94-47384BFD3FC6}"/>
          </ac:spMkLst>
        </pc:spChg>
        <pc:spChg chg="del">
          <ac:chgData name="Yili Lin" userId="4f5ea914-e9ae-44cc-983b-ec5bd1f2dd00" providerId="ADAL" clId="{7039DC73-5B1A-4118-ABF1-EC070D80241B}" dt="2024-09-08T01:26:36.119" v="171" actId="478"/>
          <ac:spMkLst>
            <pc:docMk/>
            <pc:sldMk cId="3825216277" sldId="294"/>
            <ac:spMk id="10" creationId="{AA45E268-9EF4-F179-358B-8436755B79D7}"/>
          </ac:spMkLst>
        </pc:spChg>
        <pc:spChg chg="add mod">
          <ac:chgData name="Yili Lin" userId="4f5ea914-e9ae-44cc-983b-ec5bd1f2dd00" providerId="ADAL" clId="{7039DC73-5B1A-4118-ABF1-EC070D80241B}" dt="2024-09-08T01:26:45.217" v="175" actId="14100"/>
          <ac:spMkLst>
            <pc:docMk/>
            <pc:sldMk cId="3825216277" sldId="294"/>
            <ac:spMk id="11" creationId="{020CBB28-C1A6-0757-76D9-824A31EF6C3C}"/>
          </ac:spMkLst>
        </pc:spChg>
      </pc:sldChg>
      <pc:sldChg chg="addSp delSp modSp mod">
        <pc:chgData name="Yili Lin" userId="4f5ea914-e9ae-44cc-983b-ec5bd1f2dd00" providerId="ADAL" clId="{7039DC73-5B1A-4118-ABF1-EC070D80241B}" dt="2024-09-09T19:31:29.160" v="300" actId="20577"/>
        <pc:sldMkLst>
          <pc:docMk/>
          <pc:sldMk cId="1971862648" sldId="295"/>
        </pc:sldMkLst>
        <pc:spChg chg="mod">
          <ac:chgData name="Yili Lin" userId="4f5ea914-e9ae-44cc-983b-ec5bd1f2dd00" providerId="ADAL" clId="{7039DC73-5B1A-4118-ABF1-EC070D80241B}" dt="2024-09-09T19:31:29.160" v="300" actId="20577"/>
          <ac:spMkLst>
            <pc:docMk/>
            <pc:sldMk cId="1971862648" sldId="295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6:58.666" v="179" actId="14100"/>
          <ac:spMkLst>
            <pc:docMk/>
            <pc:sldMk cId="1971862648" sldId="295"/>
            <ac:spMk id="3" creationId="{892B90BB-D38D-0CA9-87E8-B12FEEDE7C17}"/>
          </ac:spMkLst>
        </pc:spChg>
        <pc:spChg chg="mod">
          <ac:chgData name="Yili Lin" userId="4f5ea914-e9ae-44cc-983b-ec5bd1f2dd00" providerId="ADAL" clId="{7039DC73-5B1A-4118-ABF1-EC070D80241B}" dt="2024-09-08T01:39:22.634" v="291" actId="255"/>
          <ac:spMkLst>
            <pc:docMk/>
            <pc:sldMk cId="1971862648" sldId="295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6:50.066" v="176" actId="478"/>
          <ac:spMkLst>
            <pc:docMk/>
            <pc:sldMk cId="1971862648" sldId="295"/>
            <ac:spMk id="6" creationId="{61EE4CBC-BAFD-DFA9-CB94-47384BFD3FC6}"/>
          </ac:spMkLst>
        </pc:spChg>
        <pc:spChg chg="del">
          <ac:chgData name="Yili Lin" userId="4f5ea914-e9ae-44cc-983b-ec5bd1f2dd00" providerId="ADAL" clId="{7039DC73-5B1A-4118-ABF1-EC070D80241B}" dt="2024-09-08T01:27:00.316" v="180" actId="478"/>
          <ac:spMkLst>
            <pc:docMk/>
            <pc:sldMk cId="1971862648" sldId="295"/>
            <ac:spMk id="10" creationId="{DF72882C-389D-BFCD-637C-D28CC32E0B87}"/>
          </ac:spMkLst>
        </pc:spChg>
        <pc:spChg chg="add mod">
          <ac:chgData name="Yili Lin" userId="4f5ea914-e9ae-44cc-983b-ec5bd1f2dd00" providerId="ADAL" clId="{7039DC73-5B1A-4118-ABF1-EC070D80241B}" dt="2024-09-08T01:27:09.378" v="183" actId="14100"/>
          <ac:spMkLst>
            <pc:docMk/>
            <pc:sldMk cId="1971862648" sldId="295"/>
            <ac:spMk id="11" creationId="{DDEDDE01-ED5E-D12D-732D-3C33824FC07B}"/>
          </ac:spMkLst>
        </pc:spChg>
      </pc:sldChg>
      <pc:sldChg chg="addSp delSp modSp mod">
        <pc:chgData name="Yili Lin" userId="4f5ea914-e9ae-44cc-983b-ec5bd1f2dd00" providerId="ADAL" clId="{7039DC73-5B1A-4118-ABF1-EC070D80241B}" dt="2024-09-09T19:31:40.544" v="302" actId="20577"/>
        <pc:sldMkLst>
          <pc:docMk/>
          <pc:sldMk cId="1978303139" sldId="296"/>
        </pc:sldMkLst>
        <pc:spChg chg="mod">
          <ac:chgData name="Yili Lin" userId="4f5ea914-e9ae-44cc-983b-ec5bd1f2dd00" providerId="ADAL" clId="{7039DC73-5B1A-4118-ABF1-EC070D80241B}" dt="2024-09-09T19:31:40.544" v="302" actId="20577"/>
          <ac:spMkLst>
            <pc:docMk/>
            <pc:sldMk cId="1978303139" sldId="296"/>
            <ac:spMk id="2" creationId="{67ADE210-04F2-C333-E82F-063748B5B191}"/>
          </ac:spMkLst>
        </pc:spChg>
        <pc:spChg chg="add mod">
          <ac:chgData name="Yili Lin" userId="4f5ea914-e9ae-44cc-983b-ec5bd1f2dd00" providerId="ADAL" clId="{7039DC73-5B1A-4118-ABF1-EC070D80241B}" dt="2024-09-08T01:27:22.293" v="187" actId="14100"/>
          <ac:spMkLst>
            <pc:docMk/>
            <pc:sldMk cId="1978303139" sldId="296"/>
            <ac:spMk id="3" creationId="{D853CD3F-D6F4-B3EE-2641-120081DB2AAD}"/>
          </ac:spMkLst>
        </pc:spChg>
        <pc:spChg chg="mod">
          <ac:chgData name="Yili Lin" userId="4f5ea914-e9ae-44cc-983b-ec5bd1f2dd00" providerId="ADAL" clId="{7039DC73-5B1A-4118-ABF1-EC070D80241B}" dt="2024-09-08T01:39:36.259" v="293" actId="255"/>
          <ac:spMkLst>
            <pc:docMk/>
            <pc:sldMk cId="1978303139" sldId="296"/>
            <ac:spMk id="4" creationId="{CEC466F3-0C25-B789-DEDA-F6A5C9FCA8DF}"/>
          </ac:spMkLst>
        </pc:spChg>
        <pc:spChg chg="del">
          <ac:chgData name="Yili Lin" userId="4f5ea914-e9ae-44cc-983b-ec5bd1f2dd00" providerId="ADAL" clId="{7039DC73-5B1A-4118-ABF1-EC070D80241B}" dt="2024-09-08T01:27:14.489" v="184" actId="478"/>
          <ac:spMkLst>
            <pc:docMk/>
            <pc:sldMk cId="1978303139" sldId="296"/>
            <ac:spMk id="6" creationId="{61EE4CBC-BAFD-DFA9-CB94-47384BFD3FC6}"/>
          </ac:spMkLst>
        </pc:spChg>
        <pc:spChg chg="add mod">
          <ac:chgData name="Yili Lin" userId="4f5ea914-e9ae-44cc-983b-ec5bd1f2dd00" providerId="ADAL" clId="{7039DC73-5B1A-4118-ABF1-EC070D80241B}" dt="2024-09-08T01:27:39.107" v="194" actId="14100"/>
          <ac:spMkLst>
            <pc:docMk/>
            <pc:sldMk cId="1978303139" sldId="296"/>
            <ac:spMk id="10" creationId="{249A69D1-02A7-86F9-BD31-F222D3BD1FE7}"/>
          </ac:spMkLst>
        </pc:spChg>
        <pc:spChg chg="del">
          <ac:chgData name="Yili Lin" userId="4f5ea914-e9ae-44cc-983b-ec5bd1f2dd00" providerId="ADAL" clId="{7039DC73-5B1A-4118-ABF1-EC070D80241B}" dt="2024-09-08T01:27:24.050" v="188" actId="478"/>
          <ac:spMkLst>
            <pc:docMk/>
            <pc:sldMk cId="1978303139" sldId="296"/>
            <ac:spMk id="12" creationId="{2E0F36B7-ADE7-9E22-2B46-8BE44A3A66B5}"/>
          </ac:spMkLst>
        </pc:spChg>
      </pc:sldChg>
      <pc:sldChg chg="add del">
        <pc:chgData name="Yili Lin" userId="4f5ea914-e9ae-44cc-983b-ec5bd1f2dd00" providerId="ADAL" clId="{7039DC73-5B1A-4118-ABF1-EC070D80241B}" dt="2024-09-08T18:22:49.896" v="295" actId="47"/>
        <pc:sldMkLst>
          <pc:docMk/>
          <pc:sldMk cId="2876442715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9EF1-A9A1-0142-A435-D6CF67BE6D8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7D8E3-4DED-884B-B60B-A5855D3C8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7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3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84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28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1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3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93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09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7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55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49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5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10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6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49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28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8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82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27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5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9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75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39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1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3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34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0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80765E-9E46-F923-4537-881F829F0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b="19027"/>
          <a:stretch/>
        </p:blipFill>
        <p:spPr>
          <a:xfrm>
            <a:off x="4902150" y="-674203"/>
            <a:ext cx="7694778" cy="8354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49688-59E7-1703-6239-C6E17422C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81" y="3697149"/>
            <a:ext cx="7604864" cy="13805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E2DF3-20B9-5FE4-78BC-2A84C112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6" y="5412912"/>
            <a:ext cx="3342354" cy="14645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87E38-3EC4-A044-D625-EEAF1E6EC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61" y="1197215"/>
            <a:ext cx="5899299" cy="1981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E1F77-3976-FC07-D6FA-5715ADAF14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3982" y="3502855"/>
            <a:ext cx="5932940" cy="7005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58EA4-EA94-F72F-4C37-A2D336BDE9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906" y="5412912"/>
            <a:ext cx="651267" cy="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8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F527-C9C4-3AE9-1AB6-0A92543C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292B-FD17-3482-0ADF-55B3DEA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4CFF4-32C3-E17B-C4D7-7A0CF58D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2BFF3-9C13-EF99-0729-5CAD7C9A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96DED-A25F-6860-FA29-8B5A8C88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0275C-7907-9F15-85B5-70FBD727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1B68D-9337-DF5E-FDE3-D260CF6E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3C2B-45CE-B511-13E2-9DAE79A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0148-A2A9-0799-F4F7-18017CE8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B31A-DA89-95E7-AB08-ECC256F19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7533F-7C4E-022F-1503-9303E85D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BDBA-F83C-B51D-3180-D13C4E3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3C8B5-4C34-EC01-EB6E-5BF3EB0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3A86-0B7B-9417-206C-8023301A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AB53F-53C6-9A50-564C-B9B09AEED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ADB9C-BE4B-90D1-43B5-0B304E9FB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02F0E-CB70-B6CB-0280-2E396AB8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C533A-08B0-58EA-9AD7-A3F8B324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6A372-BDCD-A7E2-5A4F-E62DC39F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EBD8-E926-E742-3B9A-FB7253CB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357F9-DC12-94D1-6A8F-A398E6061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E06DF-5858-0C46-6785-09124783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5DCB-E870-DEF5-349E-FB0C1700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2825-6709-2936-5F16-188693E2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90BBB-294E-EA0B-4584-034FA002C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2A05C-F0E4-B4A7-DC39-EB2E7568F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3312-CA81-4776-9938-67381027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C54-F5DE-248C-FC2C-5BB73F76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72711-175A-0A82-C452-816AAB8F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7F74-E65C-984E-FFFB-9873BF05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7072B-1A48-E8CC-BA32-C6C0F54A3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E196-C6A3-D45C-AE7F-358CCC01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0C394-B57F-0355-CCFD-984B2FE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E2EA4-D9C9-6654-B8BA-1C03388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867D-53A7-E375-1117-1A31A9D5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13F4-D2B2-F0E3-ECBA-F3DC31E94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344E-33BD-ECDF-B54C-D249559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BA72-D85A-09D5-0600-DA0ADB54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2EF3A-9F15-3C46-FFFB-022261A7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438D-15AB-1384-01DA-DBC84002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BF7F2-D1ED-7EA7-354A-565D52FF4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E1DCA-88C9-4457-D10B-A94EB9AD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4F4D0-A1CD-2FEC-7FE5-3EFEA82E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3ACB-3D51-C021-380A-422741CC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8A7-CA9A-1FEB-D37F-86B06EC6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77CC-EB3F-8190-5A4C-65AE4E397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5C47D-3BE5-48D2-EE39-FCF231842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493D8-52FD-639F-7179-FFC6FA0D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36B6A-9301-ABDB-03CF-23ADF7F0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4F21-C24C-D131-6D7F-52B8059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6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6" y="195223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38536" y="5052805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902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6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D842-A184-D34E-83A3-7939A51F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8A4F-A689-1A7A-CAA8-4068B47FD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3E650-B706-5DEB-EE7A-90F3218CF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9BED9-8399-658E-9C06-CE1A6A009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63B30-E962-04B2-019E-17B9C7A4E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B6CFA-AA84-B957-4789-8CE9BB15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2B9A4-0BCD-4078-27F1-CE03080C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652E3-0273-69D9-07C6-940891B9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E62D-DDB5-965C-61E2-C64BE73C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61465-2D74-BA61-3A96-9F2CCD6A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54FB0-75C8-BAB0-E08F-5597C745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BFBCC-94A9-E98E-22C3-CC386264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4318E-3FAE-E6CF-52C8-A5357EEE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0A48F-0238-53D6-2204-E5B225E2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8633-0444-E110-E633-38AC564D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1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3B09-7850-228A-25AC-33C768D9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4079-0291-2553-0325-367A1814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8713B-4F7B-73A8-AC88-08F4E4338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00650-DD85-EA5B-AC1C-BD0EA4C5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F2E68-5EFE-4521-37C9-0D2D2A5F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79F28-1FD0-F39C-054C-149BB573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2600-E7F7-0A7C-3F48-7DC43760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D641E-C182-AA2F-BDCE-515CDD073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BA398-7343-A78C-5E87-2861D8733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3B96A-4338-90F4-C630-4B1D3B91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99B5F-56F1-C929-633A-316982F9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0F7B3-C312-29B8-3DC6-506DD032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9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8239-20ED-83C2-5E94-937A1AD9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3D5DE-5127-38D3-6E89-B9D722EC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445D7-6DAD-B423-C661-09989B9F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203D-59EC-5FB7-5C4E-181DE2DC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49D-FD83-7F6C-FA44-FEFB6486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7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3154B-5C96-2E9F-D96C-FB3E0FD93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5D171-DBA8-3F47-FB05-D4B0DD2C7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BFC7-FA2F-62E6-4063-B8016AC9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8E5F-665E-DCDF-E602-9A5066D3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F30F-B402-482F-1090-52983BFF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95F78E-F4A5-005F-D143-98D0ABF95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7" t="73191" r="26779"/>
          <a:stretch/>
        </p:blipFill>
        <p:spPr>
          <a:xfrm>
            <a:off x="5956300" y="-2875"/>
            <a:ext cx="2400300" cy="757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6515-D6D6-585C-70C8-97944CAA7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100" t="-3420" r="27678" b="5864"/>
          <a:stretch/>
        </p:blipFill>
        <p:spPr>
          <a:xfrm>
            <a:off x="11019637" y="5562599"/>
            <a:ext cx="1172363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890886"/>
            <a:ext cx="46863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60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07B2B8-372A-822A-3B45-E45E06B6D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000" y="2489201"/>
            <a:ext cx="46863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3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B771-CD45-205F-806A-81678839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2503174"/>
            <a:ext cx="4819650" cy="1267453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9AFD-F871-6540-2115-DB916F64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800" y="3797615"/>
            <a:ext cx="481965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D1F781-F4CE-AC60-F115-80945A7AE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6365" r="1479"/>
          <a:stretch/>
        </p:blipFill>
        <p:spPr>
          <a:xfrm>
            <a:off x="-1435100" y="419100"/>
            <a:ext cx="8085811" cy="698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6F55E-839E-3694-5C2F-4668203B2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300" y="276893"/>
            <a:ext cx="3773552" cy="12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2701-4420-72DC-D9FF-898684F7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96297-FA0A-C43E-7108-817161C6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0C57-4A3B-2719-81CA-09B73DA6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C47A-F876-ED35-DAE5-3572E811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24CA-7BF3-D294-A28C-08A9A060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5C8A-0B8F-489F-EE46-BC751895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6E7A-928B-AFFC-58EB-DDF90F80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C910-FE19-34A9-89EC-61EEDA4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FA6F-EE9F-1222-61BB-6CA64CF7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3EB0-73EB-A669-40D8-A7BDD08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FFF6-7C3E-B82E-BAD3-3DE14A8E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0A6E4-035E-A278-7C29-F7C19E8B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13EDC-550D-793C-1A85-3455C9C4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58A0-98A6-F425-07F8-AD2416B3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9031-28CA-0A3A-FA4D-0C74C339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442C-E7A1-4B84-D829-7CCFAC8C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A649-0420-A710-F725-C76CCE0D6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D3817-238F-3DE7-81A5-734A9291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E521-970C-0A16-339D-01F543C2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00133-5DFD-4E8F-78F2-20C8E60D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ABD90-E5A5-8AFE-AF68-645F771A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E022-1263-0F86-3BCE-C134CAA1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018F2-F8CE-4B78-5B33-7B7C6A5C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CAB54-FA9D-256B-6B70-DB2FF3755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D39D-2C9E-8BEC-F41A-E542FDBE8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14F0C-49C8-852E-937E-1CED5882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6C534-DF33-C872-B51D-C6C81045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48419-26EC-1F6C-06ED-4FEDEEA9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E161C-F9A4-9A91-4F1C-96560568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DD871-3B5C-C6B1-86B7-BAD5C9E0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5E8F-94C3-DEA7-72D7-43D974A5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3BC0-FF84-DF07-2D03-812433C8C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68AE-1121-E34D-AB43-7EFA01D82E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4D14-8F6B-6828-E58B-9590E68C8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504E-6E70-6ECE-79C3-BCDDE83ED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7711" y="6356350"/>
            <a:ext cx="587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E883-4AC6-394B-8129-6E4BB686D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5914E-B12D-A7B0-5FD9-797382E1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6845E-D9F9-8BDF-C840-02AB94A4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E1BE-A7B7-ED17-1838-DBB3F4671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967F-2382-1D42-B474-ED4C6215D2E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5862-84FD-CE9D-9FE7-4D233944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53032-999A-FB0D-8D6A-9372F506D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29900-2ACA-4B92-0E1A-06DA734F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FEAE7-C0FC-3C7F-593D-72FA7D10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4F41-5353-39BA-3414-85A2A531C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D5C6-F7A1-5D44-B216-FA90FD5DD46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6262-21EF-79AE-4E83-5A1E4D0B1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C12F-C386-8200-06E7-EF5A40CF0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6DBE204-75C9-6F86-317E-5CFC06FC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5" y="5412912"/>
            <a:ext cx="6563273" cy="1464519"/>
          </a:xfrm>
        </p:spPr>
        <p:txBody>
          <a:bodyPr/>
          <a:lstStyle/>
          <a:p>
            <a:r>
              <a:rPr lang="en-US" dirty="0"/>
              <a:t>HAP 719: Advanced Statistics I</a:t>
            </a:r>
          </a:p>
          <a:p>
            <a:r>
              <a:rPr lang="en-US" dirty="0"/>
              <a:t>Yili Lin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199008-FA7F-E626-60CB-AC2CECA62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79" y="3697149"/>
            <a:ext cx="8178089" cy="1229958"/>
          </a:xfrm>
        </p:spPr>
        <p:txBody>
          <a:bodyPr>
            <a:normAutofit/>
          </a:bodyPr>
          <a:lstStyle/>
          <a:p>
            <a:r>
              <a:rPr lang="en-US" b="1" dirty="0"/>
              <a:t>Introduction to Descriptive Statistics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2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Basic Descriptive Statistics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Summary Statistics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Mean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9DC0E-F16C-3F1C-065F-ED2D89C4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418" y="2113472"/>
            <a:ext cx="7009582" cy="4112728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BF2D2C95-0622-4F90-CD49-2EA8664BED45}"/>
              </a:ext>
            </a:extLst>
          </p:cNvPr>
          <p:cNvSpPr txBox="1"/>
          <p:nvPr/>
        </p:nvSpPr>
        <p:spPr>
          <a:xfrm>
            <a:off x="5471304" y="3922789"/>
            <a:ext cx="999948" cy="419298"/>
          </a:xfrm>
          <a:custGeom>
            <a:avLst/>
            <a:gdLst>
              <a:gd name="connsiteX0" fmla="*/ 0 w 999948"/>
              <a:gd name="connsiteY0" fmla="*/ 0 h 419298"/>
              <a:gd name="connsiteX1" fmla="*/ 519973 w 999948"/>
              <a:gd name="connsiteY1" fmla="*/ 0 h 419298"/>
              <a:gd name="connsiteX2" fmla="*/ 999948 w 999948"/>
              <a:gd name="connsiteY2" fmla="*/ 0 h 419298"/>
              <a:gd name="connsiteX3" fmla="*/ 999948 w 999948"/>
              <a:gd name="connsiteY3" fmla="*/ 419298 h 419298"/>
              <a:gd name="connsiteX4" fmla="*/ 509973 w 999948"/>
              <a:gd name="connsiteY4" fmla="*/ 419298 h 419298"/>
              <a:gd name="connsiteX5" fmla="*/ 0 w 999948"/>
              <a:gd name="connsiteY5" fmla="*/ 419298 h 419298"/>
              <a:gd name="connsiteX6" fmla="*/ 0 w 999948"/>
              <a:gd name="connsiteY6" fmla="*/ 0 h 41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948" h="419298" extrusionOk="0">
                <a:moveTo>
                  <a:pt x="0" y="0"/>
                </a:moveTo>
                <a:cubicBezTo>
                  <a:pt x="175014" y="-19667"/>
                  <a:pt x="271030" y="45531"/>
                  <a:pt x="519973" y="0"/>
                </a:cubicBezTo>
                <a:cubicBezTo>
                  <a:pt x="768916" y="-45531"/>
                  <a:pt x="826670" y="51401"/>
                  <a:pt x="999948" y="0"/>
                </a:cubicBezTo>
                <a:cubicBezTo>
                  <a:pt x="1008896" y="145206"/>
                  <a:pt x="993047" y="255880"/>
                  <a:pt x="999948" y="419298"/>
                </a:cubicBezTo>
                <a:cubicBezTo>
                  <a:pt x="832047" y="476160"/>
                  <a:pt x="746463" y="398853"/>
                  <a:pt x="509973" y="419298"/>
                </a:cubicBezTo>
                <a:cubicBezTo>
                  <a:pt x="273484" y="439743"/>
                  <a:pt x="116962" y="409979"/>
                  <a:pt x="0" y="419298"/>
                </a:cubicBezTo>
                <a:cubicBezTo>
                  <a:pt x="-740" y="325225"/>
                  <a:pt x="8477" y="19571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0F6D6CC-C9F1-4128-6095-D676C86FA379}"/>
              </a:ext>
            </a:extLst>
          </p:cNvPr>
          <p:cNvSpPr txBox="1"/>
          <p:nvPr/>
        </p:nvSpPr>
        <p:spPr>
          <a:xfrm>
            <a:off x="8798943" y="4277012"/>
            <a:ext cx="999948" cy="311330"/>
          </a:xfrm>
          <a:custGeom>
            <a:avLst/>
            <a:gdLst>
              <a:gd name="connsiteX0" fmla="*/ 0 w 999948"/>
              <a:gd name="connsiteY0" fmla="*/ 0 h 311330"/>
              <a:gd name="connsiteX1" fmla="*/ 519973 w 999948"/>
              <a:gd name="connsiteY1" fmla="*/ 0 h 311330"/>
              <a:gd name="connsiteX2" fmla="*/ 999948 w 999948"/>
              <a:gd name="connsiteY2" fmla="*/ 0 h 311330"/>
              <a:gd name="connsiteX3" fmla="*/ 999948 w 999948"/>
              <a:gd name="connsiteY3" fmla="*/ 311330 h 311330"/>
              <a:gd name="connsiteX4" fmla="*/ 509973 w 999948"/>
              <a:gd name="connsiteY4" fmla="*/ 311330 h 311330"/>
              <a:gd name="connsiteX5" fmla="*/ 0 w 999948"/>
              <a:gd name="connsiteY5" fmla="*/ 311330 h 311330"/>
              <a:gd name="connsiteX6" fmla="*/ 0 w 999948"/>
              <a:gd name="connsiteY6" fmla="*/ 0 h 31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948" h="311330" extrusionOk="0">
                <a:moveTo>
                  <a:pt x="0" y="0"/>
                </a:moveTo>
                <a:cubicBezTo>
                  <a:pt x="175014" y="-19667"/>
                  <a:pt x="271030" y="45531"/>
                  <a:pt x="519973" y="0"/>
                </a:cubicBezTo>
                <a:cubicBezTo>
                  <a:pt x="768916" y="-45531"/>
                  <a:pt x="826670" y="51401"/>
                  <a:pt x="999948" y="0"/>
                </a:cubicBezTo>
                <a:cubicBezTo>
                  <a:pt x="1014694" y="137539"/>
                  <a:pt x="986866" y="187442"/>
                  <a:pt x="999948" y="311330"/>
                </a:cubicBezTo>
                <a:cubicBezTo>
                  <a:pt x="832047" y="368192"/>
                  <a:pt x="746463" y="290885"/>
                  <a:pt x="509973" y="311330"/>
                </a:cubicBezTo>
                <a:cubicBezTo>
                  <a:pt x="273484" y="331775"/>
                  <a:pt x="116962" y="302011"/>
                  <a:pt x="0" y="311330"/>
                </a:cubicBezTo>
                <a:cubicBezTo>
                  <a:pt x="-31869" y="214747"/>
                  <a:pt x="12151" y="12505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1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4E0CBD-3B28-1020-C73F-FBC8543A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223" y="2123608"/>
            <a:ext cx="7024777" cy="411304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Basic Descriptive Statistics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Summary Statistics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Mean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Median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D494FE5-0760-CF68-F54B-3DF43B896A95}"/>
              </a:ext>
            </a:extLst>
          </p:cNvPr>
          <p:cNvSpPr txBox="1"/>
          <p:nvPr/>
        </p:nvSpPr>
        <p:spPr>
          <a:xfrm>
            <a:off x="5443269" y="4051510"/>
            <a:ext cx="1130060" cy="454383"/>
          </a:xfrm>
          <a:custGeom>
            <a:avLst/>
            <a:gdLst>
              <a:gd name="connsiteX0" fmla="*/ 0 w 1130060"/>
              <a:gd name="connsiteY0" fmla="*/ 0 h 454383"/>
              <a:gd name="connsiteX1" fmla="*/ 587631 w 1130060"/>
              <a:gd name="connsiteY1" fmla="*/ 0 h 454383"/>
              <a:gd name="connsiteX2" fmla="*/ 1130060 w 1130060"/>
              <a:gd name="connsiteY2" fmla="*/ 0 h 454383"/>
              <a:gd name="connsiteX3" fmla="*/ 1130060 w 1130060"/>
              <a:gd name="connsiteY3" fmla="*/ 454383 h 454383"/>
              <a:gd name="connsiteX4" fmla="*/ 576331 w 1130060"/>
              <a:gd name="connsiteY4" fmla="*/ 454383 h 454383"/>
              <a:gd name="connsiteX5" fmla="*/ 0 w 1130060"/>
              <a:gd name="connsiteY5" fmla="*/ 454383 h 454383"/>
              <a:gd name="connsiteX6" fmla="*/ 0 w 1130060"/>
              <a:gd name="connsiteY6" fmla="*/ 0 h 45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060" h="454383" extrusionOk="0">
                <a:moveTo>
                  <a:pt x="0" y="0"/>
                </a:moveTo>
                <a:cubicBezTo>
                  <a:pt x="243260" y="-50100"/>
                  <a:pt x="390140" y="1973"/>
                  <a:pt x="587631" y="0"/>
                </a:cubicBezTo>
                <a:cubicBezTo>
                  <a:pt x="785122" y="-1973"/>
                  <a:pt x="930761" y="23766"/>
                  <a:pt x="1130060" y="0"/>
                </a:cubicBezTo>
                <a:cubicBezTo>
                  <a:pt x="1170658" y="211405"/>
                  <a:pt x="1101955" y="286083"/>
                  <a:pt x="1130060" y="454383"/>
                </a:cubicBezTo>
                <a:cubicBezTo>
                  <a:pt x="972066" y="493014"/>
                  <a:pt x="705141" y="453683"/>
                  <a:pt x="576331" y="454383"/>
                </a:cubicBezTo>
                <a:cubicBezTo>
                  <a:pt x="447521" y="455083"/>
                  <a:pt x="188613" y="397179"/>
                  <a:pt x="0" y="454383"/>
                </a:cubicBezTo>
                <a:cubicBezTo>
                  <a:pt x="-51245" y="363117"/>
                  <a:pt x="27758" y="16516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0989E50-D61C-D7B5-1B09-094228465A70}"/>
              </a:ext>
            </a:extLst>
          </p:cNvPr>
          <p:cNvSpPr txBox="1"/>
          <p:nvPr/>
        </p:nvSpPr>
        <p:spPr>
          <a:xfrm>
            <a:off x="8790317" y="4278702"/>
            <a:ext cx="1086928" cy="367641"/>
          </a:xfrm>
          <a:custGeom>
            <a:avLst/>
            <a:gdLst>
              <a:gd name="connsiteX0" fmla="*/ 0 w 1086928"/>
              <a:gd name="connsiteY0" fmla="*/ 0 h 367641"/>
              <a:gd name="connsiteX1" fmla="*/ 565203 w 1086928"/>
              <a:gd name="connsiteY1" fmla="*/ 0 h 367641"/>
              <a:gd name="connsiteX2" fmla="*/ 1086928 w 1086928"/>
              <a:gd name="connsiteY2" fmla="*/ 0 h 367641"/>
              <a:gd name="connsiteX3" fmla="*/ 1086928 w 1086928"/>
              <a:gd name="connsiteY3" fmla="*/ 367641 h 367641"/>
              <a:gd name="connsiteX4" fmla="*/ 554333 w 1086928"/>
              <a:gd name="connsiteY4" fmla="*/ 367641 h 367641"/>
              <a:gd name="connsiteX5" fmla="*/ 0 w 1086928"/>
              <a:gd name="connsiteY5" fmla="*/ 367641 h 367641"/>
              <a:gd name="connsiteX6" fmla="*/ 0 w 1086928"/>
              <a:gd name="connsiteY6" fmla="*/ 0 h 36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28" h="367641" extrusionOk="0">
                <a:moveTo>
                  <a:pt x="0" y="0"/>
                </a:moveTo>
                <a:cubicBezTo>
                  <a:pt x="157595" y="-15530"/>
                  <a:pt x="333753" y="26660"/>
                  <a:pt x="565203" y="0"/>
                </a:cubicBezTo>
                <a:cubicBezTo>
                  <a:pt x="796653" y="-26660"/>
                  <a:pt x="957159" y="25508"/>
                  <a:pt x="1086928" y="0"/>
                </a:cubicBezTo>
                <a:cubicBezTo>
                  <a:pt x="1102329" y="109002"/>
                  <a:pt x="1083245" y="205283"/>
                  <a:pt x="1086928" y="367641"/>
                </a:cubicBezTo>
                <a:cubicBezTo>
                  <a:pt x="842818" y="398252"/>
                  <a:pt x="811403" y="322348"/>
                  <a:pt x="554333" y="367641"/>
                </a:cubicBezTo>
                <a:cubicBezTo>
                  <a:pt x="297264" y="412934"/>
                  <a:pt x="225049" y="301747"/>
                  <a:pt x="0" y="367641"/>
                </a:cubicBezTo>
                <a:cubicBezTo>
                  <a:pt x="-41702" y="212734"/>
                  <a:pt x="34532" y="10697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5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9BA8CC-7519-2C30-D199-7E819AFC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475" y="2121375"/>
            <a:ext cx="7007526" cy="410482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Basic Descriptive Statistics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Summary Statistics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Mean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Median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Mode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E57D69BC-7597-643A-EDFC-41EEAA87C593}"/>
              </a:ext>
            </a:extLst>
          </p:cNvPr>
          <p:cNvSpPr txBox="1"/>
          <p:nvPr/>
        </p:nvSpPr>
        <p:spPr>
          <a:xfrm>
            <a:off x="5486400" y="3291726"/>
            <a:ext cx="2717321" cy="935217"/>
          </a:xfrm>
          <a:custGeom>
            <a:avLst/>
            <a:gdLst>
              <a:gd name="connsiteX0" fmla="*/ 0 w 2717321"/>
              <a:gd name="connsiteY0" fmla="*/ 0 h 935217"/>
              <a:gd name="connsiteX1" fmla="*/ 597811 w 2717321"/>
              <a:gd name="connsiteY1" fmla="*/ 0 h 935217"/>
              <a:gd name="connsiteX2" fmla="*/ 1168448 w 2717321"/>
              <a:gd name="connsiteY2" fmla="*/ 0 h 935217"/>
              <a:gd name="connsiteX3" fmla="*/ 1739085 w 2717321"/>
              <a:gd name="connsiteY3" fmla="*/ 0 h 935217"/>
              <a:gd name="connsiteX4" fmla="*/ 2717321 w 2717321"/>
              <a:gd name="connsiteY4" fmla="*/ 0 h 935217"/>
              <a:gd name="connsiteX5" fmla="*/ 2717321 w 2717321"/>
              <a:gd name="connsiteY5" fmla="*/ 467609 h 935217"/>
              <a:gd name="connsiteX6" fmla="*/ 2717321 w 2717321"/>
              <a:gd name="connsiteY6" fmla="*/ 935217 h 935217"/>
              <a:gd name="connsiteX7" fmla="*/ 2119510 w 2717321"/>
              <a:gd name="connsiteY7" fmla="*/ 935217 h 935217"/>
              <a:gd name="connsiteX8" fmla="*/ 1603219 w 2717321"/>
              <a:gd name="connsiteY8" fmla="*/ 935217 h 935217"/>
              <a:gd name="connsiteX9" fmla="*/ 1141275 w 2717321"/>
              <a:gd name="connsiteY9" fmla="*/ 935217 h 935217"/>
              <a:gd name="connsiteX10" fmla="*/ 652157 w 2717321"/>
              <a:gd name="connsiteY10" fmla="*/ 935217 h 935217"/>
              <a:gd name="connsiteX11" fmla="*/ 0 w 2717321"/>
              <a:gd name="connsiteY11" fmla="*/ 935217 h 935217"/>
              <a:gd name="connsiteX12" fmla="*/ 0 w 2717321"/>
              <a:gd name="connsiteY12" fmla="*/ 448904 h 935217"/>
              <a:gd name="connsiteX13" fmla="*/ 0 w 2717321"/>
              <a:gd name="connsiteY13" fmla="*/ 0 h 93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7321" h="935217" extrusionOk="0">
                <a:moveTo>
                  <a:pt x="0" y="0"/>
                </a:moveTo>
                <a:cubicBezTo>
                  <a:pt x="161257" y="-53435"/>
                  <a:pt x="454456" y="49608"/>
                  <a:pt x="597811" y="0"/>
                </a:cubicBezTo>
                <a:cubicBezTo>
                  <a:pt x="741166" y="-49608"/>
                  <a:pt x="936086" y="12814"/>
                  <a:pt x="1168448" y="0"/>
                </a:cubicBezTo>
                <a:cubicBezTo>
                  <a:pt x="1400810" y="-12814"/>
                  <a:pt x="1502893" y="38760"/>
                  <a:pt x="1739085" y="0"/>
                </a:cubicBezTo>
                <a:cubicBezTo>
                  <a:pt x="1975277" y="-38760"/>
                  <a:pt x="2454376" y="77725"/>
                  <a:pt x="2717321" y="0"/>
                </a:cubicBezTo>
                <a:cubicBezTo>
                  <a:pt x="2770460" y="155263"/>
                  <a:pt x="2688078" y="277840"/>
                  <a:pt x="2717321" y="467609"/>
                </a:cubicBezTo>
                <a:cubicBezTo>
                  <a:pt x="2746564" y="657378"/>
                  <a:pt x="2678964" y="719846"/>
                  <a:pt x="2717321" y="935217"/>
                </a:cubicBezTo>
                <a:cubicBezTo>
                  <a:pt x="2419490" y="960291"/>
                  <a:pt x="2416317" y="909063"/>
                  <a:pt x="2119510" y="935217"/>
                </a:cubicBezTo>
                <a:cubicBezTo>
                  <a:pt x="1822703" y="961371"/>
                  <a:pt x="1746881" y="907847"/>
                  <a:pt x="1603219" y="935217"/>
                </a:cubicBezTo>
                <a:cubicBezTo>
                  <a:pt x="1459557" y="962587"/>
                  <a:pt x="1264836" y="904591"/>
                  <a:pt x="1141275" y="935217"/>
                </a:cubicBezTo>
                <a:cubicBezTo>
                  <a:pt x="1017714" y="965843"/>
                  <a:pt x="776611" y="893781"/>
                  <a:pt x="652157" y="935217"/>
                </a:cubicBezTo>
                <a:cubicBezTo>
                  <a:pt x="527703" y="976653"/>
                  <a:pt x="266765" y="903305"/>
                  <a:pt x="0" y="935217"/>
                </a:cubicBezTo>
                <a:cubicBezTo>
                  <a:pt x="-34101" y="726568"/>
                  <a:pt x="8354" y="626767"/>
                  <a:pt x="0" y="448904"/>
                </a:cubicBezTo>
                <a:cubicBezTo>
                  <a:pt x="-8354" y="271041"/>
                  <a:pt x="13797" y="19000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8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C762AB-B569-6A6C-E939-A6254220C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728" y="2135136"/>
            <a:ext cx="6990272" cy="409106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Basic Descriptive Statistics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Summary Statistics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Mean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Median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Mode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Standard Deviation</a:t>
            </a:r>
          </a:p>
          <a:p>
            <a:pPr lvl="1"/>
            <a:r>
              <a:rPr lang="en-US" sz="2400" dirty="0"/>
              <a:t>   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27A45F4-40A8-50C9-CA30-2C9D9321DDC6}"/>
              </a:ext>
            </a:extLst>
          </p:cNvPr>
          <p:cNvSpPr txBox="1"/>
          <p:nvPr/>
        </p:nvSpPr>
        <p:spPr>
          <a:xfrm>
            <a:off x="5460521" y="3812875"/>
            <a:ext cx="1423358" cy="431321"/>
          </a:xfrm>
          <a:custGeom>
            <a:avLst/>
            <a:gdLst>
              <a:gd name="connsiteX0" fmla="*/ 0 w 1423358"/>
              <a:gd name="connsiteY0" fmla="*/ 0 h 431321"/>
              <a:gd name="connsiteX1" fmla="*/ 502920 w 1423358"/>
              <a:gd name="connsiteY1" fmla="*/ 0 h 431321"/>
              <a:gd name="connsiteX2" fmla="*/ 991606 w 1423358"/>
              <a:gd name="connsiteY2" fmla="*/ 0 h 431321"/>
              <a:gd name="connsiteX3" fmla="*/ 1423358 w 1423358"/>
              <a:gd name="connsiteY3" fmla="*/ 0 h 431321"/>
              <a:gd name="connsiteX4" fmla="*/ 1423358 w 1423358"/>
              <a:gd name="connsiteY4" fmla="*/ 431321 h 431321"/>
              <a:gd name="connsiteX5" fmla="*/ 948905 w 1423358"/>
              <a:gd name="connsiteY5" fmla="*/ 431321 h 431321"/>
              <a:gd name="connsiteX6" fmla="*/ 502920 w 1423358"/>
              <a:gd name="connsiteY6" fmla="*/ 431321 h 431321"/>
              <a:gd name="connsiteX7" fmla="*/ 0 w 1423358"/>
              <a:gd name="connsiteY7" fmla="*/ 431321 h 431321"/>
              <a:gd name="connsiteX8" fmla="*/ 0 w 1423358"/>
              <a:gd name="connsiteY8" fmla="*/ 0 h 43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358" h="431321" extrusionOk="0">
                <a:moveTo>
                  <a:pt x="0" y="0"/>
                </a:moveTo>
                <a:cubicBezTo>
                  <a:pt x="237712" y="-42929"/>
                  <a:pt x="344204" y="39930"/>
                  <a:pt x="502920" y="0"/>
                </a:cubicBezTo>
                <a:cubicBezTo>
                  <a:pt x="661636" y="-39930"/>
                  <a:pt x="763459" y="20903"/>
                  <a:pt x="991606" y="0"/>
                </a:cubicBezTo>
                <a:cubicBezTo>
                  <a:pt x="1219753" y="-20903"/>
                  <a:pt x="1326616" y="27647"/>
                  <a:pt x="1423358" y="0"/>
                </a:cubicBezTo>
                <a:cubicBezTo>
                  <a:pt x="1428286" y="99246"/>
                  <a:pt x="1380041" y="331642"/>
                  <a:pt x="1423358" y="431321"/>
                </a:cubicBezTo>
                <a:cubicBezTo>
                  <a:pt x="1193813" y="472171"/>
                  <a:pt x="1070286" y="399051"/>
                  <a:pt x="948905" y="431321"/>
                </a:cubicBezTo>
                <a:cubicBezTo>
                  <a:pt x="827524" y="463591"/>
                  <a:pt x="620475" y="422163"/>
                  <a:pt x="502920" y="431321"/>
                </a:cubicBezTo>
                <a:cubicBezTo>
                  <a:pt x="385366" y="440479"/>
                  <a:pt x="230042" y="414225"/>
                  <a:pt x="0" y="431321"/>
                </a:cubicBezTo>
                <a:cubicBezTo>
                  <a:pt x="-19116" y="316440"/>
                  <a:pt x="42255" y="11012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6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A4DDC-7CC1-D6E9-AE69-454641DA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07" y="2142971"/>
            <a:ext cx="6964393" cy="411085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Basic Descriptive Statistics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Summary Statistics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Mean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Median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Mode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Standard Deviation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Variance</a:t>
            </a:r>
          </a:p>
          <a:p>
            <a:pPr lvl="1"/>
            <a:r>
              <a:rPr lang="en-US" sz="2400" dirty="0"/>
              <a:t>    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63C932F-D638-2B86-0AE8-4526CF0C8553}"/>
              </a:ext>
            </a:extLst>
          </p:cNvPr>
          <p:cNvSpPr txBox="1"/>
          <p:nvPr/>
        </p:nvSpPr>
        <p:spPr>
          <a:xfrm>
            <a:off x="5535967" y="3816084"/>
            <a:ext cx="925218" cy="402234"/>
          </a:xfrm>
          <a:custGeom>
            <a:avLst/>
            <a:gdLst>
              <a:gd name="connsiteX0" fmla="*/ 0 w 925218"/>
              <a:gd name="connsiteY0" fmla="*/ 0 h 402234"/>
              <a:gd name="connsiteX1" fmla="*/ 481113 w 925218"/>
              <a:gd name="connsiteY1" fmla="*/ 0 h 402234"/>
              <a:gd name="connsiteX2" fmla="*/ 925218 w 925218"/>
              <a:gd name="connsiteY2" fmla="*/ 0 h 402234"/>
              <a:gd name="connsiteX3" fmla="*/ 925218 w 925218"/>
              <a:gd name="connsiteY3" fmla="*/ 402234 h 402234"/>
              <a:gd name="connsiteX4" fmla="*/ 471861 w 925218"/>
              <a:gd name="connsiteY4" fmla="*/ 402234 h 402234"/>
              <a:gd name="connsiteX5" fmla="*/ 0 w 925218"/>
              <a:gd name="connsiteY5" fmla="*/ 402234 h 402234"/>
              <a:gd name="connsiteX6" fmla="*/ 0 w 925218"/>
              <a:gd name="connsiteY6" fmla="*/ 0 h 40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218" h="402234" extrusionOk="0">
                <a:moveTo>
                  <a:pt x="0" y="0"/>
                </a:moveTo>
                <a:cubicBezTo>
                  <a:pt x="174289" y="-7966"/>
                  <a:pt x="305526" y="13288"/>
                  <a:pt x="481113" y="0"/>
                </a:cubicBezTo>
                <a:cubicBezTo>
                  <a:pt x="656700" y="-13288"/>
                  <a:pt x="790568" y="25292"/>
                  <a:pt x="925218" y="0"/>
                </a:cubicBezTo>
                <a:cubicBezTo>
                  <a:pt x="957026" y="121156"/>
                  <a:pt x="897643" y="227125"/>
                  <a:pt x="925218" y="402234"/>
                </a:cubicBezTo>
                <a:cubicBezTo>
                  <a:pt x="800183" y="430324"/>
                  <a:pt x="643249" y="401056"/>
                  <a:pt x="471861" y="402234"/>
                </a:cubicBezTo>
                <a:cubicBezTo>
                  <a:pt x="300473" y="403412"/>
                  <a:pt x="100442" y="357818"/>
                  <a:pt x="0" y="402234"/>
                </a:cubicBezTo>
                <a:cubicBezTo>
                  <a:pt x="-15971" y="317858"/>
                  <a:pt x="41771" y="8188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7FB590-4D74-1653-920F-7EB120F9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235" y="2147397"/>
            <a:ext cx="6955766" cy="407264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Basic Descriptive Statistics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Summary Statistics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Mean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Median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Mode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Standard Deviation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Variance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Range     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CDF2F53-901F-48DA-1B62-EB425EBAC99B}"/>
              </a:ext>
            </a:extLst>
          </p:cNvPr>
          <p:cNvSpPr txBox="1"/>
          <p:nvPr/>
        </p:nvSpPr>
        <p:spPr>
          <a:xfrm>
            <a:off x="5531653" y="3816084"/>
            <a:ext cx="1050302" cy="410860"/>
          </a:xfrm>
          <a:custGeom>
            <a:avLst/>
            <a:gdLst>
              <a:gd name="connsiteX0" fmla="*/ 0 w 1050302"/>
              <a:gd name="connsiteY0" fmla="*/ 0 h 410860"/>
              <a:gd name="connsiteX1" fmla="*/ 546157 w 1050302"/>
              <a:gd name="connsiteY1" fmla="*/ 0 h 410860"/>
              <a:gd name="connsiteX2" fmla="*/ 1050302 w 1050302"/>
              <a:gd name="connsiteY2" fmla="*/ 0 h 410860"/>
              <a:gd name="connsiteX3" fmla="*/ 1050302 w 1050302"/>
              <a:gd name="connsiteY3" fmla="*/ 410860 h 410860"/>
              <a:gd name="connsiteX4" fmla="*/ 535654 w 1050302"/>
              <a:gd name="connsiteY4" fmla="*/ 410860 h 410860"/>
              <a:gd name="connsiteX5" fmla="*/ 0 w 1050302"/>
              <a:gd name="connsiteY5" fmla="*/ 410860 h 410860"/>
              <a:gd name="connsiteX6" fmla="*/ 0 w 1050302"/>
              <a:gd name="connsiteY6" fmla="*/ 0 h 41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0302" h="410860" extrusionOk="0">
                <a:moveTo>
                  <a:pt x="0" y="0"/>
                </a:moveTo>
                <a:cubicBezTo>
                  <a:pt x="120326" y="-3301"/>
                  <a:pt x="348824" y="29922"/>
                  <a:pt x="546157" y="0"/>
                </a:cubicBezTo>
                <a:cubicBezTo>
                  <a:pt x="743490" y="-29922"/>
                  <a:pt x="827350" y="24057"/>
                  <a:pt x="1050302" y="0"/>
                </a:cubicBezTo>
                <a:cubicBezTo>
                  <a:pt x="1065264" y="198926"/>
                  <a:pt x="1013863" y="272729"/>
                  <a:pt x="1050302" y="410860"/>
                </a:cubicBezTo>
                <a:cubicBezTo>
                  <a:pt x="852639" y="422174"/>
                  <a:pt x="752642" y="388589"/>
                  <a:pt x="535654" y="410860"/>
                </a:cubicBezTo>
                <a:cubicBezTo>
                  <a:pt x="318666" y="433131"/>
                  <a:pt x="161415" y="352051"/>
                  <a:pt x="0" y="410860"/>
                </a:cubicBezTo>
                <a:cubicBezTo>
                  <a:pt x="-14315" y="212339"/>
                  <a:pt x="2064" y="10653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7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Describing Categorical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167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D107B-F554-14B3-40CD-23405C7B4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238" y="2161087"/>
            <a:ext cx="6872762" cy="403120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Describing Categorical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Frequency Table</a:t>
            </a:r>
          </a:p>
          <a:p>
            <a:pPr marL="342900" indent="-342900">
              <a:buAutoNum type="arabicPeriod"/>
            </a:pPr>
            <a:endParaRPr lang="en-US" sz="32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FB4C7DC-FB9D-6427-DA57-EDD47A211C04}"/>
              </a:ext>
            </a:extLst>
          </p:cNvPr>
          <p:cNvSpPr txBox="1"/>
          <p:nvPr/>
        </p:nvSpPr>
        <p:spPr>
          <a:xfrm>
            <a:off x="5635564" y="3807667"/>
            <a:ext cx="1144798" cy="384771"/>
          </a:xfrm>
          <a:custGeom>
            <a:avLst/>
            <a:gdLst>
              <a:gd name="connsiteX0" fmla="*/ 0 w 1144798"/>
              <a:gd name="connsiteY0" fmla="*/ 0 h 384771"/>
              <a:gd name="connsiteX1" fmla="*/ 595295 w 1144798"/>
              <a:gd name="connsiteY1" fmla="*/ 0 h 384771"/>
              <a:gd name="connsiteX2" fmla="*/ 1144798 w 1144798"/>
              <a:gd name="connsiteY2" fmla="*/ 0 h 384771"/>
              <a:gd name="connsiteX3" fmla="*/ 1144798 w 1144798"/>
              <a:gd name="connsiteY3" fmla="*/ 384771 h 384771"/>
              <a:gd name="connsiteX4" fmla="*/ 583847 w 1144798"/>
              <a:gd name="connsiteY4" fmla="*/ 384771 h 384771"/>
              <a:gd name="connsiteX5" fmla="*/ 0 w 1144798"/>
              <a:gd name="connsiteY5" fmla="*/ 384771 h 384771"/>
              <a:gd name="connsiteX6" fmla="*/ 0 w 1144798"/>
              <a:gd name="connsiteY6" fmla="*/ 0 h 38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798" h="384771" extrusionOk="0">
                <a:moveTo>
                  <a:pt x="0" y="0"/>
                </a:moveTo>
                <a:cubicBezTo>
                  <a:pt x="151473" y="-53942"/>
                  <a:pt x="426126" y="24875"/>
                  <a:pt x="595295" y="0"/>
                </a:cubicBezTo>
                <a:cubicBezTo>
                  <a:pt x="764464" y="-24875"/>
                  <a:pt x="1008409" y="15406"/>
                  <a:pt x="1144798" y="0"/>
                </a:cubicBezTo>
                <a:cubicBezTo>
                  <a:pt x="1166215" y="128055"/>
                  <a:pt x="1123203" y="275444"/>
                  <a:pt x="1144798" y="384771"/>
                </a:cubicBezTo>
                <a:cubicBezTo>
                  <a:pt x="1019368" y="444708"/>
                  <a:pt x="838336" y="380492"/>
                  <a:pt x="583847" y="384771"/>
                </a:cubicBezTo>
                <a:cubicBezTo>
                  <a:pt x="329358" y="389050"/>
                  <a:pt x="208982" y="363533"/>
                  <a:pt x="0" y="384771"/>
                </a:cubicBezTo>
                <a:cubicBezTo>
                  <a:pt x="-42038" y="229010"/>
                  <a:pt x="29776" y="10198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D133CCA-E9D5-0354-15A6-8FD330F9B8DB}"/>
              </a:ext>
            </a:extLst>
          </p:cNvPr>
          <p:cNvSpPr txBox="1"/>
          <p:nvPr/>
        </p:nvSpPr>
        <p:spPr>
          <a:xfrm>
            <a:off x="8846559" y="3937837"/>
            <a:ext cx="2971630" cy="677295"/>
          </a:xfrm>
          <a:custGeom>
            <a:avLst/>
            <a:gdLst>
              <a:gd name="connsiteX0" fmla="*/ 0 w 2971630"/>
              <a:gd name="connsiteY0" fmla="*/ 0 h 677295"/>
              <a:gd name="connsiteX1" fmla="*/ 653759 w 2971630"/>
              <a:gd name="connsiteY1" fmla="*/ 0 h 677295"/>
              <a:gd name="connsiteX2" fmla="*/ 1277801 w 2971630"/>
              <a:gd name="connsiteY2" fmla="*/ 0 h 677295"/>
              <a:gd name="connsiteX3" fmla="*/ 1901843 w 2971630"/>
              <a:gd name="connsiteY3" fmla="*/ 0 h 677295"/>
              <a:gd name="connsiteX4" fmla="*/ 2971630 w 2971630"/>
              <a:gd name="connsiteY4" fmla="*/ 0 h 677295"/>
              <a:gd name="connsiteX5" fmla="*/ 2971630 w 2971630"/>
              <a:gd name="connsiteY5" fmla="*/ 338648 h 677295"/>
              <a:gd name="connsiteX6" fmla="*/ 2971630 w 2971630"/>
              <a:gd name="connsiteY6" fmla="*/ 677295 h 677295"/>
              <a:gd name="connsiteX7" fmla="*/ 2317871 w 2971630"/>
              <a:gd name="connsiteY7" fmla="*/ 677295 h 677295"/>
              <a:gd name="connsiteX8" fmla="*/ 1753262 w 2971630"/>
              <a:gd name="connsiteY8" fmla="*/ 677295 h 677295"/>
              <a:gd name="connsiteX9" fmla="*/ 1248085 w 2971630"/>
              <a:gd name="connsiteY9" fmla="*/ 677295 h 677295"/>
              <a:gd name="connsiteX10" fmla="*/ 713191 w 2971630"/>
              <a:gd name="connsiteY10" fmla="*/ 677295 h 677295"/>
              <a:gd name="connsiteX11" fmla="*/ 0 w 2971630"/>
              <a:gd name="connsiteY11" fmla="*/ 677295 h 677295"/>
              <a:gd name="connsiteX12" fmla="*/ 0 w 2971630"/>
              <a:gd name="connsiteY12" fmla="*/ 325102 h 677295"/>
              <a:gd name="connsiteX13" fmla="*/ 0 w 2971630"/>
              <a:gd name="connsiteY13" fmla="*/ 0 h 67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1630" h="677295" extrusionOk="0">
                <a:moveTo>
                  <a:pt x="0" y="0"/>
                </a:moveTo>
                <a:cubicBezTo>
                  <a:pt x="313317" y="-58972"/>
                  <a:pt x="451315" y="10179"/>
                  <a:pt x="653759" y="0"/>
                </a:cubicBezTo>
                <a:cubicBezTo>
                  <a:pt x="856203" y="-10179"/>
                  <a:pt x="1028754" y="10202"/>
                  <a:pt x="1277801" y="0"/>
                </a:cubicBezTo>
                <a:cubicBezTo>
                  <a:pt x="1526848" y="-10202"/>
                  <a:pt x="1698997" y="17758"/>
                  <a:pt x="1901843" y="0"/>
                </a:cubicBezTo>
                <a:cubicBezTo>
                  <a:pt x="2104689" y="-17758"/>
                  <a:pt x="2539822" y="118141"/>
                  <a:pt x="2971630" y="0"/>
                </a:cubicBezTo>
                <a:cubicBezTo>
                  <a:pt x="2992703" y="160436"/>
                  <a:pt x="2966427" y="171137"/>
                  <a:pt x="2971630" y="338648"/>
                </a:cubicBezTo>
                <a:cubicBezTo>
                  <a:pt x="2976833" y="506159"/>
                  <a:pt x="2939694" y="519756"/>
                  <a:pt x="2971630" y="677295"/>
                </a:cubicBezTo>
                <a:cubicBezTo>
                  <a:pt x="2736351" y="745288"/>
                  <a:pt x="2545162" y="674304"/>
                  <a:pt x="2317871" y="677295"/>
                </a:cubicBezTo>
                <a:cubicBezTo>
                  <a:pt x="2090580" y="680286"/>
                  <a:pt x="1956326" y="627051"/>
                  <a:pt x="1753262" y="677295"/>
                </a:cubicBezTo>
                <a:cubicBezTo>
                  <a:pt x="1550198" y="727539"/>
                  <a:pt x="1398620" y="670390"/>
                  <a:pt x="1248085" y="677295"/>
                </a:cubicBezTo>
                <a:cubicBezTo>
                  <a:pt x="1097550" y="684200"/>
                  <a:pt x="929277" y="670963"/>
                  <a:pt x="713191" y="677295"/>
                </a:cubicBezTo>
                <a:cubicBezTo>
                  <a:pt x="497105" y="683627"/>
                  <a:pt x="264825" y="617117"/>
                  <a:pt x="0" y="677295"/>
                </a:cubicBezTo>
                <a:cubicBezTo>
                  <a:pt x="-5365" y="572216"/>
                  <a:pt x="3181" y="452483"/>
                  <a:pt x="0" y="325102"/>
                </a:cubicBezTo>
                <a:cubicBezTo>
                  <a:pt x="-3181" y="197721"/>
                  <a:pt x="19766" y="9900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6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Describing Categorical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Frequency Table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Proportions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6EE94-F870-D178-B344-0CCDF99A5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820" y="2191109"/>
            <a:ext cx="6832180" cy="4035089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49202394-DE21-AAE1-A0C9-F067D101BD48}"/>
              </a:ext>
            </a:extLst>
          </p:cNvPr>
          <p:cNvSpPr txBox="1"/>
          <p:nvPr/>
        </p:nvSpPr>
        <p:spPr>
          <a:xfrm>
            <a:off x="5635564" y="3846810"/>
            <a:ext cx="1619251" cy="414639"/>
          </a:xfrm>
          <a:custGeom>
            <a:avLst/>
            <a:gdLst>
              <a:gd name="connsiteX0" fmla="*/ 0 w 1619251"/>
              <a:gd name="connsiteY0" fmla="*/ 0 h 414639"/>
              <a:gd name="connsiteX1" fmla="*/ 572135 w 1619251"/>
              <a:gd name="connsiteY1" fmla="*/ 0 h 414639"/>
              <a:gd name="connsiteX2" fmla="*/ 1128078 w 1619251"/>
              <a:gd name="connsiteY2" fmla="*/ 0 h 414639"/>
              <a:gd name="connsiteX3" fmla="*/ 1619251 w 1619251"/>
              <a:gd name="connsiteY3" fmla="*/ 0 h 414639"/>
              <a:gd name="connsiteX4" fmla="*/ 1619251 w 1619251"/>
              <a:gd name="connsiteY4" fmla="*/ 414639 h 414639"/>
              <a:gd name="connsiteX5" fmla="*/ 1079501 w 1619251"/>
              <a:gd name="connsiteY5" fmla="*/ 414639 h 414639"/>
              <a:gd name="connsiteX6" fmla="*/ 572135 w 1619251"/>
              <a:gd name="connsiteY6" fmla="*/ 414639 h 414639"/>
              <a:gd name="connsiteX7" fmla="*/ 0 w 1619251"/>
              <a:gd name="connsiteY7" fmla="*/ 414639 h 414639"/>
              <a:gd name="connsiteX8" fmla="*/ 0 w 1619251"/>
              <a:gd name="connsiteY8" fmla="*/ 0 h 41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251" h="414639" extrusionOk="0">
                <a:moveTo>
                  <a:pt x="0" y="0"/>
                </a:moveTo>
                <a:cubicBezTo>
                  <a:pt x="161352" y="-59845"/>
                  <a:pt x="343244" y="66904"/>
                  <a:pt x="572135" y="0"/>
                </a:cubicBezTo>
                <a:cubicBezTo>
                  <a:pt x="801026" y="-66904"/>
                  <a:pt x="1012329" y="61275"/>
                  <a:pt x="1128078" y="0"/>
                </a:cubicBezTo>
                <a:cubicBezTo>
                  <a:pt x="1243827" y="-61275"/>
                  <a:pt x="1520254" y="28149"/>
                  <a:pt x="1619251" y="0"/>
                </a:cubicBezTo>
                <a:cubicBezTo>
                  <a:pt x="1652598" y="108136"/>
                  <a:pt x="1607197" y="243225"/>
                  <a:pt x="1619251" y="414639"/>
                </a:cubicBezTo>
                <a:cubicBezTo>
                  <a:pt x="1390931" y="419799"/>
                  <a:pt x="1302129" y="401206"/>
                  <a:pt x="1079501" y="414639"/>
                </a:cubicBezTo>
                <a:cubicBezTo>
                  <a:pt x="856873" y="428072"/>
                  <a:pt x="696568" y="373327"/>
                  <a:pt x="572135" y="414639"/>
                </a:cubicBezTo>
                <a:cubicBezTo>
                  <a:pt x="447702" y="455951"/>
                  <a:pt x="206005" y="374455"/>
                  <a:pt x="0" y="414639"/>
                </a:cubicBezTo>
                <a:cubicBezTo>
                  <a:pt x="-12761" y="220142"/>
                  <a:pt x="21932" y="15328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02D364A0-8FD2-0EAF-C823-6764BE28AB41}"/>
              </a:ext>
            </a:extLst>
          </p:cNvPr>
          <p:cNvSpPr txBox="1"/>
          <p:nvPr/>
        </p:nvSpPr>
        <p:spPr>
          <a:xfrm>
            <a:off x="8846558" y="3961607"/>
            <a:ext cx="2911245" cy="690789"/>
          </a:xfrm>
          <a:custGeom>
            <a:avLst/>
            <a:gdLst>
              <a:gd name="connsiteX0" fmla="*/ 0 w 2911245"/>
              <a:gd name="connsiteY0" fmla="*/ 0 h 690789"/>
              <a:gd name="connsiteX1" fmla="*/ 640474 w 2911245"/>
              <a:gd name="connsiteY1" fmla="*/ 0 h 690789"/>
              <a:gd name="connsiteX2" fmla="*/ 1251835 w 2911245"/>
              <a:gd name="connsiteY2" fmla="*/ 0 h 690789"/>
              <a:gd name="connsiteX3" fmla="*/ 1863197 w 2911245"/>
              <a:gd name="connsiteY3" fmla="*/ 0 h 690789"/>
              <a:gd name="connsiteX4" fmla="*/ 2911245 w 2911245"/>
              <a:gd name="connsiteY4" fmla="*/ 0 h 690789"/>
              <a:gd name="connsiteX5" fmla="*/ 2911245 w 2911245"/>
              <a:gd name="connsiteY5" fmla="*/ 345395 h 690789"/>
              <a:gd name="connsiteX6" fmla="*/ 2911245 w 2911245"/>
              <a:gd name="connsiteY6" fmla="*/ 690789 h 690789"/>
              <a:gd name="connsiteX7" fmla="*/ 2270771 w 2911245"/>
              <a:gd name="connsiteY7" fmla="*/ 690789 h 690789"/>
              <a:gd name="connsiteX8" fmla="*/ 1717635 w 2911245"/>
              <a:gd name="connsiteY8" fmla="*/ 690789 h 690789"/>
              <a:gd name="connsiteX9" fmla="*/ 1222723 w 2911245"/>
              <a:gd name="connsiteY9" fmla="*/ 690789 h 690789"/>
              <a:gd name="connsiteX10" fmla="*/ 698699 w 2911245"/>
              <a:gd name="connsiteY10" fmla="*/ 690789 h 690789"/>
              <a:gd name="connsiteX11" fmla="*/ 0 w 2911245"/>
              <a:gd name="connsiteY11" fmla="*/ 690789 h 690789"/>
              <a:gd name="connsiteX12" fmla="*/ 0 w 2911245"/>
              <a:gd name="connsiteY12" fmla="*/ 331579 h 690789"/>
              <a:gd name="connsiteX13" fmla="*/ 0 w 2911245"/>
              <a:gd name="connsiteY13" fmla="*/ 0 h 6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11245" h="690789" extrusionOk="0">
                <a:moveTo>
                  <a:pt x="0" y="0"/>
                </a:moveTo>
                <a:cubicBezTo>
                  <a:pt x="224383" y="-42663"/>
                  <a:pt x="380057" y="29606"/>
                  <a:pt x="640474" y="0"/>
                </a:cubicBezTo>
                <a:cubicBezTo>
                  <a:pt x="900891" y="-29606"/>
                  <a:pt x="1069504" y="52837"/>
                  <a:pt x="1251835" y="0"/>
                </a:cubicBezTo>
                <a:cubicBezTo>
                  <a:pt x="1434166" y="-52837"/>
                  <a:pt x="1609192" y="70690"/>
                  <a:pt x="1863197" y="0"/>
                </a:cubicBezTo>
                <a:cubicBezTo>
                  <a:pt x="2117202" y="-70690"/>
                  <a:pt x="2570952" y="105804"/>
                  <a:pt x="2911245" y="0"/>
                </a:cubicBezTo>
                <a:cubicBezTo>
                  <a:pt x="2946770" y="142962"/>
                  <a:pt x="2874507" y="189133"/>
                  <a:pt x="2911245" y="345395"/>
                </a:cubicBezTo>
                <a:cubicBezTo>
                  <a:pt x="2947983" y="501657"/>
                  <a:pt x="2894573" y="599425"/>
                  <a:pt x="2911245" y="690789"/>
                </a:cubicBezTo>
                <a:cubicBezTo>
                  <a:pt x="2667736" y="716364"/>
                  <a:pt x="2465438" y="634848"/>
                  <a:pt x="2270771" y="690789"/>
                </a:cubicBezTo>
                <a:cubicBezTo>
                  <a:pt x="2076104" y="746730"/>
                  <a:pt x="1839811" y="626916"/>
                  <a:pt x="1717635" y="690789"/>
                </a:cubicBezTo>
                <a:cubicBezTo>
                  <a:pt x="1595459" y="754662"/>
                  <a:pt x="1380042" y="683863"/>
                  <a:pt x="1222723" y="690789"/>
                </a:cubicBezTo>
                <a:cubicBezTo>
                  <a:pt x="1065404" y="697715"/>
                  <a:pt x="857313" y="668570"/>
                  <a:pt x="698699" y="690789"/>
                </a:cubicBezTo>
                <a:cubicBezTo>
                  <a:pt x="540085" y="713008"/>
                  <a:pt x="170471" y="616285"/>
                  <a:pt x="0" y="690789"/>
                </a:cubicBezTo>
                <a:cubicBezTo>
                  <a:pt x="-33933" y="527988"/>
                  <a:pt x="34398" y="467969"/>
                  <a:pt x="0" y="331579"/>
                </a:cubicBezTo>
                <a:cubicBezTo>
                  <a:pt x="-34398" y="195189"/>
                  <a:pt x="12150" y="14622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0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D01C7F-0758-2699-09F1-7FF5D1D13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04" y="2202890"/>
            <a:ext cx="6834996" cy="402331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Describing Categorical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Frequency Table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Proportions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dirty="0"/>
          </a:p>
          <a:p>
            <a:r>
              <a:rPr lang="en-US" sz="2800" dirty="0"/>
              <a:t>3. Visualization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Bar Plot  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375FDD5-0980-EFB5-F267-EFE01ABDAE90}"/>
              </a:ext>
            </a:extLst>
          </p:cNvPr>
          <p:cNvSpPr txBox="1"/>
          <p:nvPr/>
        </p:nvSpPr>
        <p:spPr>
          <a:xfrm>
            <a:off x="5635564" y="3827138"/>
            <a:ext cx="1517891" cy="399806"/>
          </a:xfrm>
          <a:custGeom>
            <a:avLst/>
            <a:gdLst>
              <a:gd name="connsiteX0" fmla="*/ 0 w 1517891"/>
              <a:gd name="connsiteY0" fmla="*/ 0 h 399806"/>
              <a:gd name="connsiteX1" fmla="*/ 536321 w 1517891"/>
              <a:gd name="connsiteY1" fmla="*/ 0 h 399806"/>
              <a:gd name="connsiteX2" fmla="*/ 1057464 w 1517891"/>
              <a:gd name="connsiteY2" fmla="*/ 0 h 399806"/>
              <a:gd name="connsiteX3" fmla="*/ 1517891 w 1517891"/>
              <a:gd name="connsiteY3" fmla="*/ 0 h 399806"/>
              <a:gd name="connsiteX4" fmla="*/ 1517891 w 1517891"/>
              <a:gd name="connsiteY4" fmla="*/ 399806 h 399806"/>
              <a:gd name="connsiteX5" fmla="*/ 1011927 w 1517891"/>
              <a:gd name="connsiteY5" fmla="*/ 399806 h 399806"/>
              <a:gd name="connsiteX6" fmla="*/ 536321 w 1517891"/>
              <a:gd name="connsiteY6" fmla="*/ 399806 h 399806"/>
              <a:gd name="connsiteX7" fmla="*/ 0 w 1517891"/>
              <a:gd name="connsiteY7" fmla="*/ 399806 h 399806"/>
              <a:gd name="connsiteX8" fmla="*/ 0 w 1517891"/>
              <a:gd name="connsiteY8" fmla="*/ 0 h 39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891" h="399806" extrusionOk="0">
                <a:moveTo>
                  <a:pt x="0" y="0"/>
                </a:moveTo>
                <a:cubicBezTo>
                  <a:pt x="154058" y="-22934"/>
                  <a:pt x="349433" y="1769"/>
                  <a:pt x="536321" y="0"/>
                </a:cubicBezTo>
                <a:cubicBezTo>
                  <a:pt x="723209" y="-1769"/>
                  <a:pt x="916628" y="60234"/>
                  <a:pt x="1057464" y="0"/>
                </a:cubicBezTo>
                <a:cubicBezTo>
                  <a:pt x="1198300" y="-60234"/>
                  <a:pt x="1417479" y="48523"/>
                  <a:pt x="1517891" y="0"/>
                </a:cubicBezTo>
                <a:cubicBezTo>
                  <a:pt x="1527439" y="192776"/>
                  <a:pt x="1503096" y="295890"/>
                  <a:pt x="1517891" y="399806"/>
                </a:cubicBezTo>
                <a:cubicBezTo>
                  <a:pt x="1390741" y="420086"/>
                  <a:pt x="1223857" y="393305"/>
                  <a:pt x="1011927" y="399806"/>
                </a:cubicBezTo>
                <a:cubicBezTo>
                  <a:pt x="799997" y="406307"/>
                  <a:pt x="658286" y="346870"/>
                  <a:pt x="536321" y="399806"/>
                </a:cubicBezTo>
                <a:cubicBezTo>
                  <a:pt x="414356" y="452742"/>
                  <a:pt x="156628" y="378047"/>
                  <a:pt x="0" y="399806"/>
                </a:cubicBezTo>
                <a:cubicBezTo>
                  <a:pt x="-41196" y="228651"/>
                  <a:pt x="36160" y="14786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2A05F21-858D-3A68-9AC4-D2A675AF4FFE}"/>
              </a:ext>
            </a:extLst>
          </p:cNvPr>
          <p:cNvSpPr txBox="1"/>
          <p:nvPr/>
        </p:nvSpPr>
        <p:spPr>
          <a:xfrm>
            <a:off x="8997351" y="5313808"/>
            <a:ext cx="2938733" cy="586660"/>
          </a:xfrm>
          <a:custGeom>
            <a:avLst/>
            <a:gdLst>
              <a:gd name="connsiteX0" fmla="*/ 0 w 2938733"/>
              <a:gd name="connsiteY0" fmla="*/ 0 h 586660"/>
              <a:gd name="connsiteX1" fmla="*/ 646521 w 2938733"/>
              <a:gd name="connsiteY1" fmla="*/ 0 h 586660"/>
              <a:gd name="connsiteX2" fmla="*/ 1263655 w 2938733"/>
              <a:gd name="connsiteY2" fmla="*/ 0 h 586660"/>
              <a:gd name="connsiteX3" fmla="*/ 1880789 w 2938733"/>
              <a:gd name="connsiteY3" fmla="*/ 0 h 586660"/>
              <a:gd name="connsiteX4" fmla="*/ 2938733 w 2938733"/>
              <a:gd name="connsiteY4" fmla="*/ 0 h 586660"/>
              <a:gd name="connsiteX5" fmla="*/ 2938733 w 2938733"/>
              <a:gd name="connsiteY5" fmla="*/ 586660 h 586660"/>
              <a:gd name="connsiteX6" fmla="*/ 2292212 w 2938733"/>
              <a:gd name="connsiteY6" fmla="*/ 586660 h 586660"/>
              <a:gd name="connsiteX7" fmla="*/ 1763240 w 2938733"/>
              <a:gd name="connsiteY7" fmla="*/ 586660 h 586660"/>
              <a:gd name="connsiteX8" fmla="*/ 1204881 w 2938733"/>
              <a:gd name="connsiteY8" fmla="*/ 586660 h 586660"/>
              <a:gd name="connsiteX9" fmla="*/ 705296 w 2938733"/>
              <a:gd name="connsiteY9" fmla="*/ 586660 h 586660"/>
              <a:gd name="connsiteX10" fmla="*/ 0 w 2938733"/>
              <a:gd name="connsiteY10" fmla="*/ 586660 h 586660"/>
              <a:gd name="connsiteX11" fmla="*/ 0 w 2938733"/>
              <a:gd name="connsiteY11" fmla="*/ 0 h 58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8733" h="586660" extrusionOk="0">
                <a:moveTo>
                  <a:pt x="0" y="0"/>
                </a:moveTo>
                <a:cubicBezTo>
                  <a:pt x="164170" y="-70681"/>
                  <a:pt x="471512" y="75966"/>
                  <a:pt x="646521" y="0"/>
                </a:cubicBezTo>
                <a:cubicBezTo>
                  <a:pt x="821530" y="-75966"/>
                  <a:pt x="1105580" y="52361"/>
                  <a:pt x="1263655" y="0"/>
                </a:cubicBezTo>
                <a:cubicBezTo>
                  <a:pt x="1421730" y="-52361"/>
                  <a:pt x="1645105" y="57639"/>
                  <a:pt x="1880789" y="0"/>
                </a:cubicBezTo>
                <a:cubicBezTo>
                  <a:pt x="2116473" y="-57639"/>
                  <a:pt x="2516498" y="24863"/>
                  <a:pt x="2938733" y="0"/>
                </a:cubicBezTo>
                <a:cubicBezTo>
                  <a:pt x="2969505" y="224718"/>
                  <a:pt x="2908402" y="454025"/>
                  <a:pt x="2938733" y="586660"/>
                </a:cubicBezTo>
                <a:cubicBezTo>
                  <a:pt x="2804045" y="650315"/>
                  <a:pt x="2551266" y="581459"/>
                  <a:pt x="2292212" y="586660"/>
                </a:cubicBezTo>
                <a:cubicBezTo>
                  <a:pt x="2033158" y="591861"/>
                  <a:pt x="1924253" y="548746"/>
                  <a:pt x="1763240" y="586660"/>
                </a:cubicBezTo>
                <a:cubicBezTo>
                  <a:pt x="1602227" y="624574"/>
                  <a:pt x="1418139" y="553654"/>
                  <a:pt x="1204881" y="586660"/>
                </a:cubicBezTo>
                <a:cubicBezTo>
                  <a:pt x="991623" y="619666"/>
                  <a:pt x="922414" y="552455"/>
                  <a:pt x="705296" y="586660"/>
                </a:cubicBezTo>
                <a:cubicBezTo>
                  <a:pt x="488178" y="620865"/>
                  <a:pt x="217358" y="515741"/>
                  <a:pt x="0" y="586660"/>
                </a:cubicBezTo>
                <a:cubicBezTo>
                  <a:pt x="-69948" y="454624"/>
                  <a:pt x="45096" y="28467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0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Why Describing Data is Important?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25555"/>
            <a:ext cx="61031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Data Exploration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862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Exploring Data Distribution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354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86ED5A-2068-F3C9-3689-480ADFE07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155" y="2134661"/>
            <a:ext cx="6975620" cy="409153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Exploring Data Distribution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Histogram</a:t>
            </a:r>
          </a:p>
          <a:p>
            <a:pPr lvl="1"/>
            <a:endParaRPr lang="en-US" sz="32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A9D8DFA-96C0-FDD6-875E-338DCE2EC546}"/>
              </a:ext>
            </a:extLst>
          </p:cNvPr>
          <p:cNvSpPr txBox="1"/>
          <p:nvPr/>
        </p:nvSpPr>
        <p:spPr>
          <a:xfrm>
            <a:off x="5485245" y="3751917"/>
            <a:ext cx="967313" cy="460191"/>
          </a:xfrm>
          <a:custGeom>
            <a:avLst/>
            <a:gdLst>
              <a:gd name="connsiteX0" fmla="*/ 0 w 967313"/>
              <a:gd name="connsiteY0" fmla="*/ 0 h 460191"/>
              <a:gd name="connsiteX1" fmla="*/ 503003 w 967313"/>
              <a:gd name="connsiteY1" fmla="*/ 0 h 460191"/>
              <a:gd name="connsiteX2" fmla="*/ 967313 w 967313"/>
              <a:gd name="connsiteY2" fmla="*/ 0 h 460191"/>
              <a:gd name="connsiteX3" fmla="*/ 967313 w 967313"/>
              <a:gd name="connsiteY3" fmla="*/ 460191 h 460191"/>
              <a:gd name="connsiteX4" fmla="*/ 493330 w 967313"/>
              <a:gd name="connsiteY4" fmla="*/ 460191 h 460191"/>
              <a:gd name="connsiteX5" fmla="*/ 0 w 967313"/>
              <a:gd name="connsiteY5" fmla="*/ 460191 h 460191"/>
              <a:gd name="connsiteX6" fmla="*/ 0 w 967313"/>
              <a:gd name="connsiteY6" fmla="*/ 0 h 46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7313" h="460191" extrusionOk="0">
                <a:moveTo>
                  <a:pt x="0" y="0"/>
                </a:moveTo>
                <a:cubicBezTo>
                  <a:pt x="155416" y="-41372"/>
                  <a:pt x="254257" y="13692"/>
                  <a:pt x="503003" y="0"/>
                </a:cubicBezTo>
                <a:cubicBezTo>
                  <a:pt x="751749" y="-13692"/>
                  <a:pt x="807454" y="35692"/>
                  <a:pt x="967313" y="0"/>
                </a:cubicBezTo>
                <a:cubicBezTo>
                  <a:pt x="1007700" y="176899"/>
                  <a:pt x="924071" y="268143"/>
                  <a:pt x="967313" y="460191"/>
                </a:cubicBezTo>
                <a:cubicBezTo>
                  <a:pt x="837978" y="493694"/>
                  <a:pt x="699739" y="420315"/>
                  <a:pt x="493330" y="460191"/>
                </a:cubicBezTo>
                <a:cubicBezTo>
                  <a:pt x="286921" y="500067"/>
                  <a:pt x="123754" y="441898"/>
                  <a:pt x="0" y="460191"/>
                </a:cubicBezTo>
                <a:cubicBezTo>
                  <a:pt x="-16839" y="240269"/>
                  <a:pt x="1865" y="9269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AD296-9FE7-EB77-55E6-5D9C3FFDC944}"/>
              </a:ext>
            </a:extLst>
          </p:cNvPr>
          <p:cNvSpPr txBox="1"/>
          <p:nvPr/>
        </p:nvSpPr>
        <p:spPr>
          <a:xfrm>
            <a:off x="8784159" y="5098211"/>
            <a:ext cx="3206557" cy="1009291"/>
          </a:xfrm>
          <a:custGeom>
            <a:avLst/>
            <a:gdLst>
              <a:gd name="connsiteX0" fmla="*/ 0 w 3206557"/>
              <a:gd name="connsiteY0" fmla="*/ 0 h 1009291"/>
              <a:gd name="connsiteX1" fmla="*/ 598557 w 3206557"/>
              <a:gd name="connsiteY1" fmla="*/ 0 h 1009291"/>
              <a:gd name="connsiteX2" fmla="*/ 1165049 w 3206557"/>
              <a:gd name="connsiteY2" fmla="*/ 0 h 1009291"/>
              <a:gd name="connsiteX3" fmla="*/ 1731541 w 3206557"/>
              <a:gd name="connsiteY3" fmla="*/ 0 h 1009291"/>
              <a:gd name="connsiteX4" fmla="*/ 2330098 w 3206557"/>
              <a:gd name="connsiteY4" fmla="*/ 0 h 1009291"/>
              <a:gd name="connsiteX5" fmla="*/ 3206557 w 3206557"/>
              <a:gd name="connsiteY5" fmla="*/ 0 h 1009291"/>
              <a:gd name="connsiteX6" fmla="*/ 3206557 w 3206557"/>
              <a:gd name="connsiteY6" fmla="*/ 474367 h 1009291"/>
              <a:gd name="connsiteX7" fmla="*/ 3206557 w 3206557"/>
              <a:gd name="connsiteY7" fmla="*/ 1009291 h 1009291"/>
              <a:gd name="connsiteX8" fmla="*/ 2608000 w 3206557"/>
              <a:gd name="connsiteY8" fmla="*/ 1009291 h 1009291"/>
              <a:gd name="connsiteX9" fmla="*/ 2169770 w 3206557"/>
              <a:gd name="connsiteY9" fmla="*/ 1009291 h 1009291"/>
              <a:gd name="connsiteX10" fmla="*/ 1699475 w 3206557"/>
              <a:gd name="connsiteY10" fmla="*/ 1009291 h 1009291"/>
              <a:gd name="connsiteX11" fmla="*/ 1229180 w 3206557"/>
              <a:gd name="connsiteY11" fmla="*/ 1009291 h 1009291"/>
              <a:gd name="connsiteX12" fmla="*/ 630623 w 3206557"/>
              <a:gd name="connsiteY12" fmla="*/ 1009291 h 1009291"/>
              <a:gd name="connsiteX13" fmla="*/ 0 w 3206557"/>
              <a:gd name="connsiteY13" fmla="*/ 1009291 h 1009291"/>
              <a:gd name="connsiteX14" fmla="*/ 0 w 3206557"/>
              <a:gd name="connsiteY14" fmla="*/ 494553 h 1009291"/>
              <a:gd name="connsiteX15" fmla="*/ 0 w 3206557"/>
              <a:gd name="connsiteY15" fmla="*/ 0 h 100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6557" h="1009291" extrusionOk="0">
                <a:moveTo>
                  <a:pt x="0" y="0"/>
                </a:moveTo>
                <a:cubicBezTo>
                  <a:pt x="182316" y="-67120"/>
                  <a:pt x="313181" y="57715"/>
                  <a:pt x="598557" y="0"/>
                </a:cubicBezTo>
                <a:cubicBezTo>
                  <a:pt x="883933" y="-57715"/>
                  <a:pt x="1004882" y="12599"/>
                  <a:pt x="1165049" y="0"/>
                </a:cubicBezTo>
                <a:cubicBezTo>
                  <a:pt x="1325216" y="-12599"/>
                  <a:pt x="1561684" y="14073"/>
                  <a:pt x="1731541" y="0"/>
                </a:cubicBezTo>
                <a:cubicBezTo>
                  <a:pt x="1901398" y="-14073"/>
                  <a:pt x="2087798" y="15965"/>
                  <a:pt x="2330098" y="0"/>
                </a:cubicBezTo>
                <a:cubicBezTo>
                  <a:pt x="2572398" y="-15965"/>
                  <a:pt x="2996459" y="37526"/>
                  <a:pt x="3206557" y="0"/>
                </a:cubicBezTo>
                <a:cubicBezTo>
                  <a:pt x="3257575" y="133556"/>
                  <a:pt x="3193380" y="348712"/>
                  <a:pt x="3206557" y="474367"/>
                </a:cubicBezTo>
                <a:cubicBezTo>
                  <a:pt x="3219734" y="600022"/>
                  <a:pt x="3160919" y="895268"/>
                  <a:pt x="3206557" y="1009291"/>
                </a:cubicBezTo>
                <a:cubicBezTo>
                  <a:pt x="2969695" y="1022893"/>
                  <a:pt x="2774627" y="948105"/>
                  <a:pt x="2608000" y="1009291"/>
                </a:cubicBezTo>
                <a:cubicBezTo>
                  <a:pt x="2441373" y="1070477"/>
                  <a:pt x="2263545" y="1007948"/>
                  <a:pt x="2169770" y="1009291"/>
                </a:cubicBezTo>
                <a:cubicBezTo>
                  <a:pt x="2075995" y="1010634"/>
                  <a:pt x="1931789" y="999618"/>
                  <a:pt x="1699475" y="1009291"/>
                </a:cubicBezTo>
                <a:cubicBezTo>
                  <a:pt x="1467162" y="1018964"/>
                  <a:pt x="1357315" y="1007533"/>
                  <a:pt x="1229180" y="1009291"/>
                </a:cubicBezTo>
                <a:cubicBezTo>
                  <a:pt x="1101046" y="1011049"/>
                  <a:pt x="757078" y="1002614"/>
                  <a:pt x="630623" y="1009291"/>
                </a:cubicBezTo>
                <a:cubicBezTo>
                  <a:pt x="504168" y="1015968"/>
                  <a:pt x="145432" y="977608"/>
                  <a:pt x="0" y="1009291"/>
                </a:cubicBezTo>
                <a:cubicBezTo>
                  <a:pt x="-59007" y="803689"/>
                  <a:pt x="8871" y="665118"/>
                  <a:pt x="0" y="494553"/>
                </a:cubicBezTo>
                <a:cubicBezTo>
                  <a:pt x="-8871" y="323988"/>
                  <a:pt x="52694" y="1339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21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5AF754-7DA0-6D7F-3B0B-BE098830C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87" y="2118904"/>
            <a:ext cx="6938513" cy="407339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Exploring Data Distribution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Histogram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Boxplot</a:t>
            </a:r>
          </a:p>
          <a:p>
            <a:pPr lvl="1"/>
            <a:endParaRPr lang="en-US" sz="32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0C8B182-ACBC-5A37-CF13-770850F9FD80}"/>
              </a:ext>
            </a:extLst>
          </p:cNvPr>
          <p:cNvSpPr txBox="1"/>
          <p:nvPr/>
        </p:nvSpPr>
        <p:spPr>
          <a:xfrm>
            <a:off x="5538680" y="3745303"/>
            <a:ext cx="1154546" cy="464388"/>
          </a:xfrm>
          <a:custGeom>
            <a:avLst/>
            <a:gdLst>
              <a:gd name="connsiteX0" fmla="*/ 0 w 1154546"/>
              <a:gd name="connsiteY0" fmla="*/ 0 h 464388"/>
              <a:gd name="connsiteX1" fmla="*/ 600364 w 1154546"/>
              <a:gd name="connsiteY1" fmla="*/ 0 h 464388"/>
              <a:gd name="connsiteX2" fmla="*/ 1154546 w 1154546"/>
              <a:gd name="connsiteY2" fmla="*/ 0 h 464388"/>
              <a:gd name="connsiteX3" fmla="*/ 1154546 w 1154546"/>
              <a:gd name="connsiteY3" fmla="*/ 464388 h 464388"/>
              <a:gd name="connsiteX4" fmla="*/ 588818 w 1154546"/>
              <a:gd name="connsiteY4" fmla="*/ 464388 h 464388"/>
              <a:gd name="connsiteX5" fmla="*/ 0 w 1154546"/>
              <a:gd name="connsiteY5" fmla="*/ 464388 h 464388"/>
              <a:gd name="connsiteX6" fmla="*/ 0 w 1154546"/>
              <a:gd name="connsiteY6" fmla="*/ 0 h 46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546" h="464388" extrusionOk="0">
                <a:moveTo>
                  <a:pt x="0" y="0"/>
                </a:moveTo>
                <a:cubicBezTo>
                  <a:pt x="242945" y="-62208"/>
                  <a:pt x="468829" y="13233"/>
                  <a:pt x="600364" y="0"/>
                </a:cubicBezTo>
                <a:cubicBezTo>
                  <a:pt x="731899" y="-13233"/>
                  <a:pt x="961454" y="12703"/>
                  <a:pt x="1154546" y="0"/>
                </a:cubicBezTo>
                <a:cubicBezTo>
                  <a:pt x="1165810" y="96184"/>
                  <a:pt x="1131819" y="365007"/>
                  <a:pt x="1154546" y="464388"/>
                </a:cubicBezTo>
                <a:cubicBezTo>
                  <a:pt x="893877" y="474869"/>
                  <a:pt x="866228" y="438954"/>
                  <a:pt x="588818" y="464388"/>
                </a:cubicBezTo>
                <a:cubicBezTo>
                  <a:pt x="311408" y="489822"/>
                  <a:pt x="187018" y="415132"/>
                  <a:pt x="0" y="464388"/>
                </a:cubicBezTo>
                <a:cubicBezTo>
                  <a:pt x="-28304" y="301718"/>
                  <a:pt x="53321" y="17109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CEF6A-5AF9-0C38-5E0E-DD01B4D8AB80}"/>
              </a:ext>
            </a:extLst>
          </p:cNvPr>
          <p:cNvSpPr txBox="1"/>
          <p:nvPr/>
        </p:nvSpPr>
        <p:spPr>
          <a:xfrm>
            <a:off x="8722742" y="5041316"/>
            <a:ext cx="3345457" cy="1020829"/>
          </a:xfrm>
          <a:custGeom>
            <a:avLst/>
            <a:gdLst>
              <a:gd name="connsiteX0" fmla="*/ 0 w 3345457"/>
              <a:gd name="connsiteY0" fmla="*/ 0 h 1020829"/>
              <a:gd name="connsiteX1" fmla="*/ 624485 w 3345457"/>
              <a:gd name="connsiteY1" fmla="*/ 0 h 1020829"/>
              <a:gd name="connsiteX2" fmla="*/ 1215516 w 3345457"/>
              <a:gd name="connsiteY2" fmla="*/ 0 h 1020829"/>
              <a:gd name="connsiteX3" fmla="*/ 1806547 w 3345457"/>
              <a:gd name="connsiteY3" fmla="*/ 0 h 1020829"/>
              <a:gd name="connsiteX4" fmla="*/ 2431032 w 3345457"/>
              <a:gd name="connsiteY4" fmla="*/ 0 h 1020829"/>
              <a:gd name="connsiteX5" fmla="*/ 3345457 w 3345457"/>
              <a:gd name="connsiteY5" fmla="*/ 0 h 1020829"/>
              <a:gd name="connsiteX6" fmla="*/ 3345457 w 3345457"/>
              <a:gd name="connsiteY6" fmla="*/ 479790 h 1020829"/>
              <a:gd name="connsiteX7" fmla="*/ 3345457 w 3345457"/>
              <a:gd name="connsiteY7" fmla="*/ 1020829 h 1020829"/>
              <a:gd name="connsiteX8" fmla="*/ 2720972 w 3345457"/>
              <a:gd name="connsiteY8" fmla="*/ 1020829 h 1020829"/>
              <a:gd name="connsiteX9" fmla="*/ 2263759 w 3345457"/>
              <a:gd name="connsiteY9" fmla="*/ 1020829 h 1020829"/>
              <a:gd name="connsiteX10" fmla="*/ 1773092 w 3345457"/>
              <a:gd name="connsiteY10" fmla="*/ 1020829 h 1020829"/>
              <a:gd name="connsiteX11" fmla="*/ 1282425 w 3345457"/>
              <a:gd name="connsiteY11" fmla="*/ 1020829 h 1020829"/>
              <a:gd name="connsiteX12" fmla="*/ 657940 w 3345457"/>
              <a:gd name="connsiteY12" fmla="*/ 1020829 h 1020829"/>
              <a:gd name="connsiteX13" fmla="*/ 0 w 3345457"/>
              <a:gd name="connsiteY13" fmla="*/ 1020829 h 1020829"/>
              <a:gd name="connsiteX14" fmla="*/ 0 w 3345457"/>
              <a:gd name="connsiteY14" fmla="*/ 500206 h 1020829"/>
              <a:gd name="connsiteX15" fmla="*/ 0 w 3345457"/>
              <a:gd name="connsiteY15" fmla="*/ 0 h 102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45457" h="1020829" extrusionOk="0">
                <a:moveTo>
                  <a:pt x="0" y="0"/>
                </a:moveTo>
                <a:cubicBezTo>
                  <a:pt x="188642" y="-65308"/>
                  <a:pt x="496150" y="29957"/>
                  <a:pt x="624485" y="0"/>
                </a:cubicBezTo>
                <a:cubicBezTo>
                  <a:pt x="752821" y="-29957"/>
                  <a:pt x="981264" y="814"/>
                  <a:pt x="1215516" y="0"/>
                </a:cubicBezTo>
                <a:cubicBezTo>
                  <a:pt x="1449768" y="-814"/>
                  <a:pt x="1516825" y="63147"/>
                  <a:pt x="1806547" y="0"/>
                </a:cubicBezTo>
                <a:cubicBezTo>
                  <a:pt x="2096269" y="-63147"/>
                  <a:pt x="2244517" y="26473"/>
                  <a:pt x="2431032" y="0"/>
                </a:cubicBezTo>
                <a:cubicBezTo>
                  <a:pt x="2617548" y="-26473"/>
                  <a:pt x="2944845" y="99642"/>
                  <a:pt x="3345457" y="0"/>
                </a:cubicBezTo>
                <a:cubicBezTo>
                  <a:pt x="3356572" y="154886"/>
                  <a:pt x="3320144" y="359836"/>
                  <a:pt x="3345457" y="479790"/>
                </a:cubicBezTo>
                <a:cubicBezTo>
                  <a:pt x="3370770" y="599744"/>
                  <a:pt x="3315991" y="806459"/>
                  <a:pt x="3345457" y="1020829"/>
                </a:cubicBezTo>
                <a:cubicBezTo>
                  <a:pt x="3162777" y="1056853"/>
                  <a:pt x="2997182" y="997371"/>
                  <a:pt x="2720972" y="1020829"/>
                </a:cubicBezTo>
                <a:cubicBezTo>
                  <a:pt x="2444763" y="1044287"/>
                  <a:pt x="2470133" y="985447"/>
                  <a:pt x="2263759" y="1020829"/>
                </a:cubicBezTo>
                <a:cubicBezTo>
                  <a:pt x="2057385" y="1056211"/>
                  <a:pt x="1900437" y="997224"/>
                  <a:pt x="1773092" y="1020829"/>
                </a:cubicBezTo>
                <a:cubicBezTo>
                  <a:pt x="1645747" y="1044434"/>
                  <a:pt x="1411821" y="962759"/>
                  <a:pt x="1282425" y="1020829"/>
                </a:cubicBezTo>
                <a:cubicBezTo>
                  <a:pt x="1153029" y="1078899"/>
                  <a:pt x="957334" y="1016144"/>
                  <a:pt x="657940" y="1020829"/>
                </a:cubicBezTo>
                <a:cubicBezTo>
                  <a:pt x="358546" y="1025514"/>
                  <a:pt x="169220" y="972664"/>
                  <a:pt x="0" y="1020829"/>
                </a:cubicBezTo>
                <a:cubicBezTo>
                  <a:pt x="-17138" y="870075"/>
                  <a:pt x="32193" y="733269"/>
                  <a:pt x="0" y="500206"/>
                </a:cubicBezTo>
                <a:cubicBezTo>
                  <a:pt x="-32193" y="267143"/>
                  <a:pt x="41287" y="22463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5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Checking Data Structure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4473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D23841-8C76-D0C6-1A99-D5B311FDB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3" y="2234242"/>
            <a:ext cx="6836227" cy="399195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Checking Data Structure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Data Structure</a:t>
            </a:r>
          </a:p>
          <a:p>
            <a:pPr lvl="1"/>
            <a:endParaRPr lang="en-US" sz="32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34DF20F-30D7-E674-AF52-A8DDD7CFE6AA}"/>
              </a:ext>
            </a:extLst>
          </p:cNvPr>
          <p:cNvSpPr txBox="1"/>
          <p:nvPr/>
        </p:nvSpPr>
        <p:spPr>
          <a:xfrm>
            <a:off x="5635564" y="3836466"/>
            <a:ext cx="1093040" cy="424983"/>
          </a:xfrm>
          <a:custGeom>
            <a:avLst/>
            <a:gdLst>
              <a:gd name="connsiteX0" fmla="*/ 0 w 1093040"/>
              <a:gd name="connsiteY0" fmla="*/ 0 h 424983"/>
              <a:gd name="connsiteX1" fmla="*/ 568381 w 1093040"/>
              <a:gd name="connsiteY1" fmla="*/ 0 h 424983"/>
              <a:gd name="connsiteX2" fmla="*/ 1093040 w 1093040"/>
              <a:gd name="connsiteY2" fmla="*/ 0 h 424983"/>
              <a:gd name="connsiteX3" fmla="*/ 1093040 w 1093040"/>
              <a:gd name="connsiteY3" fmla="*/ 424983 h 424983"/>
              <a:gd name="connsiteX4" fmla="*/ 557450 w 1093040"/>
              <a:gd name="connsiteY4" fmla="*/ 424983 h 424983"/>
              <a:gd name="connsiteX5" fmla="*/ 0 w 1093040"/>
              <a:gd name="connsiteY5" fmla="*/ 424983 h 424983"/>
              <a:gd name="connsiteX6" fmla="*/ 0 w 1093040"/>
              <a:gd name="connsiteY6" fmla="*/ 0 h 4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040" h="424983" extrusionOk="0">
                <a:moveTo>
                  <a:pt x="0" y="0"/>
                </a:moveTo>
                <a:cubicBezTo>
                  <a:pt x="149086" y="-40848"/>
                  <a:pt x="338483" y="25759"/>
                  <a:pt x="568381" y="0"/>
                </a:cubicBezTo>
                <a:cubicBezTo>
                  <a:pt x="798279" y="-25759"/>
                  <a:pt x="842888" y="23369"/>
                  <a:pt x="1093040" y="0"/>
                </a:cubicBezTo>
                <a:cubicBezTo>
                  <a:pt x="1097160" y="131570"/>
                  <a:pt x="1064668" y="305540"/>
                  <a:pt x="1093040" y="424983"/>
                </a:cubicBezTo>
                <a:cubicBezTo>
                  <a:pt x="971055" y="485436"/>
                  <a:pt x="692294" y="387037"/>
                  <a:pt x="557450" y="424983"/>
                </a:cubicBezTo>
                <a:cubicBezTo>
                  <a:pt x="422606" y="462929"/>
                  <a:pt x="147282" y="382726"/>
                  <a:pt x="0" y="424983"/>
                </a:cubicBezTo>
                <a:cubicBezTo>
                  <a:pt x="-31067" y="298486"/>
                  <a:pt x="29319" y="13619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E0EA7-DEB8-85A4-EA06-0659761702C9}"/>
              </a:ext>
            </a:extLst>
          </p:cNvPr>
          <p:cNvSpPr txBox="1"/>
          <p:nvPr/>
        </p:nvSpPr>
        <p:spPr>
          <a:xfrm>
            <a:off x="8846558" y="4009410"/>
            <a:ext cx="3221641" cy="597096"/>
          </a:xfrm>
          <a:custGeom>
            <a:avLst/>
            <a:gdLst>
              <a:gd name="connsiteX0" fmla="*/ 0 w 3221641"/>
              <a:gd name="connsiteY0" fmla="*/ 0 h 597096"/>
              <a:gd name="connsiteX1" fmla="*/ 601373 w 3221641"/>
              <a:gd name="connsiteY1" fmla="*/ 0 h 597096"/>
              <a:gd name="connsiteX2" fmla="*/ 1170530 w 3221641"/>
              <a:gd name="connsiteY2" fmla="*/ 0 h 597096"/>
              <a:gd name="connsiteX3" fmla="*/ 1739686 w 3221641"/>
              <a:gd name="connsiteY3" fmla="*/ 0 h 597096"/>
              <a:gd name="connsiteX4" fmla="*/ 2341059 w 3221641"/>
              <a:gd name="connsiteY4" fmla="*/ 0 h 597096"/>
              <a:gd name="connsiteX5" fmla="*/ 3221641 w 3221641"/>
              <a:gd name="connsiteY5" fmla="*/ 0 h 597096"/>
              <a:gd name="connsiteX6" fmla="*/ 3221641 w 3221641"/>
              <a:gd name="connsiteY6" fmla="*/ 597096 h 597096"/>
              <a:gd name="connsiteX7" fmla="*/ 2620268 w 3221641"/>
              <a:gd name="connsiteY7" fmla="*/ 597096 h 597096"/>
              <a:gd name="connsiteX8" fmla="*/ 2115544 w 3221641"/>
              <a:gd name="connsiteY8" fmla="*/ 597096 h 597096"/>
              <a:gd name="connsiteX9" fmla="*/ 1675253 w 3221641"/>
              <a:gd name="connsiteY9" fmla="*/ 597096 h 597096"/>
              <a:gd name="connsiteX10" fmla="*/ 1202746 w 3221641"/>
              <a:gd name="connsiteY10" fmla="*/ 597096 h 597096"/>
              <a:gd name="connsiteX11" fmla="*/ 730239 w 3221641"/>
              <a:gd name="connsiteY11" fmla="*/ 597096 h 597096"/>
              <a:gd name="connsiteX12" fmla="*/ 0 w 3221641"/>
              <a:gd name="connsiteY12" fmla="*/ 597096 h 597096"/>
              <a:gd name="connsiteX13" fmla="*/ 0 w 3221641"/>
              <a:gd name="connsiteY13" fmla="*/ 0 h 5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21641" h="597096" extrusionOk="0">
                <a:moveTo>
                  <a:pt x="0" y="0"/>
                </a:moveTo>
                <a:cubicBezTo>
                  <a:pt x="294144" y="-11587"/>
                  <a:pt x="455125" y="26975"/>
                  <a:pt x="601373" y="0"/>
                </a:cubicBezTo>
                <a:cubicBezTo>
                  <a:pt x="747621" y="-26975"/>
                  <a:pt x="923232" y="51303"/>
                  <a:pt x="1170530" y="0"/>
                </a:cubicBezTo>
                <a:cubicBezTo>
                  <a:pt x="1417828" y="-51303"/>
                  <a:pt x="1608205" y="19999"/>
                  <a:pt x="1739686" y="0"/>
                </a:cubicBezTo>
                <a:cubicBezTo>
                  <a:pt x="1871167" y="-19999"/>
                  <a:pt x="2100740" y="25209"/>
                  <a:pt x="2341059" y="0"/>
                </a:cubicBezTo>
                <a:cubicBezTo>
                  <a:pt x="2581378" y="-25209"/>
                  <a:pt x="2927325" y="79381"/>
                  <a:pt x="3221641" y="0"/>
                </a:cubicBezTo>
                <a:cubicBezTo>
                  <a:pt x="3261091" y="123055"/>
                  <a:pt x="3190170" y="330836"/>
                  <a:pt x="3221641" y="597096"/>
                </a:cubicBezTo>
                <a:cubicBezTo>
                  <a:pt x="2999250" y="645736"/>
                  <a:pt x="2840284" y="558982"/>
                  <a:pt x="2620268" y="597096"/>
                </a:cubicBezTo>
                <a:cubicBezTo>
                  <a:pt x="2400252" y="635210"/>
                  <a:pt x="2330672" y="579706"/>
                  <a:pt x="2115544" y="597096"/>
                </a:cubicBezTo>
                <a:cubicBezTo>
                  <a:pt x="1900416" y="614486"/>
                  <a:pt x="1785562" y="548279"/>
                  <a:pt x="1675253" y="597096"/>
                </a:cubicBezTo>
                <a:cubicBezTo>
                  <a:pt x="1564944" y="645913"/>
                  <a:pt x="1324057" y="593686"/>
                  <a:pt x="1202746" y="597096"/>
                </a:cubicBezTo>
                <a:cubicBezTo>
                  <a:pt x="1081435" y="600506"/>
                  <a:pt x="952504" y="582499"/>
                  <a:pt x="730239" y="597096"/>
                </a:cubicBezTo>
                <a:cubicBezTo>
                  <a:pt x="507974" y="611693"/>
                  <a:pt x="241710" y="532413"/>
                  <a:pt x="0" y="597096"/>
                </a:cubicBezTo>
                <a:cubicBezTo>
                  <a:pt x="-41464" y="342723"/>
                  <a:pt x="18435" y="18449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71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03B690-F809-6178-6C10-19ED866C6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257" y="2196607"/>
            <a:ext cx="6817743" cy="401274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Checking Data Structure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Data Structure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Data Dimensions</a:t>
            </a:r>
          </a:p>
          <a:p>
            <a:pPr lvl="1"/>
            <a:endParaRPr lang="en-US" sz="32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54EEC893-1DE6-9780-D5E8-CD2A3400D20C}"/>
              </a:ext>
            </a:extLst>
          </p:cNvPr>
          <p:cNvSpPr txBox="1"/>
          <p:nvPr/>
        </p:nvSpPr>
        <p:spPr>
          <a:xfrm>
            <a:off x="5643152" y="3838755"/>
            <a:ext cx="1119957" cy="373353"/>
          </a:xfrm>
          <a:custGeom>
            <a:avLst/>
            <a:gdLst>
              <a:gd name="connsiteX0" fmla="*/ 0 w 1119957"/>
              <a:gd name="connsiteY0" fmla="*/ 0 h 373353"/>
              <a:gd name="connsiteX1" fmla="*/ 582378 w 1119957"/>
              <a:gd name="connsiteY1" fmla="*/ 0 h 373353"/>
              <a:gd name="connsiteX2" fmla="*/ 1119957 w 1119957"/>
              <a:gd name="connsiteY2" fmla="*/ 0 h 373353"/>
              <a:gd name="connsiteX3" fmla="*/ 1119957 w 1119957"/>
              <a:gd name="connsiteY3" fmla="*/ 373353 h 373353"/>
              <a:gd name="connsiteX4" fmla="*/ 571178 w 1119957"/>
              <a:gd name="connsiteY4" fmla="*/ 373353 h 373353"/>
              <a:gd name="connsiteX5" fmla="*/ 0 w 1119957"/>
              <a:gd name="connsiteY5" fmla="*/ 373353 h 373353"/>
              <a:gd name="connsiteX6" fmla="*/ 0 w 1119957"/>
              <a:gd name="connsiteY6" fmla="*/ 0 h 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957" h="373353" extrusionOk="0">
                <a:moveTo>
                  <a:pt x="0" y="0"/>
                </a:moveTo>
                <a:cubicBezTo>
                  <a:pt x="181461" y="-9732"/>
                  <a:pt x="369769" y="4745"/>
                  <a:pt x="582378" y="0"/>
                </a:cubicBezTo>
                <a:cubicBezTo>
                  <a:pt x="794987" y="-4745"/>
                  <a:pt x="884710" y="56127"/>
                  <a:pt x="1119957" y="0"/>
                </a:cubicBezTo>
                <a:cubicBezTo>
                  <a:pt x="1132595" y="169415"/>
                  <a:pt x="1091907" y="188188"/>
                  <a:pt x="1119957" y="373353"/>
                </a:cubicBezTo>
                <a:cubicBezTo>
                  <a:pt x="1000693" y="409991"/>
                  <a:pt x="779230" y="366893"/>
                  <a:pt x="571178" y="373353"/>
                </a:cubicBezTo>
                <a:cubicBezTo>
                  <a:pt x="363126" y="379813"/>
                  <a:pt x="193077" y="350375"/>
                  <a:pt x="0" y="373353"/>
                </a:cubicBezTo>
                <a:cubicBezTo>
                  <a:pt x="-42736" y="195862"/>
                  <a:pt x="14960" y="12043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90A4CAD-3399-6273-EFB4-1F7D42A8DD7A}"/>
              </a:ext>
            </a:extLst>
          </p:cNvPr>
          <p:cNvSpPr txBox="1"/>
          <p:nvPr/>
        </p:nvSpPr>
        <p:spPr>
          <a:xfrm>
            <a:off x="8824823" y="4330460"/>
            <a:ext cx="785003" cy="310552"/>
          </a:xfrm>
          <a:custGeom>
            <a:avLst/>
            <a:gdLst>
              <a:gd name="connsiteX0" fmla="*/ 0 w 785003"/>
              <a:gd name="connsiteY0" fmla="*/ 0 h 310552"/>
              <a:gd name="connsiteX1" fmla="*/ 408202 w 785003"/>
              <a:gd name="connsiteY1" fmla="*/ 0 h 310552"/>
              <a:gd name="connsiteX2" fmla="*/ 785003 w 785003"/>
              <a:gd name="connsiteY2" fmla="*/ 0 h 310552"/>
              <a:gd name="connsiteX3" fmla="*/ 785003 w 785003"/>
              <a:gd name="connsiteY3" fmla="*/ 310552 h 310552"/>
              <a:gd name="connsiteX4" fmla="*/ 400352 w 785003"/>
              <a:gd name="connsiteY4" fmla="*/ 310552 h 310552"/>
              <a:gd name="connsiteX5" fmla="*/ 0 w 785003"/>
              <a:gd name="connsiteY5" fmla="*/ 310552 h 310552"/>
              <a:gd name="connsiteX6" fmla="*/ 0 w 785003"/>
              <a:gd name="connsiteY6" fmla="*/ 0 h 3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003" h="310552" extrusionOk="0">
                <a:moveTo>
                  <a:pt x="0" y="0"/>
                </a:moveTo>
                <a:cubicBezTo>
                  <a:pt x="203245" y="-45529"/>
                  <a:pt x="244818" y="16317"/>
                  <a:pt x="408202" y="0"/>
                </a:cubicBezTo>
                <a:cubicBezTo>
                  <a:pt x="571586" y="-16317"/>
                  <a:pt x="654950" y="17073"/>
                  <a:pt x="785003" y="0"/>
                </a:cubicBezTo>
                <a:cubicBezTo>
                  <a:pt x="817771" y="127581"/>
                  <a:pt x="768265" y="162419"/>
                  <a:pt x="785003" y="310552"/>
                </a:cubicBezTo>
                <a:cubicBezTo>
                  <a:pt x="694725" y="312577"/>
                  <a:pt x="556722" y="265594"/>
                  <a:pt x="400352" y="310552"/>
                </a:cubicBezTo>
                <a:cubicBezTo>
                  <a:pt x="243982" y="355510"/>
                  <a:pt x="125374" y="268384"/>
                  <a:pt x="0" y="310552"/>
                </a:cubicBezTo>
                <a:cubicBezTo>
                  <a:pt x="-25213" y="203674"/>
                  <a:pt x="12162" y="14809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77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A8E29C-16C6-225F-276E-82063B7CC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36" y="2250040"/>
            <a:ext cx="6791863" cy="397615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Checking Data Structure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Data Structure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Data Dimensions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Column Names</a:t>
            </a:r>
          </a:p>
          <a:p>
            <a:pPr lvl="1"/>
            <a:endParaRPr lang="en-US" sz="32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D6E7A83-7EA1-09B4-5DFF-7D29C841BF17}"/>
              </a:ext>
            </a:extLst>
          </p:cNvPr>
          <p:cNvSpPr txBox="1"/>
          <p:nvPr/>
        </p:nvSpPr>
        <p:spPr>
          <a:xfrm>
            <a:off x="5635564" y="3945070"/>
            <a:ext cx="980896" cy="460191"/>
          </a:xfrm>
          <a:custGeom>
            <a:avLst/>
            <a:gdLst>
              <a:gd name="connsiteX0" fmla="*/ 0 w 980896"/>
              <a:gd name="connsiteY0" fmla="*/ 0 h 460191"/>
              <a:gd name="connsiteX1" fmla="*/ 510066 w 980896"/>
              <a:gd name="connsiteY1" fmla="*/ 0 h 460191"/>
              <a:gd name="connsiteX2" fmla="*/ 980896 w 980896"/>
              <a:gd name="connsiteY2" fmla="*/ 0 h 460191"/>
              <a:gd name="connsiteX3" fmla="*/ 980896 w 980896"/>
              <a:gd name="connsiteY3" fmla="*/ 460191 h 460191"/>
              <a:gd name="connsiteX4" fmla="*/ 500257 w 980896"/>
              <a:gd name="connsiteY4" fmla="*/ 460191 h 460191"/>
              <a:gd name="connsiteX5" fmla="*/ 0 w 980896"/>
              <a:gd name="connsiteY5" fmla="*/ 460191 h 460191"/>
              <a:gd name="connsiteX6" fmla="*/ 0 w 980896"/>
              <a:gd name="connsiteY6" fmla="*/ 0 h 46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896" h="460191" extrusionOk="0">
                <a:moveTo>
                  <a:pt x="0" y="0"/>
                </a:moveTo>
                <a:cubicBezTo>
                  <a:pt x="249911" y="-25469"/>
                  <a:pt x="404145" y="19604"/>
                  <a:pt x="510066" y="0"/>
                </a:cubicBezTo>
                <a:cubicBezTo>
                  <a:pt x="615987" y="-19604"/>
                  <a:pt x="828421" y="9517"/>
                  <a:pt x="980896" y="0"/>
                </a:cubicBezTo>
                <a:cubicBezTo>
                  <a:pt x="1021283" y="176899"/>
                  <a:pt x="937654" y="268143"/>
                  <a:pt x="980896" y="460191"/>
                </a:cubicBezTo>
                <a:cubicBezTo>
                  <a:pt x="788478" y="493051"/>
                  <a:pt x="740038" y="417247"/>
                  <a:pt x="500257" y="460191"/>
                </a:cubicBezTo>
                <a:cubicBezTo>
                  <a:pt x="260476" y="503135"/>
                  <a:pt x="182697" y="433844"/>
                  <a:pt x="0" y="460191"/>
                </a:cubicBezTo>
                <a:cubicBezTo>
                  <a:pt x="-16839" y="240269"/>
                  <a:pt x="1865" y="9269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335C482-DBE3-4C42-0DA0-E14A0C2AF03D}"/>
              </a:ext>
            </a:extLst>
          </p:cNvPr>
          <p:cNvSpPr txBox="1"/>
          <p:nvPr/>
        </p:nvSpPr>
        <p:spPr>
          <a:xfrm>
            <a:off x="8970357" y="4405261"/>
            <a:ext cx="1691892" cy="304762"/>
          </a:xfrm>
          <a:custGeom>
            <a:avLst/>
            <a:gdLst>
              <a:gd name="connsiteX0" fmla="*/ 0 w 1691892"/>
              <a:gd name="connsiteY0" fmla="*/ 0 h 304762"/>
              <a:gd name="connsiteX1" fmla="*/ 597802 w 1691892"/>
              <a:gd name="connsiteY1" fmla="*/ 0 h 304762"/>
              <a:gd name="connsiteX2" fmla="*/ 1178685 w 1691892"/>
              <a:gd name="connsiteY2" fmla="*/ 0 h 304762"/>
              <a:gd name="connsiteX3" fmla="*/ 1691892 w 1691892"/>
              <a:gd name="connsiteY3" fmla="*/ 0 h 304762"/>
              <a:gd name="connsiteX4" fmla="*/ 1691892 w 1691892"/>
              <a:gd name="connsiteY4" fmla="*/ 304762 h 304762"/>
              <a:gd name="connsiteX5" fmla="*/ 1127928 w 1691892"/>
              <a:gd name="connsiteY5" fmla="*/ 304762 h 304762"/>
              <a:gd name="connsiteX6" fmla="*/ 597802 w 1691892"/>
              <a:gd name="connsiteY6" fmla="*/ 304762 h 304762"/>
              <a:gd name="connsiteX7" fmla="*/ 0 w 1691892"/>
              <a:gd name="connsiteY7" fmla="*/ 304762 h 304762"/>
              <a:gd name="connsiteX8" fmla="*/ 0 w 1691892"/>
              <a:gd name="connsiteY8" fmla="*/ 0 h 30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892" h="304762" extrusionOk="0">
                <a:moveTo>
                  <a:pt x="0" y="0"/>
                </a:moveTo>
                <a:cubicBezTo>
                  <a:pt x="223827" y="-48071"/>
                  <a:pt x="462659" y="13302"/>
                  <a:pt x="597802" y="0"/>
                </a:cubicBezTo>
                <a:cubicBezTo>
                  <a:pt x="732945" y="-13302"/>
                  <a:pt x="940005" y="12968"/>
                  <a:pt x="1178685" y="0"/>
                </a:cubicBezTo>
                <a:cubicBezTo>
                  <a:pt x="1417365" y="-12968"/>
                  <a:pt x="1545094" y="5489"/>
                  <a:pt x="1691892" y="0"/>
                </a:cubicBezTo>
                <a:cubicBezTo>
                  <a:pt x="1709949" y="114243"/>
                  <a:pt x="1678662" y="156217"/>
                  <a:pt x="1691892" y="304762"/>
                </a:cubicBezTo>
                <a:cubicBezTo>
                  <a:pt x="1572039" y="367669"/>
                  <a:pt x="1250640" y="261479"/>
                  <a:pt x="1127928" y="304762"/>
                </a:cubicBezTo>
                <a:cubicBezTo>
                  <a:pt x="1005216" y="348045"/>
                  <a:pt x="721134" y="277960"/>
                  <a:pt x="597802" y="304762"/>
                </a:cubicBezTo>
                <a:cubicBezTo>
                  <a:pt x="474470" y="331564"/>
                  <a:pt x="268738" y="277544"/>
                  <a:pt x="0" y="304762"/>
                </a:cubicBezTo>
                <a:cubicBezTo>
                  <a:pt x="-1642" y="229659"/>
                  <a:pt x="729" y="10745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15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Missing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3023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8DE3E-0F1F-5E43-DDAB-26E778176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536" y="2145903"/>
            <a:ext cx="6926857" cy="407931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Missing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Identify</a:t>
            </a:r>
          </a:p>
          <a:p>
            <a:pPr lvl="1"/>
            <a:endParaRPr lang="en-US" sz="32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B15AD467-8B69-9961-8DE7-94DEC5C6D132}"/>
              </a:ext>
            </a:extLst>
          </p:cNvPr>
          <p:cNvSpPr txBox="1"/>
          <p:nvPr/>
        </p:nvSpPr>
        <p:spPr>
          <a:xfrm>
            <a:off x="5535503" y="3771884"/>
            <a:ext cx="1529531" cy="455059"/>
          </a:xfrm>
          <a:custGeom>
            <a:avLst/>
            <a:gdLst>
              <a:gd name="connsiteX0" fmla="*/ 0 w 1529531"/>
              <a:gd name="connsiteY0" fmla="*/ 0 h 455059"/>
              <a:gd name="connsiteX1" fmla="*/ 540434 w 1529531"/>
              <a:gd name="connsiteY1" fmla="*/ 0 h 455059"/>
              <a:gd name="connsiteX2" fmla="*/ 1065573 w 1529531"/>
              <a:gd name="connsiteY2" fmla="*/ 0 h 455059"/>
              <a:gd name="connsiteX3" fmla="*/ 1529531 w 1529531"/>
              <a:gd name="connsiteY3" fmla="*/ 0 h 455059"/>
              <a:gd name="connsiteX4" fmla="*/ 1529531 w 1529531"/>
              <a:gd name="connsiteY4" fmla="*/ 455059 h 455059"/>
              <a:gd name="connsiteX5" fmla="*/ 1019687 w 1529531"/>
              <a:gd name="connsiteY5" fmla="*/ 455059 h 455059"/>
              <a:gd name="connsiteX6" fmla="*/ 540434 w 1529531"/>
              <a:gd name="connsiteY6" fmla="*/ 455059 h 455059"/>
              <a:gd name="connsiteX7" fmla="*/ 0 w 1529531"/>
              <a:gd name="connsiteY7" fmla="*/ 455059 h 455059"/>
              <a:gd name="connsiteX8" fmla="*/ 0 w 1529531"/>
              <a:gd name="connsiteY8" fmla="*/ 0 h 45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9531" h="455059" extrusionOk="0">
                <a:moveTo>
                  <a:pt x="0" y="0"/>
                </a:moveTo>
                <a:cubicBezTo>
                  <a:pt x="220622" y="-31495"/>
                  <a:pt x="385213" y="46997"/>
                  <a:pt x="540434" y="0"/>
                </a:cubicBezTo>
                <a:cubicBezTo>
                  <a:pt x="695655" y="-46997"/>
                  <a:pt x="820884" y="15542"/>
                  <a:pt x="1065573" y="0"/>
                </a:cubicBezTo>
                <a:cubicBezTo>
                  <a:pt x="1310262" y="-15542"/>
                  <a:pt x="1347600" y="55640"/>
                  <a:pt x="1529531" y="0"/>
                </a:cubicBezTo>
                <a:cubicBezTo>
                  <a:pt x="1549627" y="122926"/>
                  <a:pt x="1507336" y="247737"/>
                  <a:pt x="1529531" y="455059"/>
                </a:cubicBezTo>
                <a:cubicBezTo>
                  <a:pt x="1426346" y="495953"/>
                  <a:pt x="1207828" y="408506"/>
                  <a:pt x="1019687" y="455059"/>
                </a:cubicBezTo>
                <a:cubicBezTo>
                  <a:pt x="831546" y="501612"/>
                  <a:pt x="759348" y="420598"/>
                  <a:pt x="540434" y="455059"/>
                </a:cubicBezTo>
                <a:cubicBezTo>
                  <a:pt x="321520" y="489520"/>
                  <a:pt x="185870" y="391560"/>
                  <a:pt x="0" y="455059"/>
                </a:cubicBezTo>
                <a:cubicBezTo>
                  <a:pt x="-31677" y="362152"/>
                  <a:pt x="2944" y="18734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61789108-9618-5E74-3B18-0131A19C4F8E}"/>
              </a:ext>
            </a:extLst>
          </p:cNvPr>
          <p:cNvSpPr txBox="1"/>
          <p:nvPr/>
        </p:nvSpPr>
        <p:spPr>
          <a:xfrm>
            <a:off x="8773065" y="2961115"/>
            <a:ext cx="1440610" cy="1766160"/>
          </a:xfrm>
          <a:custGeom>
            <a:avLst/>
            <a:gdLst>
              <a:gd name="connsiteX0" fmla="*/ 0 w 1440610"/>
              <a:gd name="connsiteY0" fmla="*/ 0 h 1766160"/>
              <a:gd name="connsiteX1" fmla="*/ 509016 w 1440610"/>
              <a:gd name="connsiteY1" fmla="*/ 0 h 1766160"/>
              <a:gd name="connsiteX2" fmla="*/ 1003625 w 1440610"/>
              <a:gd name="connsiteY2" fmla="*/ 0 h 1766160"/>
              <a:gd name="connsiteX3" fmla="*/ 1440610 w 1440610"/>
              <a:gd name="connsiteY3" fmla="*/ 0 h 1766160"/>
              <a:gd name="connsiteX4" fmla="*/ 1440610 w 1440610"/>
              <a:gd name="connsiteY4" fmla="*/ 624043 h 1766160"/>
              <a:gd name="connsiteX5" fmla="*/ 1440610 w 1440610"/>
              <a:gd name="connsiteY5" fmla="*/ 1212763 h 1766160"/>
              <a:gd name="connsiteX6" fmla="*/ 1440610 w 1440610"/>
              <a:gd name="connsiteY6" fmla="*/ 1766160 h 1766160"/>
              <a:gd name="connsiteX7" fmla="*/ 931594 w 1440610"/>
              <a:gd name="connsiteY7" fmla="*/ 1766160 h 1766160"/>
              <a:gd name="connsiteX8" fmla="*/ 465797 w 1440610"/>
              <a:gd name="connsiteY8" fmla="*/ 1766160 h 1766160"/>
              <a:gd name="connsiteX9" fmla="*/ 0 w 1440610"/>
              <a:gd name="connsiteY9" fmla="*/ 1766160 h 1766160"/>
              <a:gd name="connsiteX10" fmla="*/ 0 w 1440610"/>
              <a:gd name="connsiteY10" fmla="*/ 1212763 h 1766160"/>
              <a:gd name="connsiteX11" fmla="*/ 0 w 1440610"/>
              <a:gd name="connsiteY11" fmla="*/ 606382 h 1766160"/>
              <a:gd name="connsiteX12" fmla="*/ 0 w 1440610"/>
              <a:gd name="connsiteY12" fmla="*/ 0 h 17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0610" h="1766160" extrusionOk="0">
                <a:moveTo>
                  <a:pt x="0" y="0"/>
                </a:moveTo>
                <a:cubicBezTo>
                  <a:pt x="253892" y="-25006"/>
                  <a:pt x="304318" y="38832"/>
                  <a:pt x="509016" y="0"/>
                </a:cubicBezTo>
                <a:cubicBezTo>
                  <a:pt x="713714" y="-38832"/>
                  <a:pt x="869878" y="45477"/>
                  <a:pt x="1003625" y="0"/>
                </a:cubicBezTo>
                <a:cubicBezTo>
                  <a:pt x="1137372" y="-45477"/>
                  <a:pt x="1352260" y="51662"/>
                  <a:pt x="1440610" y="0"/>
                </a:cubicBezTo>
                <a:cubicBezTo>
                  <a:pt x="1473743" y="307041"/>
                  <a:pt x="1426411" y="386851"/>
                  <a:pt x="1440610" y="624043"/>
                </a:cubicBezTo>
                <a:cubicBezTo>
                  <a:pt x="1454809" y="861235"/>
                  <a:pt x="1373192" y="940390"/>
                  <a:pt x="1440610" y="1212763"/>
                </a:cubicBezTo>
                <a:cubicBezTo>
                  <a:pt x="1508028" y="1485136"/>
                  <a:pt x="1394772" y="1621452"/>
                  <a:pt x="1440610" y="1766160"/>
                </a:cubicBezTo>
                <a:cubicBezTo>
                  <a:pt x="1337119" y="1816900"/>
                  <a:pt x="1159050" y="1750527"/>
                  <a:pt x="931594" y="1766160"/>
                </a:cubicBezTo>
                <a:cubicBezTo>
                  <a:pt x="704138" y="1781793"/>
                  <a:pt x="694986" y="1749464"/>
                  <a:pt x="465797" y="1766160"/>
                </a:cubicBezTo>
                <a:cubicBezTo>
                  <a:pt x="236608" y="1782856"/>
                  <a:pt x="229963" y="1746527"/>
                  <a:pt x="0" y="1766160"/>
                </a:cubicBezTo>
                <a:cubicBezTo>
                  <a:pt x="-38001" y="1492206"/>
                  <a:pt x="11102" y="1474111"/>
                  <a:pt x="0" y="1212763"/>
                </a:cubicBezTo>
                <a:cubicBezTo>
                  <a:pt x="-11102" y="951415"/>
                  <a:pt x="1603" y="785919"/>
                  <a:pt x="0" y="606382"/>
                </a:cubicBezTo>
                <a:cubicBezTo>
                  <a:pt x="-1603" y="426845"/>
                  <a:pt x="40716" y="22643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28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1F866C-398E-25A4-0D94-7AEA9BC7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12" y="2169996"/>
            <a:ext cx="6925395" cy="406121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Missing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Identify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Count</a:t>
            </a:r>
          </a:p>
          <a:p>
            <a:pPr lvl="1"/>
            <a:endParaRPr lang="en-US" sz="32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DD22A0E-0ECA-8355-B7E5-91951543DC27}"/>
              </a:ext>
            </a:extLst>
          </p:cNvPr>
          <p:cNvSpPr txBox="1"/>
          <p:nvPr/>
        </p:nvSpPr>
        <p:spPr>
          <a:xfrm>
            <a:off x="5518715" y="3827138"/>
            <a:ext cx="1416923" cy="382554"/>
          </a:xfrm>
          <a:custGeom>
            <a:avLst/>
            <a:gdLst>
              <a:gd name="connsiteX0" fmla="*/ 0 w 1416923"/>
              <a:gd name="connsiteY0" fmla="*/ 0 h 382554"/>
              <a:gd name="connsiteX1" fmla="*/ 500646 w 1416923"/>
              <a:gd name="connsiteY1" fmla="*/ 0 h 382554"/>
              <a:gd name="connsiteX2" fmla="*/ 987123 w 1416923"/>
              <a:gd name="connsiteY2" fmla="*/ 0 h 382554"/>
              <a:gd name="connsiteX3" fmla="*/ 1416923 w 1416923"/>
              <a:gd name="connsiteY3" fmla="*/ 0 h 382554"/>
              <a:gd name="connsiteX4" fmla="*/ 1416923 w 1416923"/>
              <a:gd name="connsiteY4" fmla="*/ 382554 h 382554"/>
              <a:gd name="connsiteX5" fmla="*/ 944615 w 1416923"/>
              <a:gd name="connsiteY5" fmla="*/ 382554 h 382554"/>
              <a:gd name="connsiteX6" fmla="*/ 500646 w 1416923"/>
              <a:gd name="connsiteY6" fmla="*/ 382554 h 382554"/>
              <a:gd name="connsiteX7" fmla="*/ 0 w 1416923"/>
              <a:gd name="connsiteY7" fmla="*/ 382554 h 382554"/>
              <a:gd name="connsiteX8" fmla="*/ 0 w 1416923"/>
              <a:gd name="connsiteY8" fmla="*/ 0 h 38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6923" h="382554" extrusionOk="0">
                <a:moveTo>
                  <a:pt x="0" y="0"/>
                </a:moveTo>
                <a:cubicBezTo>
                  <a:pt x="105276" y="-53938"/>
                  <a:pt x="255226" y="47437"/>
                  <a:pt x="500646" y="0"/>
                </a:cubicBezTo>
                <a:cubicBezTo>
                  <a:pt x="746066" y="-47437"/>
                  <a:pt x="780871" y="20970"/>
                  <a:pt x="987123" y="0"/>
                </a:cubicBezTo>
                <a:cubicBezTo>
                  <a:pt x="1193375" y="-20970"/>
                  <a:pt x="1239686" y="28449"/>
                  <a:pt x="1416923" y="0"/>
                </a:cubicBezTo>
                <a:cubicBezTo>
                  <a:pt x="1421921" y="128738"/>
                  <a:pt x="1383576" y="267225"/>
                  <a:pt x="1416923" y="382554"/>
                </a:cubicBezTo>
                <a:cubicBezTo>
                  <a:pt x="1198667" y="430902"/>
                  <a:pt x="1079979" y="378687"/>
                  <a:pt x="944615" y="382554"/>
                </a:cubicBezTo>
                <a:cubicBezTo>
                  <a:pt x="809251" y="386421"/>
                  <a:pt x="633937" y="343089"/>
                  <a:pt x="500646" y="382554"/>
                </a:cubicBezTo>
                <a:cubicBezTo>
                  <a:pt x="367355" y="422019"/>
                  <a:pt x="211233" y="346304"/>
                  <a:pt x="0" y="382554"/>
                </a:cubicBezTo>
                <a:cubicBezTo>
                  <a:pt x="-8218" y="214252"/>
                  <a:pt x="20" y="15187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020CBB28-C1A6-0757-76D9-824A31EF6C3C}"/>
              </a:ext>
            </a:extLst>
          </p:cNvPr>
          <p:cNvSpPr txBox="1"/>
          <p:nvPr/>
        </p:nvSpPr>
        <p:spPr>
          <a:xfrm>
            <a:off x="8859679" y="4347713"/>
            <a:ext cx="1000313" cy="310551"/>
          </a:xfrm>
          <a:custGeom>
            <a:avLst/>
            <a:gdLst>
              <a:gd name="connsiteX0" fmla="*/ 0 w 1000313"/>
              <a:gd name="connsiteY0" fmla="*/ 0 h 310551"/>
              <a:gd name="connsiteX1" fmla="*/ 520163 w 1000313"/>
              <a:gd name="connsiteY1" fmla="*/ 0 h 310551"/>
              <a:gd name="connsiteX2" fmla="*/ 1000313 w 1000313"/>
              <a:gd name="connsiteY2" fmla="*/ 0 h 310551"/>
              <a:gd name="connsiteX3" fmla="*/ 1000313 w 1000313"/>
              <a:gd name="connsiteY3" fmla="*/ 310551 h 310551"/>
              <a:gd name="connsiteX4" fmla="*/ 510160 w 1000313"/>
              <a:gd name="connsiteY4" fmla="*/ 310551 h 310551"/>
              <a:gd name="connsiteX5" fmla="*/ 0 w 1000313"/>
              <a:gd name="connsiteY5" fmla="*/ 310551 h 310551"/>
              <a:gd name="connsiteX6" fmla="*/ 0 w 1000313"/>
              <a:gd name="connsiteY6" fmla="*/ 0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13" h="310551" extrusionOk="0">
                <a:moveTo>
                  <a:pt x="0" y="0"/>
                </a:moveTo>
                <a:cubicBezTo>
                  <a:pt x="216843" y="-25015"/>
                  <a:pt x="383953" y="59457"/>
                  <a:pt x="520163" y="0"/>
                </a:cubicBezTo>
                <a:cubicBezTo>
                  <a:pt x="656373" y="-59457"/>
                  <a:pt x="877316" y="36524"/>
                  <a:pt x="1000313" y="0"/>
                </a:cubicBezTo>
                <a:cubicBezTo>
                  <a:pt x="1028783" y="135972"/>
                  <a:pt x="982466" y="163468"/>
                  <a:pt x="1000313" y="310551"/>
                </a:cubicBezTo>
                <a:cubicBezTo>
                  <a:pt x="764217" y="335444"/>
                  <a:pt x="750880" y="291316"/>
                  <a:pt x="510160" y="310551"/>
                </a:cubicBezTo>
                <a:cubicBezTo>
                  <a:pt x="269440" y="329786"/>
                  <a:pt x="219806" y="275151"/>
                  <a:pt x="0" y="310551"/>
                </a:cubicBezTo>
                <a:cubicBezTo>
                  <a:pt x="-20978" y="197898"/>
                  <a:pt x="18164" y="14644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1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Why Describing Data is Important?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25555"/>
            <a:ext cx="610318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Data Exploration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Identify Issues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2437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Dealing with Missing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Identify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Count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Address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1641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3121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Relationships Between Variables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036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D0C2-237D-0A94-92BE-63D8BBBB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826" y="2018740"/>
            <a:ext cx="7154174" cy="420746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3121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Relationships Between Variables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Correlation</a:t>
            </a:r>
          </a:p>
          <a:p>
            <a:pPr lvl="1"/>
            <a:endParaRPr lang="en-US" sz="32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892B90BB-D38D-0CA9-87E8-B12FEEDE7C17}"/>
              </a:ext>
            </a:extLst>
          </p:cNvPr>
          <p:cNvSpPr txBox="1"/>
          <p:nvPr/>
        </p:nvSpPr>
        <p:spPr>
          <a:xfrm>
            <a:off x="5312236" y="3711397"/>
            <a:ext cx="1597522" cy="419670"/>
          </a:xfrm>
          <a:custGeom>
            <a:avLst/>
            <a:gdLst>
              <a:gd name="connsiteX0" fmla="*/ 0 w 1597522"/>
              <a:gd name="connsiteY0" fmla="*/ 0 h 419670"/>
              <a:gd name="connsiteX1" fmla="*/ 564458 w 1597522"/>
              <a:gd name="connsiteY1" fmla="*/ 0 h 419670"/>
              <a:gd name="connsiteX2" fmla="*/ 1112940 w 1597522"/>
              <a:gd name="connsiteY2" fmla="*/ 0 h 419670"/>
              <a:gd name="connsiteX3" fmla="*/ 1597522 w 1597522"/>
              <a:gd name="connsiteY3" fmla="*/ 0 h 419670"/>
              <a:gd name="connsiteX4" fmla="*/ 1597522 w 1597522"/>
              <a:gd name="connsiteY4" fmla="*/ 419670 h 419670"/>
              <a:gd name="connsiteX5" fmla="*/ 1065015 w 1597522"/>
              <a:gd name="connsiteY5" fmla="*/ 419670 h 419670"/>
              <a:gd name="connsiteX6" fmla="*/ 564458 w 1597522"/>
              <a:gd name="connsiteY6" fmla="*/ 419670 h 419670"/>
              <a:gd name="connsiteX7" fmla="*/ 0 w 1597522"/>
              <a:gd name="connsiteY7" fmla="*/ 419670 h 419670"/>
              <a:gd name="connsiteX8" fmla="*/ 0 w 1597522"/>
              <a:gd name="connsiteY8" fmla="*/ 0 h 41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7522" h="419670" extrusionOk="0">
                <a:moveTo>
                  <a:pt x="0" y="0"/>
                </a:moveTo>
                <a:cubicBezTo>
                  <a:pt x="217049" y="-20057"/>
                  <a:pt x="374803" y="12943"/>
                  <a:pt x="564458" y="0"/>
                </a:cubicBezTo>
                <a:cubicBezTo>
                  <a:pt x="754113" y="-12943"/>
                  <a:pt x="846484" y="60635"/>
                  <a:pt x="1112940" y="0"/>
                </a:cubicBezTo>
                <a:cubicBezTo>
                  <a:pt x="1379396" y="-60635"/>
                  <a:pt x="1432874" y="30754"/>
                  <a:pt x="1597522" y="0"/>
                </a:cubicBezTo>
                <a:cubicBezTo>
                  <a:pt x="1609905" y="84656"/>
                  <a:pt x="1574901" y="253360"/>
                  <a:pt x="1597522" y="419670"/>
                </a:cubicBezTo>
                <a:cubicBezTo>
                  <a:pt x="1454958" y="462081"/>
                  <a:pt x="1327846" y="363888"/>
                  <a:pt x="1065015" y="419670"/>
                </a:cubicBezTo>
                <a:cubicBezTo>
                  <a:pt x="802184" y="475452"/>
                  <a:pt x="791374" y="391532"/>
                  <a:pt x="564458" y="419670"/>
                </a:cubicBezTo>
                <a:cubicBezTo>
                  <a:pt x="337542" y="447808"/>
                  <a:pt x="252583" y="379819"/>
                  <a:pt x="0" y="419670"/>
                </a:cubicBezTo>
                <a:cubicBezTo>
                  <a:pt x="-9330" y="219594"/>
                  <a:pt x="38258" y="11181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DEDDE01-ED5E-D12D-732D-3C33824FC07B}"/>
              </a:ext>
            </a:extLst>
          </p:cNvPr>
          <p:cNvSpPr txBox="1"/>
          <p:nvPr/>
        </p:nvSpPr>
        <p:spPr>
          <a:xfrm>
            <a:off x="8738560" y="4231582"/>
            <a:ext cx="1604512" cy="314540"/>
          </a:xfrm>
          <a:custGeom>
            <a:avLst/>
            <a:gdLst>
              <a:gd name="connsiteX0" fmla="*/ 0 w 1604512"/>
              <a:gd name="connsiteY0" fmla="*/ 0 h 314540"/>
              <a:gd name="connsiteX1" fmla="*/ 566928 w 1604512"/>
              <a:gd name="connsiteY1" fmla="*/ 0 h 314540"/>
              <a:gd name="connsiteX2" fmla="*/ 1117810 w 1604512"/>
              <a:gd name="connsiteY2" fmla="*/ 0 h 314540"/>
              <a:gd name="connsiteX3" fmla="*/ 1604512 w 1604512"/>
              <a:gd name="connsiteY3" fmla="*/ 0 h 314540"/>
              <a:gd name="connsiteX4" fmla="*/ 1604512 w 1604512"/>
              <a:gd name="connsiteY4" fmla="*/ 314540 h 314540"/>
              <a:gd name="connsiteX5" fmla="*/ 1069675 w 1604512"/>
              <a:gd name="connsiteY5" fmla="*/ 314540 h 314540"/>
              <a:gd name="connsiteX6" fmla="*/ 566928 w 1604512"/>
              <a:gd name="connsiteY6" fmla="*/ 314540 h 314540"/>
              <a:gd name="connsiteX7" fmla="*/ 0 w 1604512"/>
              <a:gd name="connsiteY7" fmla="*/ 314540 h 314540"/>
              <a:gd name="connsiteX8" fmla="*/ 0 w 1604512"/>
              <a:gd name="connsiteY8" fmla="*/ 0 h 31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512" h="314540" extrusionOk="0">
                <a:moveTo>
                  <a:pt x="0" y="0"/>
                </a:moveTo>
                <a:cubicBezTo>
                  <a:pt x="228935" y="-14399"/>
                  <a:pt x="371130" y="55292"/>
                  <a:pt x="566928" y="0"/>
                </a:cubicBezTo>
                <a:cubicBezTo>
                  <a:pt x="762726" y="-55292"/>
                  <a:pt x="997850" y="45767"/>
                  <a:pt x="1117810" y="0"/>
                </a:cubicBezTo>
                <a:cubicBezTo>
                  <a:pt x="1237770" y="-45767"/>
                  <a:pt x="1427409" y="31172"/>
                  <a:pt x="1604512" y="0"/>
                </a:cubicBezTo>
                <a:cubicBezTo>
                  <a:pt x="1638014" y="106552"/>
                  <a:pt x="1582374" y="210142"/>
                  <a:pt x="1604512" y="314540"/>
                </a:cubicBezTo>
                <a:cubicBezTo>
                  <a:pt x="1485324" y="367948"/>
                  <a:pt x="1300190" y="256725"/>
                  <a:pt x="1069675" y="314540"/>
                </a:cubicBezTo>
                <a:cubicBezTo>
                  <a:pt x="839160" y="372355"/>
                  <a:pt x="799899" y="308041"/>
                  <a:pt x="566928" y="314540"/>
                </a:cubicBezTo>
                <a:cubicBezTo>
                  <a:pt x="333957" y="321039"/>
                  <a:pt x="246935" y="311709"/>
                  <a:pt x="0" y="314540"/>
                </a:cubicBezTo>
                <a:cubicBezTo>
                  <a:pt x="-35383" y="208510"/>
                  <a:pt x="32856" y="9529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62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87D068-9424-1B0C-5A8F-CA8EDB9B3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625" y="2044460"/>
            <a:ext cx="7138375" cy="418174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3121" cy="1325563"/>
          </a:xfrm>
        </p:spPr>
        <p:txBody>
          <a:bodyPr>
            <a:normAutofit/>
          </a:bodyPr>
          <a:lstStyle/>
          <a:p>
            <a:r>
              <a:rPr lang="en-US" sz="4000" b="1"/>
              <a:t>Relationships </a:t>
            </a:r>
            <a:r>
              <a:rPr lang="en-US" sz="4000" b="1" dirty="0"/>
              <a:t>Between Variables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Correlation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Scatter Plot</a:t>
            </a:r>
          </a:p>
          <a:p>
            <a:pPr lvl="1"/>
            <a:endParaRPr lang="en-US" sz="32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853CD3F-D6F4-B3EE-2641-120081DB2AAD}"/>
              </a:ext>
            </a:extLst>
          </p:cNvPr>
          <p:cNvSpPr txBox="1"/>
          <p:nvPr/>
        </p:nvSpPr>
        <p:spPr>
          <a:xfrm>
            <a:off x="5382968" y="3352685"/>
            <a:ext cx="2544707" cy="1064040"/>
          </a:xfrm>
          <a:custGeom>
            <a:avLst/>
            <a:gdLst>
              <a:gd name="connsiteX0" fmla="*/ 0 w 2544707"/>
              <a:gd name="connsiteY0" fmla="*/ 0 h 1064040"/>
              <a:gd name="connsiteX1" fmla="*/ 559836 w 2544707"/>
              <a:gd name="connsiteY1" fmla="*/ 0 h 1064040"/>
              <a:gd name="connsiteX2" fmla="*/ 1094224 w 2544707"/>
              <a:gd name="connsiteY2" fmla="*/ 0 h 1064040"/>
              <a:gd name="connsiteX3" fmla="*/ 1628612 w 2544707"/>
              <a:gd name="connsiteY3" fmla="*/ 0 h 1064040"/>
              <a:gd name="connsiteX4" fmla="*/ 2544707 w 2544707"/>
              <a:gd name="connsiteY4" fmla="*/ 0 h 1064040"/>
              <a:gd name="connsiteX5" fmla="*/ 2544707 w 2544707"/>
              <a:gd name="connsiteY5" fmla="*/ 532020 h 1064040"/>
              <a:gd name="connsiteX6" fmla="*/ 2544707 w 2544707"/>
              <a:gd name="connsiteY6" fmla="*/ 1064040 h 1064040"/>
              <a:gd name="connsiteX7" fmla="*/ 1984871 w 2544707"/>
              <a:gd name="connsiteY7" fmla="*/ 1064040 h 1064040"/>
              <a:gd name="connsiteX8" fmla="*/ 1501377 w 2544707"/>
              <a:gd name="connsiteY8" fmla="*/ 1064040 h 1064040"/>
              <a:gd name="connsiteX9" fmla="*/ 1068777 w 2544707"/>
              <a:gd name="connsiteY9" fmla="*/ 1064040 h 1064040"/>
              <a:gd name="connsiteX10" fmla="*/ 610730 w 2544707"/>
              <a:gd name="connsiteY10" fmla="*/ 1064040 h 1064040"/>
              <a:gd name="connsiteX11" fmla="*/ 0 w 2544707"/>
              <a:gd name="connsiteY11" fmla="*/ 1064040 h 1064040"/>
              <a:gd name="connsiteX12" fmla="*/ 0 w 2544707"/>
              <a:gd name="connsiteY12" fmla="*/ 510739 h 1064040"/>
              <a:gd name="connsiteX13" fmla="*/ 0 w 2544707"/>
              <a:gd name="connsiteY13" fmla="*/ 0 h 106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4707" h="1064040" extrusionOk="0">
                <a:moveTo>
                  <a:pt x="0" y="0"/>
                </a:moveTo>
                <a:cubicBezTo>
                  <a:pt x="154620" y="-58584"/>
                  <a:pt x="302645" y="3158"/>
                  <a:pt x="559836" y="0"/>
                </a:cubicBezTo>
                <a:cubicBezTo>
                  <a:pt x="817027" y="-3158"/>
                  <a:pt x="965492" y="12051"/>
                  <a:pt x="1094224" y="0"/>
                </a:cubicBezTo>
                <a:cubicBezTo>
                  <a:pt x="1222956" y="-12051"/>
                  <a:pt x="1497671" y="60008"/>
                  <a:pt x="1628612" y="0"/>
                </a:cubicBezTo>
                <a:cubicBezTo>
                  <a:pt x="1759553" y="-60008"/>
                  <a:pt x="2193890" y="23698"/>
                  <a:pt x="2544707" y="0"/>
                </a:cubicBezTo>
                <a:cubicBezTo>
                  <a:pt x="2559920" y="218937"/>
                  <a:pt x="2482437" y="268586"/>
                  <a:pt x="2544707" y="532020"/>
                </a:cubicBezTo>
                <a:cubicBezTo>
                  <a:pt x="2606977" y="795454"/>
                  <a:pt x="2520780" y="901025"/>
                  <a:pt x="2544707" y="1064040"/>
                </a:cubicBezTo>
                <a:cubicBezTo>
                  <a:pt x="2376050" y="1107247"/>
                  <a:pt x="2255064" y="1050323"/>
                  <a:pt x="1984871" y="1064040"/>
                </a:cubicBezTo>
                <a:cubicBezTo>
                  <a:pt x="1714678" y="1077757"/>
                  <a:pt x="1690950" y="1059055"/>
                  <a:pt x="1501377" y="1064040"/>
                </a:cubicBezTo>
                <a:cubicBezTo>
                  <a:pt x="1311804" y="1069025"/>
                  <a:pt x="1178244" y="1022373"/>
                  <a:pt x="1068777" y="1064040"/>
                </a:cubicBezTo>
                <a:cubicBezTo>
                  <a:pt x="959310" y="1105707"/>
                  <a:pt x="726322" y="1030803"/>
                  <a:pt x="610730" y="1064040"/>
                </a:cubicBezTo>
                <a:cubicBezTo>
                  <a:pt x="495138" y="1097277"/>
                  <a:pt x="219407" y="1002386"/>
                  <a:pt x="0" y="1064040"/>
                </a:cubicBezTo>
                <a:cubicBezTo>
                  <a:pt x="-41446" y="948980"/>
                  <a:pt x="20637" y="763782"/>
                  <a:pt x="0" y="510739"/>
                </a:cubicBezTo>
                <a:cubicBezTo>
                  <a:pt x="-20637" y="257696"/>
                  <a:pt x="25738" y="15712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9A69D1-02A7-86F9-BD31-F222D3BD1FE7}"/>
              </a:ext>
            </a:extLst>
          </p:cNvPr>
          <p:cNvSpPr txBox="1"/>
          <p:nvPr/>
        </p:nvSpPr>
        <p:spPr>
          <a:xfrm>
            <a:off x="8678173" y="5129629"/>
            <a:ext cx="3286665" cy="986500"/>
          </a:xfrm>
          <a:custGeom>
            <a:avLst/>
            <a:gdLst>
              <a:gd name="connsiteX0" fmla="*/ 0 w 3286665"/>
              <a:gd name="connsiteY0" fmla="*/ 0 h 986500"/>
              <a:gd name="connsiteX1" fmla="*/ 613511 w 3286665"/>
              <a:gd name="connsiteY1" fmla="*/ 0 h 986500"/>
              <a:gd name="connsiteX2" fmla="*/ 1194155 w 3286665"/>
              <a:gd name="connsiteY2" fmla="*/ 0 h 986500"/>
              <a:gd name="connsiteX3" fmla="*/ 1774799 w 3286665"/>
              <a:gd name="connsiteY3" fmla="*/ 0 h 986500"/>
              <a:gd name="connsiteX4" fmla="*/ 2388310 w 3286665"/>
              <a:gd name="connsiteY4" fmla="*/ 0 h 986500"/>
              <a:gd name="connsiteX5" fmla="*/ 3286665 w 3286665"/>
              <a:gd name="connsiteY5" fmla="*/ 0 h 986500"/>
              <a:gd name="connsiteX6" fmla="*/ 3286665 w 3286665"/>
              <a:gd name="connsiteY6" fmla="*/ 463655 h 986500"/>
              <a:gd name="connsiteX7" fmla="*/ 3286665 w 3286665"/>
              <a:gd name="connsiteY7" fmla="*/ 986500 h 986500"/>
              <a:gd name="connsiteX8" fmla="*/ 2673154 w 3286665"/>
              <a:gd name="connsiteY8" fmla="*/ 986500 h 986500"/>
              <a:gd name="connsiteX9" fmla="*/ 2223977 w 3286665"/>
              <a:gd name="connsiteY9" fmla="*/ 986500 h 986500"/>
              <a:gd name="connsiteX10" fmla="*/ 1741932 w 3286665"/>
              <a:gd name="connsiteY10" fmla="*/ 986500 h 986500"/>
              <a:gd name="connsiteX11" fmla="*/ 1259888 w 3286665"/>
              <a:gd name="connsiteY11" fmla="*/ 986500 h 986500"/>
              <a:gd name="connsiteX12" fmla="*/ 646377 w 3286665"/>
              <a:gd name="connsiteY12" fmla="*/ 986500 h 986500"/>
              <a:gd name="connsiteX13" fmla="*/ 0 w 3286665"/>
              <a:gd name="connsiteY13" fmla="*/ 986500 h 986500"/>
              <a:gd name="connsiteX14" fmla="*/ 0 w 3286665"/>
              <a:gd name="connsiteY14" fmla="*/ 483385 h 986500"/>
              <a:gd name="connsiteX15" fmla="*/ 0 w 3286665"/>
              <a:gd name="connsiteY15" fmla="*/ 0 h 9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86665" h="986500" extrusionOk="0">
                <a:moveTo>
                  <a:pt x="0" y="0"/>
                </a:moveTo>
                <a:cubicBezTo>
                  <a:pt x="154347" y="-61356"/>
                  <a:pt x="316087" y="11392"/>
                  <a:pt x="613511" y="0"/>
                </a:cubicBezTo>
                <a:cubicBezTo>
                  <a:pt x="910935" y="-11392"/>
                  <a:pt x="1003100" y="43563"/>
                  <a:pt x="1194155" y="0"/>
                </a:cubicBezTo>
                <a:cubicBezTo>
                  <a:pt x="1385210" y="-43563"/>
                  <a:pt x="1648712" y="41151"/>
                  <a:pt x="1774799" y="0"/>
                </a:cubicBezTo>
                <a:cubicBezTo>
                  <a:pt x="1900886" y="-41151"/>
                  <a:pt x="2184553" y="24032"/>
                  <a:pt x="2388310" y="0"/>
                </a:cubicBezTo>
                <a:cubicBezTo>
                  <a:pt x="2592067" y="-24032"/>
                  <a:pt x="2843400" y="75214"/>
                  <a:pt x="3286665" y="0"/>
                </a:cubicBezTo>
                <a:cubicBezTo>
                  <a:pt x="3336991" y="115174"/>
                  <a:pt x="3235348" y="269948"/>
                  <a:pt x="3286665" y="463655"/>
                </a:cubicBezTo>
                <a:cubicBezTo>
                  <a:pt x="3337982" y="657362"/>
                  <a:pt x="3274088" y="765136"/>
                  <a:pt x="3286665" y="986500"/>
                </a:cubicBezTo>
                <a:cubicBezTo>
                  <a:pt x="3153400" y="1025098"/>
                  <a:pt x="2810790" y="971669"/>
                  <a:pt x="2673154" y="986500"/>
                </a:cubicBezTo>
                <a:cubicBezTo>
                  <a:pt x="2535518" y="1001331"/>
                  <a:pt x="2379015" y="983484"/>
                  <a:pt x="2223977" y="986500"/>
                </a:cubicBezTo>
                <a:cubicBezTo>
                  <a:pt x="2068939" y="989516"/>
                  <a:pt x="1977608" y="951243"/>
                  <a:pt x="1741932" y="986500"/>
                </a:cubicBezTo>
                <a:cubicBezTo>
                  <a:pt x="1506256" y="1021757"/>
                  <a:pt x="1473109" y="970867"/>
                  <a:pt x="1259888" y="986500"/>
                </a:cubicBezTo>
                <a:cubicBezTo>
                  <a:pt x="1046667" y="1002133"/>
                  <a:pt x="940633" y="914031"/>
                  <a:pt x="646377" y="986500"/>
                </a:cubicBezTo>
                <a:cubicBezTo>
                  <a:pt x="352121" y="1058969"/>
                  <a:pt x="258313" y="916824"/>
                  <a:pt x="0" y="986500"/>
                </a:cubicBezTo>
                <a:cubicBezTo>
                  <a:pt x="-21695" y="782001"/>
                  <a:pt x="13763" y="611644"/>
                  <a:pt x="0" y="483385"/>
                </a:cubicBezTo>
                <a:cubicBezTo>
                  <a:pt x="-13763" y="355127"/>
                  <a:pt x="9800" y="17482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03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E44AA-6E69-92B0-DEA9-60EE47C5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988" y="2530162"/>
            <a:ext cx="4819650" cy="1267453"/>
          </a:xfrm>
        </p:spPr>
        <p:txBody>
          <a:bodyPr>
            <a:normAutofit/>
          </a:bodyPr>
          <a:lstStyle/>
          <a:p>
            <a:r>
              <a:rPr lang="en-US" sz="6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7382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Why Describing Data is Important?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25555"/>
            <a:ext cx="610318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Data Exploration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Identify Issues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Data-Driven Decisions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285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Why Describing Data is Important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25555"/>
            <a:ext cx="610318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Data Exploration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Identify Issues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Data-Driven Decisions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Communicating Results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651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E0ED41-184C-41CD-E211-A41F6E36F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08" y="1854743"/>
            <a:ext cx="7441192" cy="437145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Loading and Inspecting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Loading Data</a:t>
            </a:r>
          </a:p>
          <a:p>
            <a:endParaRPr lang="en-US" sz="3200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25C611A2-4F47-902D-0169-2AD5DD3BEC4E}"/>
              </a:ext>
            </a:extLst>
          </p:cNvPr>
          <p:cNvSpPr txBox="1"/>
          <p:nvPr/>
        </p:nvSpPr>
        <p:spPr>
          <a:xfrm>
            <a:off x="4994695" y="2507296"/>
            <a:ext cx="2691442" cy="460191"/>
          </a:xfrm>
          <a:custGeom>
            <a:avLst/>
            <a:gdLst>
              <a:gd name="connsiteX0" fmla="*/ 0 w 2691442"/>
              <a:gd name="connsiteY0" fmla="*/ 0 h 460191"/>
              <a:gd name="connsiteX1" fmla="*/ 592117 w 2691442"/>
              <a:gd name="connsiteY1" fmla="*/ 0 h 460191"/>
              <a:gd name="connsiteX2" fmla="*/ 1157320 w 2691442"/>
              <a:gd name="connsiteY2" fmla="*/ 0 h 460191"/>
              <a:gd name="connsiteX3" fmla="*/ 1722523 w 2691442"/>
              <a:gd name="connsiteY3" fmla="*/ 0 h 460191"/>
              <a:gd name="connsiteX4" fmla="*/ 2691442 w 2691442"/>
              <a:gd name="connsiteY4" fmla="*/ 0 h 460191"/>
              <a:gd name="connsiteX5" fmla="*/ 2691442 w 2691442"/>
              <a:gd name="connsiteY5" fmla="*/ 460191 h 460191"/>
              <a:gd name="connsiteX6" fmla="*/ 2099325 w 2691442"/>
              <a:gd name="connsiteY6" fmla="*/ 460191 h 460191"/>
              <a:gd name="connsiteX7" fmla="*/ 1614865 w 2691442"/>
              <a:gd name="connsiteY7" fmla="*/ 460191 h 460191"/>
              <a:gd name="connsiteX8" fmla="*/ 1103491 w 2691442"/>
              <a:gd name="connsiteY8" fmla="*/ 460191 h 460191"/>
              <a:gd name="connsiteX9" fmla="*/ 645946 w 2691442"/>
              <a:gd name="connsiteY9" fmla="*/ 460191 h 460191"/>
              <a:gd name="connsiteX10" fmla="*/ 0 w 2691442"/>
              <a:gd name="connsiteY10" fmla="*/ 460191 h 460191"/>
              <a:gd name="connsiteX11" fmla="*/ 0 w 2691442"/>
              <a:gd name="connsiteY11" fmla="*/ 0 h 46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1442" h="460191" extrusionOk="0">
                <a:moveTo>
                  <a:pt x="0" y="0"/>
                </a:moveTo>
                <a:cubicBezTo>
                  <a:pt x="134803" y="-70178"/>
                  <a:pt x="315454" y="12215"/>
                  <a:pt x="592117" y="0"/>
                </a:cubicBezTo>
                <a:cubicBezTo>
                  <a:pt x="868780" y="-12215"/>
                  <a:pt x="990245" y="11932"/>
                  <a:pt x="1157320" y="0"/>
                </a:cubicBezTo>
                <a:cubicBezTo>
                  <a:pt x="1324395" y="-11932"/>
                  <a:pt x="1547915" y="67252"/>
                  <a:pt x="1722523" y="0"/>
                </a:cubicBezTo>
                <a:cubicBezTo>
                  <a:pt x="1897131" y="-67252"/>
                  <a:pt x="2223687" y="50550"/>
                  <a:pt x="2691442" y="0"/>
                </a:cubicBezTo>
                <a:cubicBezTo>
                  <a:pt x="2706883" y="219873"/>
                  <a:pt x="2662159" y="363466"/>
                  <a:pt x="2691442" y="460191"/>
                </a:cubicBezTo>
                <a:cubicBezTo>
                  <a:pt x="2535153" y="489523"/>
                  <a:pt x="2383404" y="434923"/>
                  <a:pt x="2099325" y="460191"/>
                </a:cubicBezTo>
                <a:cubicBezTo>
                  <a:pt x="1815246" y="485459"/>
                  <a:pt x="1723017" y="407045"/>
                  <a:pt x="1614865" y="460191"/>
                </a:cubicBezTo>
                <a:cubicBezTo>
                  <a:pt x="1506713" y="513337"/>
                  <a:pt x="1265783" y="426973"/>
                  <a:pt x="1103491" y="460191"/>
                </a:cubicBezTo>
                <a:cubicBezTo>
                  <a:pt x="941199" y="493409"/>
                  <a:pt x="796213" y="450814"/>
                  <a:pt x="645946" y="460191"/>
                </a:cubicBezTo>
                <a:cubicBezTo>
                  <a:pt x="495679" y="469568"/>
                  <a:pt x="297910" y="456182"/>
                  <a:pt x="0" y="460191"/>
                </a:cubicBezTo>
                <a:cubicBezTo>
                  <a:pt x="-25239" y="350508"/>
                  <a:pt x="163" y="22672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7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E806AB-D4C0-5DD5-A27A-CD3A4834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319" y="1864054"/>
            <a:ext cx="7434681" cy="436214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Loading and Inspecting Data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Loading Data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Inspecting Data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FEC9439-91ED-831E-D48E-221EA6C3DFF5}"/>
              </a:ext>
            </a:extLst>
          </p:cNvPr>
          <p:cNvSpPr txBox="1"/>
          <p:nvPr/>
        </p:nvSpPr>
        <p:spPr>
          <a:xfrm>
            <a:off x="4977443" y="2928429"/>
            <a:ext cx="1311214" cy="392741"/>
          </a:xfrm>
          <a:custGeom>
            <a:avLst/>
            <a:gdLst>
              <a:gd name="connsiteX0" fmla="*/ 0 w 1311214"/>
              <a:gd name="connsiteY0" fmla="*/ 0 h 392741"/>
              <a:gd name="connsiteX1" fmla="*/ 463296 w 1311214"/>
              <a:gd name="connsiteY1" fmla="*/ 0 h 392741"/>
              <a:gd name="connsiteX2" fmla="*/ 913479 w 1311214"/>
              <a:gd name="connsiteY2" fmla="*/ 0 h 392741"/>
              <a:gd name="connsiteX3" fmla="*/ 1311214 w 1311214"/>
              <a:gd name="connsiteY3" fmla="*/ 0 h 392741"/>
              <a:gd name="connsiteX4" fmla="*/ 1311214 w 1311214"/>
              <a:gd name="connsiteY4" fmla="*/ 392741 h 392741"/>
              <a:gd name="connsiteX5" fmla="*/ 874143 w 1311214"/>
              <a:gd name="connsiteY5" fmla="*/ 392741 h 392741"/>
              <a:gd name="connsiteX6" fmla="*/ 463296 w 1311214"/>
              <a:gd name="connsiteY6" fmla="*/ 392741 h 392741"/>
              <a:gd name="connsiteX7" fmla="*/ 0 w 1311214"/>
              <a:gd name="connsiteY7" fmla="*/ 392741 h 392741"/>
              <a:gd name="connsiteX8" fmla="*/ 0 w 1311214"/>
              <a:gd name="connsiteY8" fmla="*/ 0 h 39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214" h="392741" extrusionOk="0">
                <a:moveTo>
                  <a:pt x="0" y="0"/>
                </a:moveTo>
                <a:cubicBezTo>
                  <a:pt x="226517" y="-45855"/>
                  <a:pt x="336885" y="50171"/>
                  <a:pt x="463296" y="0"/>
                </a:cubicBezTo>
                <a:cubicBezTo>
                  <a:pt x="589707" y="-50171"/>
                  <a:pt x="747356" y="37838"/>
                  <a:pt x="913479" y="0"/>
                </a:cubicBezTo>
                <a:cubicBezTo>
                  <a:pt x="1079602" y="-37838"/>
                  <a:pt x="1185381" y="8455"/>
                  <a:pt x="1311214" y="0"/>
                </a:cubicBezTo>
                <a:cubicBezTo>
                  <a:pt x="1312766" y="149636"/>
                  <a:pt x="1264136" y="206575"/>
                  <a:pt x="1311214" y="392741"/>
                </a:cubicBezTo>
                <a:cubicBezTo>
                  <a:pt x="1113019" y="399268"/>
                  <a:pt x="1004088" y="353895"/>
                  <a:pt x="874143" y="392741"/>
                </a:cubicBezTo>
                <a:cubicBezTo>
                  <a:pt x="744198" y="431587"/>
                  <a:pt x="618873" y="365449"/>
                  <a:pt x="463296" y="392741"/>
                </a:cubicBezTo>
                <a:cubicBezTo>
                  <a:pt x="307719" y="420033"/>
                  <a:pt x="117103" y="367233"/>
                  <a:pt x="0" y="392741"/>
                </a:cubicBezTo>
                <a:cubicBezTo>
                  <a:pt x="-31533" y="274890"/>
                  <a:pt x="19050" y="19358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011A2A80-2FBC-CFDB-A08D-A619514B489E}"/>
              </a:ext>
            </a:extLst>
          </p:cNvPr>
          <p:cNvSpPr txBox="1"/>
          <p:nvPr/>
        </p:nvSpPr>
        <p:spPr>
          <a:xfrm>
            <a:off x="8597660" y="3596253"/>
            <a:ext cx="1322717" cy="898110"/>
          </a:xfrm>
          <a:custGeom>
            <a:avLst/>
            <a:gdLst>
              <a:gd name="connsiteX0" fmla="*/ 0 w 1322717"/>
              <a:gd name="connsiteY0" fmla="*/ 0 h 898110"/>
              <a:gd name="connsiteX1" fmla="*/ 467360 w 1322717"/>
              <a:gd name="connsiteY1" fmla="*/ 0 h 898110"/>
              <a:gd name="connsiteX2" fmla="*/ 921493 w 1322717"/>
              <a:gd name="connsiteY2" fmla="*/ 0 h 898110"/>
              <a:gd name="connsiteX3" fmla="*/ 1322717 w 1322717"/>
              <a:gd name="connsiteY3" fmla="*/ 0 h 898110"/>
              <a:gd name="connsiteX4" fmla="*/ 1322717 w 1322717"/>
              <a:gd name="connsiteY4" fmla="*/ 467017 h 898110"/>
              <a:gd name="connsiteX5" fmla="*/ 1322717 w 1322717"/>
              <a:gd name="connsiteY5" fmla="*/ 898110 h 898110"/>
              <a:gd name="connsiteX6" fmla="*/ 855357 w 1322717"/>
              <a:gd name="connsiteY6" fmla="*/ 898110 h 898110"/>
              <a:gd name="connsiteX7" fmla="*/ 440906 w 1322717"/>
              <a:gd name="connsiteY7" fmla="*/ 898110 h 898110"/>
              <a:gd name="connsiteX8" fmla="*/ 0 w 1322717"/>
              <a:gd name="connsiteY8" fmla="*/ 898110 h 898110"/>
              <a:gd name="connsiteX9" fmla="*/ 0 w 1322717"/>
              <a:gd name="connsiteY9" fmla="*/ 475998 h 898110"/>
              <a:gd name="connsiteX10" fmla="*/ 0 w 1322717"/>
              <a:gd name="connsiteY10" fmla="*/ 0 h 89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2717" h="898110" extrusionOk="0">
                <a:moveTo>
                  <a:pt x="0" y="0"/>
                </a:moveTo>
                <a:cubicBezTo>
                  <a:pt x="223932" y="-30737"/>
                  <a:pt x="323101" y="44806"/>
                  <a:pt x="467360" y="0"/>
                </a:cubicBezTo>
                <a:cubicBezTo>
                  <a:pt x="611619" y="-44806"/>
                  <a:pt x="785220" y="43412"/>
                  <a:pt x="921493" y="0"/>
                </a:cubicBezTo>
                <a:cubicBezTo>
                  <a:pt x="1057766" y="-43412"/>
                  <a:pt x="1206216" y="46233"/>
                  <a:pt x="1322717" y="0"/>
                </a:cubicBezTo>
                <a:cubicBezTo>
                  <a:pt x="1359601" y="181204"/>
                  <a:pt x="1279117" y="301936"/>
                  <a:pt x="1322717" y="467017"/>
                </a:cubicBezTo>
                <a:cubicBezTo>
                  <a:pt x="1366317" y="632098"/>
                  <a:pt x="1301966" y="719400"/>
                  <a:pt x="1322717" y="898110"/>
                </a:cubicBezTo>
                <a:cubicBezTo>
                  <a:pt x="1204352" y="940181"/>
                  <a:pt x="1001457" y="873485"/>
                  <a:pt x="855357" y="898110"/>
                </a:cubicBezTo>
                <a:cubicBezTo>
                  <a:pt x="709257" y="922735"/>
                  <a:pt x="591188" y="882881"/>
                  <a:pt x="440906" y="898110"/>
                </a:cubicBezTo>
                <a:cubicBezTo>
                  <a:pt x="290624" y="913339"/>
                  <a:pt x="168917" y="871312"/>
                  <a:pt x="0" y="898110"/>
                </a:cubicBezTo>
                <a:cubicBezTo>
                  <a:pt x="-19248" y="736868"/>
                  <a:pt x="9630" y="656142"/>
                  <a:pt x="0" y="475998"/>
                </a:cubicBezTo>
                <a:cubicBezTo>
                  <a:pt x="-9630" y="295854"/>
                  <a:pt x="53052" y="14654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8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Basic Descriptive Statistics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3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845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105CE5-100A-78BA-B808-A529ECD6A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238" y="2109956"/>
            <a:ext cx="7006762" cy="411624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Basic Descriptive Statistics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66F3-0C25-B789-DEDA-F6A5C9FCA8DF}"/>
              </a:ext>
            </a:extLst>
          </p:cNvPr>
          <p:cNvSpPr txBox="1"/>
          <p:nvPr/>
        </p:nvSpPr>
        <p:spPr>
          <a:xfrm>
            <a:off x="1050267" y="1968687"/>
            <a:ext cx="61031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Purpose</a:t>
            </a:r>
          </a:p>
          <a:p>
            <a:endParaRPr lang="en-US" sz="2800" dirty="0"/>
          </a:p>
          <a:p>
            <a:r>
              <a:rPr lang="en-US" sz="2800" dirty="0"/>
              <a:t>2. Key Functions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Summary Statistics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D2A51F4-60A8-9DAE-0E28-3D6C1D52BA82}"/>
              </a:ext>
            </a:extLst>
          </p:cNvPr>
          <p:cNvSpPr txBox="1"/>
          <p:nvPr/>
        </p:nvSpPr>
        <p:spPr>
          <a:xfrm>
            <a:off x="5477774" y="3481300"/>
            <a:ext cx="1406105" cy="494004"/>
          </a:xfrm>
          <a:custGeom>
            <a:avLst/>
            <a:gdLst>
              <a:gd name="connsiteX0" fmla="*/ 0 w 1406105"/>
              <a:gd name="connsiteY0" fmla="*/ 0 h 494004"/>
              <a:gd name="connsiteX1" fmla="*/ 496824 w 1406105"/>
              <a:gd name="connsiteY1" fmla="*/ 0 h 494004"/>
              <a:gd name="connsiteX2" fmla="*/ 979586 w 1406105"/>
              <a:gd name="connsiteY2" fmla="*/ 0 h 494004"/>
              <a:gd name="connsiteX3" fmla="*/ 1406105 w 1406105"/>
              <a:gd name="connsiteY3" fmla="*/ 0 h 494004"/>
              <a:gd name="connsiteX4" fmla="*/ 1406105 w 1406105"/>
              <a:gd name="connsiteY4" fmla="*/ 494004 h 494004"/>
              <a:gd name="connsiteX5" fmla="*/ 937403 w 1406105"/>
              <a:gd name="connsiteY5" fmla="*/ 494004 h 494004"/>
              <a:gd name="connsiteX6" fmla="*/ 496824 w 1406105"/>
              <a:gd name="connsiteY6" fmla="*/ 494004 h 494004"/>
              <a:gd name="connsiteX7" fmla="*/ 0 w 1406105"/>
              <a:gd name="connsiteY7" fmla="*/ 494004 h 494004"/>
              <a:gd name="connsiteX8" fmla="*/ 0 w 1406105"/>
              <a:gd name="connsiteY8" fmla="*/ 0 h 49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105" h="494004" extrusionOk="0">
                <a:moveTo>
                  <a:pt x="0" y="0"/>
                </a:moveTo>
                <a:cubicBezTo>
                  <a:pt x="236155" y="-16594"/>
                  <a:pt x="392318" y="8840"/>
                  <a:pt x="496824" y="0"/>
                </a:cubicBezTo>
                <a:cubicBezTo>
                  <a:pt x="601330" y="-8840"/>
                  <a:pt x="877520" y="41880"/>
                  <a:pt x="979586" y="0"/>
                </a:cubicBezTo>
                <a:cubicBezTo>
                  <a:pt x="1081652" y="-41880"/>
                  <a:pt x="1289923" y="33436"/>
                  <a:pt x="1406105" y="0"/>
                </a:cubicBezTo>
                <a:cubicBezTo>
                  <a:pt x="1450617" y="145482"/>
                  <a:pt x="1359336" y="389976"/>
                  <a:pt x="1406105" y="494004"/>
                </a:cubicBezTo>
                <a:cubicBezTo>
                  <a:pt x="1241463" y="509671"/>
                  <a:pt x="1042060" y="491568"/>
                  <a:pt x="937403" y="494004"/>
                </a:cubicBezTo>
                <a:cubicBezTo>
                  <a:pt x="832746" y="496440"/>
                  <a:pt x="678650" y="459509"/>
                  <a:pt x="496824" y="494004"/>
                </a:cubicBezTo>
                <a:cubicBezTo>
                  <a:pt x="314998" y="528499"/>
                  <a:pt x="138448" y="454963"/>
                  <a:pt x="0" y="494004"/>
                </a:cubicBezTo>
                <a:cubicBezTo>
                  <a:pt x="-15762" y="383050"/>
                  <a:pt x="40116" y="13123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D197D6D1-D34C-5D73-7883-B31A627CBB73}"/>
              </a:ext>
            </a:extLst>
          </p:cNvPr>
          <p:cNvSpPr txBox="1"/>
          <p:nvPr/>
        </p:nvSpPr>
        <p:spPr>
          <a:xfrm>
            <a:off x="8790317" y="3751917"/>
            <a:ext cx="2351416" cy="863215"/>
          </a:xfrm>
          <a:custGeom>
            <a:avLst/>
            <a:gdLst>
              <a:gd name="connsiteX0" fmla="*/ 0 w 2351416"/>
              <a:gd name="connsiteY0" fmla="*/ 0 h 863215"/>
              <a:gd name="connsiteX1" fmla="*/ 634882 w 2351416"/>
              <a:gd name="connsiteY1" fmla="*/ 0 h 863215"/>
              <a:gd name="connsiteX2" fmla="*/ 1246250 w 2351416"/>
              <a:gd name="connsiteY2" fmla="*/ 0 h 863215"/>
              <a:gd name="connsiteX3" fmla="*/ 2351416 w 2351416"/>
              <a:gd name="connsiteY3" fmla="*/ 0 h 863215"/>
              <a:gd name="connsiteX4" fmla="*/ 2351416 w 2351416"/>
              <a:gd name="connsiteY4" fmla="*/ 448872 h 863215"/>
              <a:gd name="connsiteX5" fmla="*/ 2351416 w 2351416"/>
              <a:gd name="connsiteY5" fmla="*/ 863215 h 863215"/>
              <a:gd name="connsiteX6" fmla="*/ 1716534 w 2351416"/>
              <a:gd name="connsiteY6" fmla="*/ 863215 h 863215"/>
              <a:gd name="connsiteX7" fmla="*/ 1175708 w 2351416"/>
              <a:gd name="connsiteY7" fmla="*/ 863215 h 863215"/>
              <a:gd name="connsiteX8" fmla="*/ 611368 w 2351416"/>
              <a:gd name="connsiteY8" fmla="*/ 863215 h 863215"/>
              <a:gd name="connsiteX9" fmla="*/ 0 w 2351416"/>
              <a:gd name="connsiteY9" fmla="*/ 863215 h 863215"/>
              <a:gd name="connsiteX10" fmla="*/ 0 w 2351416"/>
              <a:gd name="connsiteY10" fmla="*/ 448872 h 863215"/>
              <a:gd name="connsiteX11" fmla="*/ 0 w 2351416"/>
              <a:gd name="connsiteY11" fmla="*/ 0 h 86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1416" h="863215" extrusionOk="0">
                <a:moveTo>
                  <a:pt x="0" y="0"/>
                </a:moveTo>
                <a:cubicBezTo>
                  <a:pt x="132500" y="-55341"/>
                  <a:pt x="376650" y="7345"/>
                  <a:pt x="634882" y="0"/>
                </a:cubicBezTo>
                <a:cubicBezTo>
                  <a:pt x="893114" y="-7345"/>
                  <a:pt x="1038357" y="30657"/>
                  <a:pt x="1246250" y="0"/>
                </a:cubicBezTo>
                <a:cubicBezTo>
                  <a:pt x="1454143" y="-30657"/>
                  <a:pt x="2076369" y="98986"/>
                  <a:pt x="2351416" y="0"/>
                </a:cubicBezTo>
                <a:cubicBezTo>
                  <a:pt x="2369016" y="91438"/>
                  <a:pt x="2348870" y="351954"/>
                  <a:pt x="2351416" y="448872"/>
                </a:cubicBezTo>
                <a:cubicBezTo>
                  <a:pt x="2353962" y="545790"/>
                  <a:pt x="2307530" y="739922"/>
                  <a:pt x="2351416" y="863215"/>
                </a:cubicBezTo>
                <a:cubicBezTo>
                  <a:pt x="2204262" y="868730"/>
                  <a:pt x="1867213" y="803296"/>
                  <a:pt x="1716534" y="863215"/>
                </a:cubicBezTo>
                <a:cubicBezTo>
                  <a:pt x="1565855" y="923134"/>
                  <a:pt x="1415831" y="850943"/>
                  <a:pt x="1175708" y="863215"/>
                </a:cubicBezTo>
                <a:cubicBezTo>
                  <a:pt x="935585" y="875487"/>
                  <a:pt x="803202" y="862543"/>
                  <a:pt x="611368" y="863215"/>
                </a:cubicBezTo>
                <a:cubicBezTo>
                  <a:pt x="419534" y="863887"/>
                  <a:pt x="281138" y="857097"/>
                  <a:pt x="0" y="863215"/>
                </a:cubicBezTo>
                <a:cubicBezTo>
                  <a:pt x="-46375" y="729084"/>
                  <a:pt x="16354" y="565939"/>
                  <a:pt x="0" y="448872"/>
                </a:cubicBezTo>
                <a:cubicBezTo>
                  <a:pt x="-16354" y="331805"/>
                  <a:pt x="52475" y="22335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3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005138"/>
      </a:dk2>
      <a:lt2>
        <a:srgbClr val="E7E6E6"/>
      </a:lt2>
      <a:accent1>
        <a:srgbClr val="FFC733"/>
      </a:accent1>
      <a:accent2>
        <a:srgbClr val="3333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2B41577934F4998EE62E59EF2A575" ma:contentTypeVersion="18" ma:contentTypeDescription="Create a new document." ma:contentTypeScope="" ma:versionID="08ed6abe202d22a7564eaf9401bbbea6">
  <xsd:schema xmlns:xsd="http://www.w3.org/2001/XMLSchema" xmlns:xs="http://www.w3.org/2001/XMLSchema" xmlns:p="http://schemas.microsoft.com/office/2006/metadata/properties" xmlns:ns2="bd144688-6247-4621-b542-e085c4240526" xmlns:ns3="addbd1f7-a2a8-49dd-abab-7ee8146c6af2" targetNamespace="http://schemas.microsoft.com/office/2006/metadata/properties" ma:root="true" ma:fieldsID="54c0121c81c00630fff12fba9229494e" ns2:_="" ns3:_="">
    <xsd:import namespace="bd144688-6247-4621-b542-e085c4240526"/>
    <xsd:import namespace="addbd1f7-a2a8-49dd-abab-7ee8146c6a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44688-6247-4621-b542-e085c4240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bd1f7-a2a8-49dd-abab-7ee8146c6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19e31e-9dbf-42dd-9b81-5a40feeeeda2}" ma:internalName="TaxCatchAll" ma:showField="CatchAllData" ma:web="addbd1f7-a2a8-49dd-abab-7ee8146c6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bd1f7-a2a8-49dd-abab-7ee8146c6af2" xsi:nil="true"/>
    <lcf76f155ced4ddcb4097134ff3c332f xmlns="bd144688-6247-4621-b542-e085c42405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82FB56-C8D1-417A-A82B-CCDC8771C3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44688-6247-4621-b542-e085c4240526"/>
    <ds:schemaRef ds:uri="addbd1f7-a2a8-49dd-abab-7ee8146c6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E4B866-3963-435A-98E6-72B22C6A86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238F92-D426-4BEE-805A-F80178872645}">
  <ds:schemaRefs>
    <ds:schemaRef ds:uri="http://www.w3.org/XML/1998/namespace"/>
    <ds:schemaRef ds:uri="bd144688-6247-4621-b542-e085c4240526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ddbd1f7-a2a8-49dd-abab-7ee8146c6af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538</Words>
  <Application>Microsoft Office PowerPoint</Application>
  <PresentationFormat>Widescreen</PresentationFormat>
  <Paragraphs>274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Office Theme</vt:lpstr>
      <vt:lpstr>Custom Design</vt:lpstr>
      <vt:lpstr>1_Custom Design</vt:lpstr>
      <vt:lpstr>Introduction to Descriptive Statistics </vt:lpstr>
      <vt:lpstr>Why Describing Data is Important?</vt:lpstr>
      <vt:lpstr>Why Describing Data is Important?</vt:lpstr>
      <vt:lpstr>Why Describing Data is Important?</vt:lpstr>
      <vt:lpstr>Why Describing Data is Important</vt:lpstr>
      <vt:lpstr>Loading and Inspecting Data</vt:lpstr>
      <vt:lpstr>Loading and Inspecting Data</vt:lpstr>
      <vt:lpstr>Basic Descriptive Statistics</vt:lpstr>
      <vt:lpstr>Basic Descriptive Statistics</vt:lpstr>
      <vt:lpstr>Basic Descriptive Statistics</vt:lpstr>
      <vt:lpstr>Basic Descriptive Statistics</vt:lpstr>
      <vt:lpstr>Basic Descriptive Statistics</vt:lpstr>
      <vt:lpstr>Basic Descriptive Statistics</vt:lpstr>
      <vt:lpstr>Basic Descriptive Statistics</vt:lpstr>
      <vt:lpstr>Basic Descriptive Statistics</vt:lpstr>
      <vt:lpstr>Describing Categorical Data</vt:lpstr>
      <vt:lpstr>Describing Categorical Data</vt:lpstr>
      <vt:lpstr>Describing Categorical Data</vt:lpstr>
      <vt:lpstr>Describing Categorical Data</vt:lpstr>
      <vt:lpstr>Exploring Data Distribution</vt:lpstr>
      <vt:lpstr>Exploring Data Distribution</vt:lpstr>
      <vt:lpstr>Exploring Data Distribution</vt:lpstr>
      <vt:lpstr>Checking Data Structure</vt:lpstr>
      <vt:lpstr>Checking Data Structure</vt:lpstr>
      <vt:lpstr>Checking Data Structure</vt:lpstr>
      <vt:lpstr>Checking Data Structure</vt:lpstr>
      <vt:lpstr>Dealing with Missing Data</vt:lpstr>
      <vt:lpstr>Dealing with Missing Data</vt:lpstr>
      <vt:lpstr>Dealing with Missing Data</vt:lpstr>
      <vt:lpstr>Dealing with Missing Data</vt:lpstr>
      <vt:lpstr>Relationships Between Variables</vt:lpstr>
      <vt:lpstr>Relationships Between Variables</vt:lpstr>
      <vt:lpstr>Relationships Between Variables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Brandt</dc:creator>
  <cp:lastModifiedBy>Yili Lin</cp:lastModifiedBy>
  <cp:revision>4</cp:revision>
  <dcterms:created xsi:type="dcterms:W3CDTF">2024-04-18T20:24:44Z</dcterms:created>
  <dcterms:modified xsi:type="dcterms:W3CDTF">2024-09-09T19:31:47Z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0x01010063BEF54C2EDBAD42ABA6D2B17A8AA352</vt:lpwstr>
  </property>
</Properties>
</file>