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5888F-AE18-4082-962F-295D31913D8B}" v="10" dt="2023-08-24T17:45:23.197"/>
    <p1510:client id="{5B9E4566-4C74-4855-9230-873E55585A0C}" v="341" dt="2023-08-23T21:03:24.225"/>
    <p1510:client id="{9BA9E9CD-5407-4B69-98B7-01AED143F855}" v="24" dt="2023-08-24T18:14:03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mya Chakravarthy" userId="bedb08f3-8a36-4b59-bc8c-cd2284a5c748" providerId="ADAL" clId="{DCF5E4B4-377A-BF40-99AA-0287E1DC8373}"/>
    <pc:docChg chg="modSld">
      <pc:chgData name="Sowmya Chakravarthy" userId="bedb08f3-8a36-4b59-bc8c-cd2284a5c748" providerId="ADAL" clId="{DCF5E4B4-377A-BF40-99AA-0287E1DC8373}" dt="2023-08-21T23:48:03.903" v="1" actId="255"/>
      <pc:docMkLst>
        <pc:docMk/>
      </pc:docMkLst>
      <pc:sldChg chg="modSp mod">
        <pc:chgData name="Sowmya Chakravarthy" userId="bedb08f3-8a36-4b59-bc8c-cd2284a5c748" providerId="ADAL" clId="{DCF5E4B4-377A-BF40-99AA-0287E1DC8373}" dt="2023-08-21T23:48:03.903" v="1" actId="255"/>
        <pc:sldMkLst>
          <pc:docMk/>
          <pc:sldMk cId="3759183977" sldId="257"/>
        </pc:sldMkLst>
        <pc:spChg chg="mod">
          <ac:chgData name="Sowmya Chakravarthy" userId="bedb08f3-8a36-4b59-bc8c-cd2284a5c748" providerId="ADAL" clId="{DCF5E4B4-377A-BF40-99AA-0287E1DC8373}" dt="2023-08-21T23:48:03.903" v="1" actId="255"/>
          <ac:spMkLst>
            <pc:docMk/>
            <pc:sldMk cId="3759183977" sldId="257"/>
            <ac:spMk id="3" creationId="{14D0AB0E-2B1D-C972-03DB-BCA15033513F}"/>
          </ac:spMkLst>
        </pc:spChg>
      </pc:sldChg>
    </pc:docChg>
  </pc:docChgLst>
  <pc:docChgLst>
    <pc:chgData name="Sowmya Chakravarthy" userId="S::schakra@gmu.edu::bedb08f3-8a36-4b59-bc8c-cd2284a5c748" providerId="AD" clId="Web-{5B7607E9-4326-462C-9F89-FCFE7C44C546}"/>
    <pc:docChg chg="modSld">
      <pc:chgData name="Sowmya Chakravarthy" userId="S::schakra@gmu.edu::bedb08f3-8a36-4b59-bc8c-cd2284a5c748" providerId="AD" clId="Web-{5B7607E9-4326-462C-9F89-FCFE7C44C546}" dt="2023-08-24T18:08:22.852" v="0"/>
      <pc:docMkLst>
        <pc:docMk/>
      </pc:docMkLst>
      <pc:sldChg chg="modNotes">
        <pc:chgData name="Sowmya Chakravarthy" userId="S::schakra@gmu.edu::bedb08f3-8a36-4b59-bc8c-cd2284a5c748" providerId="AD" clId="Web-{5B7607E9-4326-462C-9F89-FCFE7C44C546}" dt="2023-08-24T18:08:22.852" v="0"/>
        <pc:sldMkLst>
          <pc:docMk/>
          <pc:sldMk cId="3364298415" sldId="262"/>
        </pc:sldMkLst>
      </pc:sldChg>
    </pc:docChg>
  </pc:docChgLst>
  <pc:docChgLst>
    <pc:chgData name="Sowmya Chakravarthy" userId="S::schakra@gmu.edu::bedb08f3-8a36-4b59-bc8c-cd2284a5c748" providerId="AD" clId="Web-{9BA9E9CD-5407-4B69-98B7-01AED143F855}"/>
    <pc:docChg chg="modSld">
      <pc:chgData name="Sowmya Chakravarthy" userId="S::schakra@gmu.edu::bedb08f3-8a36-4b59-bc8c-cd2284a5c748" providerId="AD" clId="Web-{9BA9E9CD-5407-4B69-98B7-01AED143F855}" dt="2023-08-24T18:14:03.449" v="40"/>
      <pc:docMkLst>
        <pc:docMk/>
      </pc:docMkLst>
      <pc:sldChg chg="modSp">
        <pc:chgData name="Sowmya Chakravarthy" userId="S::schakra@gmu.edu::bedb08f3-8a36-4b59-bc8c-cd2284a5c748" providerId="AD" clId="Web-{9BA9E9CD-5407-4B69-98B7-01AED143F855}" dt="2023-08-24T18:11:15.475" v="8" actId="20577"/>
        <pc:sldMkLst>
          <pc:docMk/>
          <pc:sldMk cId="3364298415" sldId="262"/>
        </pc:sldMkLst>
        <pc:spChg chg="mod">
          <ac:chgData name="Sowmya Chakravarthy" userId="S::schakra@gmu.edu::bedb08f3-8a36-4b59-bc8c-cd2284a5c748" providerId="AD" clId="Web-{9BA9E9CD-5407-4B69-98B7-01AED143F855}" dt="2023-08-24T18:11:15.475" v="8" actId="20577"/>
          <ac:spMkLst>
            <pc:docMk/>
            <pc:sldMk cId="3364298415" sldId="262"/>
            <ac:spMk id="2" creationId="{AAF1C074-B640-466C-8EAD-C1CB254A67A0}"/>
          </ac:spMkLst>
        </pc:spChg>
      </pc:sldChg>
      <pc:sldChg chg="modSp">
        <pc:chgData name="Sowmya Chakravarthy" userId="S::schakra@gmu.edu::bedb08f3-8a36-4b59-bc8c-cd2284a5c748" providerId="AD" clId="Web-{9BA9E9CD-5407-4B69-98B7-01AED143F855}" dt="2023-08-24T18:11:07.131" v="5" actId="20577"/>
        <pc:sldMkLst>
          <pc:docMk/>
          <pc:sldMk cId="3102863898" sldId="263"/>
        </pc:sldMkLst>
        <pc:spChg chg="mod">
          <ac:chgData name="Sowmya Chakravarthy" userId="S::schakra@gmu.edu::bedb08f3-8a36-4b59-bc8c-cd2284a5c748" providerId="AD" clId="Web-{9BA9E9CD-5407-4B69-98B7-01AED143F855}" dt="2023-08-24T18:11:07.131" v="5" actId="20577"/>
          <ac:spMkLst>
            <pc:docMk/>
            <pc:sldMk cId="3102863898" sldId="263"/>
            <ac:spMk id="2" creationId="{16AB5B94-9F0F-159A-1763-A4551B758A2F}"/>
          </ac:spMkLst>
        </pc:spChg>
      </pc:sldChg>
      <pc:sldChg chg="modSp">
        <pc:chgData name="Sowmya Chakravarthy" userId="S::schakra@gmu.edu::bedb08f3-8a36-4b59-bc8c-cd2284a5c748" providerId="AD" clId="Web-{9BA9E9CD-5407-4B69-98B7-01AED143F855}" dt="2023-08-24T18:11:40.070" v="11" actId="1076"/>
        <pc:sldMkLst>
          <pc:docMk/>
          <pc:sldMk cId="1868442663" sldId="264"/>
        </pc:sldMkLst>
        <pc:spChg chg="mod">
          <ac:chgData name="Sowmya Chakravarthy" userId="S::schakra@gmu.edu::bedb08f3-8a36-4b59-bc8c-cd2284a5c748" providerId="AD" clId="Web-{9BA9E9CD-5407-4B69-98B7-01AED143F855}" dt="2023-08-24T18:11:12.288" v="7" actId="20577"/>
          <ac:spMkLst>
            <pc:docMk/>
            <pc:sldMk cId="1868442663" sldId="264"/>
            <ac:spMk id="2" creationId="{13A56D2F-4E32-C394-27A9-25C396D48EEA}"/>
          </ac:spMkLst>
        </pc:spChg>
        <pc:picChg chg="mod">
          <ac:chgData name="Sowmya Chakravarthy" userId="S::schakra@gmu.edu::bedb08f3-8a36-4b59-bc8c-cd2284a5c748" providerId="AD" clId="Web-{9BA9E9CD-5407-4B69-98B7-01AED143F855}" dt="2023-08-24T18:11:36.617" v="10" actId="1076"/>
          <ac:picMkLst>
            <pc:docMk/>
            <pc:sldMk cId="1868442663" sldId="264"/>
            <ac:picMk id="4" creationId="{5F511C83-B5CA-250A-B8A3-FAA1687F7F1E}"/>
          </ac:picMkLst>
        </pc:picChg>
        <pc:picChg chg="mod">
          <ac:chgData name="Sowmya Chakravarthy" userId="S::schakra@gmu.edu::bedb08f3-8a36-4b59-bc8c-cd2284a5c748" providerId="AD" clId="Web-{9BA9E9CD-5407-4B69-98B7-01AED143F855}" dt="2023-08-24T18:11:40.070" v="11" actId="1076"/>
          <ac:picMkLst>
            <pc:docMk/>
            <pc:sldMk cId="1868442663" sldId="264"/>
            <ac:picMk id="5" creationId="{6AF88A8A-CAC8-3800-81EC-C7857A680298}"/>
          </ac:picMkLst>
        </pc:picChg>
      </pc:sldChg>
      <pc:sldChg chg="addSp delSp modSp">
        <pc:chgData name="Sowmya Chakravarthy" userId="S::schakra@gmu.edu::bedb08f3-8a36-4b59-bc8c-cd2284a5c748" providerId="AD" clId="Web-{9BA9E9CD-5407-4B69-98B7-01AED143F855}" dt="2023-08-24T18:11:18.819" v="9" actId="20577"/>
        <pc:sldMkLst>
          <pc:docMk/>
          <pc:sldMk cId="1046986896" sldId="265"/>
        </pc:sldMkLst>
        <pc:spChg chg="mod">
          <ac:chgData name="Sowmya Chakravarthy" userId="S::schakra@gmu.edu::bedb08f3-8a36-4b59-bc8c-cd2284a5c748" providerId="AD" clId="Web-{9BA9E9CD-5407-4B69-98B7-01AED143F855}" dt="2023-08-24T18:11:18.819" v="9" actId="20577"/>
          <ac:spMkLst>
            <pc:docMk/>
            <pc:sldMk cId="1046986896" sldId="265"/>
            <ac:spMk id="2" creationId="{6FCD5421-5137-E858-C625-4215DC93A7E5}"/>
          </ac:spMkLst>
        </pc:spChg>
        <pc:spChg chg="mod">
          <ac:chgData name="Sowmya Chakravarthy" userId="S::schakra@gmu.edu::bedb08f3-8a36-4b59-bc8c-cd2284a5c748" providerId="AD" clId="Web-{9BA9E9CD-5407-4B69-98B7-01AED143F855}" dt="2023-08-24T18:10:30.240" v="3" actId="20577"/>
          <ac:spMkLst>
            <pc:docMk/>
            <pc:sldMk cId="1046986896" sldId="265"/>
            <ac:spMk id="3" creationId="{302FBE19-957D-682B-3520-249CB8073C00}"/>
          </ac:spMkLst>
        </pc:spChg>
        <pc:spChg chg="del">
          <ac:chgData name="Sowmya Chakravarthy" userId="S::schakra@gmu.edu::bedb08f3-8a36-4b59-bc8c-cd2284a5c748" providerId="AD" clId="Web-{9BA9E9CD-5407-4B69-98B7-01AED143F855}" dt="2023-08-24T18:10:26.412" v="2"/>
          <ac:spMkLst>
            <pc:docMk/>
            <pc:sldMk cId="1046986896" sldId="265"/>
            <ac:spMk id="46" creationId="{2B97F24A-32CE-4C1C-A50D-3016B394DCFB}"/>
          </ac:spMkLst>
        </pc:spChg>
        <pc:spChg chg="del">
          <ac:chgData name="Sowmya Chakravarthy" userId="S::schakra@gmu.edu::bedb08f3-8a36-4b59-bc8c-cd2284a5c748" providerId="AD" clId="Web-{9BA9E9CD-5407-4B69-98B7-01AED143F855}" dt="2023-08-24T18:10:26.412" v="2"/>
          <ac:spMkLst>
            <pc:docMk/>
            <pc:sldMk cId="1046986896" sldId="265"/>
            <ac:spMk id="47" creationId="{6357EC4F-235E-4222-A36F-C7878ACE37F2}"/>
          </ac:spMkLst>
        </pc:spChg>
        <pc:spChg chg="add">
          <ac:chgData name="Sowmya Chakravarthy" userId="S::schakra@gmu.edu::bedb08f3-8a36-4b59-bc8c-cd2284a5c748" providerId="AD" clId="Web-{9BA9E9CD-5407-4B69-98B7-01AED143F855}" dt="2023-08-24T18:10:26.412" v="2"/>
          <ac:spMkLst>
            <pc:docMk/>
            <pc:sldMk cId="1046986896" sldId="265"/>
            <ac:spMk id="52" creationId="{32AEEBC8-9D30-42EF-95F2-386C2653FBF0}"/>
          </ac:spMkLst>
        </pc:spChg>
        <pc:spChg chg="add">
          <ac:chgData name="Sowmya Chakravarthy" userId="S::schakra@gmu.edu::bedb08f3-8a36-4b59-bc8c-cd2284a5c748" providerId="AD" clId="Web-{9BA9E9CD-5407-4B69-98B7-01AED143F855}" dt="2023-08-24T18:10:26.412" v="2"/>
          <ac:spMkLst>
            <pc:docMk/>
            <pc:sldMk cId="1046986896" sldId="265"/>
            <ac:spMk id="54" creationId="{2E92FA66-67D7-4CB4-94D3-E643A9AD4757}"/>
          </ac:spMkLst>
        </pc:spChg>
        <pc:picChg chg="mod">
          <ac:chgData name="Sowmya Chakravarthy" userId="S::schakra@gmu.edu::bedb08f3-8a36-4b59-bc8c-cd2284a5c748" providerId="AD" clId="Web-{9BA9E9CD-5407-4B69-98B7-01AED143F855}" dt="2023-08-24T18:10:26.412" v="2"/>
          <ac:picMkLst>
            <pc:docMk/>
            <pc:sldMk cId="1046986896" sldId="265"/>
            <ac:picMk id="4" creationId="{D7B47AEE-E7E4-EF6A-E220-D9FDAD1824DC}"/>
          </ac:picMkLst>
        </pc:picChg>
      </pc:sldChg>
      <pc:sldChg chg="modSp">
        <pc:chgData name="Sowmya Chakravarthy" userId="S::schakra@gmu.edu::bedb08f3-8a36-4b59-bc8c-cd2284a5c748" providerId="AD" clId="Web-{9BA9E9CD-5407-4B69-98B7-01AED143F855}" dt="2023-08-24T18:11:51.273" v="13" actId="20577"/>
        <pc:sldMkLst>
          <pc:docMk/>
          <pc:sldMk cId="2438044508" sldId="266"/>
        </pc:sldMkLst>
        <pc:spChg chg="mod">
          <ac:chgData name="Sowmya Chakravarthy" userId="S::schakra@gmu.edu::bedb08f3-8a36-4b59-bc8c-cd2284a5c748" providerId="AD" clId="Web-{9BA9E9CD-5407-4B69-98B7-01AED143F855}" dt="2023-08-24T18:11:51.273" v="13" actId="20577"/>
          <ac:spMkLst>
            <pc:docMk/>
            <pc:sldMk cId="2438044508" sldId="266"/>
            <ac:spMk id="2" creationId="{9F75D334-AC13-8049-DCD9-765E2B8D3BCD}"/>
          </ac:spMkLst>
        </pc:spChg>
      </pc:sldChg>
      <pc:sldChg chg="modSp">
        <pc:chgData name="Sowmya Chakravarthy" userId="S::schakra@gmu.edu::bedb08f3-8a36-4b59-bc8c-cd2284a5c748" providerId="AD" clId="Web-{9BA9E9CD-5407-4B69-98B7-01AED143F855}" dt="2023-08-24T18:12:13.227" v="14" actId="20577"/>
        <pc:sldMkLst>
          <pc:docMk/>
          <pc:sldMk cId="3965117240" sldId="267"/>
        </pc:sldMkLst>
        <pc:spChg chg="mod">
          <ac:chgData name="Sowmya Chakravarthy" userId="S::schakra@gmu.edu::bedb08f3-8a36-4b59-bc8c-cd2284a5c748" providerId="AD" clId="Web-{9BA9E9CD-5407-4B69-98B7-01AED143F855}" dt="2023-08-24T18:12:13.227" v="14" actId="20577"/>
          <ac:spMkLst>
            <pc:docMk/>
            <pc:sldMk cId="3965117240" sldId="267"/>
            <ac:spMk id="2" creationId="{A3B4D4B1-8835-D185-30FD-A1E94F21A547}"/>
          </ac:spMkLst>
        </pc:spChg>
      </pc:sldChg>
      <pc:sldChg chg="modSp">
        <pc:chgData name="Sowmya Chakravarthy" userId="S::schakra@gmu.edu::bedb08f3-8a36-4b59-bc8c-cd2284a5c748" providerId="AD" clId="Web-{9BA9E9CD-5407-4B69-98B7-01AED143F855}" dt="2023-08-24T18:12:16.164" v="15" actId="20577"/>
        <pc:sldMkLst>
          <pc:docMk/>
          <pc:sldMk cId="724973982" sldId="268"/>
        </pc:sldMkLst>
        <pc:spChg chg="mod">
          <ac:chgData name="Sowmya Chakravarthy" userId="S::schakra@gmu.edu::bedb08f3-8a36-4b59-bc8c-cd2284a5c748" providerId="AD" clId="Web-{9BA9E9CD-5407-4B69-98B7-01AED143F855}" dt="2023-08-24T18:12:16.164" v="15" actId="20577"/>
          <ac:spMkLst>
            <pc:docMk/>
            <pc:sldMk cId="724973982" sldId="268"/>
            <ac:spMk id="2" creationId="{F41AB33D-F963-05AA-64FD-D0A78AA18178}"/>
          </ac:spMkLst>
        </pc:spChg>
      </pc:sldChg>
      <pc:sldChg chg="addSp delSp modSp">
        <pc:chgData name="Sowmya Chakravarthy" userId="S::schakra@gmu.edu::bedb08f3-8a36-4b59-bc8c-cd2284a5c748" providerId="AD" clId="Web-{9BA9E9CD-5407-4B69-98B7-01AED143F855}" dt="2023-08-24T18:13:54.901" v="38" actId="20577"/>
        <pc:sldMkLst>
          <pc:docMk/>
          <pc:sldMk cId="2197014404" sldId="269"/>
        </pc:sldMkLst>
        <pc:spChg chg="mod">
          <ac:chgData name="Sowmya Chakravarthy" userId="S::schakra@gmu.edu::bedb08f3-8a36-4b59-bc8c-cd2284a5c748" providerId="AD" clId="Web-{9BA9E9CD-5407-4B69-98B7-01AED143F855}" dt="2023-08-24T18:13:54.901" v="38" actId="20577"/>
          <ac:spMkLst>
            <pc:docMk/>
            <pc:sldMk cId="2197014404" sldId="269"/>
            <ac:spMk id="2" creationId="{BCE597EF-0950-009A-4203-DCBF81559E4D}"/>
          </ac:spMkLst>
        </pc:spChg>
        <pc:spChg chg="mod">
          <ac:chgData name="Sowmya Chakravarthy" userId="S::schakra@gmu.edu::bedb08f3-8a36-4b59-bc8c-cd2284a5c748" providerId="AD" clId="Web-{9BA9E9CD-5407-4B69-98B7-01AED143F855}" dt="2023-08-24T18:13:45.057" v="36"/>
          <ac:spMkLst>
            <pc:docMk/>
            <pc:sldMk cId="2197014404" sldId="269"/>
            <ac:spMk id="3" creationId="{99A998FF-5089-2A70-E9A9-1DA55360B2A3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5.057" v="36"/>
          <ac:spMkLst>
            <pc:docMk/>
            <pc:sldMk cId="2197014404" sldId="269"/>
            <ac:spMk id="11" creationId="{9F7D5CDA-D291-4307-BF55-1381FED29634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34.932" v="29"/>
          <ac:spMkLst>
            <pc:docMk/>
            <pc:sldMk cId="2197014404" sldId="269"/>
            <ac:spMk id="17" creationId="{743AA782-23D1-4521-8CAD-47662984AA08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34.932" v="29"/>
          <ac:spMkLst>
            <pc:docMk/>
            <pc:sldMk cId="2197014404" sldId="269"/>
            <ac:spMk id="19" creationId="{71877DBC-BB60-40F0-AC93-2ACDBAAE60CE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37.432" v="31"/>
          <ac:spMkLst>
            <pc:docMk/>
            <pc:sldMk cId="2197014404" sldId="269"/>
            <ac:spMk id="21" creationId="{F13C74B1-5B17-4795-BED0-7140497B445A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37.432" v="31"/>
          <ac:spMkLst>
            <pc:docMk/>
            <pc:sldMk cId="2197014404" sldId="269"/>
            <ac:spMk id="22" creationId="{D4974D33-8DC5-464E-8C6D-BE58F0669C17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0.354" v="33"/>
          <ac:spMkLst>
            <pc:docMk/>
            <pc:sldMk cId="2197014404" sldId="269"/>
            <ac:spMk id="24" creationId="{743AA782-23D1-4521-8CAD-47662984AA08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0.354" v="33"/>
          <ac:spMkLst>
            <pc:docMk/>
            <pc:sldMk cId="2197014404" sldId="269"/>
            <ac:spMk id="25" creationId="{71877DBC-BB60-40F0-AC93-2ACDBAAE60CE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5.057" v="35"/>
          <ac:spMkLst>
            <pc:docMk/>
            <pc:sldMk cId="2197014404" sldId="269"/>
            <ac:spMk id="27" creationId="{04812C46-200A-4DEB-A05E-3ED6C68C2387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5.057" v="35"/>
          <ac:spMkLst>
            <pc:docMk/>
            <pc:sldMk cId="2197014404" sldId="269"/>
            <ac:spMk id="28" creationId="{D1EA859B-E555-4109-94F3-6700E046E008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45.057" v="36"/>
          <ac:spMkLst>
            <pc:docMk/>
            <pc:sldMk cId="2197014404" sldId="269"/>
            <ac:spMk id="30" creationId="{C0763A76-9F1C-4FC5-82B7-DD475DA461B2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45.057" v="36"/>
          <ac:spMkLst>
            <pc:docMk/>
            <pc:sldMk cId="2197014404" sldId="269"/>
            <ac:spMk id="31" creationId="{E81BF4F6-F2CF-4984-9D14-D6966D92F99F}"/>
          </ac:spMkLst>
        </pc:spChg>
        <pc:picChg chg="mod ord">
          <ac:chgData name="Sowmya Chakravarthy" userId="S::schakra@gmu.edu::bedb08f3-8a36-4b59-bc8c-cd2284a5c748" providerId="AD" clId="Web-{9BA9E9CD-5407-4B69-98B7-01AED143F855}" dt="2023-08-24T18:13:45.057" v="36"/>
          <ac:picMkLst>
            <pc:docMk/>
            <pc:sldMk cId="2197014404" sldId="269"/>
            <ac:picMk id="12" creationId="{E228CBC4-7849-1B4A-DFDC-F351AC8AED68}"/>
          </ac:picMkLst>
        </pc:picChg>
      </pc:sldChg>
      <pc:sldChg chg="addSp delSp modSp">
        <pc:chgData name="Sowmya Chakravarthy" userId="S::schakra@gmu.edu::bedb08f3-8a36-4b59-bc8c-cd2284a5c748" providerId="AD" clId="Web-{9BA9E9CD-5407-4B69-98B7-01AED143F855}" dt="2023-08-24T18:13:12.869" v="26"/>
        <pc:sldMkLst>
          <pc:docMk/>
          <pc:sldMk cId="476339646" sldId="270"/>
        </pc:sldMkLst>
        <pc:spChg chg="mod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2" creationId="{F9363DA3-BECC-0D02-3C1B-393344D0DBC6}"/>
          </ac:spMkLst>
        </pc:spChg>
        <pc:spChg chg="mod ord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3" creationId="{7CA59D86-39B8-387E-43FD-2C19710F3AEC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21" creationId="{D1D34770-47A8-402C-AF23-2B653F2D88C1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2:57.900" v="17"/>
          <ac:spMkLst>
            <pc:docMk/>
            <pc:sldMk cId="476339646" sldId="270"/>
            <ac:spMk id="26" creationId="{7B831B6F-405A-4B47-B9BB-5CA88F285844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2:57.900" v="17"/>
          <ac:spMkLst>
            <pc:docMk/>
            <pc:sldMk cId="476339646" sldId="270"/>
            <ac:spMk id="28" creationId="{953EE71A-6488-4203-A7C4-77102FD0DCCA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04.306" v="19"/>
          <ac:spMkLst>
            <pc:docMk/>
            <pc:sldMk cId="476339646" sldId="270"/>
            <ac:spMk id="30" creationId="{60E9A6ED-B880-44EA-8D60-C9D3C82CCBD2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06.806" v="21"/>
          <ac:spMkLst>
            <pc:docMk/>
            <pc:sldMk cId="476339646" sldId="270"/>
            <ac:spMk id="32" creationId="{80DF40B2-80F7-4E71-B46C-284163F3654A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09.150" v="23"/>
          <ac:spMkLst>
            <pc:docMk/>
            <pc:sldMk cId="476339646" sldId="270"/>
            <ac:spMk id="34" creationId="{7B831B6F-405A-4B47-B9BB-5CA88F285844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09.150" v="23"/>
          <ac:spMkLst>
            <pc:docMk/>
            <pc:sldMk cId="476339646" sldId="270"/>
            <ac:spMk id="35" creationId="{953EE71A-6488-4203-A7C4-77102FD0DCCA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12.853" v="25"/>
          <ac:spMkLst>
            <pc:docMk/>
            <pc:sldMk cId="476339646" sldId="270"/>
            <ac:spMk id="37" creationId="{45D37F4E-DDB4-456B-97E0-9937730A039F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12.853" v="25"/>
          <ac:spMkLst>
            <pc:docMk/>
            <pc:sldMk cId="476339646" sldId="270"/>
            <ac:spMk id="38" creationId="{B2DD41CD-8F47-4F56-AD12-4E2FF7696987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40" creationId="{7B831B6F-405A-4B47-B9BB-5CA88F285844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41" creationId="{953EE71A-6488-4203-A7C4-77102FD0DCCA}"/>
          </ac:spMkLst>
        </pc:spChg>
        <pc:picChg chg="mod">
          <ac:chgData name="Sowmya Chakravarthy" userId="S::schakra@gmu.edu::bedb08f3-8a36-4b59-bc8c-cd2284a5c748" providerId="AD" clId="Web-{9BA9E9CD-5407-4B69-98B7-01AED143F855}" dt="2023-08-24T18:13:12.869" v="26"/>
          <ac:picMkLst>
            <pc:docMk/>
            <pc:sldMk cId="476339646" sldId="270"/>
            <ac:picMk id="5" creationId="{AE978F20-BF43-5B38-FFD6-4F5A931987CC}"/>
          </ac:picMkLst>
        </pc:picChg>
      </pc:sldChg>
      <pc:sldChg chg="addSp delSp modSp">
        <pc:chgData name="Sowmya Chakravarthy" userId="S::schakra@gmu.edu::bedb08f3-8a36-4b59-bc8c-cd2284a5c748" providerId="AD" clId="Web-{9BA9E9CD-5407-4B69-98B7-01AED143F855}" dt="2023-08-24T18:13:20.447" v="27"/>
        <pc:sldMkLst>
          <pc:docMk/>
          <pc:sldMk cId="2864186591" sldId="271"/>
        </pc:sldMkLst>
        <pc:spChg chg="mod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2" creationId="{823FFD69-A7B1-721C-0C6F-4B2C80EBE617}"/>
          </ac:spMkLst>
        </pc:spChg>
        <pc:spChg chg="mod ord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3" creationId="{04535EA0-B8E6-815C-00B0-201CF0D86A83}"/>
          </ac:spMkLst>
        </pc:spChg>
        <pc:spChg chg="del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9" creationId="{D1D34770-47A8-402C-AF23-2B653F2D88C1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14" creationId="{7B831B6F-405A-4B47-B9BB-5CA88F285844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16" creationId="{953EE71A-6488-4203-A7C4-77102FD0DCCA}"/>
          </ac:spMkLst>
        </pc:spChg>
        <pc:picChg chg="mod">
          <ac:chgData name="Sowmya Chakravarthy" userId="S::schakra@gmu.edu::bedb08f3-8a36-4b59-bc8c-cd2284a5c748" providerId="AD" clId="Web-{9BA9E9CD-5407-4B69-98B7-01AED143F855}" dt="2023-08-24T18:13:20.447" v="27"/>
          <ac:picMkLst>
            <pc:docMk/>
            <pc:sldMk cId="2864186591" sldId="271"/>
            <ac:picMk id="5" creationId="{CF8DF2CA-AB89-A044-BD45-C9F499C1ACF6}"/>
          </ac:picMkLst>
        </pc:picChg>
      </pc:sldChg>
      <pc:sldChg chg="addSp delSp modSp">
        <pc:chgData name="Sowmya Chakravarthy" userId="S::schakra@gmu.edu::bedb08f3-8a36-4b59-bc8c-cd2284a5c748" providerId="AD" clId="Web-{9BA9E9CD-5407-4B69-98B7-01AED143F855}" dt="2023-08-24T18:14:03.449" v="40"/>
        <pc:sldMkLst>
          <pc:docMk/>
          <pc:sldMk cId="3942339645" sldId="272"/>
        </pc:sldMkLst>
        <pc:spChg chg="mo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2" creationId="{B6FA4AF2-18B2-7016-54C5-EB758AA2A705}"/>
          </ac:spMkLst>
        </pc:spChg>
        <pc:spChg chg="del mod">
          <ac:chgData name="Sowmya Chakravarthy" userId="S::schakra@gmu.edu::bedb08f3-8a36-4b59-bc8c-cd2284a5c748" providerId="AD" clId="Web-{9BA9E9CD-5407-4B69-98B7-01AED143F855}" dt="2023-08-24T18:14:03.449" v="40"/>
          <ac:spMkLst>
            <pc:docMk/>
            <pc:sldMk cId="3942339645" sldId="272"/>
            <ac:spMk id="3" creationId="{649D5F7B-D1D6-32FE-32C1-77BCD5CB5E83}"/>
          </ac:spMkLst>
        </pc:spChg>
        <pc:spChg chg="del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9" creationId="{ECC07320-C2CA-4E29-8481-9D9E143C7788}"/>
          </ac:spMkLst>
        </pc:spChg>
        <pc:spChg chg="del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11" creationId="{178FB36B-5BFE-42CA-BC60-1115E0D95EEC}"/>
          </ac:spMkLst>
        </pc:spChg>
        <pc:spChg chg="ad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16" creationId="{E91DC736-0EF8-4F87-9146-EBF1D2EE4D3D}"/>
          </ac:spMkLst>
        </pc:spChg>
        <pc:spChg chg="ad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18" creationId="{097CD68E-23E3-4007-8847-CD0944C4F7BE}"/>
          </ac:spMkLst>
        </pc:spChg>
        <pc:spChg chg="ad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20" creationId="{AF2F604E-43BE-4DC3-B983-E071523364F8}"/>
          </ac:spMkLst>
        </pc:spChg>
        <pc:spChg chg="ad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22" creationId="{08C9B587-E65E-4B52-B37C-ABEBB6E87928}"/>
          </ac:spMkLst>
        </pc:spChg>
        <pc:picChg chg="mod">
          <ac:chgData name="Sowmya Chakravarthy" userId="S::schakra@gmu.edu::bedb08f3-8a36-4b59-bc8c-cd2284a5c748" providerId="AD" clId="Web-{9BA9E9CD-5407-4B69-98B7-01AED143F855}" dt="2023-08-24T18:14:00.745" v="39"/>
          <ac:picMkLst>
            <pc:docMk/>
            <pc:sldMk cId="3942339645" sldId="272"/>
            <ac:picMk id="5" creationId="{15D17CF3-DF42-327B-2696-BC7459294ADA}"/>
          </ac:picMkLst>
        </pc:picChg>
      </pc:sldChg>
    </pc:docChg>
  </pc:docChgLst>
  <pc:docChgLst>
    <pc:chgData name="Vladimir Franzuela Cardenas" userId="9eac15fb-f8a9-4b53-a2ea-b79695ce058d" providerId="ADAL" clId="{0D55888F-AE18-4082-962F-295D31913D8B}"/>
    <pc:docChg chg="undo custSel addSld delSld modSld sldOrd">
      <pc:chgData name="Vladimir Franzuela Cardenas" userId="9eac15fb-f8a9-4b53-a2ea-b79695ce058d" providerId="ADAL" clId="{0D55888F-AE18-4082-962F-295D31913D8B}" dt="2023-08-24T17:53:09.704" v="3178"/>
      <pc:docMkLst>
        <pc:docMk/>
      </pc:docMkLst>
      <pc:sldChg chg="addSp delSp modSp mod setBg">
        <pc:chgData name="Vladimir Franzuela Cardenas" userId="9eac15fb-f8a9-4b53-a2ea-b79695ce058d" providerId="ADAL" clId="{0D55888F-AE18-4082-962F-295D31913D8B}" dt="2023-08-24T17:42:15.861" v="2882" actId="26606"/>
        <pc:sldMkLst>
          <pc:docMk/>
          <pc:sldMk cId="2380734544" sldId="256"/>
        </pc:sldMkLst>
        <pc:spChg chg="mod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2" creationId="{CDB00447-1736-8BD2-2941-7786A79C39CD}"/>
          </ac:spMkLst>
        </pc:spChg>
        <pc:spChg chg="mod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3" creationId="{B86EDADE-EAE2-76DA-30B6-F2BBC57DF7C1}"/>
          </ac:spMkLst>
        </pc:spChg>
        <pc:spChg chg="add del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9" creationId="{5A59F003-E00A-43F9-91DC-CC54E3B87466}"/>
          </ac:spMkLst>
        </pc:spChg>
        <pc:spChg chg="add del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11" creationId="{D74A4382-E3AD-430A-9A1F-DFA3E0E77A7D}"/>
          </ac:spMkLst>
        </pc:spChg>
        <pc:spChg chg="add del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13" creationId="{79F40191-0F44-4FD1-82CC-ACB507C14BE6}"/>
          </ac:spMkLst>
        </pc:spChg>
        <pc:spChg chg="add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18" creationId="{06DA9DF9-31F7-4056-B42E-878CC92417B8}"/>
          </ac:spMkLst>
        </pc:spChg>
        <pc:picChg chg="add mod ord">
          <ac:chgData name="Vladimir Franzuela Cardenas" userId="9eac15fb-f8a9-4b53-a2ea-b79695ce058d" providerId="ADAL" clId="{0D55888F-AE18-4082-962F-295D31913D8B}" dt="2023-08-24T17:42:15.861" v="2882" actId="26606"/>
          <ac:picMkLst>
            <pc:docMk/>
            <pc:sldMk cId="2380734544" sldId="256"/>
            <ac:picMk id="5" creationId="{37A9D51E-5569-F800-1AC6-A8679F032502}"/>
          </ac:picMkLst>
        </pc:picChg>
      </pc:sldChg>
      <pc:sldChg chg="modSp new del mod">
        <pc:chgData name="Vladimir Franzuela Cardenas" userId="9eac15fb-f8a9-4b53-a2ea-b79695ce058d" providerId="ADAL" clId="{0D55888F-AE18-4082-962F-295D31913D8B}" dt="2023-08-24T17:39:34.041" v="2752" actId="47"/>
        <pc:sldMkLst>
          <pc:docMk/>
          <pc:sldMk cId="3759183977" sldId="257"/>
        </pc:sldMkLst>
        <pc:spChg chg="mod">
          <ac:chgData name="Vladimir Franzuela Cardenas" userId="9eac15fb-f8a9-4b53-a2ea-b79695ce058d" providerId="ADAL" clId="{0D55888F-AE18-4082-962F-295D31913D8B}" dt="2023-08-21T22:35:18.746" v="55" actId="20577"/>
          <ac:spMkLst>
            <pc:docMk/>
            <pc:sldMk cId="3759183977" sldId="257"/>
            <ac:spMk id="3" creationId="{14D0AB0E-2B1D-C972-03DB-BCA15033513F}"/>
          </ac:spMkLst>
        </pc:spChg>
      </pc:sldChg>
      <pc:sldChg chg="modSp new del mod">
        <pc:chgData name="Vladimir Franzuela Cardenas" userId="9eac15fb-f8a9-4b53-a2ea-b79695ce058d" providerId="ADAL" clId="{0D55888F-AE18-4082-962F-295D31913D8B}" dt="2023-08-24T17:39:34.041" v="2752" actId="47"/>
        <pc:sldMkLst>
          <pc:docMk/>
          <pc:sldMk cId="2061017613" sldId="258"/>
        </pc:sldMkLst>
        <pc:spChg chg="mod">
          <ac:chgData name="Vladimir Franzuela Cardenas" userId="9eac15fb-f8a9-4b53-a2ea-b79695ce058d" providerId="ADAL" clId="{0D55888F-AE18-4082-962F-295D31913D8B}" dt="2023-08-22T01:19:45.155" v="80" actId="20577"/>
          <ac:spMkLst>
            <pc:docMk/>
            <pc:sldMk cId="2061017613" sldId="258"/>
            <ac:spMk id="2" creationId="{59064231-64C8-7F11-8C01-83DE4967D115}"/>
          </ac:spMkLst>
        </pc:spChg>
        <pc:spChg chg="mod">
          <ac:chgData name="Vladimir Franzuela Cardenas" userId="9eac15fb-f8a9-4b53-a2ea-b79695ce058d" providerId="ADAL" clId="{0D55888F-AE18-4082-962F-295D31913D8B}" dt="2023-08-22T02:53:51.892" v="1228" actId="20577"/>
          <ac:spMkLst>
            <pc:docMk/>
            <pc:sldMk cId="2061017613" sldId="258"/>
            <ac:spMk id="3" creationId="{C4BD6BF8-FEDD-A6E7-E98C-87234E44481E}"/>
          </ac:spMkLst>
        </pc:spChg>
      </pc:sldChg>
      <pc:sldChg chg="modSp add del mod">
        <pc:chgData name="Vladimir Franzuela Cardenas" userId="9eac15fb-f8a9-4b53-a2ea-b79695ce058d" providerId="ADAL" clId="{0D55888F-AE18-4082-962F-295D31913D8B}" dt="2023-08-24T17:39:34.041" v="2752" actId="47"/>
        <pc:sldMkLst>
          <pc:docMk/>
          <pc:sldMk cId="3256159080" sldId="259"/>
        </pc:sldMkLst>
        <pc:spChg chg="mod">
          <ac:chgData name="Vladimir Franzuela Cardenas" userId="9eac15fb-f8a9-4b53-a2ea-b79695ce058d" providerId="ADAL" clId="{0D55888F-AE18-4082-962F-295D31913D8B}" dt="2023-08-22T02:05:27.972" v="867" actId="20577"/>
          <ac:spMkLst>
            <pc:docMk/>
            <pc:sldMk cId="3256159080" sldId="259"/>
            <ac:spMk id="2" creationId="{59064231-64C8-7F11-8C01-83DE4967D115}"/>
          </ac:spMkLst>
        </pc:spChg>
        <pc:spChg chg="mod">
          <ac:chgData name="Vladimir Franzuela Cardenas" userId="9eac15fb-f8a9-4b53-a2ea-b79695ce058d" providerId="ADAL" clId="{0D55888F-AE18-4082-962F-295D31913D8B}" dt="2023-08-22T02:44:27.603" v="1058" actId="20577"/>
          <ac:spMkLst>
            <pc:docMk/>
            <pc:sldMk cId="3256159080" sldId="259"/>
            <ac:spMk id="3" creationId="{C4BD6BF8-FEDD-A6E7-E98C-87234E44481E}"/>
          </ac:spMkLst>
        </pc:spChg>
      </pc:sldChg>
      <pc:sldChg chg="modSp add del mod">
        <pc:chgData name="Vladimir Franzuela Cardenas" userId="9eac15fb-f8a9-4b53-a2ea-b79695ce058d" providerId="ADAL" clId="{0D55888F-AE18-4082-962F-295D31913D8B}" dt="2023-08-24T17:39:34.041" v="2752" actId="47"/>
        <pc:sldMkLst>
          <pc:docMk/>
          <pc:sldMk cId="1750094998" sldId="260"/>
        </pc:sldMkLst>
        <pc:spChg chg="mod">
          <ac:chgData name="Vladimir Franzuela Cardenas" userId="9eac15fb-f8a9-4b53-a2ea-b79695ce058d" providerId="ADAL" clId="{0D55888F-AE18-4082-962F-295D31913D8B}" dt="2023-08-22T03:40:27.302" v="1507" actId="20577"/>
          <ac:spMkLst>
            <pc:docMk/>
            <pc:sldMk cId="1750094998" sldId="260"/>
            <ac:spMk id="3" creationId="{C4BD6BF8-FEDD-A6E7-E98C-87234E44481E}"/>
          </ac:spMkLst>
        </pc:spChg>
      </pc:sldChg>
      <pc:sldChg chg="addSp delSp modSp mod setBg">
        <pc:chgData name="Vladimir Franzuela Cardenas" userId="9eac15fb-f8a9-4b53-a2ea-b79695ce058d" providerId="ADAL" clId="{0D55888F-AE18-4082-962F-295D31913D8B}" dt="2023-08-24T17:43:20.467" v="2886" actId="26606"/>
        <pc:sldMkLst>
          <pc:docMk/>
          <pc:sldMk cId="2775646147" sldId="261"/>
        </pc:sldMkLst>
        <pc:spChg chg="mod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2" creationId="{9A4FFBC8-BC9C-D386-6496-A66B11623BB0}"/>
          </ac:spMkLst>
        </pc:spChg>
        <pc:spChg chg="mod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3" creationId="{060ABE63-CF71-7204-8875-FB66FE6B7E5B}"/>
          </ac:spMkLst>
        </pc:spChg>
        <pc:spChg chg="add del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9" creationId="{C0763A76-9F1C-4FC5-82B7-DD475DA461B2}"/>
          </ac:spMkLst>
        </pc:spChg>
        <pc:spChg chg="add del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11" creationId="{E81BF4F6-F2CF-4984-9D14-D6966D92F99F}"/>
          </ac:spMkLst>
        </pc:spChg>
        <pc:spChg chg="add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16" creationId="{AF6CB648-9554-488A-B457-99CAAD1DA528}"/>
          </ac:spMkLst>
        </pc:spChg>
        <pc:spChg chg="add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18" creationId="{E1ED8A68-A582-AC62-104E-E319E9DB340C}"/>
          </ac:spMkLst>
        </pc:spChg>
        <pc:picChg chg="add mod ord">
          <ac:chgData name="Vladimir Franzuela Cardenas" userId="9eac15fb-f8a9-4b53-a2ea-b79695ce058d" providerId="ADAL" clId="{0D55888F-AE18-4082-962F-295D31913D8B}" dt="2023-08-24T17:43:20.467" v="2886" actId="26606"/>
          <ac:picMkLst>
            <pc:docMk/>
            <pc:sldMk cId="2775646147" sldId="261"/>
            <ac:picMk id="5" creationId="{C18147AF-BB65-7B1A-CC29-A446EC02D517}"/>
          </ac:picMkLst>
        </pc:picChg>
      </pc:sldChg>
      <pc:sldChg chg="addSp delSp modSp mod setBg">
        <pc:chgData name="Vladimir Franzuela Cardenas" userId="9eac15fb-f8a9-4b53-a2ea-b79695ce058d" providerId="ADAL" clId="{0D55888F-AE18-4082-962F-295D31913D8B}" dt="2023-08-24T17:43:30.457" v="2887" actId="26606"/>
        <pc:sldMkLst>
          <pc:docMk/>
          <pc:sldMk cId="3364298415" sldId="262"/>
        </pc:sldMkLst>
        <pc:spChg chg="mod">
          <ac:chgData name="Vladimir Franzuela Cardenas" userId="9eac15fb-f8a9-4b53-a2ea-b79695ce058d" providerId="ADAL" clId="{0D55888F-AE18-4082-962F-295D31913D8B}" dt="2023-08-24T17:42:48.035" v="2884" actId="26606"/>
          <ac:spMkLst>
            <pc:docMk/>
            <pc:sldMk cId="3364298415" sldId="262"/>
            <ac:spMk id="2" creationId="{AAF1C074-B640-466C-8EAD-C1CB254A67A0}"/>
          </ac:spMkLst>
        </pc:spChg>
        <pc:spChg chg="del mod">
          <ac:chgData name="Vladimir Franzuela Cardenas" userId="9eac15fb-f8a9-4b53-a2ea-b79695ce058d" providerId="ADAL" clId="{0D55888F-AE18-4082-962F-295D31913D8B}" dt="2023-08-24T17:43:07.575" v="2885" actId="26606"/>
          <ac:spMkLst>
            <pc:docMk/>
            <pc:sldMk cId="3364298415" sldId="262"/>
            <ac:spMk id="3" creationId="{BA89BF63-E89F-8E9D-7D7B-8C969C6F8C4D}"/>
          </ac:spMkLst>
        </pc:spChg>
        <pc:spChg chg="add">
          <ac:chgData name="Vladimir Franzuela Cardenas" userId="9eac15fb-f8a9-4b53-a2ea-b79695ce058d" providerId="ADAL" clId="{0D55888F-AE18-4082-962F-295D31913D8B}" dt="2023-08-24T17:42:48.035" v="2884" actId="26606"/>
          <ac:spMkLst>
            <pc:docMk/>
            <pc:sldMk cId="3364298415" sldId="262"/>
            <ac:spMk id="9" creationId="{C0763A76-9F1C-4FC5-82B7-DD475DA461B2}"/>
          </ac:spMkLst>
        </pc:spChg>
        <pc:spChg chg="add">
          <ac:chgData name="Vladimir Franzuela Cardenas" userId="9eac15fb-f8a9-4b53-a2ea-b79695ce058d" providerId="ADAL" clId="{0D55888F-AE18-4082-962F-295D31913D8B}" dt="2023-08-24T17:42:48.035" v="2884" actId="26606"/>
          <ac:spMkLst>
            <pc:docMk/>
            <pc:sldMk cId="3364298415" sldId="262"/>
            <ac:spMk id="11" creationId="{E81BF4F6-F2CF-4984-9D14-D6966D92F99F}"/>
          </ac:spMkLst>
        </pc:spChg>
        <pc:graphicFrameChg chg="add modGraphic">
          <ac:chgData name="Vladimir Franzuela Cardenas" userId="9eac15fb-f8a9-4b53-a2ea-b79695ce058d" providerId="ADAL" clId="{0D55888F-AE18-4082-962F-295D31913D8B}" dt="2023-08-24T17:43:30.457" v="2887" actId="26606"/>
          <ac:graphicFrameMkLst>
            <pc:docMk/>
            <pc:sldMk cId="3364298415" sldId="262"/>
            <ac:graphicFrameMk id="13" creationId="{60F76C50-E210-6FE5-EE70-A54E1319E09F}"/>
          </ac:graphicFrameMkLst>
        </pc:graphicFrameChg>
        <pc:picChg chg="add">
          <ac:chgData name="Vladimir Franzuela Cardenas" userId="9eac15fb-f8a9-4b53-a2ea-b79695ce058d" providerId="ADAL" clId="{0D55888F-AE18-4082-962F-295D31913D8B}" dt="2023-08-24T17:42:48.035" v="2884" actId="26606"/>
          <ac:picMkLst>
            <pc:docMk/>
            <pc:sldMk cId="3364298415" sldId="262"/>
            <ac:picMk id="5" creationId="{D2B22440-A922-EC4C-E40E-38F5ABC9959D}"/>
          </ac:picMkLst>
        </pc:picChg>
      </pc:sldChg>
      <pc:sldChg chg="addSp delSp modSp mod setBg">
        <pc:chgData name="Vladimir Franzuela Cardenas" userId="9eac15fb-f8a9-4b53-a2ea-b79695ce058d" providerId="ADAL" clId="{0D55888F-AE18-4082-962F-295D31913D8B}" dt="2023-08-24T17:47:13.982" v="2945" actId="1076"/>
        <pc:sldMkLst>
          <pc:docMk/>
          <pc:sldMk cId="3102863898" sldId="263"/>
        </pc:sldMkLst>
        <pc:spChg chg="mod">
          <ac:chgData name="Vladimir Franzuela Cardenas" userId="9eac15fb-f8a9-4b53-a2ea-b79695ce058d" providerId="ADAL" clId="{0D55888F-AE18-4082-962F-295D31913D8B}" dt="2023-08-24T17:46:55.459" v="2941" actId="26606"/>
          <ac:spMkLst>
            <pc:docMk/>
            <pc:sldMk cId="3102863898" sldId="263"/>
            <ac:spMk id="2" creationId="{16AB5B94-9F0F-159A-1763-A4551B758A2F}"/>
          </ac:spMkLst>
        </pc:spChg>
        <pc:spChg chg="add del">
          <ac:chgData name="Vladimir Franzuela Cardenas" userId="9eac15fb-f8a9-4b53-a2ea-b79695ce058d" providerId="ADAL" clId="{0D55888F-AE18-4082-962F-295D31913D8B}" dt="2023-08-24T17:47:03.707" v="2942" actId="478"/>
          <ac:spMkLst>
            <pc:docMk/>
            <pc:sldMk cId="3102863898" sldId="263"/>
            <ac:spMk id="11" creationId="{1B5D30B1-630F-2469-EBE5-8275259D5938}"/>
          </ac:spMkLst>
        </pc:spChg>
        <pc:spChg chg="add del">
          <ac:chgData name="Vladimir Franzuela Cardenas" userId="9eac15fb-f8a9-4b53-a2ea-b79695ce058d" providerId="ADAL" clId="{0D55888F-AE18-4082-962F-295D31913D8B}" dt="2023-08-24T17:46:55.446" v="2940" actId="26606"/>
          <ac:spMkLst>
            <pc:docMk/>
            <pc:sldMk cId="3102863898" sldId="263"/>
            <ac:spMk id="12" creationId="{D4771268-CB57-404A-9271-370EB28F6090}"/>
          </ac:spMkLst>
        </pc:spChg>
        <pc:spChg chg="add">
          <ac:chgData name="Vladimir Franzuela Cardenas" userId="9eac15fb-f8a9-4b53-a2ea-b79695ce058d" providerId="ADAL" clId="{0D55888F-AE18-4082-962F-295D31913D8B}" dt="2023-08-24T17:46:55.459" v="2941" actId="26606"/>
          <ac:spMkLst>
            <pc:docMk/>
            <pc:sldMk cId="3102863898" sldId="263"/>
            <ac:spMk id="14" creationId="{A8908DB7-C3A6-4FCB-9820-CEE02B398C4A}"/>
          </ac:spMkLst>
        </pc:spChg>
        <pc:spChg chg="add">
          <ac:chgData name="Vladimir Franzuela Cardenas" userId="9eac15fb-f8a9-4b53-a2ea-b79695ce058d" providerId="ADAL" clId="{0D55888F-AE18-4082-962F-295D31913D8B}" dt="2023-08-24T17:46:55.459" v="2941" actId="26606"/>
          <ac:spMkLst>
            <pc:docMk/>
            <pc:sldMk cId="3102863898" sldId="263"/>
            <ac:spMk id="16" creationId="{535742DD-1B16-4E9D-B715-0D74B4574A68}"/>
          </ac:spMkLst>
        </pc:spChg>
        <pc:picChg chg="mod">
          <ac:chgData name="Vladimir Franzuela Cardenas" userId="9eac15fb-f8a9-4b53-a2ea-b79695ce058d" providerId="ADAL" clId="{0D55888F-AE18-4082-962F-295D31913D8B}" dt="2023-08-24T17:47:13.982" v="2945" actId="1076"/>
          <ac:picMkLst>
            <pc:docMk/>
            <pc:sldMk cId="3102863898" sldId="263"/>
            <ac:picMk id="7" creationId="{AF604EB1-B2F3-A151-72E6-ADC95D330E18}"/>
          </ac:picMkLst>
        </pc:picChg>
      </pc:sldChg>
      <pc:sldChg chg="addSp modSp mod setBg">
        <pc:chgData name="Vladimir Franzuela Cardenas" userId="9eac15fb-f8a9-4b53-a2ea-b79695ce058d" providerId="ADAL" clId="{0D55888F-AE18-4082-962F-295D31913D8B}" dt="2023-08-24T17:47:42.247" v="2946" actId="26606"/>
        <pc:sldMkLst>
          <pc:docMk/>
          <pc:sldMk cId="1868442663" sldId="264"/>
        </pc:sldMkLst>
        <pc:spChg chg="mod">
          <ac:chgData name="Vladimir Franzuela Cardenas" userId="9eac15fb-f8a9-4b53-a2ea-b79695ce058d" providerId="ADAL" clId="{0D55888F-AE18-4082-962F-295D31913D8B}" dt="2023-08-24T17:47:42.247" v="2946" actId="26606"/>
          <ac:spMkLst>
            <pc:docMk/>
            <pc:sldMk cId="1868442663" sldId="264"/>
            <ac:spMk id="2" creationId="{13A56D2F-4E32-C394-27A9-25C396D48EEA}"/>
          </ac:spMkLst>
        </pc:spChg>
        <pc:spChg chg="add">
          <ac:chgData name="Vladimir Franzuela Cardenas" userId="9eac15fb-f8a9-4b53-a2ea-b79695ce058d" providerId="ADAL" clId="{0D55888F-AE18-4082-962F-295D31913D8B}" dt="2023-08-24T17:47:42.247" v="2946" actId="26606"/>
          <ac:spMkLst>
            <pc:docMk/>
            <pc:sldMk cId="1868442663" sldId="264"/>
            <ac:spMk id="10" creationId="{DA21A4AC-5300-4176-B2FB-67830A380702}"/>
          </ac:spMkLst>
        </pc:spChg>
        <pc:spChg chg="add">
          <ac:chgData name="Vladimir Franzuela Cardenas" userId="9eac15fb-f8a9-4b53-a2ea-b79695ce058d" providerId="ADAL" clId="{0D55888F-AE18-4082-962F-295D31913D8B}" dt="2023-08-24T17:47:42.247" v="2946" actId="26606"/>
          <ac:spMkLst>
            <pc:docMk/>
            <pc:sldMk cId="1868442663" sldId="264"/>
            <ac:spMk id="12" creationId="{5A09F8C8-3B6F-414C-866C-80565B61075D}"/>
          </ac:spMkLst>
        </pc:spChg>
        <pc:picChg chg="mod">
          <ac:chgData name="Vladimir Franzuela Cardenas" userId="9eac15fb-f8a9-4b53-a2ea-b79695ce058d" providerId="ADAL" clId="{0D55888F-AE18-4082-962F-295D31913D8B}" dt="2023-08-24T17:47:42.247" v="2946" actId="26606"/>
          <ac:picMkLst>
            <pc:docMk/>
            <pc:sldMk cId="1868442663" sldId="264"/>
            <ac:picMk id="4" creationId="{5F511C83-B5CA-250A-B8A3-FAA1687F7F1E}"/>
          </ac:picMkLst>
        </pc:picChg>
        <pc:picChg chg="mod">
          <ac:chgData name="Vladimir Franzuela Cardenas" userId="9eac15fb-f8a9-4b53-a2ea-b79695ce058d" providerId="ADAL" clId="{0D55888F-AE18-4082-962F-295D31913D8B}" dt="2023-08-24T17:47:42.247" v="2946" actId="26606"/>
          <ac:picMkLst>
            <pc:docMk/>
            <pc:sldMk cId="1868442663" sldId="264"/>
            <ac:picMk id="5" creationId="{6AF88A8A-CAC8-3800-81EC-C7857A680298}"/>
          </ac:picMkLst>
        </pc:picChg>
      </pc:sldChg>
      <pc:sldChg chg="addSp delSp modSp mod setBg addAnim delAnim">
        <pc:chgData name="Vladimir Franzuela Cardenas" userId="9eac15fb-f8a9-4b53-a2ea-b79695ce058d" providerId="ADAL" clId="{0D55888F-AE18-4082-962F-295D31913D8B}" dt="2023-08-24T17:46:38.385" v="2938" actId="26606"/>
        <pc:sldMkLst>
          <pc:docMk/>
          <pc:sldMk cId="1046986896" sldId="265"/>
        </pc:sldMkLst>
        <pc:spChg chg="mod">
          <ac:chgData name="Vladimir Franzuela Cardenas" userId="9eac15fb-f8a9-4b53-a2ea-b79695ce058d" providerId="ADAL" clId="{0D55888F-AE18-4082-962F-295D31913D8B}" dt="2023-08-24T17:46:38.382" v="2937" actId="26606"/>
          <ac:spMkLst>
            <pc:docMk/>
            <pc:sldMk cId="1046986896" sldId="265"/>
            <ac:spMk id="2" creationId="{6FCD5421-5137-E858-C625-4215DC93A7E5}"/>
          </ac:spMkLst>
        </pc:spChg>
        <pc:spChg chg="add mod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3" creationId="{302FBE19-957D-682B-3520-249CB8073C00}"/>
          </ac:spMkLst>
        </pc:spChg>
        <pc:spChg chg="add del">
          <ac:chgData name="Vladimir Franzuela Cardenas" userId="9eac15fb-f8a9-4b53-a2ea-b79695ce058d" providerId="ADAL" clId="{0D55888F-AE18-4082-962F-295D31913D8B}" dt="2023-08-24T17:45:49.075" v="2918" actId="26606"/>
          <ac:spMkLst>
            <pc:docMk/>
            <pc:sldMk cId="1046986896" sldId="265"/>
            <ac:spMk id="6" creationId="{A8908DB7-C3A6-4FCB-9820-CEE02B398C4A}"/>
          </ac:spMkLst>
        </pc:spChg>
        <pc:spChg chg="add del">
          <ac:chgData name="Vladimir Franzuela Cardenas" userId="9eac15fb-f8a9-4b53-a2ea-b79695ce058d" providerId="ADAL" clId="{0D55888F-AE18-4082-962F-295D31913D8B}" dt="2023-08-24T17:45:49.075" v="2918" actId="26606"/>
          <ac:spMkLst>
            <pc:docMk/>
            <pc:sldMk cId="1046986896" sldId="265"/>
            <ac:spMk id="7" creationId="{535742DD-1B16-4E9D-B715-0D74B4574A68}"/>
          </ac:spMkLst>
        </pc:spChg>
        <pc:spChg chg="add del">
          <ac:chgData name="Vladimir Franzuela Cardenas" userId="9eac15fb-f8a9-4b53-a2ea-b79695ce058d" providerId="ADAL" clId="{0D55888F-AE18-4082-962F-295D31913D8B}" dt="2023-08-24T17:44:02.169" v="2889" actId="26606"/>
          <ac:spMkLst>
            <pc:docMk/>
            <pc:sldMk cId="1046986896" sldId="265"/>
            <ac:spMk id="9" creationId="{AA857166-A416-4C5E-8AA9-5D5D1E13D151}"/>
          </ac:spMkLst>
        </pc:spChg>
        <pc:spChg chg="add del">
          <ac:chgData name="Vladimir Franzuela Cardenas" userId="9eac15fb-f8a9-4b53-a2ea-b79695ce058d" providerId="ADAL" clId="{0D55888F-AE18-4082-962F-295D31913D8B}" dt="2023-08-24T17:44:02.169" v="2889" actId="26606"/>
          <ac:spMkLst>
            <pc:docMk/>
            <pc:sldMk cId="1046986896" sldId="265"/>
            <ac:spMk id="11" creationId="{13A48C6C-3CC4-4EE5-A773-EC1EB7F59CD4}"/>
          </ac:spMkLst>
        </pc:spChg>
        <pc:spChg chg="add del">
          <ac:chgData name="Vladimir Franzuela Cardenas" userId="9eac15fb-f8a9-4b53-a2ea-b79695ce058d" providerId="ADAL" clId="{0D55888F-AE18-4082-962F-295D31913D8B}" dt="2023-08-24T17:44:02.169" v="2889" actId="26606"/>
          <ac:spMkLst>
            <pc:docMk/>
            <pc:sldMk cId="1046986896" sldId="265"/>
            <ac:spMk id="13" creationId="{F489C2E0-4895-4B72-85EA-7EE9FAFFDC7E}"/>
          </ac:spMkLst>
        </pc:spChg>
        <pc:spChg chg="add del">
          <ac:chgData name="Vladimir Franzuela Cardenas" userId="9eac15fb-f8a9-4b53-a2ea-b79695ce058d" providerId="ADAL" clId="{0D55888F-AE18-4082-962F-295D31913D8B}" dt="2023-08-24T17:45:54.236" v="2922" actId="26606"/>
          <ac:spMkLst>
            <pc:docMk/>
            <pc:sldMk cId="1046986896" sldId="265"/>
            <ac:spMk id="18" creationId="{649C91A9-84E7-4BF0-9026-62F01380D853}"/>
          </ac:spMkLst>
        </pc:spChg>
        <pc:spChg chg="add del">
          <ac:chgData name="Vladimir Franzuela Cardenas" userId="9eac15fb-f8a9-4b53-a2ea-b79695ce058d" providerId="ADAL" clId="{0D55888F-AE18-4082-962F-295D31913D8B}" dt="2023-08-24T17:45:54.236" v="2922" actId="26606"/>
          <ac:spMkLst>
            <pc:docMk/>
            <pc:sldMk cId="1046986896" sldId="265"/>
            <ac:spMk id="19" creationId="{9B47378D-AD27-45D0-8C1C-5B1098DCC068}"/>
          </ac:spMkLst>
        </pc:spChg>
        <pc:spChg chg="add del">
          <ac:chgData name="Vladimir Franzuela Cardenas" userId="9eac15fb-f8a9-4b53-a2ea-b79695ce058d" providerId="ADAL" clId="{0D55888F-AE18-4082-962F-295D31913D8B}" dt="2023-08-24T17:45:55.724" v="2924" actId="26606"/>
          <ac:spMkLst>
            <pc:docMk/>
            <pc:sldMk cId="1046986896" sldId="265"/>
            <ac:spMk id="21" creationId="{FE1EC756-41E9-4FD6-AD48-EF46A28137B7}"/>
          </ac:spMkLst>
        </pc:spChg>
        <pc:spChg chg="add del">
          <ac:chgData name="Vladimir Franzuela Cardenas" userId="9eac15fb-f8a9-4b53-a2ea-b79695ce058d" providerId="ADAL" clId="{0D55888F-AE18-4082-962F-295D31913D8B}" dt="2023-08-24T17:45:55.724" v="2924" actId="26606"/>
          <ac:spMkLst>
            <pc:docMk/>
            <pc:sldMk cId="1046986896" sldId="265"/>
            <ac:spMk id="22" creationId="{E66F6371-9EA5-9354-29DC-1D07B921F79C}"/>
          </ac:spMkLst>
        </pc:spChg>
        <pc:spChg chg="add del">
          <ac:chgData name="Vladimir Franzuela Cardenas" userId="9eac15fb-f8a9-4b53-a2ea-b79695ce058d" providerId="ADAL" clId="{0D55888F-AE18-4082-962F-295D31913D8B}" dt="2023-08-24T17:45:58.356" v="2927" actId="26606"/>
          <ac:spMkLst>
            <pc:docMk/>
            <pc:sldMk cId="1046986896" sldId="265"/>
            <ac:spMk id="24" creationId="{D009D6D5-DAC2-4A8B-A17A-E206B9012D09}"/>
          </ac:spMkLst>
        </pc:spChg>
        <pc:spChg chg="add del">
          <ac:chgData name="Vladimir Franzuela Cardenas" userId="9eac15fb-f8a9-4b53-a2ea-b79695ce058d" providerId="ADAL" clId="{0D55888F-AE18-4082-962F-295D31913D8B}" dt="2023-08-24T17:46:11.094" v="2929" actId="26606"/>
          <ac:spMkLst>
            <pc:docMk/>
            <pc:sldMk cId="1046986896" sldId="265"/>
            <ac:spMk id="26" creationId="{A8908DB7-C3A6-4FCB-9820-CEE02B398C4A}"/>
          </ac:spMkLst>
        </pc:spChg>
        <pc:spChg chg="add del">
          <ac:chgData name="Vladimir Franzuela Cardenas" userId="9eac15fb-f8a9-4b53-a2ea-b79695ce058d" providerId="ADAL" clId="{0D55888F-AE18-4082-962F-295D31913D8B}" dt="2023-08-24T17:46:11.094" v="2929" actId="26606"/>
          <ac:spMkLst>
            <pc:docMk/>
            <pc:sldMk cId="1046986896" sldId="265"/>
            <ac:spMk id="27" creationId="{535742DD-1B16-4E9D-B715-0D74B4574A68}"/>
          </ac:spMkLst>
        </pc:spChg>
        <pc:spChg chg="add del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32" creationId="{2B97F24A-32CE-4C1C-A50D-3016B394DCFB}"/>
          </ac:spMkLst>
        </pc:spChg>
        <pc:spChg chg="add del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34" creationId="{CD8B4F24-440B-49E9-B85D-733523DC064B}"/>
          </ac:spMkLst>
        </pc:spChg>
        <pc:spChg chg="add del">
          <ac:chgData name="Vladimir Franzuela Cardenas" userId="9eac15fb-f8a9-4b53-a2ea-b79695ce058d" providerId="ADAL" clId="{0D55888F-AE18-4082-962F-295D31913D8B}" dt="2023-08-24T17:46:35.848" v="2935" actId="26606"/>
          <ac:spMkLst>
            <pc:docMk/>
            <pc:sldMk cId="1046986896" sldId="265"/>
            <ac:spMk id="39" creationId="{2B97F24A-32CE-4C1C-A50D-3016B394DCFB}"/>
          </ac:spMkLst>
        </pc:spChg>
        <pc:spChg chg="add del">
          <ac:chgData name="Vladimir Franzuela Cardenas" userId="9eac15fb-f8a9-4b53-a2ea-b79695ce058d" providerId="ADAL" clId="{0D55888F-AE18-4082-962F-295D31913D8B}" dt="2023-08-24T17:46:35.848" v="2935" actId="26606"/>
          <ac:spMkLst>
            <pc:docMk/>
            <pc:sldMk cId="1046986896" sldId="265"/>
            <ac:spMk id="41" creationId="{CD8B4F24-440B-49E9-B85D-733523DC064B}"/>
          </ac:spMkLst>
        </pc:spChg>
        <pc:spChg chg="add del">
          <ac:chgData name="Vladimir Franzuela Cardenas" userId="9eac15fb-f8a9-4b53-a2ea-b79695ce058d" providerId="ADAL" clId="{0D55888F-AE18-4082-962F-295D31913D8B}" dt="2023-08-24T17:46:38.382" v="2937" actId="26606"/>
          <ac:spMkLst>
            <pc:docMk/>
            <pc:sldMk cId="1046986896" sldId="265"/>
            <ac:spMk id="43" creationId="{743AA782-23D1-4521-8CAD-47662984AA08}"/>
          </ac:spMkLst>
        </pc:spChg>
        <pc:spChg chg="add del">
          <ac:chgData name="Vladimir Franzuela Cardenas" userId="9eac15fb-f8a9-4b53-a2ea-b79695ce058d" providerId="ADAL" clId="{0D55888F-AE18-4082-962F-295D31913D8B}" dt="2023-08-24T17:46:38.382" v="2937" actId="26606"/>
          <ac:spMkLst>
            <pc:docMk/>
            <pc:sldMk cId="1046986896" sldId="265"/>
            <ac:spMk id="44" creationId="{71877DBC-BB60-40F0-AC93-2ACDBAAE60CE}"/>
          </ac:spMkLst>
        </pc:spChg>
        <pc:spChg chg="add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46" creationId="{2B97F24A-32CE-4C1C-A50D-3016B394DCFB}"/>
          </ac:spMkLst>
        </pc:spChg>
        <pc:spChg chg="add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47" creationId="{6357EC4F-235E-4222-A36F-C7878ACE37F2}"/>
          </ac:spMkLst>
        </pc:spChg>
        <pc:grpChg chg="add del">
          <ac:chgData name="Vladimir Franzuela Cardenas" userId="9eac15fb-f8a9-4b53-a2ea-b79695ce058d" providerId="ADAL" clId="{0D55888F-AE18-4082-962F-295D31913D8B}" dt="2023-08-24T17:45:52.625" v="2920" actId="26606"/>
          <ac:grpSpMkLst>
            <pc:docMk/>
            <pc:sldMk cId="1046986896" sldId="265"/>
            <ac:grpSpMk id="14" creationId="{114ED94A-C85D-4CD3-4205-438D21CE6B38}"/>
          </ac:grpSpMkLst>
        </pc:grpChg>
        <pc:picChg chg="mod ord">
          <ac:chgData name="Vladimir Franzuela Cardenas" userId="9eac15fb-f8a9-4b53-a2ea-b79695ce058d" providerId="ADAL" clId="{0D55888F-AE18-4082-962F-295D31913D8B}" dt="2023-08-24T17:46:38.382" v="2937" actId="26606"/>
          <ac:picMkLst>
            <pc:docMk/>
            <pc:sldMk cId="1046986896" sldId="265"/>
            <ac:picMk id="4" creationId="{D7B47AEE-E7E4-EF6A-E220-D9FDAD1824DC}"/>
          </ac:picMkLst>
        </pc:picChg>
      </pc:sldChg>
      <pc:sldChg chg="addSp delSp modSp mod">
        <pc:chgData name="Vladimir Franzuela Cardenas" userId="9eac15fb-f8a9-4b53-a2ea-b79695ce058d" providerId="ADAL" clId="{0D55888F-AE18-4082-962F-295D31913D8B}" dt="2023-08-24T17:48:06.661" v="2948" actId="26606"/>
        <pc:sldMkLst>
          <pc:docMk/>
          <pc:sldMk cId="2438044508" sldId="266"/>
        </pc:sldMkLst>
        <pc:spChg chg="mod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2" creationId="{9F75D334-AC13-8049-DCD9-765E2B8D3BCD}"/>
          </ac:spMkLst>
        </pc:spChg>
        <pc:spChg chg="del">
          <ac:chgData name="Vladimir Franzuela Cardenas" userId="9eac15fb-f8a9-4b53-a2ea-b79695ce058d" providerId="ADAL" clId="{0D55888F-AE18-4082-962F-295D31913D8B}" dt="2023-08-24T17:48:03.840" v="2947" actId="478"/>
          <ac:spMkLst>
            <pc:docMk/>
            <pc:sldMk cId="2438044508" sldId="266"/>
            <ac:spMk id="9" creationId="{775574EE-F01B-1D96-5FA4-CCE9152ADEA6}"/>
          </ac:spMkLst>
        </pc:spChg>
        <pc:spChg chg="del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17" creationId="{69D47016-023F-44BD-981C-50E7A10A6609}"/>
          </ac:spMkLst>
        </pc:spChg>
        <pc:spChg chg="del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19" creationId="{6D8B37B0-0682-433E-BC8D-498C04ABD9A7}"/>
          </ac:spMkLst>
        </pc:spChg>
        <pc:spChg chg="add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24" creationId="{C4879EFC-8E62-4E00-973C-C45EE9EC676D}"/>
          </ac:spMkLst>
        </pc:spChg>
        <pc:spChg chg="add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26" creationId="{D6A9C53F-5F90-40A5-8C85-5412D39C8C68}"/>
          </ac:spMkLst>
        </pc:spChg>
        <pc:picChg chg="mod">
          <ac:chgData name="Vladimir Franzuela Cardenas" userId="9eac15fb-f8a9-4b53-a2ea-b79695ce058d" providerId="ADAL" clId="{0D55888F-AE18-4082-962F-295D31913D8B}" dt="2023-08-24T17:48:06.661" v="2948" actId="26606"/>
          <ac:picMkLst>
            <pc:docMk/>
            <pc:sldMk cId="2438044508" sldId="266"/>
            <ac:picMk id="4" creationId="{583EFCD4-0781-2701-EC8C-4DEBFC2F17C9}"/>
          </ac:picMkLst>
        </pc:picChg>
        <pc:picChg chg="mod">
          <ac:chgData name="Vladimir Franzuela Cardenas" userId="9eac15fb-f8a9-4b53-a2ea-b79695ce058d" providerId="ADAL" clId="{0D55888F-AE18-4082-962F-295D31913D8B}" dt="2023-08-24T17:48:06.661" v="2948" actId="26606"/>
          <ac:picMkLst>
            <pc:docMk/>
            <pc:sldMk cId="2438044508" sldId="266"/>
            <ac:picMk id="5" creationId="{4361965C-3349-FDCE-C97B-E480CCF9647F}"/>
          </ac:picMkLst>
        </pc:picChg>
      </pc:sldChg>
      <pc:sldChg chg="addSp delSp modSp mod setBg">
        <pc:chgData name="Vladimir Franzuela Cardenas" userId="9eac15fb-f8a9-4b53-a2ea-b79695ce058d" providerId="ADAL" clId="{0D55888F-AE18-4082-962F-295D31913D8B}" dt="2023-08-24T17:49:50.959" v="3001" actId="26606"/>
        <pc:sldMkLst>
          <pc:docMk/>
          <pc:sldMk cId="3965117240" sldId="267"/>
        </pc:sldMkLst>
        <pc:spChg chg="mod">
          <ac:chgData name="Vladimir Franzuela Cardenas" userId="9eac15fb-f8a9-4b53-a2ea-b79695ce058d" providerId="ADAL" clId="{0D55888F-AE18-4082-962F-295D31913D8B}" dt="2023-08-24T17:49:26.823" v="2999" actId="26606"/>
          <ac:spMkLst>
            <pc:docMk/>
            <pc:sldMk cId="3965117240" sldId="267"/>
            <ac:spMk id="2" creationId="{A3B4D4B1-8835-D185-30FD-A1E94F21A547}"/>
          </ac:spMkLst>
        </pc:spChg>
        <pc:spChg chg="add del mod">
          <ac:chgData name="Vladimir Franzuela Cardenas" userId="9eac15fb-f8a9-4b53-a2ea-b79695ce058d" providerId="ADAL" clId="{0D55888F-AE18-4082-962F-295D31913D8B}" dt="2023-08-24T17:49:26.823" v="2999" actId="26606"/>
          <ac:spMkLst>
            <pc:docMk/>
            <pc:sldMk cId="3965117240" sldId="267"/>
            <ac:spMk id="3" creationId="{2B000679-7FD7-90D7-C4CA-8F2093A9F848}"/>
          </ac:spMkLst>
        </pc:spChg>
        <pc:spChg chg="add del">
          <ac:chgData name="Vladimir Franzuela Cardenas" userId="9eac15fb-f8a9-4b53-a2ea-b79695ce058d" providerId="ADAL" clId="{0D55888F-AE18-4082-962F-295D31913D8B}" dt="2023-08-24T17:49:18.214" v="2992" actId="26606"/>
          <ac:spMkLst>
            <pc:docMk/>
            <pc:sldMk cId="3965117240" sldId="267"/>
            <ac:spMk id="8" creationId="{C05CBC3C-2E5A-4839-8B9B-2E5A6ADF0F58}"/>
          </ac:spMkLst>
        </pc:spChg>
        <pc:spChg chg="add del">
          <ac:chgData name="Vladimir Franzuela Cardenas" userId="9eac15fb-f8a9-4b53-a2ea-b79695ce058d" providerId="ADAL" clId="{0D55888F-AE18-4082-962F-295D31913D8B}" dt="2023-08-24T17:49:17.009" v="2990" actId="26606"/>
          <ac:spMkLst>
            <pc:docMk/>
            <pc:sldMk cId="3965117240" sldId="267"/>
            <ac:spMk id="9" creationId="{AE2B703B-46F9-481A-A605-82E2A828C4FA}"/>
          </ac:spMkLst>
        </pc:spChg>
        <pc:spChg chg="add del">
          <ac:chgData name="Vladimir Franzuela Cardenas" userId="9eac15fb-f8a9-4b53-a2ea-b79695ce058d" providerId="ADAL" clId="{0D55888F-AE18-4082-962F-295D31913D8B}" dt="2023-08-24T17:49:18.214" v="2992" actId="26606"/>
          <ac:spMkLst>
            <pc:docMk/>
            <pc:sldMk cId="3965117240" sldId="267"/>
            <ac:spMk id="10" creationId="{827FF362-FC97-4BF5-949B-D4ADFA26E457}"/>
          </ac:spMkLst>
        </pc:spChg>
        <pc:spChg chg="add del">
          <ac:chgData name="Vladimir Franzuela Cardenas" userId="9eac15fb-f8a9-4b53-a2ea-b79695ce058d" providerId="ADAL" clId="{0D55888F-AE18-4082-962F-295D31913D8B}" dt="2023-08-24T17:49:17.009" v="2990" actId="26606"/>
          <ac:spMkLst>
            <pc:docMk/>
            <pc:sldMk cId="3965117240" sldId="267"/>
            <ac:spMk id="11" creationId="{F13BE4D7-0C3D-4906-B230-A1C5B4665CCF}"/>
          </ac:spMkLst>
        </pc:spChg>
        <pc:spChg chg="add del">
          <ac:chgData name="Vladimir Franzuela Cardenas" userId="9eac15fb-f8a9-4b53-a2ea-b79695ce058d" providerId="ADAL" clId="{0D55888F-AE18-4082-962F-295D31913D8B}" dt="2023-08-24T17:49:18.214" v="2992" actId="26606"/>
          <ac:spMkLst>
            <pc:docMk/>
            <pc:sldMk cId="3965117240" sldId="267"/>
            <ac:spMk id="13" creationId="{2B000679-7FD7-90D7-C4CA-8F2093A9F848}"/>
          </ac:spMkLst>
        </pc:spChg>
        <pc:spChg chg="add del">
          <ac:chgData name="Vladimir Franzuela Cardenas" userId="9eac15fb-f8a9-4b53-a2ea-b79695ce058d" providerId="ADAL" clId="{0D55888F-AE18-4082-962F-295D31913D8B}" dt="2023-08-24T17:49:21.948" v="2994" actId="26606"/>
          <ac:spMkLst>
            <pc:docMk/>
            <pc:sldMk cId="3965117240" sldId="267"/>
            <ac:spMk id="15" creationId="{100EDD19-6802-4EC3-95CE-CFFAB042CFD6}"/>
          </ac:spMkLst>
        </pc:spChg>
        <pc:spChg chg="add del">
          <ac:chgData name="Vladimir Franzuela Cardenas" userId="9eac15fb-f8a9-4b53-a2ea-b79695ce058d" providerId="ADAL" clId="{0D55888F-AE18-4082-962F-295D31913D8B}" dt="2023-08-24T17:49:21.948" v="2994" actId="26606"/>
          <ac:spMkLst>
            <pc:docMk/>
            <pc:sldMk cId="3965117240" sldId="267"/>
            <ac:spMk id="16" creationId="{DB17E863-922E-4C26-BD64-E8FD41D28661}"/>
          </ac:spMkLst>
        </pc:spChg>
        <pc:spChg chg="add del">
          <ac:chgData name="Vladimir Franzuela Cardenas" userId="9eac15fb-f8a9-4b53-a2ea-b79695ce058d" providerId="ADAL" clId="{0D55888F-AE18-4082-962F-295D31913D8B}" dt="2023-08-24T17:49:21.948" v="2994" actId="26606"/>
          <ac:spMkLst>
            <pc:docMk/>
            <pc:sldMk cId="3965117240" sldId="267"/>
            <ac:spMk id="17" creationId="{2B000679-7FD7-90D7-C4CA-8F2093A9F848}"/>
          </ac:spMkLst>
        </pc:spChg>
        <pc:spChg chg="add del">
          <ac:chgData name="Vladimir Franzuela Cardenas" userId="9eac15fb-f8a9-4b53-a2ea-b79695ce058d" providerId="ADAL" clId="{0D55888F-AE18-4082-962F-295D31913D8B}" dt="2023-08-24T17:49:25.617" v="2996" actId="26606"/>
          <ac:spMkLst>
            <pc:docMk/>
            <pc:sldMk cId="3965117240" sldId="267"/>
            <ac:spMk id="19" creationId="{9F7D5CDA-D291-4307-BF55-1381FED29634}"/>
          </ac:spMkLst>
        </pc:spChg>
        <pc:spChg chg="add del">
          <ac:chgData name="Vladimir Franzuela Cardenas" userId="9eac15fb-f8a9-4b53-a2ea-b79695ce058d" providerId="ADAL" clId="{0D55888F-AE18-4082-962F-295D31913D8B}" dt="2023-08-24T17:49:25.617" v="2996" actId="26606"/>
          <ac:spMkLst>
            <pc:docMk/>
            <pc:sldMk cId="3965117240" sldId="267"/>
            <ac:spMk id="20" creationId="{2B000679-7FD7-90D7-C4CA-8F2093A9F848}"/>
          </ac:spMkLst>
        </pc:spChg>
        <pc:spChg chg="add">
          <ac:chgData name="Vladimir Franzuela Cardenas" userId="9eac15fb-f8a9-4b53-a2ea-b79695ce058d" providerId="ADAL" clId="{0D55888F-AE18-4082-962F-295D31913D8B}" dt="2023-08-24T17:49:26.823" v="2999" actId="26606"/>
          <ac:spMkLst>
            <pc:docMk/>
            <pc:sldMk cId="3965117240" sldId="267"/>
            <ac:spMk id="25" creationId="{B50AB553-2A96-4A92-96F2-93548E096954}"/>
          </ac:spMkLst>
        </pc:spChg>
        <pc:graphicFrameChg chg="add del">
          <ac:chgData name="Vladimir Franzuela Cardenas" userId="9eac15fb-f8a9-4b53-a2ea-b79695ce058d" providerId="ADAL" clId="{0D55888F-AE18-4082-962F-295D31913D8B}" dt="2023-08-24T17:49:17.009" v="2990" actId="26606"/>
          <ac:graphicFrameMkLst>
            <pc:docMk/>
            <pc:sldMk cId="3965117240" sldId="267"/>
            <ac:graphicFrameMk id="5" creationId="{EF2F01EA-512B-3C85-44FE-E05BFEB4977A}"/>
          </ac:graphicFrameMkLst>
        </pc:graphicFrameChg>
        <pc:graphicFrameChg chg="add del">
          <ac:chgData name="Vladimir Franzuela Cardenas" userId="9eac15fb-f8a9-4b53-a2ea-b79695ce058d" providerId="ADAL" clId="{0D55888F-AE18-4082-962F-295D31913D8B}" dt="2023-08-24T17:49:26.786" v="2998" actId="26606"/>
          <ac:graphicFrameMkLst>
            <pc:docMk/>
            <pc:sldMk cId="3965117240" sldId="267"/>
            <ac:graphicFrameMk id="23" creationId="{C2C6AC8C-5544-1663-9EC7-D22D350DD365}"/>
          </ac:graphicFrameMkLst>
        </pc:graphicFrameChg>
        <pc:graphicFrameChg chg="add modGraphic">
          <ac:chgData name="Vladimir Franzuela Cardenas" userId="9eac15fb-f8a9-4b53-a2ea-b79695ce058d" providerId="ADAL" clId="{0D55888F-AE18-4082-962F-295D31913D8B}" dt="2023-08-24T17:49:50.959" v="3001" actId="26606"/>
          <ac:graphicFrameMkLst>
            <pc:docMk/>
            <pc:sldMk cId="3965117240" sldId="267"/>
            <ac:graphicFrameMk id="26" creationId="{260CC699-213C-2BB7-1F5E-806919AE0BDE}"/>
          </ac:graphicFrameMkLst>
        </pc:graphicFrameChg>
        <pc:picChg chg="add">
          <ac:chgData name="Vladimir Franzuela Cardenas" userId="9eac15fb-f8a9-4b53-a2ea-b79695ce058d" providerId="ADAL" clId="{0D55888F-AE18-4082-962F-295D31913D8B}" dt="2023-08-24T17:49:26.823" v="2999" actId="26606"/>
          <ac:picMkLst>
            <pc:docMk/>
            <pc:sldMk cId="3965117240" sldId="267"/>
            <ac:picMk id="6" creationId="{80688008-748F-A492-BBCF-16152A0ECD5C}"/>
          </ac:picMkLst>
        </pc:picChg>
        <pc:picChg chg="add del">
          <ac:chgData name="Vladimir Franzuela Cardenas" userId="9eac15fb-f8a9-4b53-a2ea-b79695ce058d" providerId="ADAL" clId="{0D55888F-AE18-4082-962F-295D31913D8B}" dt="2023-08-24T17:49:25.617" v="2996" actId="26606"/>
          <ac:picMkLst>
            <pc:docMk/>
            <pc:sldMk cId="3965117240" sldId="267"/>
            <ac:picMk id="21" creationId="{3A0724D5-3ACF-5733-7E85-81B648EE9511}"/>
          </ac:picMkLst>
        </pc:picChg>
      </pc:sldChg>
      <pc:sldChg chg="addSp modSp mod setBg">
        <pc:chgData name="Vladimir Franzuela Cardenas" userId="9eac15fb-f8a9-4b53-a2ea-b79695ce058d" providerId="ADAL" clId="{0D55888F-AE18-4082-962F-295D31913D8B}" dt="2023-08-24T17:50:37.712" v="3047" actId="26606"/>
        <pc:sldMkLst>
          <pc:docMk/>
          <pc:sldMk cId="724973982" sldId="268"/>
        </pc:sldMkLst>
        <pc:spChg chg="mod">
          <ac:chgData name="Vladimir Franzuela Cardenas" userId="9eac15fb-f8a9-4b53-a2ea-b79695ce058d" providerId="ADAL" clId="{0D55888F-AE18-4082-962F-295D31913D8B}" dt="2023-08-24T17:50:37.712" v="3047" actId="26606"/>
          <ac:spMkLst>
            <pc:docMk/>
            <pc:sldMk cId="724973982" sldId="268"/>
            <ac:spMk id="2" creationId="{F41AB33D-F963-05AA-64FD-D0A78AA18178}"/>
          </ac:spMkLst>
        </pc:spChg>
        <pc:spChg chg="mod">
          <ac:chgData name="Vladimir Franzuela Cardenas" userId="9eac15fb-f8a9-4b53-a2ea-b79695ce058d" providerId="ADAL" clId="{0D55888F-AE18-4082-962F-295D31913D8B}" dt="2023-08-24T17:50:37.712" v="3047" actId="26606"/>
          <ac:spMkLst>
            <pc:docMk/>
            <pc:sldMk cId="724973982" sldId="268"/>
            <ac:spMk id="3" creationId="{C34D324B-0854-B136-1938-27DA2AEF9536}"/>
          </ac:spMkLst>
        </pc:spChg>
        <pc:spChg chg="add">
          <ac:chgData name="Vladimir Franzuela Cardenas" userId="9eac15fb-f8a9-4b53-a2ea-b79695ce058d" providerId="ADAL" clId="{0D55888F-AE18-4082-962F-295D31913D8B}" dt="2023-08-24T17:50:37.712" v="3047" actId="26606"/>
          <ac:spMkLst>
            <pc:docMk/>
            <pc:sldMk cId="724973982" sldId="268"/>
            <ac:spMk id="9" creationId="{2B97F24A-32CE-4C1C-A50D-3016B394DCFB}"/>
          </ac:spMkLst>
        </pc:spChg>
        <pc:spChg chg="add">
          <ac:chgData name="Vladimir Franzuela Cardenas" userId="9eac15fb-f8a9-4b53-a2ea-b79695ce058d" providerId="ADAL" clId="{0D55888F-AE18-4082-962F-295D31913D8B}" dt="2023-08-24T17:50:37.712" v="3047" actId="26606"/>
          <ac:spMkLst>
            <pc:docMk/>
            <pc:sldMk cId="724973982" sldId="268"/>
            <ac:spMk id="11" creationId="{CD8B4F24-440B-49E9-B85D-733523DC064B}"/>
          </ac:spMkLst>
        </pc:spChg>
        <pc:picChg chg="mod">
          <ac:chgData name="Vladimir Franzuela Cardenas" userId="9eac15fb-f8a9-4b53-a2ea-b79695ce058d" providerId="ADAL" clId="{0D55888F-AE18-4082-962F-295D31913D8B}" dt="2023-08-24T17:50:37.712" v="3047" actId="26606"/>
          <ac:picMkLst>
            <pc:docMk/>
            <pc:sldMk cId="724973982" sldId="268"/>
            <ac:picMk id="4" creationId="{26460985-CCED-E8B2-7F93-99BA0E9587CA}"/>
          </ac:picMkLst>
        </pc:picChg>
      </pc:sldChg>
      <pc:sldChg chg="addSp delSp modSp mod setBg">
        <pc:chgData name="Vladimir Franzuela Cardenas" userId="9eac15fb-f8a9-4b53-a2ea-b79695ce058d" providerId="ADAL" clId="{0D55888F-AE18-4082-962F-295D31913D8B}" dt="2023-08-24T17:52:56.184" v="3176" actId="20577"/>
        <pc:sldMkLst>
          <pc:docMk/>
          <pc:sldMk cId="2197014404" sldId="269"/>
        </pc:sldMkLst>
        <pc:spChg chg="mod">
          <ac:chgData name="Vladimir Franzuela Cardenas" userId="9eac15fb-f8a9-4b53-a2ea-b79695ce058d" providerId="ADAL" clId="{0D55888F-AE18-4082-962F-295D31913D8B}" dt="2023-08-24T17:52:56.184" v="3176" actId="20577"/>
          <ac:spMkLst>
            <pc:docMk/>
            <pc:sldMk cId="2197014404" sldId="269"/>
            <ac:spMk id="2" creationId="{BCE597EF-0950-009A-4203-DCBF81559E4D}"/>
          </ac:spMkLst>
        </pc:spChg>
        <pc:spChg chg="mod">
          <ac:chgData name="Vladimir Franzuela Cardenas" userId="9eac15fb-f8a9-4b53-a2ea-b79695ce058d" providerId="ADAL" clId="{0D55888F-AE18-4082-962F-295D31913D8B}" dt="2023-08-24T17:52:27.720" v="3104" actId="26606"/>
          <ac:spMkLst>
            <pc:docMk/>
            <pc:sldMk cId="2197014404" sldId="269"/>
            <ac:spMk id="3" creationId="{99A998FF-5089-2A70-E9A9-1DA55360B2A3}"/>
          </ac:spMkLst>
        </pc:spChg>
        <pc:spChg chg="add del">
          <ac:chgData name="Vladimir Franzuela Cardenas" userId="9eac15fb-f8a9-4b53-a2ea-b79695ce058d" providerId="ADAL" clId="{0D55888F-AE18-4082-962F-295D31913D8B}" dt="2023-08-24T17:52:27.710" v="3103" actId="26606"/>
          <ac:spMkLst>
            <pc:docMk/>
            <pc:sldMk cId="2197014404" sldId="269"/>
            <ac:spMk id="9" creationId="{80DF40B2-80F7-4E71-B46C-284163F3654A}"/>
          </ac:spMkLst>
        </pc:spChg>
        <pc:spChg chg="add">
          <ac:chgData name="Vladimir Franzuela Cardenas" userId="9eac15fb-f8a9-4b53-a2ea-b79695ce058d" providerId="ADAL" clId="{0D55888F-AE18-4082-962F-295D31913D8B}" dt="2023-08-24T17:52:27.720" v="3104" actId="26606"/>
          <ac:spMkLst>
            <pc:docMk/>
            <pc:sldMk cId="2197014404" sldId="269"/>
            <ac:spMk id="11" creationId="{9F7D5CDA-D291-4307-BF55-1381FED29634}"/>
          </ac:spMkLst>
        </pc:spChg>
        <pc:picChg chg="add del">
          <ac:chgData name="Vladimir Franzuela Cardenas" userId="9eac15fb-f8a9-4b53-a2ea-b79695ce058d" providerId="ADAL" clId="{0D55888F-AE18-4082-962F-295D31913D8B}" dt="2023-08-24T17:52:27.710" v="3103" actId="26606"/>
          <ac:picMkLst>
            <pc:docMk/>
            <pc:sldMk cId="2197014404" sldId="269"/>
            <ac:picMk id="5" creationId="{1015FD73-BEAB-1469-CF63-2F2B39F29CD3}"/>
          </ac:picMkLst>
        </pc:picChg>
        <pc:picChg chg="add">
          <ac:chgData name="Vladimir Franzuela Cardenas" userId="9eac15fb-f8a9-4b53-a2ea-b79695ce058d" providerId="ADAL" clId="{0D55888F-AE18-4082-962F-295D31913D8B}" dt="2023-08-24T17:52:27.720" v="3104" actId="26606"/>
          <ac:picMkLst>
            <pc:docMk/>
            <pc:sldMk cId="2197014404" sldId="269"/>
            <ac:picMk id="12" creationId="{E228CBC4-7849-1B4A-DFDC-F351AC8AED68}"/>
          </ac:picMkLst>
        </pc:picChg>
      </pc:sldChg>
      <pc:sldChg chg="addSp delSp modSp new mod ord setBg">
        <pc:chgData name="Vladimir Franzuela Cardenas" userId="9eac15fb-f8a9-4b53-a2ea-b79695ce058d" providerId="ADAL" clId="{0D55888F-AE18-4082-962F-295D31913D8B}" dt="2023-08-24T17:51:55.669" v="3100" actId="26606"/>
        <pc:sldMkLst>
          <pc:docMk/>
          <pc:sldMk cId="476339646" sldId="270"/>
        </pc:sldMkLst>
        <pc:spChg chg="mod">
          <ac:chgData name="Vladimir Franzuela Cardenas" userId="9eac15fb-f8a9-4b53-a2ea-b79695ce058d" providerId="ADAL" clId="{0D55888F-AE18-4082-962F-295D31913D8B}" dt="2023-08-24T17:51:55.669" v="3100" actId="26606"/>
          <ac:spMkLst>
            <pc:docMk/>
            <pc:sldMk cId="476339646" sldId="270"/>
            <ac:spMk id="2" creationId="{F9363DA3-BECC-0D02-3C1B-393344D0DBC6}"/>
          </ac:spMkLst>
        </pc:spChg>
        <pc:spChg chg="mod">
          <ac:chgData name="Vladimir Franzuela Cardenas" userId="9eac15fb-f8a9-4b53-a2ea-b79695ce058d" providerId="ADAL" clId="{0D55888F-AE18-4082-962F-295D31913D8B}" dt="2023-08-24T17:51:55.669" v="3100" actId="26606"/>
          <ac:spMkLst>
            <pc:docMk/>
            <pc:sldMk cId="476339646" sldId="270"/>
            <ac:spMk id="3" creationId="{7CA59D86-39B8-387E-43FD-2C19710F3AEC}"/>
          </ac:spMkLst>
        </pc:spChg>
        <pc:spChg chg="add del">
          <ac:chgData name="Vladimir Franzuela Cardenas" userId="9eac15fb-f8a9-4b53-a2ea-b79695ce058d" providerId="ADAL" clId="{0D55888F-AE18-4082-962F-295D31913D8B}" dt="2023-08-24T17:51:39.750" v="3099" actId="26606"/>
          <ac:spMkLst>
            <pc:docMk/>
            <pc:sldMk cId="476339646" sldId="270"/>
            <ac:spMk id="9" creationId="{9F7D5CDA-D291-4307-BF55-1381FED29634}"/>
          </ac:spMkLst>
        </pc:spChg>
        <pc:spChg chg="add">
          <ac:chgData name="Vladimir Franzuela Cardenas" userId="9eac15fb-f8a9-4b53-a2ea-b79695ce058d" providerId="ADAL" clId="{0D55888F-AE18-4082-962F-295D31913D8B}" dt="2023-08-24T17:51:55.669" v="3100" actId="26606"/>
          <ac:spMkLst>
            <pc:docMk/>
            <pc:sldMk cId="476339646" sldId="270"/>
            <ac:spMk id="21" creationId="{D1D34770-47A8-402C-AF23-2B653F2D88C1}"/>
          </ac:spMkLst>
        </pc:spChg>
        <pc:picChg chg="add mod">
          <ac:chgData name="Vladimir Franzuela Cardenas" userId="9eac15fb-f8a9-4b53-a2ea-b79695ce058d" providerId="ADAL" clId="{0D55888F-AE18-4082-962F-295D31913D8B}" dt="2023-08-24T17:51:55.669" v="3100" actId="26606"/>
          <ac:picMkLst>
            <pc:docMk/>
            <pc:sldMk cId="476339646" sldId="270"/>
            <ac:picMk id="5" creationId="{AE978F20-BF43-5B38-FFD6-4F5A931987CC}"/>
          </ac:picMkLst>
        </pc:picChg>
        <pc:cxnChg chg="add del">
          <ac:chgData name="Vladimir Franzuela Cardenas" userId="9eac15fb-f8a9-4b53-a2ea-b79695ce058d" providerId="ADAL" clId="{0D55888F-AE18-4082-962F-295D31913D8B}" dt="2023-08-24T17:51:39.745" v="3098" actId="26606"/>
          <ac:cxnSpMkLst>
            <pc:docMk/>
            <pc:sldMk cId="476339646" sldId="270"/>
            <ac:cxnSpMk id="14" creationId="{FC23E3B9-5ABF-58B3-E2B0-E9A5DAA90037}"/>
          </ac:cxnSpMkLst>
        </pc:cxnChg>
        <pc:cxnChg chg="add del">
          <ac:chgData name="Vladimir Franzuela Cardenas" userId="9eac15fb-f8a9-4b53-a2ea-b79695ce058d" providerId="ADAL" clId="{0D55888F-AE18-4082-962F-295D31913D8B}" dt="2023-08-24T17:51:55.669" v="3100" actId="26606"/>
          <ac:cxnSpMkLst>
            <pc:docMk/>
            <pc:sldMk cId="476339646" sldId="270"/>
            <ac:cxnSpMk id="16" creationId="{1503BFE4-729B-D9D0-C17B-501E6AF1127A}"/>
          </ac:cxnSpMkLst>
        </pc:cxnChg>
      </pc:sldChg>
      <pc:sldChg chg="addSp modSp new mod setBg">
        <pc:chgData name="Vladimir Franzuela Cardenas" userId="9eac15fb-f8a9-4b53-a2ea-b79695ce058d" providerId="ADAL" clId="{0D55888F-AE18-4082-962F-295D31913D8B}" dt="2023-08-24T17:52:03.592" v="3101" actId="26606"/>
        <pc:sldMkLst>
          <pc:docMk/>
          <pc:sldMk cId="2864186591" sldId="271"/>
        </pc:sldMkLst>
        <pc:spChg chg="mod">
          <ac:chgData name="Vladimir Franzuela Cardenas" userId="9eac15fb-f8a9-4b53-a2ea-b79695ce058d" providerId="ADAL" clId="{0D55888F-AE18-4082-962F-295D31913D8B}" dt="2023-08-24T17:52:03.592" v="3101" actId="26606"/>
          <ac:spMkLst>
            <pc:docMk/>
            <pc:sldMk cId="2864186591" sldId="271"/>
            <ac:spMk id="2" creationId="{823FFD69-A7B1-721C-0C6F-4B2C80EBE617}"/>
          </ac:spMkLst>
        </pc:spChg>
        <pc:spChg chg="mod">
          <ac:chgData name="Vladimir Franzuela Cardenas" userId="9eac15fb-f8a9-4b53-a2ea-b79695ce058d" providerId="ADAL" clId="{0D55888F-AE18-4082-962F-295D31913D8B}" dt="2023-08-24T17:52:03.592" v="3101" actId="26606"/>
          <ac:spMkLst>
            <pc:docMk/>
            <pc:sldMk cId="2864186591" sldId="271"/>
            <ac:spMk id="3" creationId="{04535EA0-B8E6-815C-00B0-201CF0D86A83}"/>
          </ac:spMkLst>
        </pc:spChg>
        <pc:spChg chg="add">
          <ac:chgData name="Vladimir Franzuela Cardenas" userId="9eac15fb-f8a9-4b53-a2ea-b79695ce058d" providerId="ADAL" clId="{0D55888F-AE18-4082-962F-295D31913D8B}" dt="2023-08-24T17:52:03.592" v="3101" actId="26606"/>
          <ac:spMkLst>
            <pc:docMk/>
            <pc:sldMk cId="2864186591" sldId="271"/>
            <ac:spMk id="9" creationId="{D1D34770-47A8-402C-AF23-2B653F2D88C1}"/>
          </ac:spMkLst>
        </pc:spChg>
        <pc:picChg chg="add">
          <ac:chgData name="Vladimir Franzuela Cardenas" userId="9eac15fb-f8a9-4b53-a2ea-b79695ce058d" providerId="ADAL" clId="{0D55888F-AE18-4082-962F-295D31913D8B}" dt="2023-08-24T17:52:03.592" v="3101" actId="26606"/>
          <ac:picMkLst>
            <pc:docMk/>
            <pc:sldMk cId="2864186591" sldId="271"/>
            <ac:picMk id="5" creationId="{CF8DF2CA-AB89-A044-BD45-C9F499C1ACF6}"/>
          </ac:picMkLst>
        </pc:picChg>
      </pc:sldChg>
      <pc:sldChg chg="addSp modSp new mod setBg addAnim">
        <pc:chgData name="Vladimir Franzuela Cardenas" userId="9eac15fb-f8a9-4b53-a2ea-b79695ce058d" providerId="ADAL" clId="{0D55888F-AE18-4082-962F-295D31913D8B}" dt="2023-08-24T17:53:09.704" v="3178"/>
        <pc:sldMkLst>
          <pc:docMk/>
          <pc:sldMk cId="3942339645" sldId="272"/>
        </pc:sldMkLst>
        <pc:spChg chg="mod">
          <ac:chgData name="Vladimir Franzuela Cardenas" userId="9eac15fb-f8a9-4b53-a2ea-b79695ce058d" providerId="ADAL" clId="{0D55888F-AE18-4082-962F-295D31913D8B}" dt="2023-08-24T17:53:09.701" v="3177" actId="26606"/>
          <ac:spMkLst>
            <pc:docMk/>
            <pc:sldMk cId="3942339645" sldId="272"/>
            <ac:spMk id="2" creationId="{B6FA4AF2-18B2-7016-54C5-EB758AA2A705}"/>
          </ac:spMkLst>
        </pc:spChg>
        <pc:spChg chg="mod">
          <ac:chgData name="Vladimir Franzuela Cardenas" userId="9eac15fb-f8a9-4b53-a2ea-b79695ce058d" providerId="ADAL" clId="{0D55888F-AE18-4082-962F-295D31913D8B}" dt="2023-08-24T17:53:09.701" v="3177" actId="26606"/>
          <ac:spMkLst>
            <pc:docMk/>
            <pc:sldMk cId="3942339645" sldId="272"/>
            <ac:spMk id="3" creationId="{649D5F7B-D1D6-32FE-32C1-77BCD5CB5E83}"/>
          </ac:spMkLst>
        </pc:spChg>
        <pc:spChg chg="add">
          <ac:chgData name="Vladimir Franzuela Cardenas" userId="9eac15fb-f8a9-4b53-a2ea-b79695ce058d" providerId="ADAL" clId="{0D55888F-AE18-4082-962F-295D31913D8B}" dt="2023-08-24T17:53:09.701" v="3177" actId="26606"/>
          <ac:spMkLst>
            <pc:docMk/>
            <pc:sldMk cId="3942339645" sldId="272"/>
            <ac:spMk id="9" creationId="{ECC07320-C2CA-4E29-8481-9D9E143C7788}"/>
          </ac:spMkLst>
        </pc:spChg>
        <pc:spChg chg="add">
          <ac:chgData name="Vladimir Franzuela Cardenas" userId="9eac15fb-f8a9-4b53-a2ea-b79695ce058d" providerId="ADAL" clId="{0D55888F-AE18-4082-962F-295D31913D8B}" dt="2023-08-24T17:53:09.701" v="3177" actId="26606"/>
          <ac:spMkLst>
            <pc:docMk/>
            <pc:sldMk cId="3942339645" sldId="272"/>
            <ac:spMk id="11" creationId="{178FB36B-5BFE-42CA-BC60-1115E0D95EEC}"/>
          </ac:spMkLst>
        </pc:spChg>
        <pc:picChg chg="add">
          <ac:chgData name="Vladimir Franzuela Cardenas" userId="9eac15fb-f8a9-4b53-a2ea-b79695ce058d" providerId="ADAL" clId="{0D55888F-AE18-4082-962F-295D31913D8B}" dt="2023-08-24T17:53:09.701" v="3177" actId="26606"/>
          <ac:picMkLst>
            <pc:docMk/>
            <pc:sldMk cId="3942339645" sldId="272"/>
            <ac:picMk id="5" creationId="{15D17CF3-DF42-327B-2696-BC7459294ADA}"/>
          </ac:picMkLst>
        </pc:picChg>
      </pc:sldChg>
    </pc:docChg>
  </pc:docChgLst>
  <pc:docChgLst>
    <pc:chgData name="Sowmya Chakravarthy" userId="S::schakra@gmu.edu::bedb08f3-8a36-4b59-bc8c-cd2284a5c748" providerId="AD" clId="Web-{5B9E4566-4C74-4855-9230-873E55585A0C}"/>
    <pc:docChg chg="addSld modSld">
      <pc:chgData name="Sowmya Chakravarthy" userId="S::schakra@gmu.edu::bedb08f3-8a36-4b59-bc8c-cd2284a5c748" providerId="AD" clId="Web-{5B9E4566-4C74-4855-9230-873E55585A0C}" dt="2023-08-23T21:03:24.225" v="318" actId="20577"/>
      <pc:docMkLst>
        <pc:docMk/>
      </pc:docMkLst>
      <pc:sldChg chg="modSp">
        <pc:chgData name="Sowmya Chakravarthy" userId="S::schakra@gmu.edu::bedb08f3-8a36-4b59-bc8c-cd2284a5c748" providerId="AD" clId="Web-{5B9E4566-4C74-4855-9230-873E55585A0C}" dt="2023-08-23T17:51:43.665" v="3" actId="20577"/>
        <pc:sldMkLst>
          <pc:docMk/>
          <pc:sldMk cId="2380734544" sldId="256"/>
        </pc:sldMkLst>
        <pc:spChg chg="mod">
          <ac:chgData name="Sowmya Chakravarthy" userId="S::schakra@gmu.edu::bedb08f3-8a36-4b59-bc8c-cd2284a5c748" providerId="AD" clId="Web-{5B9E4566-4C74-4855-9230-873E55585A0C}" dt="2023-08-23T17:51:43.665" v="3" actId="20577"/>
          <ac:spMkLst>
            <pc:docMk/>
            <pc:sldMk cId="2380734544" sldId="256"/>
            <ac:spMk id="2" creationId="{CDB00447-1736-8BD2-2941-7786A79C39CD}"/>
          </ac:spMkLst>
        </pc:spChg>
      </pc:sldChg>
      <pc:sldChg chg="modSp new">
        <pc:chgData name="Sowmya Chakravarthy" userId="S::schakra@gmu.edu::bedb08f3-8a36-4b59-bc8c-cd2284a5c748" providerId="AD" clId="Web-{5B9E4566-4C74-4855-9230-873E55585A0C}" dt="2023-08-23T18:01:40.971" v="21" actId="20577"/>
        <pc:sldMkLst>
          <pc:docMk/>
          <pc:sldMk cId="2775646147" sldId="261"/>
        </pc:sldMkLst>
        <pc:spChg chg="mod">
          <ac:chgData name="Sowmya Chakravarthy" userId="S::schakra@gmu.edu::bedb08f3-8a36-4b59-bc8c-cd2284a5c748" providerId="AD" clId="Web-{5B9E4566-4C74-4855-9230-873E55585A0C}" dt="2023-08-23T17:52:42.308" v="9" actId="20577"/>
          <ac:spMkLst>
            <pc:docMk/>
            <pc:sldMk cId="2775646147" sldId="261"/>
            <ac:spMk id="2" creationId="{9A4FFBC8-BC9C-D386-6496-A66B11623BB0}"/>
          </ac:spMkLst>
        </pc:spChg>
        <pc:spChg chg="mod">
          <ac:chgData name="Sowmya Chakravarthy" userId="S::schakra@gmu.edu::bedb08f3-8a36-4b59-bc8c-cd2284a5c748" providerId="AD" clId="Web-{5B9E4566-4C74-4855-9230-873E55585A0C}" dt="2023-08-23T18:01:40.971" v="21" actId="20577"/>
          <ac:spMkLst>
            <pc:docMk/>
            <pc:sldMk cId="2775646147" sldId="261"/>
            <ac:spMk id="3" creationId="{060ABE63-CF71-7204-8875-FB66FE6B7E5B}"/>
          </ac:spMkLst>
        </pc:spChg>
      </pc:sldChg>
      <pc:sldChg chg="modSp new">
        <pc:chgData name="Sowmya Chakravarthy" userId="S::schakra@gmu.edu::bedb08f3-8a36-4b59-bc8c-cd2284a5c748" providerId="AD" clId="Web-{5B9E4566-4C74-4855-9230-873E55585A0C}" dt="2023-08-23T18:04:49.244" v="90" actId="20577"/>
        <pc:sldMkLst>
          <pc:docMk/>
          <pc:sldMk cId="3364298415" sldId="262"/>
        </pc:sldMkLst>
        <pc:spChg chg="mod">
          <ac:chgData name="Sowmya Chakravarthy" userId="S::schakra@gmu.edu::bedb08f3-8a36-4b59-bc8c-cd2284a5c748" providerId="AD" clId="Web-{5B9E4566-4C74-4855-9230-873E55585A0C}" dt="2023-08-23T18:01:57.159" v="33" actId="20577"/>
          <ac:spMkLst>
            <pc:docMk/>
            <pc:sldMk cId="3364298415" sldId="262"/>
            <ac:spMk id="2" creationId="{AAF1C074-B640-466C-8EAD-C1CB254A67A0}"/>
          </ac:spMkLst>
        </pc:spChg>
        <pc:spChg chg="mod">
          <ac:chgData name="Sowmya Chakravarthy" userId="S::schakra@gmu.edu::bedb08f3-8a36-4b59-bc8c-cd2284a5c748" providerId="AD" clId="Web-{5B9E4566-4C74-4855-9230-873E55585A0C}" dt="2023-08-23T18:04:49.244" v="90" actId="20577"/>
          <ac:spMkLst>
            <pc:docMk/>
            <pc:sldMk cId="3364298415" sldId="262"/>
            <ac:spMk id="3" creationId="{BA89BF63-E89F-8E9D-7D7B-8C969C6F8C4D}"/>
          </ac:spMkLst>
        </pc:spChg>
      </pc:sldChg>
      <pc:sldChg chg="addSp delSp modSp new">
        <pc:chgData name="Sowmya Chakravarthy" userId="S::schakra@gmu.edu::bedb08f3-8a36-4b59-bc8c-cd2284a5c748" providerId="AD" clId="Web-{5B9E4566-4C74-4855-9230-873E55585A0C}" dt="2023-08-23T18:07:35.361" v="109" actId="1076"/>
        <pc:sldMkLst>
          <pc:docMk/>
          <pc:sldMk cId="3102863898" sldId="263"/>
        </pc:sldMkLst>
        <pc:spChg chg="mod">
          <ac:chgData name="Sowmya Chakravarthy" userId="S::schakra@gmu.edu::bedb08f3-8a36-4b59-bc8c-cd2284a5c748" providerId="AD" clId="Web-{5B9E4566-4C74-4855-9230-873E55585A0C}" dt="2023-08-23T18:05:27.074" v="100" actId="20577"/>
          <ac:spMkLst>
            <pc:docMk/>
            <pc:sldMk cId="3102863898" sldId="263"/>
            <ac:spMk id="2" creationId="{16AB5B94-9F0F-159A-1763-A4551B758A2F}"/>
          </ac:spMkLst>
        </pc:spChg>
        <pc:spChg chg="del">
          <ac:chgData name="Sowmya Chakravarthy" userId="S::schakra@gmu.edu::bedb08f3-8a36-4b59-bc8c-cd2284a5c748" providerId="AD" clId="Web-{5B9E4566-4C74-4855-9230-873E55585A0C}" dt="2023-08-23T18:06:06.435" v="101"/>
          <ac:spMkLst>
            <pc:docMk/>
            <pc:sldMk cId="3102863898" sldId="263"/>
            <ac:spMk id="3" creationId="{2C754B97-94E2-73F2-1A1C-CBECAB064649}"/>
          </ac:spMkLst>
        </pc:spChg>
        <pc:spChg chg="add del mod">
          <ac:chgData name="Sowmya Chakravarthy" userId="S::schakra@gmu.edu::bedb08f3-8a36-4b59-bc8c-cd2284a5c748" providerId="AD" clId="Web-{5B9E4566-4C74-4855-9230-873E55585A0C}" dt="2023-08-23T18:07:25.860" v="106"/>
          <ac:spMkLst>
            <pc:docMk/>
            <pc:sldMk cId="3102863898" sldId="263"/>
            <ac:spMk id="6" creationId="{8B832BAD-59E4-473A-F0A5-FE9C184F0EDC}"/>
          </ac:spMkLst>
        </pc:spChg>
        <pc:picChg chg="add del mod ord">
          <ac:chgData name="Sowmya Chakravarthy" userId="S::schakra@gmu.edu::bedb08f3-8a36-4b59-bc8c-cd2284a5c748" providerId="AD" clId="Web-{5B9E4566-4C74-4855-9230-873E55585A0C}" dt="2023-08-23T18:07:24.298" v="105"/>
          <ac:picMkLst>
            <pc:docMk/>
            <pc:sldMk cId="3102863898" sldId="263"/>
            <ac:picMk id="4" creationId="{9BDA3B09-5DAD-2F15-583F-B2D471966538}"/>
          </ac:picMkLst>
        </pc:picChg>
        <pc:picChg chg="add mod ord">
          <ac:chgData name="Sowmya Chakravarthy" userId="S::schakra@gmu.edu::bedb08f3-8a36-4b59-bc8c-cd2284a5c748" providerId="AD" clId="Web-{5B9E4566-4C74-4855-9230-873E55585A0C}" dt="2023-08-23T18:07:35.361" v="109" actId="1076"/>
          <ac:picMkLst>
            <pc:docMk/>
            <pc:sldMk cId="3102863898" sldId="263"/>
            <ac:picMk id="7" creationId="{AF604EB1-B2F3-A151-72E6-ADC95D330E18}"/>
          </ac:picMkLst>
        </pc:picChg>
      </pc:sldChg>
      <pc:sldChg chg="addSp delSp modSp new">
        <pc:chgData name="Sowmya Chakravarthy" userId="S::schakra@gmu.edu::bedb08f3-8a36-4b59-bc8c-cd2284a5c748" providerId="AD" clId="Web-{5B9E4566-4C74-4855-9230-873E55585A0C}" dt="2023-08-23T18:10:15.680" v="131" actId="1076"/>
        <pc:sldMkLst>
          <pc:docMk/>
          <pc:sldMk cId="1868442663" sldId="264"/>
        </pc:sldMkLst>
        <pc:spChg chg="mod">
          <ac:chgData name="Sowmya Chakravarthy" userId="S::schakra@gmu.edu::bedb08f3-8a36-4b59-bc8c-cd2284a5c748" providerId="AD" clId="Web-{5B9E4566-4C74-4855-9230-873E55585A0C}" dt="2023-08-23T18:08:39.004" v="119" actId="20577"/>
          <ac:spMkLst>
            <pc:docMk/>
            <pc:sldMk cId="1868442663" sldId="264"/>
            <ac:spMk id="2" creationId="{13A56D2F-4E32-C394-27A9-25C396D48EEA}"/>
          </ac:spMkLst>
        </pc:spChg>
        <pc:spChg chg="del">
          <ac:chgData name="Sowmya Chakravarthy" userId="S::schakra@gmu.edu::bedb08f3-8a36-4b59-bc8c-cd2284a5c748" providerId="AD" clId="Web-{5B9E4566-4C74-4855-9230-873E55585A0C}" dt="2023-08-23T18:08:50.567" v="120"/>
          <ac:spMkLst>
            <pc:docMk/>
            <pc:sldMk cId="1868442663" sldId="264"/>
            <ac:spMk id="3" creationId="{45D03C7C-5B0C-9CE9-F34C-C5FCCE53C2D7}"/>
          </ac:spMkLst>
        </pc:spChg>
        <pc:picChg chg="add mod ord modCrop">
          <ac:chgData name="Sowmya Chakravarthy" userId="S::schakra@gmu.edu::bedb08f3-8a36-4b59-bc8c-cd2284a5c748" providerId="AD" clId="Web-{5B9E4566-4C74-4855-9230-873E55585A0C}" dt="2023-08-23T18:09:38.569" v="127" actId="1076"/>
          <ac:picMkLst>
            <pc:docMk/>
            <pc:sldMk cId="1868442663" sldId="264"/>
            <ac:picMk id="4" creationId="{5F511C83-B5CA-250A-B8A3-FAA1687F7F1E}"/>
          </ac:picMkLst>
        </pc:picChg>
        <pc:picChg chg="add mod">
          <ac:chgData name="Sowmya Chakravarthy" userId="S::schakra@gmu.edu::bedb08f3-8a36-4b59-bc8c-cd2284a5c748" providerId="AD" clId="Web-{5B9E4566-4C74-4855-9230-873E55585A0C}" dt="2023-08-23T18:10:15.680" v="131" actId="1076"/>
          <ac:picMkLst>
            <pc:docMk/>
            <pc:sldMk cId="1868442663" sldId="264"/>
            <ac:picMk id="5" creationId="{6AF88A8A-CAC8-3800-81EC-C7857A680298}"/>
          </ac:picMkLst>
        </pc:picChg>
      </pc:sldChg>
      <pc:sldChg chg="addSp delSp modSp new">
        <pc:chgData name="Sowmya Chakravarthy" userId="S::schakra@gmu.edu::bedb08f3-8a36-4b59-bc8c-cd2284a5c748" providerId="AD" clId="Web-{5B9E4566-4C74-4855-9230-873E55585A0C}" dt="2023-08-23T18:31:09.856" v="141" actId="20577"/>
        <pc:sldMkLst>
          <pc:docMk/>
          <pc:sldMk cId="1046986896" sldId="265"/>
        </pc:sldMkLst>
        <pc:spChg chg="mod">
          <ac:chgData name="Sowmya Chakravarthy" userId="S::schakra@gmu.edu::bedb08f3-8a36-4b59-bc8c-cd2284a5c748" providerId="AD" clId="Web-{5B9E4566-4C74-4855-9230-873E55585A0C}" dt="2023-08-23T18:31:09.856" v="141" actId="20577"/>
          <ac:spMkLst>
            <pc:docMk/>
            <pc:sldMk cId="1046986896" sldId="265"/>
            <ac:spMk id="2" creationId="{6FCD5421-5137-E858-C625-4215DC93A7E5}"/>
          </ac:spMkLst>
        </pc:spChg>
        <pc:spChg chg="del">
          <ac:chgData name="Sowmya Chakravarthy" userId="S::schakra@gmu.edu::bedb08f3-8a36-4b59-bc8c-cd2284a5c748" providerId="AD" clId="Web-{5B9E4566-4C74-4855-9230-873E55585A0C}" dt="2023-08-23T18:30:35.636" v="133"/>
          <ac:spMkLst>
            <pc:docMk/>
            <pc:sldMk cId="1046986896" sldId="265"/>
            <ac:spMk id="3" creationId="{816450EF-6359-B876-0E86-094502019B50}"/>
          </ac:spMkLst>
        </pc:spChg>
        <pc:picChg chg="add mod ord">
          <ac:chgData name="Sowmya Chakravarthy" userId="S::schakra@gmu.edu::bedb08f3-8a36-4b59-bc8c-cd2284a5c748" providerId="AD" clId="Web-{5B9E4566-4C74-4855-9230-873E55585A0C}" dt="2023-08-23T18:30:35.636" v="133"/>
          <ac:picMkLst>
            <pc:docMk/>
            <pc:sldMk cId="1046986896" sldId="265"/>
            <ac:picMk id="4" creationId="{D7B47AEE-E7E4-EF6A-E220-D9FDAD1824DC}"/>
          </ac:picMkLst>
        </pc:picChg>
      </pc:sldChg>
      <pc:sldChg chg="addSp delSp modSp new mod setBg">
        <pc:chgData name="Sowmya Chakravarthy" userId="S::schakra@gmu.edu::bedb08f3-8a36-4b59-bc8c-cd2284a5c748" providerId="AD" clId="Web-{5B9E4566-4C74-4855-9230-873E55585A0C}" dt="2023-08-23T18:38:40.437" v="162"/>
        <pc:sldMkLst>
          <pc:docMk/>
          <pc:sldMk cId="2438044508" sldId="266"/>
        </pc:sldMkLst>
        <pc:spChg chg="mod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2" creationId="{9F75D334-AC13-8049-DCD9-765E2B8D3BCD}"/>
          </ac:spMkLst>
        </pc:spChg>
        <pc:spChg chg="del">
          <ac:chgData name="Sowmya Chakravarthy" userId="S::schakra@gmu.edu::bedb08f3-8a36-4b59-bc8c-cd2284a5c748" providerId="AD" clId="Web-{5B9E4566-4C74-4855-9230-873E55585A0C}" dt="2023-08-23T18:36:36.838" v="149"/>
          <ac:spMkLst>
            <pc:docMk/>
            <pc:sldMk cId="2438044508" sldId="266"/>
            <ac:spMk id="3" creationId="{900705F4-66FB-64FE-E77A-D470D005DE44}"/>
          </ac:spMkLst>
        </pc:spChg>
        <pc:spChg chg="add mod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9" creationId="{775574EE-F01B-1D96-5FA4-CCE9152ADEA6}"/>
          </ac:spMkLst>
        </pc:spChg>
        <pc:spChg chg="add del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12" creationId="{8761DDFE-071F-4200-B0AA-394476C2D2D6}"/>
          </ac:spMkLst>
        </pc:spChg>
        <pc:spChg chg="add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17" creationId="{69D47016-023F-44BD-981C-50E7A10A6609}"/>
          </ac:spMkLst>
        </pc:spChg>
        <pc:spChg chg="add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19" creationId="{6D8B37B0-0682-433E-BC8D-498C04ABD9A7}"/>
          </ac:spMkLst>
        </pc:spChg>
        <pc:picChg chg="add mod ord">
          <ac:chgData name="Sowmya Chakravarthy" userId="S::schakra@gmu.edu::bedb08f3-8a36-4b59-bc8c-cd2284a5c748" providerId="AD" clId="Web-{5B9E4566-4C74-4855-9230-873E55585A0C}" dt="2023-08-23T18:38:40.437" v="162"/>
          <ac:picMkLst>
            <pc:docMk/>
            <pc:sldMk cId="2438044508" sldId="266"/>
            <ac:picMk id="4" creationId="{583EFCD4-0781-2701-EC8C-4DEBFC2F17C9}"/>
          </ac:picMkLst>
        </pc:picChg>
        <pc:picChg chg="add mod">
          <ac:chgData name="Sowmya Chakravarthy" userId="S::schakra@gmu.edu::bedb08f3-8a36-4b59-bc8c-cd2284a5c748" providerId="AD" clId="Web-{5B9E4566-4C74-4855-9230-873E55585A0C}" dt="2023-08-23T18:38:40.437" v="162"/>
          <ac:picMkLst>
            <pc:docMk/>
            <pc:sldMk cId="2438044508" sldId="266"/>
            <ac:picMk id="5" creationId="{4361965C-3349-FDCE-C97B-E480CCF9647F}"/>
          </ac:picMkLst>
        </pc:picChg>
      </pc:sldChg>
      <pc:sldChg chg="modSp new">
        <pc:chgData name="Sowmya Chakravarthy" userId="S::schakra@gmu.edu::bedb08f3-8a36-4b59-bc8c-cd2284a5c748" providerId="AD" clId="Web-{5B9E4566-4C74-4855-9230-873E55585A0C}" dt="2023-08-23T20:57:28.901" v="228" actId="20577"/>
        <pc:sldMkLst>
          <pc:docMk/>
          <pc:sldMk cId="3965117240" sldId="267"/>
        </pc:sldMkLst>
        <pc:spChg chg="mod">
          <ac:chgData name="Sowmya Chakravarthy" userId="S::schakra@gmu.edu::bedb08f3-8a36-4b59-bc8c-cd2284a5c748" providerId="AD" clId="Web-{5B9E4566-4C74-4855-9230-873E55585A0C}" dt="2023-08-23T20:55:45.195" v="171" actId="20577"/>
          <ac:spMkLst>
            <pc:docMk/>
            <pc:sldMk cId="3965117240" sldId="267"/>
            <ac:spMk id="2" creationId="{A3B4D4B1-8835-D185-30FD-A1E94F21A547}"/>
          </ac:spMkLst>
        </pc:spChg>
        <pc:spChg chg="mod">
          <ac:chgData name="Sowmya Chakravarthy" userId="S::schakra@gmu.edu::bedb08f3-8a36-4b59-bc8c-cd2284a5c748" providerId="AD" clId="Web-{5B9E4566-4C74-4855-9230-873E55585A0C}" dt="2023-08-23T20:57:28.901" v="228" actId="20577"/>
          <ac:spMkLst>
            <pc:docMk/>
            <pc:sldMk cId="3965117240" sldId="267"/>
            <ac:spMk id="3" creationId="{2B000679-7FD7-90D7-C4CA-8F2093A9F848}"/>
          </ac:spMkLst>
        </pc:spChg>
      </pc:sldChg>
      <pc:sldChg chg="addSp modSp new">
        <pc:chgData name="Sowmya Chakravarthy" userId="S::schakra@gmu.edu::bedb08f3-8a36-4b59-bc8c-cd2284a5c748" providerId="AD" clId="Web-{5B9E4566-4C74-4855-9230-873E55585A0C}" dt="2023-08-23T21:00:32.891" v="255" actId="14100"/>
        <pc:sldMkLst>
          <pc:docMk/>
          <pc:sldMk cId="724973982" sldId="268"/>
        </pc:sldMkLst>
        <pc:spChg chg="mod">
          <ac:chgData name="Sowmya Chakravarthy" userId="S::schakra@gmu.edu::bedb08f3-8a36-4b59-bc8c-cd2284a5c748" providerId="AD" clId="Web-{5B9E4566-4C74-4855-9230-873E55585A0C}" dt="2023-08-23T20:57:48.199" v="235" actId="20577"/>
          <ac:spMkLst>
            <pc:docMk/>
            <pc:sldMk cId="724973982" sldId="268"/>
            <ac:spMk id="2" creationId="{F41AB33D-F963-05AA-64FD-D0A78AA18178}"/>
          </ac:spMkLst>
        </pc:spChg>
        <pc:spChg chg="mod">
          <ac:chgData name="Sowmya Chakravarthy" userId="S::schakra@gmu.edu::bedb08f3-8a36-4b59-bc8c-cd2284a5c748" providerId="AD" clId="Web-{5B9E4566-4C74-4855-9230-873E55585A0C}" dt="2023-08-23T21:00:21.375" v="249" actId="20577"/>
          <ac:spMkLst>
            <pc:docMk/>
            <pc:sldMk cId="724973982" sldId="268"/>
            <ac:spMk id="3" creationId="{C34D324B-0854-B136-1938-27DA2AEF9536}"/>
          </ac:spMkLst>
        </pc:spChg>
        <pc:picChg chg="add mod">
          <ac:chgData name="Sowmya Chakravarthy" userId="S::schakra@gmu.edu::bedb08f3-8a36-4b59-bc8c-cd2284a5c748" providerId="AD" clId="Web-{5B9E4566-4C74-4855-9230-873E55585A0C}" dt="2023-08-23T21:00:32.891" v="255" actId="14100"/>
          <ac:picMkLst>
            <pc:docMk/>
            <pc:sldMk cId="724973982" sldId="268"/>
            <ac:picMk id="4" creationId="{26460985-CCED-E8B2-7F93-99BA0E9587CA}"/>
          </ac:picMkLst>
        </pc:picChg>
      </pc:sldChg>
      <pc:sldChg chg="modSp new">
        <pc:chgData name="Sowmya Chakravarthy" userId="S::schakra@gmu.edu::bedb08f3-8a36-4b59-bc8c-cd2284a5c748" providerId="AD" clId="Web-{5B9E4566-4C74-4855-9230-873E55585A0C}" dt="2023-08-23T21:03:24.225" v="318" actId="20577"/>
        <pc:sldMkLst>
          <pc:docMk/>
          <pc:sldMk cId="2197014404" sldId="269"/>
        </pc:sldMkLst>
        <pc:spChg chg="mod">
          <ac:chgData name="Sowmya Chakravarthy" userId="S::schakra@gmu.edu::bedb08f3-8a36-4b59-bc8c-cd2284a5c748" providerId="AD" clId="Web-{5B9E4566-4C74-4855-9230-873E55585A0C}" dt="2023-08-23T21:01:04.752" v="262" actId="20577"/>
          <ac:spMkLst>
            <pc:docMk/>
            <pc:sldMk cId="2197014404" sldId="269"/>
            <ac:spMk id="2" creationId="{BCE597EF-0950-009A-4203-DCBF81559E4D}"/>
          </ac:spMkLst>
        </pc:spChg>
        <pc:spChg chg="mod">
          <ac:chgData name="Sowmya Chakravarthy" userId="S::schakra@gmu.edu::bedb08f3-8a36-4b59-bc8c-cd2284a5c748" providerId="AD" clId="Web-{5B9E4566-4C74-4855-9230-873E55585A0C}" dt="2023-08-23T21:03:24.225" v="318" actId="20577"/>
          <ac:spMkLst>
            <pc:docMk/>
            <pc:sldMk cId="2197014404" sldId="269"/>
            <ac:spMk id="3" creationId="{99A998FF-5089-2A70-E9A9-1DA55360B2A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59795-B97B-4BE9-843B-401CEB480AC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3A54-EA4F-496E-9ED7-A8D6147379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Import and Preparation</a:t>
          </a:r>
        </a:p>
      </dgm:t>
    </dgm:pt>
    <dgm:pt modelId="{21A9C984-3704-4B03-B4F6-F4359F73F5CD}" type="parTrans" cxnId="{AA8622C8-1243-491D-956D-58F62FFA76CC}">
      <dgm:prSet/>
      <dgm:spPr/>
      <dgm:t>
        <a:bodyPr/>
        <a:lstStyle/>
        <a:p>
          <a:endParaRPr lang="en-US"/>
        </a:p>
      </dgm:t>
    </dgm:pt>
    <dgm:pt modelId="{8D5AC065-5D44-4CF0-BBFE-24A20C97C25F}" type="sibTrans" cxnId="{AA8622C8-1243-491D-956D-58F62FFA76CC}">
      <dgm:prSet/>
      <dgm:spPr/>
      <dgm:t>
        <a:bodyPr/>
        <a:lstStyle/>
        <a:p>
          <a:endParaRPr lang="en-US"/>
        </a:p>
      </dgm:t>
    </dgm:pt>
    <dgm:pt modelId="{3BBB1FEC-2026-4463-95FD-6B64F1E4FC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Exploratory Data Analysis</a:t>
          </a:r>
        </a:p>
      </dgm:t>
    </dgm:pt>
    <dgm:pt modelId="{5A2C5FCF-DC29-41A2-8DC9-A27EA8711FD4}" type="parTrans" cxnId="{C9F3BA69-C6B1-4E6A-B211-EF0B4BE3BEB3}">
      <dgm:prSet/>
      <dgm:spPr/>
      <dgm:t>
        <a:bodyPr/>
        <a:lstStyle/>
        <a:p>
          <a:endParaRPr lang="en-US"/>
        </a:p>
      </dgm:t>
    </dgm:pt>
    <dgm:pt modelId="{EEAC8D6C-3AE2-44B1-A74B-89AF5144186C}" type="sibTrans" cxnId="{C9F3BA69-C6B1-4E6A-B211-EF0B4BE3BEB3}">
      <dgm:prSet/>
      <dgm:spPr/>
      <dgm:t>
        <a:bodyPr/>
        <a:lstStyle/>
        <a:p>
          <a:endParaRPr lang="en-US"/>
        </a:p>
      </dgm:t>
    </dgm:pt>
    <dgm:pt modelId="{53637AD0-B9F9-4A82-A946-B657957C4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Statistical Analysis</a:t>
          </a:r>
        </a:p>
      </dgm:t>
    </dgm:pt>
    <dgm:pt modelId="{536A31FB-82FC-4EE3-ACA1-754D31C6E086}" type="parTrans" cxnId="{77548A91-AAD1-40EF-8C1D-CBBB1D20A3EB}">
      <dgm:prSet/>
      <dgm:spPr/>
      <dgm:t>
        <a:bodyPr/>
        <a:lstStyle/>
        <a:p>
          <a:endParaRPr lang="en-US"/>
        </a:p>
      </dgm:t>
    </dgm:pt>
    <dgm:pt modelId="{A96174C7-C1CE-4D9B-930C-D93C1E4EC91F}" type="sibTrans" cxnId="{77548A91-AAD1-40EF-8C1D-CBBB1D20A3EB}">
      <dgm:prSet/>
      <dgm:spPr/>
      <dgm:t>
        <a:bodyPr/>
        <a:lstStyle/>
        <a:p>
          <a:endParaRPr lang="en-US"/>
        </a:p>
      </dgm:t>
    </dgm:pt>
    <dgm:pt modelId="{023E175D-6023-4701-9078-9FAF916838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Machine Learning and Predictive Modeling </a:t>
          </a:r>
        </a:p>
      </dgm:t>
    </dgm:pt>
    <dgm:pt modelId="{52EB6EE7-56F2-44A5-8402-0FC061EF69C4}" type="parTrans" cxnId="{7D9B12CE-58A1-4660-B17D-A848372205EB}">
      <dgm:prSet/>
      <dgm:spPr/>
      <dgm:t>
        <a:bodyPr/>
        <a:lstStyle/>
        <a:p>
          <a:endParaRPr lang="en-US"/>
        </a:p>
      </dgm:t>
    </dgm:pt>
    <dgm:pt modelId="{DDB3E58B-2B1F-44A0-9FFE-5CFA1AA4723C}" type="sibTrans" cxnId="{7D9B12CE-58A1-4660-B17D-A848372205EB}">
      <dgm:prSet/>
      <dgm:spPr/>
      <dgm:t>
        <a:bodyPr/>
        <a:lstStyle/>
        <a:p>
          <a:endParaRPr lang="en-US"/>
        </a:p>
      </dgm:t>
    </dgm:pt>
    <dgm:pt modelId="{17BE7C73-4540-4E7D-B3BA-9434BD6A0A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Series Analysis</a:t>
          </a:r>
        </a:p>
      </dgm:t>
    </dgm:pt>
    <dgm:pt modelId="{354ACD65-DA4A-4213-BCC6-261C3589469D}" type="parTrans" cxnId="{EE12849E-5F2B-4886-BA82-4F89F31C6C70}">
      <dgm:prSet/>
      <dgm:spPr/>
      <dgm:t>
        <a:bodyPr/>
        <a:lstStyle/>
        <a:p>
          <a:endParaRPr lang="en-US"/>
        </a:p>
      </dgm:t>
    </dgm:pt>
    <dgm:pt modelId="{63CB77BF-DC01-4DA1-B194-EEDA8288C1C4}" type="sibTrans" cxnId="{EE12849E-5F2B-4886-BA82-4F89F31C6C70}">
      <dgm:prSet/>
      <dgm:spPr/>
      <dgm:t>
        <a:bodyPr/>
        <a:lstStyle/>
        <a:p>
          <a:endParaRPr lang="en-US"/>
        </a:p>
      </dgm:t>
    </dgm:pt>
    <dgm:pt modelId="{ED7BA6C1-D668-4D46-A54D-055167D978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Reporting and Visualization</a:t>
          </a:r>
        </a:p>
      </dgm:t>
    </dgm:pt>
    <dgm:pt modelId="{C88B473C-3E2A-4CF6-B5CB-BEEE1B5586CE}" type="parTrans" cxnId="{B2999FC3-1A06-4411-9D4F-F3E768EB8A3C}">
      <dgm:prSet/>
      <dgm:spPr/>
      <dgm:t>
        <a:bodyPr/>
        <a:lstStyle/>
        <a:p>
          <a:endParaRPr lang="en-US"/>
        </a:p>
      </dgm:t>
    </dgm:pt>
    <dgm:pt modelId="{B57D734E-4A2C-4264-A183-7E2711B0C0FD}" type="sibTrans" cxnId="{B2999FC3-1A06-4411-9D4F-F3E768EB8A3C}">
      <dgm:prSet/>
      <dgm:spPr/>
      <dgm:t>
        <a:bodyPr/>
        <a:lstStyle/>
        <a:p>
          <a:endParaRPr lang="en-US"/>
        </a:p>
      </dgm:t>
    </dgm:pt>
    <dgm:pt modelId="{4BB3B5C6-C12F-4873-9016-141B5FD7D53F}" type="pres">
      <dgm:prSet presAssocID="{79459795-B97B-4BE9-843B-401CEB480ACC}" presName="root" presStyleCnt="0">
        <dgm:presLayoutVars>
          <dgm:dir/>
          <dgm:resizeHandles val="exact"/>
        </dgm:presLayoutVars>
      </dgm:prSet>
      <dgm:spPr/>
    </dgm:pt>
    <dgm:pt modelId="{9DDEF43E-F77D-4F74-B35F-F0DA70532FB8}" type="pres">
      <dgm:prSet presAssocID="{99E93A54-EA4F-496E-9ED7-A8D614737958}" presName="compNode" presStyleCnt="0"/>
      <dgm:spPr/>
    </dgm:pt>
    <dgm:pt modelId="{3F8822BF-375F-4D4B-BA31-DA4DFE90B1F5}" type="pres">
      <dgm:prSet presAssocID="{99E93A54-EA4F-496E-9ED7-A8D61473795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22B5BCF-4A71-47F4-8CA8-8523DE27FA1D}" type="pres">
      <dgm:prSet presAssocID="{99E93A54-EA4F-496E-9ED7-A8D614737958}" presName="spaceRect" presStyleCnt="0"/>
      <dgm:spPr/>
    </dgm:pt>
    <dgm:pt modelId="{AC71D6FA-6C29-4902-88AE-34E844D85EC8}" type="pres">
      <dgm:prSet presAssocID="{99E93A54-EA4F-496E-9ED7-A8D614737958}" presName="textRect" presStyleLbl="revTx" presStyleIdx="0" presStyleCnt="6">
        <dgm:presLayoutVars>
          <dgm:chMax val="1"/>
          <dgm:chPref val="1"/>
        </dgm:presLayoutVars>
      </dgm:prSet>
      <dgm:spPr/>
    </dgm:pt>
    <dgm:pt modelId="{5AAF2B51-3CD6-4218-9DA9-B79BAD3D80C8}" type="pres">
      <dgm:prSet presAssocID="{8D5AC065-5D44-4CF0-BBFE-24A20C97C25F}" presName="sibTrans" presStyleCnt="0"/>
      <dgm:spPr/>
    </dgm:pt>
    <dgm:pt modelId="{5C1011D6-87BD-4913-A279-3B30364FFC7F}" type="pres">
      <dgm:prSet presAssocID="{3BBB1FEC-2026-4463-95FD-6B64F1E4FC53}" presName="compNode" presStyleCnt="0"/>
      <dgm:spPr/>
    </dgm:pt>
    <dgm:pt modelId="{29001317-C1AB-4D94-8C93-69F596AF957F}" type="pres">
      <dgm:prSet presAssocID="{3BBB1FEC-2026-4463-95FD-6B64F1E4FC5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DBD6F9B-1CED-448E-A8AC-E63A9A6BD0F3}" type="pres">
      <dgm:prSet presAssocID="{3BBB1FEC-2026-4463-95FD-6B64F1E4FC53}" presName="spaceRect" presStyleCnt="0"/>
      <dgm:spPr/>
    </dgm:pt>
    <dgm:pt modelId="{22397A29-8AB5-4EFD-BC99-6E9A100F3FFA}" type="pres">
      <dgm:prSet presAssocID="{3BBB1FEC-2026-4463-95FD-6B64F1E4FC53}" presName="textRect" presStyleLbl="revTx" presStyleIdx="1" presStyleCnt="6">
        <dgm:presLayoutVars>
          <dgm:chMax val="1"/>
          <dgm:chPref val="1"/>
        </dgm:presLayoutVars>
      </dgm:prSet>
      <dgm:spPr/>
    </dgm:pt>
    <dgm:pt modelId="{311D59A3-7D3F-45B5-B085-6B1F7AD1B220}" type="pres">
      <dgm:prSet presAssocID="{EEAC8D6C-3AE2-44B1-A74B-89AF5144186C}" presName="sibTrans" presStyleCnt="0"/>
      <dgm:spPr/>
    </dgm:pt>
    <dgm:pt modelId="{55128EEF-FC8B-44E5-8F80-0F73570FE444}" type="pres">
      <dgm:prSet presAssocID="{53637AD0-B9F9-4A82-A946-B657957C4822}" presName="compNode" presStyleCnt="0"/>
      <dgm:spPr/>
    </dgm:pt>
    <dgm:pt modelId="{71AA6006-5FF1-428B-89C8-71E8BCA71A11}" type="pres">
      <dgm:prSet presAssocID="{53637AD0-B9F9-4A82-A946-B657957C482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77942E2-FD22-4B35-9A4F-3C8E5AF136CF}" type="pres">
      <dgm:prSet presAssocID="{53637AD0-B9F9-4A82-A946-B657957C4822}" presName="spaceRect" presStyleCnt="0"/>
      <dgm:spPr/>
    </dgm:pt>
    <dgm:pt modelId="{EF52BBE4-4D97-4755-9F91-52C7B20EF0CA}" type="pres">
      <dgm:prSet presAssocID="{53637AD0-B9F9-4A82-A946-B657957C4822}" presName="textRect" presStyleLbl="revTx" presStyleIdx="2" presStyleCnt="6">
        <dgm:presLayoutVars>
          <dgm:chMax val="1"/>
          <dgm:chPref val="1"/>
        </dgm:presLayoutVars>
      </dgm:prSet>
      <dgm:spPr/>
    </dgm:pt>
    <dgm:pt modelId="{7971A1E8-6335-49D4-A3CA-9AB06013FC80}" type="pres">
      <dgm:prSet presAssocID="{A96174C7-C1CE-4D9B-930C-D93C1E4EC91F}" presName="sibTrans" presStyleCnt="0"/>
      <dgm:spPr/>
    </dgm:pt>
    <dgm:pt modelId="{AA122CD9-6AA2-422E-854C-02E03E3F0499}" type="pres">
      <dgm:prSet presAssocID="{023E175D-6023-4701-9078-9FAF916838CD}" presName="compNode" presStyleCnt="0"/>
      <dgm:spPr/>
    </dgm:pt>
    <dgm:pt modelId="{302DB02B-7258-425B-990D-0F4B0BA58D93}" type="pres">
      <dgm:prSet presAssocID="{023E175D-6023-4701-9078-9FAF916838C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0DAC7B7-A6ED-4399-B653-379C9174D3D3}" type="pres">
      <dgm:prSet presAssocID="{023E175D-6023-4701-9078-9FAF916838CD}" presName="spaceRect" presStyleCnt="0"/>
      <dgm:spPr/>
    </dgm:pt>
    <dgm:pt modelId="{5E1B517C-069B-4D87-B161-7B7022AAB0A4}" type="pres">
      <dgm:prSet presAssocID="{023E175D-6023-4701-9078-9FAF916838CD}" presName="textRect" presStyleLbl="revTx" presStyleIdx="3" presStyleCnt="6">
        <dgm:presLayoutVars>
          <dgm:chMax val="1"/>
          <dgm:chPref val="1"/>
        </dgm:presLayoutVars>
      </dgm:prSet>
      <dgm:spPr/>
    </dgm:pt>
    <dgm:pt modelId="{179413E7-0B4E-44D1-B707-0403ABEA7428}" type="pres">
      <dgm:prSet presAssocID="{DDB3E58B-2B1F-44A0-9FFE-5CFA1AA4723C}" presName="sibTrans" presStyleCnt="0"/>
      <dgm:spPr/>
    </dgm:pt>
    <dgm:pt modelId="{1C6460AA-7710-49B0-85A6-CD1BB3856CDE}" type="pres">
      <dgm:prSet presAssocID="{17BE7C73-4540-4E7D-B3BA-9434BD6A0A58}" presName="compNode" presStyleCnt="0"/>
      <dgm:spPr/>
    </dgm:pt>
    <dgm:pt modelId="{214DBAA9-9F14-478E-A03C-FA7B66EBCB1D}" type="pres">
      <dgm:prSet presAssocID="{17BE7C73-4540-4E7D-B3BA-9434BD6A0A5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A65C6EC-6C25-4EE6-AE7D-7DB0F90E9279}" type="pres">
      <dgm:prSet presAssocID="{17BE7C73-4540-4E7D-B3BA-9434BD6A0A58}" presName="spaceRect" presStyleCnt="0"/>
      <dgm:spPr/>
    </dgm:pt>
    <dgm:pt modelId="{B480D009-836F-4CEE-8D08-F7D9C83C100E}" type="pres">
      <dgm:prSet presAssocID="{17BE7C73-4540-4E7D-B3BA-9434BD6A0A58}" presName="textRect" presStyleLbl="revTx" presStyleIdx="4" presStyleCnt="6">
        <dgm:presLayoutVars>
          <dgm:chMax val="1"/>
          <dgm:chPref val="1"/>
        </dgm:presLayoutVars>
      </dgm:prSet>
      <dgm:spPr/>
    </dgm:pt>
    <dgm:pt modelId="{8A89AAA7-0E85-435C-8C8B-C46FA7DC2365}" type="pres">
      <dgm:prSet presAssocID="{63CB77BF-DC01-4DA1-B194-EEDA8288C1C4}" presName="sibTrans" presStyleCnt="0"/>
      <dgm:spPr/>
    </dgm:pt>
    <dgm:pt modelId="{9B142898-9D30-441C-BC07-FBA836B4994A}" type="pres">
      <dgm:prSet presAssocID="{ED7BA6C1-D668-4D46-A54D-055167D978B7}" presName="compNode" presStyleCnt="0"/>
      <dgm:spPr/>
    </dgm:pt>
    <dgm:pt modelId="{657DA42C-8B21-42A5-A03A-34DDF6DC8916}" type="pres">
      <dgm:prSet presAssocID="{ED7BA6C1-D668-4D46-A54D-055167D978B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AA04636-70B5-42BE-BC78-DF18D09A89D8}" type="pres">
      <dgm:prSet presAssocID="{ED7BA6C1-D668-4D46-A54D-055167D978B7}" presName="spaceRect" presStyleCnt="0"/>
      <dgm:spPr/>
    </dgm:pt>
    <dgm:pt modelId="{81F5C8D0-D944-4EB8-B444-D96D42B1A46C}" type="pres">
      <dgm:prSet presAssocID="{ED7BA6C1-D668-4D46-A54D-055167D978B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0286E19-E794-4F9E-8D9F-FDD7BC19BAE7}" type="presOf" srcId="{53637AD0-B9F9-4A82-A946-B657957C4822}" destId="{EF52BBE4-4D97-4755-9F91-52C7B20EF0CA}" srcOrd="0" destOrd="0" presId="urn:microsoft.com/office/officeart/2018/2/layout/IconLabelList"/>
    <dgm:cxn modelId="{4E28A43A-266F-4CD6-874E-4D26C42F8E03}" type="presOf" srcId="{79459795-B97B-4BE9-843B-401CEB480ACC}" destId="{4BB3B5C6-C12F-4873-9016-141B5FD7D53F}" srcOrd="0" destOrd="0" presId="urn:microsoft.com/office/officeart/2018/2/layout/IconLabelList"/>
    <dgm:cxn modelId="{2AEE2068-0E5D-4096-B447-A98340E6F3E7}" type="presOf" srcId="{023E175D-6023-4701-9078-9FAF916838CD}" destId="{5E1B517C-069B-4D87-B161-7B7022AAB0A4}" srcOrd="0" destOrd="0" presId="urn:microsoft.com/office/officeart/2018/2/layout/IconLabelList"/>
    <dgm:cxn modelId="{C9F3BA69-C6B1-4E6A-B211-EF0B4BE3BEB3}" srcId="{79459795-B97B-4BE9-843B-401CEB480ACC}" destId="{3BBB1FEC-2026-4463-95FD-6B64F1E4FC53}" srcOrd="1" destOrd="0" parTransId="{5A2C5FCF-DC29-41A2-8DC9-A27EA8711FD4}" sibTransId="{EEAC8D6C-3AE2-44B1-A74B-89AF5144186C}"/>
    <dgm:cxn modelId="{7432C36E-6E84-4ACB-A1C5-4DFFD55EBAC6}" type="presOf" srcId="{17BE7C73-4540-4E7D-B3BA-9434BD6A0A58}" destId="{B480D009-836F-4CEE-8D08-F7D9C83C100E}" srcOrd="0" destOrd="0" presId="urn:microsoft.com/office/officeart/2018/2/layout/IconLabelList"/>
    <dgm:cxn modelId="{91D22250-1587-4F24-911E-32EE12086CA2}" type="presOf" srcId="{3BBB1FEC-2026-4463-95FD-6B64F1E4FC53}" destId="{22397A29-8AB5-4EFD-BC99-6E9A100F3FFA}" srcOrd="0" destOrd="0" presId="urn:microsoft.com/office/officeart/2018/2/layout/IconLabelList"/>
    <dgm:cxn modelId="{FA6E6875-E965-4CA8-969E-76635448B789}" type="presOf" srcId="{99E93A54-EA4F-496E-9ED7-A8D614737958}" destId="{AC71D6FA-6C29-4902-88AE-34E844D85EC8}" srcOrd="0" destOrd="0" presId="urn:microsoft.com/office/officeart/2018/2/layout/IconLabelList"/>
    <dgm:cxn modelId="{6181C97E-C56A-40A4-B62F-3BC69D03F561}" type="presOf" srcId="{ED7BA6C1-D668-4D46-A54D-055167D978B7}" destId="{81F5C8D0-D944-4EB8-B444-D96D42B1A46C}" srcOrd="0" destOrd="0" presId="urn:microsoft.com/office/officeart/2018/2/layout/IconLabelList"/>
    <dgm:cxn modelId="{77548A91-AAD1-40EF-8C1D-CBBB1D20A3EB}" srcId="{79459795-B97B-4BE9-843B-401CEB480ACC}" destId="{53637AD0-B9F9-4A82-A946-B657957C4822}" srcOrd="2" destOrd="0" parTransId="{536A31FB-82FC-4EE3-ACA1-754D31C6E086}" sibTransId="{A96174C7-C1CE-4D9B-930C-D93C1E4EC91F}"/>
    <dgm:cxn modelId="{EE12849E-5F2B-4886-BA82-4F89F31C6C70}" srcId="{79459795-B97B-4BE9-843B-401CEB480ACC}" destId="{17BE7C73-4540-4E7D-B3BA-9434BD6A0A58}" srcOrd="4" destOrd="0" parTransId="{354ACD65-DA4A-4213-BCC6-261C3589469D}" sibTransId="{63CB77BF-DC01-4DA1-B194-EEDA8288C1C4}"/>
    <dgm:cxn modelId="{B2999FC3-1A06-4411-9D4F-F3E768EB8A3C}" srcId="{79459795-B97B-4BE9-843B-401CEB480ACC}" destId="{ED7BA6C1-D668-4D46-A54D-055167D978B7}" srcOrd="5" destOrd="0" parTransId="{C88B473C-3E2A-4CF6-B5CB-BEEE1B5586CE}" sibTransId="{B57D734E-4A2C-4264-A183-7E2711B0C0FD}"/>
    <dgm:cxn modelId="{AA8622C8-1243-491D-956D-58F62FFA76CC}" srcId="{79459795-B97B-4BE9-843B-401CEB480ACC}" destId="{99E93A54-EA4F-496E-9ED7-A8D614737958}" srcOrd="0" destOrd="0" parTransId="{21A9C984-3704-4B03-B4F6-F4359F73F5CD}" sibTransId="{8D5AC065-5D44-4CF0-BBFE-24A20C97C25F}"/>
    <dgm:cxn modelId="{7D9B12CE-58A1-4660-B17D-A848372205EB}" srcId="{79459795-B97B-4BE9-843B-401CEB480ACC}" destId="{023E175D-6023-4701-9078-9FAF916838CD}" srcOrd="3" destOrd="0" parTransId="{52EB6EE7-56F2-44A5-8402-0FC061EF69C4}" sibTransId="{DDB3E58B-2B1F-44A0-9FFE-5CFA1AA4723C}"/>
    <dgm:cxn modelId="{F82A9C46-33D8-4355-AF25-60CFEB81536C}" type="presParOf" srcId="{4BB3B5C6-C12F-4873-9016-141B5FD7D53F}" destId="{9DDEF43E-F77D-4F74-B35F-F0DA70532FB8}" srcOrd="0" destOrd="0" presId="urn:microsoft.com/office/officeart/2018/2/layout/IconLabelList"/>
    <dgm:cxn modelId="{66863984-67C9-4159-8B89-F883DC311A56}" type="presParOf" srcId="{9DDEF43E-F77D-4F74-B35F-F0DA70532FB8}" destId="{3F8822BF-375F-4D4B-BA31-DA4DFE90B1F5}" srcOrd="0" destOrd="0" presId="urn:microsoft.com/office/officeart/2018/2/layout/IconLabelList"/>
    <dgm:cxn modelId="{F33C22B1-D11B-4FAF-B725-1DAA739405BD}" type="presParOf" srcId="{9DDEF43E-F77D-4F74-B35F-F0DA70532FB8}" destId="{C22B5BCF-4A71-47F4-8CA8-8523DE27FA1D}" srcOrd="1" destOrd="0" presId="urn:microsoft.com/office/officeart/2018/2/layout/IconLabelList"/>
    <dgm:cxn modelId="{0FED0D86-2157-4F0A-BCD1-83095D6DA527}" type="presParOf" srcId="{9DDEF43E-F77D-4F74-B35F-F0DA70532FB8}" destId="{AC71D6FA-6C29-4902-88AE-34E844D85EC8}" srcOrd="2" destOrd="0" presId="urn:microsoft.com/office/officeart/2018/2/layout/IconLabelList"/>
    <dgm:cxn modelId="{49EEE7EF-14D4-4448-9D8D-E24BECEB1C41}" type="presParOf" srcId="{4BB3B5C6-C12F-4873-9016-141B5FD7D53F}" destId="{5AAF2B51-3CD6-4218-9DA9-B79BAD3D80C8}" srcOrd="1" destOrd="0" presId="urn:microsoft.com/office/officeart/2018/2/layout/IconLabelList"/>
    <dgm:cxn modelId="{A229DCFB-85A2-4701-9E39-86C5D31698AA}" type="presParOf" srcId="{4BB3B5C6-C12F-4873-9016-141B5FD7D53F}" destId="{5C1011D6-87BD-4913-A279-3B30364FFC7F}" srcOrd="2" destOrd="0" presId="urn:microsoft.com/office/officeart/2018/2/layout/IconLabelList"/>
    <dgm:cxn modelId="{93B2A2B8-B11E-4E2F-9BBF-C669E36D7427}" type="presParOf" srcId="{5C1011D6-87BD-4913-A279-3B30364FFC7F}" destId="{29001317-C1AB-4D94-8C93-69F596AF957F}" srcOrd="0" destOrd="0" presId="urn:microsoft.com/office/officeart/2018/2/layout/IconLabelList"/>
    <dgm:cxn modelId="{3B384847-E6AA-417E-A757-A9A13EBAD652}" type="presParOf" srcId="{5C1011D6-87BD-4913-A279-3B30364FFC7F}" destId="{EDBD6F9B-1CED-448E-A8AC-E63A9A6BD0F3}" srcOrd="1" destOrd="0" presId="urn:microsoft.com/office/officeart/2018/2/layout/IconLabelList"/>
    <dgm:cxn modelId="{26458FBE-DFDB-4B77-952B-19D5AC3E2C0C}" type="presParOf" srcId="{5C1011D6-87BD-4913-A279-3B30364FFC7F}" destId="{22397A29-8AB5-4EFD-BC99-6E9A100F3FFA}" srcOrd="2" destOrd="0" presId="urn:microsoft.com/office/officeart/2018/2/layout/IconLabelList"/>
    <dgm:cxn modelId="{030BAAF7-1262-4208-8028-BE7C1FA96884}" type="presParOf" srcId="{4BB3B5C6-C12F-4873-9016-141B5FD7D53F}" destId="{311D59A3-7D3F-45B5-B085-6B1F7AD1B220}" srcOrd="3" destOrd="0" presId="urn:microsoft.com/office/officeart/2018/2/layout/IconLabelList"/>
    <dgm:cxn modelId="{986261B3-AF7B-4E3A-9B91-9F71C171C8A1}" type="presParOf" srcId="{4BB3B5C6-C12F-4873-9016-141B5FD7D53F}" destId="{55128EEF-FC8B-44E5-8F80-0F73570FE444}" srcOrd="4" destOrd="0" presId="urn:microsoft.com/office/officeart/2018/2/layout/IconLabelList"/>
    <dgm:cxn modelId="{AF7BE8B2-1183-4BD0-B1CB-0A557003737F}" type="presParOf" srcId="{55128EEF-FC8B-44E5-8F80-0F73570FE444}" destId="{71AA6006-5FF1-428B-89C8-71E8BCA71A11}" srcOrd="0" destOrd="0" presId="urn:microsoft.com/office/officeart/2018/2/layout/IconLabelList"/>
    <dgm:cxn modelId="{23A2E28B-7190-4C61-9D47-555EFAD47C3B}" type="presParOf" srcId="{55128EEF-FC8B-44E5-8F80-0F73570FE444}" destId="{C77942E2-FD22-4B35-9A4F-3C8E5AF136CF}" srcOrd="1" destOrd="0" presId="urn:microsoft.com/office/officeart/2018/2/layout/IconLabelList"/>
    <dgm:cxn modelId="{B82DDDA2-54CA-4389-A517-0A4752AB514F}" type="presParOf" srcId="{55128EEF-FC8B-44E5-8F80-0F73570FE444}" destId="{EF52BBE4-4D97-4755-9F91-52C7B20EF0CA}" srcOrd="2" destOrd="0" presId="urn:microsoft.com/office/officeart/2018/2/layout/IconLabelList"/>
    <dgm:cxn modelId="{34157AEF-E25B-41C0-B095-BF87B17A9C33}" type="presParOf" srcId="{4BB3B5C6-C12F-4873-9016-141B5FD7D53F}" destId="{7971A1E8-6335-49D4-A3CA-9AB06013FC80}" srcOrd="5" destOrd="0" presId="urn:microsoft.com/office/officeart/2018/2/layout/IconLabelList"/>
    <dgm:cxn modelId="{C9BD429A-E517-4276-A85F-DF18BCDEB7B9}" type="presParOf" srcId="{4BB3B5C6-C12F-4873-9016-141B5FD7D53F}" destId="{AA122CD9-6AA2-422E-854C-02E03E3F0499}" srcOrd="6" destOrd="0" presId="urn:microsoft.com/office/officeart/2018/2/layout/IconLabelList"/>
    <dgm:cxn modelId="{9031B361-A083-42E7-837F-D4ABAD9AB0EA}" type="presParOf" srcId="{AA122CD9-6AA2-422E-854C-02E03E3F0499}" destId="{302DB02B-7258-425B-990D-0F4B0BA58D93}" srcOrd="0" destOrd="0" presId="urn:microsoft.com/office/officeart/2018/2/layout/IconLabelList"/>
    <dgm:cxn modelId="{1D841EAE-3743-4098-9EC9-2A6F30089783}" type="presParOf" srcId="{AA122CD9-6AA2-422E-854C-02E03E3F0499}" destId="{10DAC7B7-A6ED-4399-B653-379C9174D3D3}" srcOrd="1" destOrd="0" presId="urn:microsoft.com/office/officeart/2018/2/layout/IconLabelList"/>
    <dgm:cxn modelId="{D64366E7-A31C-4B88-84B5-02E9F2D66A01}" type="presParOf" srcId="{AA122CD9-6AA2-422E-854C-02E03E3F0499}" destId="{5E1B517C-069B-4D87-B161-7B7022AAB0A4}" srcOrd="2" destOrd="0" presId="urn:microsoft.com/office/officeart/2018/2/layout/IconLabelList"/>
    <dgm:cxn modelId="{48FE4F90-2040-460F-8D55-9A75B06075C1}" type="presParOf" srcId="{4BB3B5C6-C12F-4873-9016-141B5FD7D53F}" destId="{179413E7-0B4E-44D1-B707-0403ABEA7428}" srcOrd="7" destOrd="0" presId="urn:microsoft.com/office/officeart/2018/2/layout/IconLabelList"/>
    <dgm:cxn modelId="{B2D2F602-3A92-4228-A5B4-A3F492BAB9E7}" type="presParOf" srcId="{4BB3B5C6-C12F-4873-9016-141B5FD7D53F}" destId="{1C6460AA-7710-49B0-85A6-CD1BB3856CDE}" srcOrd="8" destOrd="0" presId="urn:microsoft.com/office/officeart/2018/2/layout/IconLabelList"/>
    <dgm:cxn modelId="{1FEE7346-45A5-4E34-9691-D84A5D5B3E5A}" type="presParOf" srcId="{1C6460AA-7710-49B0-85A6-CD1BB3856CDE}" destId="{214DBAA9-9F14-478E-A03C-FA7B66EBCB1D}" srcOrd="0" destOrd="0" presId="urn:microsoft.com/office/officeart/2018/2/layout/IconLabelList"/>
    <dgm:cxn modelId="{97E1D9C4-83C9-4ADF-81D9-C3E801096729}" type="presParOf" srcId="{1C6460AA-7710-49B0-85A6-CD1BB3856CDE}" destId="{8A65C6EC-6C25-4EE6-AE7D-7DB0F90E9279}" srcOrd="1" destOrd="0" presId="urn:microsoft.com/office/officeart/2018/2/layout/IconLabelList"/>
    <dgm:cxn modelId="{FE606F1B-01EC-4A7D-9E2A-DCC8B1C9693D}" type="presParOf" srcId="{1C6460AA-7710-49B0-85A6-CD1BB3856CDE}" destId="{B480D009-836F-4CEE-8D08-F7D9C83C100E}" srcOrd="2" destOrd="0" presId="urn:microsoft.com/office/officeart/2018/2/layout/IconLabelList"/>
    <dgm:cxn modelId="{9954A45D-A696-442D-A20B-FB1B15C6CC97}" type="presParOf" srcId="{4BB3B5C6-C12F-4873-9016-141B5FD7D53F}" destId="{8A89AAA7-0E85-435C-8C8B-C46FA7DC2365}" srcOrd="9" destOrd="0" presId="urn:microsoft.com/office/officeart/2018/2/layout/IconLabelList"/>
    <dgm:cxn modelId="{8D083058-E7AD-4E8B-AB96-3D719695EC8D}" type="presParOf" srcId="{4BB3B5C6-C12F-4873-9016-141B5FD7D53F}" destId="{9B142898-9D30-441C-BC07-FBA836B4994A}" srcOrd="10" destOrd="0" presId="urn:microsoft.com/office/officeart/2018/2/layout/IconLabelList"/>
    <dgm:cxn modelId="{685F0CB1-24C7-45AB-810E-DA2A674CE415}" type="presParOf" srcId="{9B142898-9D30-441C-BC07-FBA836B4994A}" destId="{657DA42C-8B21-42A5-A03A-34DDF6DC8916}" srcOrd="0" destOrd="0" presId="urn:microsoft.com/office/officeart/2018/2/layout/IconLabelList"/>
    <dgm:cxn modelId="{D731DB9B-6F2A-4ECD-AD27-D24596DAABD8}" type="presParOf" srcId="{9B142898-9D30-441C-BC07-FBA836B4994A}" destId="{BAA04636-70B5-42BE-BC78-DF18D09A89D8}" srcOrd="1" destOrd="0" presId="urn:microsoft.com/office/officeart/2018/2/layout/IconLabelList"/>
    <dgm:cxn modelId="{FDC06F76-31DC-431D-8474-CEA02D09280E}" type="presParOf" srcId="{9B142898-9D30-441C-BC07-FBA836B4994A}" destId="{81F5C8D0-D944-4EB8-B444-D96D42B1A46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29B04-BC4F-45BA-9EAC-C0C818583F7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13ACA1-7833-48F1-A97E-A43E2688F228}">
      <dgm:prSet/>
      <dgm:spPr/>
      <dgm:t>
        <a:bodyPr/>
        <a:lstStyle/>
        <a:p>
          <a:r>
            <a:rPr lang="en-US"/>
            <a:t>Computing frequencies</a:t>
          </a:r>
        </a:p>
      </dgm:t>
    </dgm:pt>
    <dgm:pt modelId="{4CDBC93A-2E21-4832-84D0-EDD618F9129E}" type="parTrans" cxnId="{DAEC7332-3AB4-4B41-9761-25B9CE2B8046}">
      <dgm:prSet/>
      <dgm:spPr/>
      <dgm:t>
        <a:bodyPr/>
        <a:lstStyle/>
        <a:p>
          <a:endParaRPr lang="en-US"/>
        </a:p>
      </dgm:t>
    </dgm:pt>
    <dgm:pt modelId="{92A94B1E-7B40-43B7-AF30-B30D40AE4AA5}" type="sibTrans" cxnId="{DAEC7332-3AB4-4B41-9761-25B9CE2B804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0554145-D6D3-4C83-82A3-7FBC580521F7}">
      <dgm:prSet/>
      <dgm:spPr/>
      <dgm:t>
        <a:bodyPr/>
        <a:lstStyle/>
        <a:p>
          <a:r>
            <a:rPr lang="en-US"/>
            <a:t>Computing descriptives</a:t>
          </a:r>
        </a:p>
      </dgm:t>
    </dgm:pt>
    <dgm:pt modelId="{B65560DE-748E-4978-BDED-05FF9AE8C9FD}" type="parTrans" cxnId="{B04B9343-4587-41BA-86BB-E5A6FF5D8801}">
      <dgm:prSet/>
      <dgm:spPr/>
      <dgm:t>
        <a:bodyPr/>
        <a:lstStyle/>
        <a:p>
          <a:endParaRPr lang="en-US"/>
        </a:p>
      </dgm:t>
    </dgm:pt>
    <dgm:pt modelId="{FF390683-1F48-49F6-B739-7BC15515221C}" type="sibTrans" cxnId="{B04B9343-4587-41BA-86BB-E5A6FF5D880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7730FA6-F5B8-4111-A1DA-C868240FF6EA}">
      <dgm:prSet/>
      <dgm:spPr/>
      <dgm:t>
        <a:bodyPr/>
        <a:lstStyle/>
        <a:p>
          <a:r>
            <a:rPr lang="en-US"/>
            <a:t>Computing correlations</a:t>
          </a:r>
        </a:p>
      </dgm:t>
    </dgm:pt>
    <dgm:pt modelId="{F3A8333A-7DDD-4566-A8EC-87DF10924C15}" type="parTrans" cxnId="{EFC96B92-D06E-400A-9277-35C59B0E3626}">
      <dgm:prSet/>
      <dgm:spPr/>
      <dgm:t>
        <a:bodyPr/>
        <a:lstStyle/>
        <a:p>
          <a:endParaRPr lang="en-US"/>
        </a:p>
      </dgm:t>
    </dgm:pt>
    <dgm:pt modelId="{A533A645-3F5E-471C-A7D9-8E2B92DA43E9}" type="sibTrans" cxnId="{EFC96B92-D06E-400A-9277-35C59B0E362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10642F2-A284-4263-A4CC-D2F1B6ACA7B1}">
      <dgm:prSet/>
      <dgm:spPr/>
      <dgm:t>
        <a:bodyPr/>
        <a:lstStyle/>
        <a:p>
          <a:r>
            <a:rPr lang="en-US"/>
            <a:t>Computing a linear regression</a:t>
          </a:r>
        </a:p>
      </dgm:t>
    </dgm:pt>
    <dgm:pt modelId="{F5F161AA-571D-49D9-B854-A46B926BBBD6}" type="parTrans" cxnId="{AC7AF3AB-158E-4605-9FBF-312ED8BE0442}">
      <dgm:prSet/>
      <dgm:spPr/>
      <dgm:t>
        <a:bodyPr/>
        <a:lstStyle/>
        <a:p>
          <a:endParaRPr lang="en-US"/>
        </a:p>
      </dgm:t>
    </dgm:pt>
    <dgm:pt modelId="{3E5951F5-3A2E-488E-A955-2A58AECD8F71}" type="sibTrans" cxnId="{AC7AF3AB-158E-4605-9FBF-312ED8BE044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1CC220F-0476-49DD-9307-3E473B0E433B}">
      <dgm:prSet/>
      <dgm:spPr/>
      <dgm:t>
        <a:bodyPr/>
        <a:lstStyle/>
        <a:p>
          <a:r>
            <a:rPr lang="en-US"/>
            <a:t>Computing a contingency table</a:t>
          </a:r>
        </a:p>
      </dgm:t>
    </dgm:pt>
    <dgm:pt modelId="{53A43CAF-B4E7-4CA4-B0B8-3E0A58E00120}" type="parTrans" cxnId="{43CA9181-09E4-4487-AAD9-43B13BF7AE72}">
      <dgm:prSet/>
      <dgm:spPr/>
      <dgm:t>
        <a:bodyPr/>
        <a:lstStyle/>
        <a:p>
          <a:endParaRPr lang="en-US"/>
        </a:p>
      </dgm:t>
    </dgm:pt>
    <dgm:pt modelId="{BB1A5B81-CE55-4321-9568-2A9FB48CB26D}" type="sibTrans" cxnId="{43CA9181-09E4-4487-AAD9-43B13BF7AE7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FBE82FFB-F4AD-44C1-90F3-3C97C8C16A40}">
      <dgm:prSet/>
      <dgm:spPr/>
      <dgm:t>
        <a:bodyPr/>
        <a:lstStyle/>
        <a:p>
          <a:r>
            <a:rPr lang="en-US"/>
            <a:t>Displaying a histogram</a:t>
          </a:r>
        </a:p>
      </dgm:t>
    </dgm:pt>
    <dgm:pt modelId="{207FE475-B1AA-420E-903C-125D86AD4A67}" type="parTrans" cxnId="{FDFD3611-4378-4056-8EBF-0294ADA36A0D}">
      <dgm:prSet/>
      <dgm:spPr/>
      <dgm:t>
        <a:bodyPr/>
        <a:lstStyle/>
        <a:p>
          <a:endParaRPr lang="en-US"/>
        </a:p>
      </dgm:t>
    </dgm:pt>
    <dgm:pt modelId="{FAE6E8B6-82FC-4BBF-BB1A-4E7F3F4B271B}" type="sibTrans" cxnId="{FDFD3611-4378-4056-8EBF-0294ADA36A0D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C05E0AF4-865F-498F-B389-76856939EF7F}" type="pres">
      <dgm:prSet presAssocID="{EFF29B04-BC4F-45BA-9EAC-C0C818583F7A}" presName="Name0" presStyleCnt="0">
        <dgm:presLayoutVars>
          <dgm:animLvl val="lvl"/>
          <dgm:resizeHandles val="exact"/>
        </dgm:presLayoutVars>
      </dgm:prSet>
      <dgm:spPr/>
    </dgm:pt>
    <dgm:pt modelId="{EDF37319-DB39-4C5C-AC39-3A9F05501735}" type="pres">
      <dgm:prSet presAssocID="{6813ACA1-7833-48F1-A97E-A43E2688F228}" presName="compositeNode" presStyleCnt="0">
        <dgm:presLayoutVars>
          <dgm:bulletEnabled val="1"/>
        </dgm:presLayoutVars>
      </dgm:prSet>
      <dgm:spPr/>
    </dgm:pt>
    <dgm:pt modelId="{6FC6A93F-D3BE-48CF-934A-F79B947696C4}" type="pres">
      <dgm:prSet presAssocID="{6813ACA1-7833-48F1-A97E-A43E2688F228}" presName="bgRect" presStyleLbl="bgAccFollowNode1" presStyleIdx="0" presStyleCnt="6"/>
      <dgm:spPr/>
    </dgm:pt>
    <dgm:pt modelId="{CA57AD9E-5909-455C-ADF9-326D6BDF0B4C}" type="pres">
      <dgm:prSet presAssocID="{92A94B1E-7B40-43B7-AF30-B30D40AE4AA5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D86619D1-530D-4A07-B0CB-CB4D82FB37B3}" type="pres">
      <dgm:prSet presAssocID="{6813ACA1-7833-48F1-A97E-A43E2688F228}" presName="bottomLine" presStyleLbl="alignNode1" presStyleIdx="1" presStyleCnt="12">
        <dgm:presLayoutVars/>
      </dgm:prSet>
      <dgm:spPr/>
    </dgm:pt>
    <dgm:pt modelId="{A2A80895-6793-4638-B203-3F6CAE468195}" type="pres">
      <dgm:prSet presAssocID="{6813ACA1-7833-48F1-A97E-A43E2688F228}" presName="nodeText" presStyleLbl="bgAccFollowNode1" presStyleIdx="0" presStyleCnt="6">
        <dgm:presLayoutVars>
          <dgm:bulletEnabled val="1"/>
        </dgm:presLayoutVars>
      </dgm:prSet>
      <dgm:spPr/>
    </dgm:pt>
    <dgm:pt modelId="{75449469-EFAE-4FEE-B81E-C57B3B871EA2}" type="pres">
      <dgm:prSet presAssocID="{92A94B1E-7B40-43B7-AF30-B30D40AE4AA5}" presName="sibTrans" presStyleCnt="0"/>
      <dgm:spPr/>
    </dgm:pt>
    <dgm:pt modelId="{DBF1BE5E-D135-4208-87E7-58C8A2CA466E}" type="pres">
      <dgm:prSet presAssocID="{E0554145-D6D3-4C83-82A3-7FBC580521F7}" presName="compositeNode" presStyleCnt="0">
        <dgm:presLayoutVars>
          <dgm:bulletEnabled val="1"/>
        </dgm:presLayoutVars>
      </dgm:prSet>
      <dgm:spPr/>
    </dgm:pt>
    <dgm:pt modelId="{B56AFF11-65AF-4393-9EDC-4E7A17F76B85}" type="pres">
      <dgm:prSet presAssocID="{E0554145-D6D3-4C83-82A3-7FBC580521F7}" presName="bgRect" presStyleLbl="bgAccFollowNode1" presStyleIdx="1" presStyleCnt="6"/>
      <dgm:spPr/>
    </dgm:pt>
    <dgm:pt modelId="{BD0109D3-C86C-45F3-9C19-FC383977AB30}" type="pres">
      <dgm:prSet presAssocID="{FF390683-1F48-49F6-B739-7BC15515221C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E13A17F2-9527-41F9-B820-47A904764D5F}" type="pres">
      <dgm:prSet presAssocID="{E0554145-D6D3-4C83-82A3-7FBC580521F7}" presName="bottomLine" presStyleLbl="alignNode1" presStyleIdx="3" presStyleCnt="12">
        <dgm:presLayoutVars/>
      </dgm:prSet>
      <dgm:spPr/>
    </dgm:pt>
    <dgm:pt modelId="{C816219B-A7D7-468B-A51F-A8F14F17B10A}" type="pres">
      <dgm:prSet presAssocID="{E0554145-D6D3-4C83-82A3-7FBC580521F7}" presName="nodeText" presStyleLbl="bgAccFollowNode1" presStyleIdx="1" presStyleCnt="6">
        <dgm:presLayoutVars>
          <dgm:bulletEnabled val="1"/>
        </dgm:presLayoutVars>
      </dgm:prSet>
      <dgm:spPr/>
    </dgm:pt>
    <dgm:pt modelId="{3EC495FF-97AA-4B6D-8B35-A6B5ED47AA90}" type="pres">
      <dgm:prSet presAssocID="{FF390683-1F48-49F6-B739-7BC15515221C}" presName="sibTrans" presStyleCnt="0"/>
      <dgm:spPr/>
    </dgm:pt>
    <dgm:pt modelId="{4D68E350-B252-4362-9F14-B3FC4BE3554C}" type="pres">
      <dgm:prSet presAssocID="{C7730FA6-F5B8-4111-A1DA-C868240FF6EA}" presName="compositeNode" presStyleCnt="0">
        <dgm:presLayoutVars>
          <dgm:bulletEnabled val="1"/>
        </dgm:presLayoutVars>
      </dgm:prSet>
      <dgm:spPr/>
    </dgm:pt>
    <dgm:pt modelId="{F1B667B7-AC3C-4A41-BB9B-06B73F5E648F}" type="pres">
      <dgm:prSet presAssocID="{C7730FA6-F5B8-4111-A1DA-C868240FF6EA}" presName="bgRect" presStyleLbl="bgAccFollowNode1" presStyleIdx="2" presStyleCnt="6"/>
      <dgm:spPr/>
    </dgm:pt>
    <dgm:pt modelId="{1E359CAA-E4A2-4475-AACB-01C46C92DF21}" type="pres">
      <dgm:prSet presAssocID="{A533A645-3F5E-471C-A7D9-8E2B92DA43E9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D4D4E8DD-128B-4EDD-AC94-A6C5C1A742DE}" type="pres">
      <dgm:prSet presAssocID="{C7730FA6-F5B8-4111-A1DA-C868240FF6EA}" presName="bottomLine" presStyleLbl="alignNode1" presStyleIdx="5" presStyleCnt="12">
        <dgm:presLayoutVars/>
      </dgm:prSet>
      <dgm:spPr/>
    </dgm:pt>
    <dgm:pt modelId="{B471CB94-69C1-4DE9-8D5F-D3592238D221}" type="pres">
      <dgm:prSet presAssocID="{C7730FA6-F5B8-4111-A1DA-C868240FF6EA}" presName="nodeText" presStyleLbl="bgAccFollowNode1" presStyleIdx="2" presStyleCnt="6">
        <dgm:presLayoutVars>
          <dgm:bulletEnabled val="1"/>
        </dgm:presLayoutVars>
      </dgm:prSet>
      <dgm:spPr/>
    </dgm:pt>
    <dgm:pt modelId="{C12BD91A-DBF7-476A-81F2-0877B803E6C5}" type="pres">
      <dgm:prSet presAssocID="{A533A645-3F5E-471C-A7D9-8E2B92DA43E9}" presName="sibTrans" presStyleCnt="0"/>
      <dgm:spPr/>
    </dgm:pt>
    <dgm:pt modelId="{FCC38E8F-9A37-4C56-A568-EB401B0E474E}" type="pres">
      <dgm:prSet presAssocID="{E10642F2-A284-4263-A4CC-D2F1B6ACA7B1}" presName="compositeNode" presStyleCnt="0">
        <dgm:presLayoutVars>
          <dgm:bulletEnabled val="1"/>
        </dgm:presLayoutVars>
      </dgm:prSet>
      <dgm:spPr/>
    </dgm:pt>
    <dgm:pt modelId="{637B8840-5E4F-48E8-BCCE-7EDF4C074E1E}" type="pres">
      <dgm:prSet presAssocID="{E10642F2-A284-4263-A4CC-D2F1B6ACA7B1}" presName="bgRect" presStyleLbl="bgAccFollowNode1" presStyleIdx="3" presStyleCnt="6"/>
      <dgm:spPr/>
    </dgm:pt>
    <dgm:pt modelId="{C2889762-D548-46FC-AE2D-7C722933F834}" type="pres">
      <dgm:prSet presAssocID="{3E5951F5-3A2E-488E-A955-2A58AECD8F71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C465724D-0421-4138-AF07-989259ABC3AF}" type="pres">
      <dgm:prSet presAssocID="{E10642F2-A284-4263-A4CC-D2F1B6ACA7B1}" presName="bottomLine" presStyleLbl="alignNode1" presStyleIdx="7" presStyleCnt="12">
        <dgm:presLayoutVars/>
      </dgm:prSet>
      <dgm:spPr/>
    </dgm:pt>
    <dgm:pt modelId="{42E1913D-F6CB-4F3C-8C45-612A0BD4AB65}" type="pres">
      <dgm:prSet presAssocID="{E10642F2-A284-4263-A4CC-D2F1B6ACA7B1}" presName="nodeText" presStyleLbl="bgAccFollowNode1" presStyleIdx="3" presStyleCnt="6">
        <dgm:presLayoutVars>
          <dgm:bulletEnabled val="1"/>
        </dgm:presLayoutVars>
      </dgm:prSet>
      <dgm:spPr/>
    </dgm:pt>
    <dgm:pt modelId="{A68C9CCC-A92B-441A-8D57-385450A26408}" type="pres">
      <dgm:prSet presAssocID="{3E5951F5-3A2E-488E-A955-2A58AECD8F71}" presName="sibTrans" presStyleCnt="0"/>
      <dgm:spPr/>
    </dgm:pt>
    <dgm:pt modelId="{1B37968E-75F5-4374-8444-84A87A7B691A}" type="pres">
      <dgm:prSet presAssocID="{21CC220F-0476-49DD-9307-3E473B0E433B}" presName="compositeNode" presStyleCnt="0">
        <dgm:presLayoutVars>
          <dgm:bulletEnabled val="1"/>
        </dgm:presLayoutVars>
      </dgm:prSet>
      <dgm:spPr/>
    </dgm:pt>
    <dgm:pt modelId="{28DD0DEF-EC58-4BB1-8A9B-2B7E012FB4EE}" type="pres">
      <dgm:prSet presAssocID="{21CC220F-0476-49DD-9307-3E473B0E433B}" presName="bgRect" presStyleLbl="bgAccFollowNode1" presStyleIdx="4" presStyleCnt="6"/>
      <dgm:spPr/>
    </dgm:pt>
    <dgm:pt modelId="{F82B5D72-2FB3-43F0-BF43-528CD22D8EDD}" type="pres">
      <dgm:prSet presAssocID="{BB1A5B81-CE55-4321-9568-2A9FB48CB26D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3CCA9562-F00F-4D87-AF6C-9954933B24E5}" type="pres">
      <dgm:prSet presAssocID="{21CC220F-0476-49DD-9307-3E473B0E433B}" presName="bottomLine" presStyleLbl="alignNode1" presStyleIdx="9" presStyleCnt="12">
        <dgm:presLayoutVars/>
      </dgm:prSet>
      <dgm:spPr/>
    </dgm:pt>
    <dgm:pt modelId="{C13081C4-1349-457B-BCC3-89F79655DAAD}" type="pres">
      <dgm:prSet presAssocID="{21CC220F-0476-49DD-9307-3E473B0E433B}" presName="nodeText" presStyleLbl="bgAccFollowNode1" presStyleIdx="4" presStyleCnt="6">
        <dgm:presLayoutVars>
          <dgm:bulletEnabled val="1"/>
        </dgm:presLayoutVars>
      </dgm:prSet>
      <dgm:spPr/>
    </dgm:pt>
    <dgm:pt modelId="{50800033-0878-4DCC-9392-388F91C51DDB}" type="pres">
      <dgm:prSet presAssocID="{BB1A5B81-CE55-4321-9568-2A9FB48CB26D}" presName="sibTrans" presStyleCnt="0"/>
      <dgm:spPr/>
    </dgm:pt>
    <dgm:pt modelId="{5F5EC89E-EB0F-4640-A5A9-E90017CEC38F}" type="pres">
      <dgm:prSet presAssocID="{FBE82FFB-F4AD-44C1-90F3-3C97C8C16A40}" presName="compositeNode" presStyleCnt="0">
        <dgm:presLayoutVars>
          <dgm:bulletEnabled val="1"/>
        </dgm:presLayoutVars>
      </dgm:prSet>
      <dgm:spPr/>
    </dgm:pt>
    <dgm:pt modelId="{33045167-9BE6-4D3E-8124-9F5771B104A8}" type="pres">
      <dgm:prSet presAssocID="{FBE82FFB-F4AD-44C1-90F3-3C97C8C16A40}" presName="bgRect" presStyleLbl="bgAccFollowNode1" presStyleIdx="5" presStyleCnt="6"/>
      <dgm:spPr/>
    </dgm:pt>
    <dgm:pt modelId="{7EF2AE11-1A52-412C-BBB7-81FE2B4BB145}" type="pres">
      <dgm:prSet presAssocID="{FAE6E8B6-82FC-4BBF-BB1A-4E7F3F4B271B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386C8067-90BE-4777-9DC6-BE966E608389}" type="pres">
      <dgm:prSet presAssocID="{FBE82FFB-F4AD-44C1-90F3-3C97C8C16A40}" presName="bottomLine" presStyleLbl="alignNode1" presStyleIdx="11" presStyleCnt="12">
        <dgm:presLayoutVars/>
      </dgm:prSet>
      <dgm:spPr/>
    </dgm:pt>
    <dgm:pt modelId="{8B39EE39-1791-4625-910B-152922ED1F0B}" type="pres">
      <dgm:prSet presAssocID="{FBE82FFB-F4AD-44C1-90F3-3C97C8C16A40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492F2D0D-8881-466B-BD56-14C34F358008}" type="presOf" srcId="{E10642F2-A284-4263-A4CC-D2F1B6ACA7B1}" destId="{42E1913D-F6CB-4F3C-8C45-612A0BD4AB65}" srcOrd="1" destOrd="0" presId="urn:microsoft.com/office/officeart/2016/7/layout/BasicLinearProcessNumbered"/>
    <dgm:cxn modelId="{FDFD3611-4378-4056-8EBF-0294ADA36A0D}" srcId="{EFF29B04-BC4F-45BA-9EAC-C0C818583F7A}" destId="{FBE82FFB-F4AD-44C1-90F3-3C97C8C16A40}" srcOrd="5" destOrd="0" parTransId="{207FE475-B1AA-420E-903C-125D86AD4A67}" sibTransId="{FAE6E8B6-82FC-4BBF-BB1A-4E7F3F4B271B}"/>
    <dgm:cxn modelId="{8451E215-93F6-43DD-8983-4EC32357BD80}" type="presOf" srcId="{A533A645-3F5E-471C-A7D9-8E2B92DA43E9}" destId="{1E359CAA-E4A2-4475-AACB-01C46C92DF21}" srcOrd="0" destOrd="0" presId="urn:microsoft.com/office/officeart/2016/7/layout/BasicLinearProcessNumbered"/>
    <dgm:cxn modelId="{FE077624-E7F7-4662-89BE-BD39F588E6CE}" type="presOf" srcId="{FF390683-1F48-49F6-B739-7BC15515221C}" destId="{BD0109D3-C86C-45F3-9C19-FC383977AB30}" srcOrd="0" destOrd="0" presId="urn:microsoft.com/office/officeart/2016/7/layout/BasicLinearProcessNumbered"/>
    <dgm:cxn modelId="{5F0E0126-D19B-44D4-AACF-0835556A584E}" type="presOf" srcId="{C7730FA6-F5B8-4111-A1DA-C868240FF6EA}" destId="{F1B667B7-AC3C-4A41-BB9B-06B73F5E648F}" srcOrd="0" destOrd="0" presId="urn:microsoft.com/office/officeart/2016/7/layout/BasicLinearProcessNumbered"/>
    <dgm:cxn modelId="{DAEC7332-3AB4-4B41-9761-25B9CE2B8046}" srcId="{EFF29B04-BC4F-45BA-9EAC-C0C818583F7A}" destId="{6813ACA1-7833-48F1-A97E-A43E2688F228}" srcOrd="0" destOrd="0" parTransId="{4CDBC93A-2E21-4832-84D0-EDD618F9129E}" sibTransId="{92A94B1E-7B40-43B7-AF30-B30D40AE4AA5}"/>
    <dgm:cxn modelId="{CAA19433-F50B-414C-BD7E-66FCF076E082}" type="presOf" srcId="{EFF29B04-BC4F-45BA-9EAC-C0C818583F7A}" destId="{C05E0AF4-865F-498F-B389-76856939EF7F}" srcOrd="0" destOrd="0" presId="urn:microsoft.com/office/officeart/2016/7/layout/BasicLinearProcessNumbered"/>
    <dgm:cxn modelId="{0A759939-5CF9-4C3F-8BC9-94F7C0E16768}" type="presOf" srcId="{FBE82FFB-F4AD-44C1-90F3-3C97C8C16A40}" destId="{33045167-9BE6-4D3E-8124-9F5771B104A8}" srcOrd="0" destOrd="0" presId="urn:microsoft.com/office/officeart/2016/7/layout/BasicLinearProcessNumbered"/>
    <dgm:cxn modelId="{4CF39D3C-5A42-4750-971D-EDB3C7EE3814}" type="presOf" srcId="{E0554145-D6D3-4C83-82A3-7FBC580521F7}" destId="{C816219B-A7D7-468B-A51F-A8F14F17B10A}" srcOrd="1" destOrd="0" presId="urn:microsoft.com/office/officeart/2016/7/layout/BasicLinearProcessNumbered"/>
    <dgm:cxn modelId="{B04B9343-4587-41BA-86BB-E5A6FF5D8801}" srcId="{EFF29B04-BC4F-45BA-9EAC-C0C818583F7A}" destId="{E0554145-D6D3-4C83-82A3-7FBC580521F7}" srcOrd="1" destOrd="0" parTransId="{B65560DE-748E-4978-BDED-05FF9AE8C9FD}" sibTransId="{FF390683-1F48-49F6-B739-7BC15515221C}"/>
    <dgm:cxn modelId="{C26AC34D-224C-4280-B23A-A341475976E8}" type="presOf" srcId="{92A94B1E-7B40-43B7-AF30-B30D40AE4AA5}" destId="{CA57AD9E-5909-455C-ADF9-326D6BDF0B4C}" srcOrd="0" destOrd="0" presId="urn:microsoft.com/office/officeart/2016/7/layout/BasicLinearProcessNumbered"/>
    <dgm:cxn modelId="{43CA9181-09E4-4487-AAD9-43B13BF7AE72}" srcId="{EFF29B04-BC4F-45BA-9EAC-C0C818583F7A}" destId="{21CC220F-0476-49DD-9307-3E473B0E433B}" srcOrd="4" destOrd="0" parTransId="{53A43CAF-B4E7-4CA4-B0B8-3E0A58E00120}" sibTransId="{BB1A5B81-CE55-4321-9568-2A9FB48CB26D}"/>
    <dgm:cxn modelId="{13F1EE86-2F4C-46AD-92A0-81AEA229CB6C}" type="presOf" srcId="{6813ACA1-7833-48F1-A97E-A43E2688F228}" destId="{6FC6A93F-D3BE-48CF-934A-F79B947696C4}" srcOrd="0" destOrd="0" presId="urn:microsoft.com/office/officeart/2016/7/layout/BasicLinearProcessNumbered"/>
    <dgm:cxn modelId="{ADF6358A-55F0-4042-BE25-70F8070B122D}" type="presOf" srcId="{21CC220F-0476-49DD-9307-3E473B0E433B}" destId="{28DD0DEF-EC58-4BB1-8A9B-2B7E012FB4EE}" srcOrd="0" destOrd="0" presId="urn:microsoft.com/office/officeart/2016/7/layout/BasicLinearProcessNumbered"/>
    <dgm:cxn modelId="{E497E68D-537B-4E66-A1DB-DACC730B7D65}" type="presOf" srcId="{E10642F2-A284-4263-A4CC-D2F1B6ACA7B1}" destId="{637B8840-5E4F-48E8-BCCE-7EDF4C074E1E}" srcOrd="0" destOrd="0" presId="urn:microsoft.com/office/officeart/2016/7/layout/BasicLinearProcessNumbered"/>
    <dgm:cxn modelId="{EFC96B92-D06E-400A-9277-35C59B0E3626}" srcId="{EFF29B04-BC4F-45BA-9EAC-C0C818583F7A}" destId="{C7730FA6-F5B8-4111-A1DA-C868240FF6EA}" srcOrd="2" destOrd="0" parTransId="{F3A8333A-7DDD-4566-A8EC-87DF10924C15}" sibTransId="{A533A645-3F5E-471C-A7D9-8E2B92DA43E9}"/>
    <dgm:cxn modelId="{AC7AF3AB-158E-4605-9FBF-312ED8BE0442}" srcId="{EFF29B04-BC4F-45BA-9EAC-C0C818583F7A}" destId="{E10642F2-A284-4263-A4CC-D2F1B6ACA7B1}" srcOrd="3" destOrd="0" parTransId="{F5F161AA-571D-49D9-B854-A46B926BBBD6}" sibTransId="{3E5951F5-3A2E-488E-A955-2A58AECD8F71}"/>
    <dgm:cxn modelId="{4C209BB8-D947-4AE5-A880-B4EF659CE42C}" type="presOf" srcId="{FBE82FFB-F4AD-44C1-90F3-3C97C8C16A40}" destId="{8B39EE39-1791-4625-910B-152922ED1F0B}" srcOrd="1" destOrd="0" presId="urn:microsoft.com/office/officeart/2016/7/layout/BasicLinearProcessNumbered"/>
    <dgm:cxn modelId="{F306FAC3-158E-4B5F-85DE-9658737309CB}" type="presOf" srcId="{C7730FA6-F5B8-4111-A1DA-C868240FF6EA}" destId="{B471CB94-69C1-4DE9-8D5F-D3592238D221}" srcOrd="1" destOrd="0" presId="urn:microsoft.com/office/officeart/2016/7/layout/BasicLinearProcessNumbered"/>
    <dgm:cxn modelId="{0FB652C5-46E8-4FF7-9C62-0C3B37E026BC}" type="presOf" srcId="{3E5951F5-3A2E-488E-A955-2A58AECD8F71}" destId="{C2889762-D548-46FC-AE2D-7C722933F834}" srcOrd="0" destOrd="0" presId="urn:microsoft.com/office/officeart/2016/7/layout/BasicLinearProcessNumbered"/>
    <dgm:cxn modelId="{3A719AD4-36A0-4208-AD78-AEAFDD0FE91B}" type="presOf" srcId="{21CC220F-0476-49DD-9307-3E473B0E433B}" destId="{C13081C4-1349-457B-BCC3-89F79655DAAD}" srcOrd="1" destOrd="0" presId="urn:microsoft.com/office/officeart/2016/7/layout/BasicLinearProcessNumbered"/>
    <dgm:cxn modelId="{5D6FF8D4-5986-40E3-B8CC-A8CDAD917B00}" type="presOf" srcId="{BB1A5B81-CE55-4321-9568-2A9FB48CB26D}" destId="{F82B5D72-2FB3-43F0-BF43-528CD22D8EDD}" srcOrd="0" destOrd="0" presId="urn:microsoft.com/office/officeart/2016/7/layout/BasicLinearProcessNumbered"/>
    <dgm:cxn modelId="{52DFC3D5-A000-402E-8F4C-10BFC901E250}" type="presOf" srcId="{E0554145-D6D3-4C83-82A3-7FBC580521F7}" destId="{B56AFF11-65AF-4393-9EDC-4E7A17F76B85}" srcOrd="0" destOrd="0" presId="urn:microsoft.com/office/officeart/2016/7/layout/BasicLinearProcessNumbered"/>
    <dgm:cxn modelId="{C3F5D6E0-7C56-4A6D-A1F4-B2A9269E8BA8}" type="presOf" srcId="{FAE6E8B6-82FC-4BBF-BB1A-4E7F3F4B271B}" destId="{7EF2AE11-1A52-412C-BBB7-81FE2B4BB145}" srcOrd="0" destOrd="0" presId="urn:microsoft.com/office/officeart/2016/7/layout/BasicLinearProcessNumbered"/>
    <dgm:cxn modelId="{D9122BE9-EF61-4ED3-8799-1190E8662BF6}" type="presOf" srcId="{6813ACA1-7833-48F1-A97E-A43E2688F228}" destId="{A2A80895-6793-4638-B203-3F6CAE468195}" srcOrd="1" destOrd="0" presId="urn:microsoft.com/office/officeart/2016/7/layout/BasicLinearProcessNumbered"/>
    <dgm:cxn modelId="{52DAAEC8-9F3A-43C7-9113-B49F96D4CB34}" type="presParOf" srcId="{C05E0AF4-865F-498F-B389-76856939EF7F}" destId="{EDF37319-DB39-4C5C-AC39-3A9F05501735}" srcOrd="0" destOrd="0" presId="urn:microsoft.com/office/officeart/2016/7/layout/BasicLinearProcessNumbered"/>
    <dgm:cxn modelId="{D7A66512-DC0D-4C14-83A3-9CC8673F5B3E}" type="presParOf" srcId="{EDF37319-DB39-4C5C-AC39-3A9F05501735}" destId="{6FC6A93F-D3BE-48CF-934A-F79B947696C4}" srcOrd="0" destOrd="0" presId="urn:microsoft.com/office/officeart/2016/7/layout/BasicLinearProcessNumbered"/>
    <dgm:cxn modelId="{3B690FDD-1A1E-46AC-BF31-144E7A04AB96}" type="presParOf" srcId="{EDF37319-DB39-4C5C-AC39-3A9F05501735}" destId="{CA57AD9E-5909-455C-ADF9-326D6BDF0B4C}" srcOrd="1" destOrd="0" presId="urn:microsoft.com/office/officeart/2016/7/layout/BasicLinearProcessNumbered"/>
    <dgm:cxn modelId="{288927F6-8C32-4029-A467-6D0F22FE91CF}" type="presParOf" srcId="{EDF37319-DB39-4C5C-AC39-3A9F05501735}" destId="{D86619D1-530D-4A07-B0CB-CB4D82FB37B3}" srcOrd="2" destOrd="0" presId="urn:microsoft.com/office/officeart/2016/7/layout/BasicLinearProcessNumbered"/>
    <dgm:cxn modelId="{C8CD306F-52BB-4243-8F72-3007E6598A0A}" type="presParOf" srcId="{EDF37319-DB39-4C5C-AC39-3A9F05501735}" destId="{A2A80895-6793-4638-B203-3F6CAE468195}" srcOrd="3" destOrd="0" presId="urn:microsoft.com/office/officeart/2016/7/layout/BasicLinearProcessNumbered"/>
    <dgm:cxn modelId="{243E89CC-A1C6-465A-8498-1DC6291AEDFE}" type="presParOf" srcId="{C05E0AF4-865F-498F-B389-76856939EF7F}" destId="{75449469-EFAE-4FEE-B81E-C57B3B871EA2}" srcOrd="1" destOrd="0" presId="urn:microsoft.com/office/officeart/2016/7/layout/BasicLinearProcessNumbered"/>
    <dgm:cxn modelId="{96023AC3-18E1-4125-9BF1-1A96D5C44FB9}" type="presParOf" srcId="{C05E0AF4-865F-498F-B389-76856939EF7F}" destId="{DBF1BE5E-D135-4208-87E7-58C8A2CA466E}" srcOrd="2" destOrd="0" presId="urn:microsoft.com/office/officeart/2016/7/layout/BasicLinearProcessNumbered"/>
    <dgm:cxn modelId="{F89B5098-2AFD-499D-B44E-2980123D463C}" type="presParOf" srcId="{DBF1BE5E-D135-4208-87E7-58C8A2CA466E}" destId="{B56AFF11-65AF-4393-9EDC-4E7A17F76B85}" srcOrd="0" destOrd="0" presId="urn:microsoft.com/office/officeart/2016/7/layout/BasicLinearProcessNumbered"/>
    <dgm:cxn modelId="{8BD139D6-2264-4069-854A-5F8190858D5E}" type="presParOf" srcId="{DBF1BE5E-D135-4208-87E7-58C8A2CA466E}" destId="{BD0109D3-C86C-45F3-9C19-FC383977AB30}" srcOrd="1" destOrd="0" presId="urn:microsoft.com/office/officeart/2016/7/layout/BasicLinearProcessNumbered"/>
    <dgm:cxn modelId="{8CC3DD34-25CF-46F7-BE0A-DB1DC62818A8}" type="presParOf" srcId="{DBF1BE5E-D135-4208-87E7-58C8A2CA466E}" destId="{E13A17F2-9527-41F9-B820-47A904764D5F}" srcOrd="2" destOrd="0" presId="urn:microsoft.com/office/officeart/2016/7/layout/BasicLinearProcessNumbered"/>
    <dgm:cxn modelId="{79CB9080-2D9D-471C-981A-5240761E1A78}" type="presParOf" srcId="{DBF1BE5E-D135-4208-87E7-58C8A2CA466E}" destId="{C816219B-A7D7-468B-A51F-A8F14F17B10A}" srcOrd="3" destOrd="0" presId="urn:microsoft.com/office/officeart/2016/7/layout/BasicLinearProcessNumbered"/>
    <dgm:cxn modelId="{8E37662F-BBFD-4DCB-82E7-327952A37B39}" type="presParOf" srcId="{C05E0AF4-865F-498F-B389-76856939EF7F}" destId="{3EC495FF-97AA-4B6D-8B35-A6B5ED47AA90}" srcOrd="3" destOrd="0" presId="urn:microsoft.com/office/officeart/2016/7/layout/BasicLinearProcessNumbered"/>
    <dgm:cxn modelId="{2FBB0DE8-BDE1-407B-8AA9-6DB11D88D04D}" type="presParOf" srcId="{C05E0AF4-865F-498F-B389-76856939EF7F}" destId="{4D68E350-B252-4362-9F14-B3FC4BE3554C}" srcOrd="4" destOrd="0" presId="urn:microsoft.com/office/officeart/2016/7/layout/BasicLinearProcessNumbered"/>
    <dgm:cxn modelId="{BEC2AF1F-5122-4F9B-B071-66A0E6D69665}" type="presParOf" srcId="{4D68E350-B252-4362-9F14-B3FC4BE3554C}" destId="{F1B667B7-AC3C-4A41-BB9B-06B73F5E648F}" srcOrd="0" destOrd="0" presId="urn:microsoft.com/office/officeart/2016/7/layout/BasicLinearProcessNumbered"/>
    <dgm:cxn modelId="{7E2D9B5A-6029-4DB4-9B24-3E5D74509566}" type="presParOf" srcId="{4D68E350-B252-4362-9F14-B3FC4BE3554C}" destId="{1E359CAA-E4A2-4475-AACB-01C46C92DF21}" srcOrd="1" destOrd="0" presId="urn:microsoft.com/office/officeart/2016/7/layout/BasicLinearProcessNumbered"/>
    <dgm:cxn modelId="{EE1E3350-A7AC-42D8-AF71-96C9AA8C8B76}" type="presParOf" srcId="{4D68E350-B252-4362-9F14-B3FC4BE3554C}" destId="{D4D4E8DD-128B-4EDD-AC94-A6C5C1A742DE}" srcOrd="2" destOrd="0" presId="urn:microsoft.com/office/officeart/2016/7/layout/BasicLinearProcessNumbered"/>
    <dgm:cxn modelId="{DEC69965-2FA4-464B-81EF-7DE304F9C2C1}" type="presParOf" srcId="{4D68E350-B252-4362-9F14-B3FC4BE3554C}" destId="{B471CB94-69C1-4DE9-8D5F-D3592238D221}" srcOrd="3" destOrd="0" presId="urn:microsoft.com/office/officeart/2016/7/layout/BasicLinearProcessNumbered"/>
    <dgm:cxn modelId="{232FFFE5-3D7A-41C3-A008-FDA2EEA5B8D2}" type="presParOf" srcId="{C05E0AF4-865F-498F-B389-76856939EF7F}" destId="{C12BD91A-DBF7-476A-81F2-0877B803E6C5}" srcOrd="5" destOrd="0" presId="urn:microsoft.com/office/officeart/2016/7/layout/BasicLinearProcessNumbered"/>
    <dgm:cxn modelId="{D6B84C16-70DB-493F-BACA-09186C254BD1}" type="presParOf" srcId="{C05E0AF4-865F-498F-B389-76856939EF7F}" destId="{FCC38E8F-9A37-4C56-A568-EB401B0E474E}" srcOrd="6" destOrd="0" presId="urn:microsoft.com/office/officeart/2016/7/layout/BasicLinearProcessNumbered"/>
    <dgm:cxn modelId="{824F6DC8-13A6-471E-BF8A-E0FA37891921}" type="presParOf" srcId="{FCC38E8F-9A37-4C56-A568-EB401B0E474E}" destId="{637B8840-5E4F-48E8-BCCE-7EDF4C074E1E}" srcOrd="0" destOrd="0" presId="urn:microsoft.com/office/officeart/2016/7/layout/BasicLinearProcessNumbered"/>
    <dgm:cxn modelId="{0C2AA1A5-92E0-4939-85A5-378923AFEF5A}" type="presParOf" srcId="{FCC38E8F-9A37-4C56-A568-EB401B0E474E}" destId="{C2889762-D548-46FC-AE2D-7C722933F834}" srcOrd="1" destOrd="0" presId="urn:microsoft.com/office/officeart/2016/7/layout/BasicLinearProcessNumbered"/>
    <dgm:cxn modelId="{E34E5200-7B68-45F1-8ED0-964B80758813}" type="presParOf" srcId="{FCC38E8F-9A37-4C56-A568-EB401B0E474E}" destId="{C465724D-0421-4138-AF07-989259ABC3AF}" srcOrd="2" destOrd="0" presId="urn:microsoft.com/office/officeart/2016/7/layout/BasicLinearProcessNumbered"/>
    <dgm:cxn modelId="{5732A65C-4280-4231-A08D-EA6D29458F7B}" type="presParOf" srcId="{FCC38E8F-9A37-4C56-A568-EB401B0E474E}" destId="{42E1913D-F6CB-4F3C-8C45-612A0BD4AB65}" srcOrd="3" destOrd="0" presId="urn:microsoft.com/office/officeart/2016/7/layout/BasicLinearProcessNumbered"/>
    <dgm:cxn modelId="{43D2BF9A-3D62-4F54-82B9-BBA73C0BBB2B}" type="presParOf" srcId="{C05E0AF4-865F-498F-B389-76856939EF7F}" destId="{A68C9CCC-A92B-441A-8D57-385450A26408}" srcOrd="7" destOrd="0" presId="urn:microsoft.com/office/officeart/2016/7/layout/BasicLinearProcessNumbered"/>
    <dgm:cxn modelId="{F77FD261-A566-4A8D-AE8C-96EDB5F22142}" type="presParOf" srcId="{C05E0AF4-865F-498F-B389-76856939EF7F}" destId="{1B37968E-75F5-4374-8444-84A87A7B691A}" srcOrd="8" destOrd="0" presId="urn:microsoft.com/office/officeart/2016/7/layout/BasicLinearProcessNumbered"/>
    <dgm:cxn modelId="{6E486630-DB39-47DF-BBEB-0AD4D032BE34}" type="presParOf" srcId="{1B37968E-75F5-4374-8444-84A87A7B691A}" destId="{28DD0DEF-EC58-4BB1-8A9B-2B7E012FB4EE}" srcOrd="0" destOrd="0" presId="urn:microsoft.com/office/officeart/2016/7/layout/BasicLinearProcessNumbered"/>
    <dgm:cxn modelId="{B0402E00-3229-4F89-8ABD-64FC2C374C2A}" type="presParOf" srcId="{1B37968E-75F5-4374-8444-84A87A7B691A}" destId="{F82B5D72-2FB3-43F0-BF43-528CD22D8EDD}" srcOrd="1" destOrd="0" presId="urn:microsoft.com/office/officeart/2016/7/layout/BasicLinearProcessNumbered"/>
    <dgm:cxn modelId="{988D352D-E2B7-4B80-BBAD-01F3C10181D8}" type="presParOf" srcId="{1B37968E-75F5-4374-8444-84A87A7B691A}" destId="{3CCA9562-F00F-4D87-AF6C-9954933B24E5}" srcOrd="2" destOrd="0" presId="urn:microsoft.com/office/officeart/2016/7/layout/BasicLinearProcessNumbered"/>
    <dgm:cxn modelId="{938E27F7-92E8-4403-884C-1F2047EF988D}" type="presParOf" srcId="{1B37968E-75F5-4374-8444-84A87A7B691A}" destId="{C13081C4-1349-457B-BCC3-89F79655DAAD}" srcOrd="3" destOrd="0" presId="urn:microsoft.com/office/officeart/2016/7/layout/BasicLinearProcessNumbered"/>
    <dgm:cxn modelId="{97576D60-F45C-4A15-B676-56197C3D3880}" type="presParOf" srcId="{C05E0AF4-865F-498F-B389-76856939EF7F}" destId="{50800033-0878-4DCC-9392-388F91C51DDB}" srcOrd="9" destOrd="0" presId="urn:microsoft.com/office/officeart/2016/7/layout/BasicLinearProcessNumbered"/>
    <dgm:cxn modelId="{53C837D0-CC98-4F98-A93D-76915205126A}" type="presParOf" srcId="{C05E0AF4-865F-498F-B389-76856939EF7F}" destId="{5F5EC89E-EB0F-4640-A5A9-E90017CEC38F}" srcOrd="10" destOrd="0" presId="urn:microsoft.com/office/officeart/2016/7/layout/BasicLinearProcessNumbered"/>
    <dgm:cxn modelId="{5258AC42-AB53-432F-A913-FDAF7BCB8626}" type="presParOf" srcId="{5F5EC89E-EB0F-4640-A5A9-E90017CEC38F}" destId="{33045167-9BE6-4D3E-8124-9F5771B104A8}" srcOrd="0" destOrd="0" presId="urn:microsoft.com/office/officeart/2016/7/layout/BasicLinearProcessNumbered"/>
    <dgm:cxn modelId="{2BB6E160-29F6-4B1D-8B6F-575CD120A1FA}" type="presParOf" srcId="{5F5EC89E-EB0F-4640-A5A9-E90017CEC38F}" destId="{7EF2AE11-1A52-412C-BBB7-81FE2B4BB145}" srcOrd="1" destOrd="0" presId="urn:microsoft.com/office/officeart/2016/7/layout/BasicLinearProcessNumbered"/>
    <dgm:cxn modelId="{784BD240-4F3C-4569-BC6B-0EAA4B9AD91F}" type="presParOf" srcId="{5F5EC89E-EB0F-4640-A5A9-E90017CEC38F}" destId="{386C8067-90BE-4777-9DC6-BE966E608389}" srcOrd="2" destOrd="0" presId="urn:microsoft.com/office/officeart/2016/7/layout/BasicLinearProcessNumbered"/>
    <dgm:cxn modelId="{69260310-2853-4B34-9A1D-99B01D644E8E}" type="presParOf" srcId="{5F5EC89E-EB0F-4640-A5A9-E90017CEC38F}" destId="{8B39EE39-1791-4625-910B-152922ED1F0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822BF-375F-4D4B-BA31-DA4DFE90B1F5}">
      <dsp:nvSpPr>
        <dsp:cNvPr id="0" name=""/>
        <dsp:cNvSpPr/>
      </dsp:nvSpPr>
      <dsp:spPr>
        <a:xfrm>
          <a:off x="381772" y="237544"/>
          <a:ext cx="624111" cy="624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1D6FA-6C29-4902-88AE-34E844D85EC8}">
      <dsp:nvSpPr>
        <dsp:cNvPr id="0" name=""/>
        <dsp:cNvSpPr/>
      </dsp:nvSpPr>
      <dsp:spPr>
        <a:xfrm>
          <a:off x="371" y="107844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Data Import and Preparation</a:t>
          </a:r>
        </a:p>
      </dsp:txBody>
      <dsp:txXfrm>
        <a:off x="371" y="1078444"/>
        <a:ext cx="1386914" cy="554765"/>
      </dsp:txXfrm>
    </dsp:sp>
    <dsp:sp modelId="{29001317-C1AB-4D94-8C93-69F596AF957F}">
      <dsp:nvSpPr>
        <dsp:cNvPr id="0" name=""/>
        <dsp:cNvSpPr/>
      </dsp:nvSpPr>
      <dsp:spPr>
        <a:xfrm>
          <a:off x="2011396" y="237544"/>
          <a:ext cx="624111" cy="624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97A29-8AB5-4EFD-BC99-6E9A100F3FFA}">
      <dsp:nvSpPr>
        <dsp:cNvPr id="0" name=""/>
        <dsp:cNvSpPr/>
      </dsp:nvSpPr>
      <dsp:spPr>
        <a:xfrm>
          <a:off x="1629995" y="107844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Exploratory Data Analysis</a:t>
          </a:r>
        </a:p>
      </dsp:txBody>
      <dsp:txXfrm>
        <a:off x="1629995" y="1078444"/>
        <a:ext cx="1386914" cy="554765"/>
      </dsp:txXfrm>
    </dsp:sp>
    <dsp:sp modelId="{71AA6006-5FF1-428B-89C8-71E8BCA71A11}">
      <dsp:nvSpPr>
        <dsp:cNvPr id="0" name=""/>
        <dsp:cNvSpPr/>
      </dsp:nvSpPr>
      <dsp:spPr>
        <a:xfrm>
          <a:off x="3641020" y="237544"/>
          <a:ext cx="624111" cy="624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2BBE4-4D97-4755-9F91-52C7B20EF0CA}">
      <dsp:nvSpPr>
        <dsp:cNvPr id="0" name=""/>
        <dsp:cNvSpPr/>
      </dsp:nvSpPr>
      <dsp:spPr>
        <a:xfrm>
          <a:off x="3259619" y="107844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Statistical Analysis</a:t>
          </a:r>
        </a:p>
      </dsp:txBody>
      <dsp:txXfrm>
        <a:off x="3259619" y="1078444"/>
        <a:ext cx="1386914" cy="554765"/>
      </dsp:txXfrm>
    </dsp:sp>
    <dsp:sp modelId="{302DB02B-7258-425B-990D-0F4B0BA58D93}">
      <dsp:nvSpPr>
        <dsp:cNvPr id="0" name=""/>
        <dsp:cNvSpPr/>
      </dsp:nvSpPr>
      <dsp:spPr>
        <a:xfrm>
          <a:off x="381772" y="1979938"/>
          <a:ext cx="624111" cy="624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B517C-069B-4D87-B161-7B7022AAB0A4}">
      <dsp:nvSpPr>
        <dsp:cNvPr id="0" name=""/>
        <dsp:cNvSpPr/>
      </dsp:nvSpPr>
      <dsp:spPr>
        <a:xfrm>
          <a:off x="371" y="2820839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Machine Learning and Predictive Modeling </a:t>
          </a:r>
        </a:p>
      </dsp:txBody>
      <dsp:txXfrm>
        <a:off x="371" y="2820839"/>
        <a:ext cx="1386914" cy="554765"/>
      </dsp:txXfrm>
    </dsp:sp>
    <dsp:sp modelId="{214DBAA9-9F14-478E-A03C-FA7B66EBCB1D}">
      <dsp:nvSpPr>
        <dsp:cNvPr id="0" name=""/>
        <dsp:cNvSpPr/>
      </dsp:nvSpPr>
      <dsp:spPr>
        <a:xfrm>
          <a:off x="2011396" y="1979938"/>
          <a:ext cx="624111" cy="6241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0D009-836F-4CEE-8D08-F7D9C83C100E}">
      <dsp:nvSpPr>
        <dsp:cNvPr id="0" name=""/>
        <dsp:cNvSpPr/>
      </dsp:nvSpPr>
      <dsp:spPr>
        <a:xfrm>
          <a:off x="1629995" y="2820839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Time Series Analysis</a:t>
          </a:r>
        </a:p>
      </dsp:txBody>
      <dsp:txXfrm>
        <a:off x="1629995" y="2820839"/>
        <a:ext cx="1386914" cy="554765"/>
      </dsp:txXfrm>
    </dsp:sp>
    <dsp:sp modelId="{657DA42C-8B21-42A5-A03A-34DDF6DC8916}">
      <dsp:nvSpPr>
        <dsp:cNvPr id="0" name=""/>
        <dsp:cNvSpPr/>
      </dsp:nvSpPr>
      <dsp:spPr>
        <a:xfrm>
          <a:off x="3641020" y="1979938"/>
          <a:ext cx="624111" cy="6241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5C8D0-D944-4EB8-B444-D96D42B1A46C}">
      <dsp:nvSpPr>
        <dsp:cNvPr id="0" name=""/>
        <dsp:cNvSpPr/>
      </dsp:nvSpPr>
      <dsp:spPr>
        <a:xfrm>
          <a:off x="3259619" y="2820839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Reporting and Visualization</a:t>
          </a:r>
        </a:p>
      </dsp:txBody>
      <dsp:txXfrm>
        <a:off x="3259619" y="2820839"/>
        <a:ext cx="1386914" cy="554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6A93F-D3BE-48CF-934A-F79B947696C4}">
      <dsp:nvSpPr>
        <dsp:cNvPr id="0" name=""/>
        <dsp:cNvSpPr/>
      </dsp:nvSpPr>
      <dsp:spPr>
        <a:xfrm>
          <a:off x="1283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frequencies</a:t>
          </a:r>
        </a:p>
      </dsp:txBody>
      <dsp:txXfrm>
        <a:off x="1283" y="1903947"/>
        <a:ext cx="1617389" cy="1358607"/>
      </dsp:txXfrm>
    </dsp:sp>
    <dsp:sp modelId="{CA57AD9E-5909-455C-ADF9-326D6BDF0B4C}">
      <dsp:nvSpPr>
        <dsp:cNvPr id="0" name=""/>
        <dsp:cNvSpPr/>
      </dsp:nvSpPr>
      <dsp:spPr>
        <a:xfrm>
          <a:off x="470326" y="1269930"/>
          <a:ext cx="679303" cy="679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</a:p>
      </dsp:txBody>
      <dsp:txXfrm>
        <a:off x="569808" y="1369412"/>
        <a:ext cx="480339" cy="480339"/>
      </dsp:txXfrm>
    </dsp:sp>
    <dsp:sp modelId="{D86619D1-530D-4A07-B0CB-CB4D82FB37B3}">
      <dsp:nvSpPr>
        <dsp:cNvPr id="0" name=""/>
        <dsp:cNvSpPr/>
      </dsp:nvSpPr>
      <dsp:spPr>
        <a:xfrm>
          <a:off x="1283" y="3307769"/>
          <a:ext cx="1617389" cy="72"/>
        </a:xfrm>
        <a:prstGeom prst="rect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accent2">
              <a:hueOff val="-132306"/>
              <a:satOff val="-76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AFF11-65AF-4393-9EDC-4E7A17F76B85}">
      <dsp:nvSpPr>
        <dsp:cNvPr id="0" name=""/>
        <dsp:cNvSpPr/>
      </dsp:nvSpPr>
      <dsp:spPr>
        <a:xfrm>
          <a:off x="1780412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descriptives</a:t>
          </a:r>
        </a:p>
      </dsp:txBody>
      <dsp:txXfrm>
        <a:off x="1780412" y="1903947"/>
        <a:ext cx="1617389" cy="1358607"/>
      </dsp:txXfrm>
    </dsp:sp>
    <dsp:sp modelId="{BD0109D3-C86C-45F3-9C19-FC383977AB30}">
      <dsp:nvSpPr>
        <dsp:cNvPr id="0" name=""/>
        <dsp:cNvSpPr/>
      </dsp:nvSpPr>
      <dsp:spPr>
        <a:xfrm>
          <a:off x="2249455" y="1269930"/>
          <a:ext cx="679303" cy="679303"/>
        </a:xfrm>
        <a:prstGeom prst="ellipse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accent2">
              <a:hueOff val="-264611"/>
              <a:satOff val="-15260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</a:t>
          </a:r>
        </a:p>
      </dsp:txBody>
      <dsp:txXfrm>
        <a:off x="2348937" y="1369412"/>
        <a:ext cx="480339" cy="480339"/>
      </dsp:txXfrm>
    </dsp:sp>
    <dsp:sp modelId="{E13A17F2-9527-41F9-B820-47A904764D5F}">
      <dsp:nvSpPr>
        <dsp:cNvPr id="0" name=""/>
        <dsp:cNvSpPr/>
      </dsp:nvSpPr>
      <dsp:spPr>
        <a:xfrm>
          <a:off x="1780412" y="3307769"/>
          <a:ext cx="1617389" cy="72"/>
        </a:xfrm>
        <a:prstGeom prst="rect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accent2">
              <a:hueOff val="-396917"/>
              <a:satOff val="-2288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667B7-AC3C-4A41-BB9B-06B73F5E648F}">
      <dsp:nvSpPr>
        <dsp:cNvPr id="0" name=""/>
        <dsp:cNvSpPr/>
      </dsp:nvSpPr>
      <dsp:spPr>
        <a:xfrm>
          <a:off x="3559540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correlations</a:t>
          </a:r>
        </a:p>
      </dsp:txBody>
      <dsp:txXfrm>
        <a:off x="3559540" y="1903947"/>
        <a:ext cx="1617389" cy="1358607"/>
      </dsp:txXfrm>
    </dsp:sp>
    <dsp:sp modelId="{1E359CAA-E4A2-4475-AACB-01C46C92DF21}">
      <dsp:nvSpPr>
        <dsp:cNvPr id="0" name=""/>
        <dsp:cNvSpPr/>
      </dsp:nvSpPr>
      <dsp:spPr>
        <a:xfrm>
          <a:off x="4028583" y="1269930"/>
          <a:ext cx="679303" cy="679303"/>
        </a:xfrm>
        <a:prstGeom prst="ellipse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accent2">
              <a:hueOff val="-529223"/>
              <a:satOff val="-30519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</a:t>
          </a:r>
        </a:p>
      </dsp:txBody>
      <dsp:txXfrm>
        <a:off x="4128065" y="1369412"/>
        <a:ext cx="480339" cy="480339"/>
      </dsp:txXfrm>
    </dsp:sp>
    <dsp:sp modelId="{D4D4E8DD-128B-4EDD-AC94-A6C5C1A742DE}">
      <dsp:nvSpPr>
        <dsp:cNvPr id="0" name=""/>
        <dsp:cNvSpPr/>
      </dsp:nvSpPr>
      <dsp:spPr>
        <a:xfrm>
          <a:off x="3559540" y="3307769"/>
          <a:ext cx="1617389" cy="72"/>
        </a:xfrm>
        <a:prstGeom prst="rect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accent2">
              <a:hueOff val="-661529"/>
              <a:satOff val="-38149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B8840-5E4F-48E8-BCCE-7EDF4C074E1E}">
      <dsp:nvSpPr>
        <dsp:cNvPr id="0" name=""/>
        <dsp:cNvSpPr/>
      </dsp:nvSpPr>
      <dsp:spPr>
        <a:xfrm>
          <a:off x="5338669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a linear regression</a:t>
          </a:r>
        </a:p>
      </dsp:txBody>
      <dsp:txXfrm>
        <a:off x="5338669" y="1903947"/>
        <a:ext cx="1617389" cy="1358607"/>
      </dsp:txXfrm>
    </dsp:sp>
    <dsp:sp modelId="{C2889762-D548-46FC-AE2D-7C722933F834}">
      <dsp:nvSpPr>
        <dsp:cNvPr id="0" name=""/>
        <dsp:cNvSpPr/>
      </dsp:nvSpPr>
      <dsp:spPr>
        <a:xfrm>
          <a:off x="5807712" y="1269930"/>
          <a:ext cx="679303" cy="679303"/>
        </a:xfrm>
        <a:prstGeom prst="ellipse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accent2">
              <a:hueOff val="-793834"/>
              <a:satOff val="-45779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4</a:t>
          </a:r>
        </a:p>
      </dsp:txBody>
      <dsp:txXfrm>
        <a:off x="5907194" y="1369412"/>
        <a:ext cx="480339" cy="480339"/>
      </dsp:txXfrm>
    </dsp:sp>
    <dsp:sp modelId="{C465724D-0421-4138-AF07-989259ABC3AF}">
      <dsp:nvSpPr>
        <dsp:cNvPr id="0" name=""/>
        <dsp:cNvSpPr/>
      </dsp:nvSpPr>
      <dsp:spPr>
        <a:xfrm>
          <a:off x="5338669" y="3307769"/>
          <a:ext cx="1617389" cy="72"/>
        </a:xfrm>
        <a:prstGeom prst="rect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accent2">
              <a:hueOff val="-926140"/>
              <a:satOff val="-53409"/>
              <a:lumOff val="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D0DEF-EC58-4BB1-8A9B-2B7E012FB4EE}">
      <dsp:nvSpPr>
        <dsp:cNvPr id="0" name=""/>
        <dsp:cNvSpPr/>
      </dsp:nvSpPr>
      <dsp:spPr>
        <a:xfrm>
          <a:off x="7117798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a contingency table</a:t>
          </a:r>
        </a:p>
      </dsp:txBody>
      <dsp:txXfrm>
        <a:off x="7117798" y="1903947"/>
        <a:ext cx="1617389" cy="1358607"/>
      </dsp:txXfrm>
    </dsp:sp>
    <dsp:sp modelId="{F82B5D72-2FB3-43F0-BF43-528CD22D8EDD}">
      <dsp:nvSpPr>
        <dsp:cNvPr id="0" name=""/>
        <dsp:cNvSpPr/>
      </dsp:nvSpPr>
      <dsp:spPr>
        <a:xfrm>
          <a:off x="7586841" y="1269930"/>
          <a:ext cx="679303" cy="679303"/>
        </a:xfrm>
        <a:prstGeom prst="ellipse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accent2">
              <a:hueOff val="-1058446"/>
              <a:satOff val="-61039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5</a:t>
          </a:r>
        </a:p>
      </dsp:txBody>
      <dsp:txXfrm>
        <a:off x="7686323" y="1369412"/>
        <a:ext cx="480339" cy="480339"/>
      </dsp:txXfrm>
    </dsp:sp>
    <dsp:sp modelId="{3CCA9562-F00F-4D87-AF6C-9954933B24E5}">
      <dsp:nvSpPr>
        <dsp:cNvPr id="0" name=""/>
        <dsp:cNvSpPr/>
      </dsp:nvSpPr>
      <dsp:spPr>
        <a:xfrm>
          <a:off x="7117798" y="3307769"/>
          <a:ext cx="1617389" cy="72"/>
        </a:xfrm>
        <a:prstGeom prst="rect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accent2">
              <a:hueOff val="-1190752"/>
              <a:satOff val="-68668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45167-9BE6-4D3E-8124-9F5771B104A8}">
      <dsp:nvSpPr>
        <dsp:cNvPr id="0" name=""/>
        <dsp:cNvSpPr/>
      </dsp:nvSpPr>
      <dsp:spPr>
        <a:xfrm>
          <a:off x="8896926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Displaying a histogram</a:t>
          </a:r>
        </a:p>
      </dsp:txBody>
      <dsp:txXfrm>
        <a:off x="8896926" y="1903947"/>
        <a:ext cx="1617389" cy="1358607"/>
      </dsp:txXfrm>
    </dsp:sp>
    <dsp:sp modelId="{7EF2AE11-1A52-412C-BBB7-81FE2B4BB145}">
      <dsp:nvSpPr>
        <dsp:cNvPr id="0" name=""/>
        <dsp:cNvSpPr/>
      </dsp:nvSpPr>
      <dsp:spPr>
        <a:xfrm>
          <a:off x="9365969" y="1269930"/>
          <a:ext cx="679303" cy="679303"/>
        </a:xfrm>
        <a:prstGeom prst="ellipse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accent2">
              <a:hueOff val="-1323057"/>
              <a:satOff val="-76298"/>
              <a:lumOff val="7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6</a:t>
          </a:r>
        </a:p>
      </dsp:txBody>
      <dsp:txXfrm>
        <a:off x="9465451" y="1369412"/>
        <a:ext cx="480339" cy="480339"/>
      </dsp:txXfrm>
    </dsp:sp>
    <dsp:sp modelId="{386C8067-90BE-4777-9DC6-BE966E608389}">
      <dsp:nvSpPr>
        <dsp:cNvPr id="0" name=""/>
        <dsp:cNvSpPr/>
      </dsp:nvSpPr>
      <dsp:spPr>
        <a:xfrm>
          <a:off x="8896926" y="3307769"/>
          <a:ext cx="1617389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333F2-F41C-4B6D-AAAE-ABE79B0F1D8B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C080D-051E-42B6-BAAA-36C4A89A829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286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gbvgbhjj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C080D-051E-42B6-BAAA-36C4A89A829F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695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C080D-051E-42B6-BAAA-36C4A89A829F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866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C080D-051E-42B6-BAAA-36C4A89A829F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271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8093-AA86-DEBC-9395-EFE29AE1C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06F5B-ED6C-AFD5-F94A-3F4E9D7C1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3EBD1-BE9B-2A91-9FFB-AD815553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ABE14-6148-AD28-719D-83AE2CB8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19694-D08A-E2EA-1481-A3009052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889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7EDC-EF20-08A3-7321-A6B492CF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3E7C9-160F-C45F-DF9B-D5C0F1646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1BDFA-87D6-F6A9-0FA0-CDD8C73E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07A6E-B496-3DED-7C53-CB8CB66F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4F813-E195-1522-84A4-6A9D8298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6103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8A1D0-5DE9-482A-DF3C-892C783D0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E6424-0582-0E1C-19A6-CB4EE6FD7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32AFA-C5CE-3417-456A-E480ABAB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9F6F-3E8D-E453-FBE6-CE420F52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768BF-7835-628F-9A68-F72BA570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601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156A-06DB-0203-0B47-EDFB24D2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3B3B-E6EF-AFAF-8F7F-7A0DF9172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411A7-AC69-E172-304E-D94DAECF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EF3B0-1863-1064-DCB8-4EA8748D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40641-C0C3-923B-4B0D-D0FA980C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4478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2F53-FF1B-33BE-4A8C-A0543053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FEB88-8535-254F-D32C-9240B1D44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CC15E-3334-4D77-6EB1-AF2A7AFF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8DB80-C2A9-82C8-2EC7-F0A21084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82665-42BD-1847-D5FB-5D1559EF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4020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6C19-16BB-71A6-84B9-527D6935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EB28-CC4D-6305-8E82-71B3E8C61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14BFC-D02E-F8F1-5043-C65AB1DC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D2FFA-1655-CB8E-4962-8A086030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35A37-05F3-994E-F7C1-BD3ECC7C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44743-F343-6C6F-32EF-E1036B9E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881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7F67-1E47-C9C7-38DB-95D1C7DD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B55C3-C93F-75B6-6509-E4DE2EAE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1573E-BC9A-A6E9-F86E-3DD1B0137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E1AC3-4794-D8E7-A770-A116987B5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B0E57-6721-32A4-62D2-091563637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C37DF-373B-7B49-F2DF-3C4C25B5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BD199-86A1-D812-5D2D-CCE41AD7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6620-422C-4EBE-09CA-DC6F8C9A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5711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0400-BD6A-2930-5BFD-9022C275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F1F00-099A-DA6B-F41A-9E9F7370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2E4BF-0B55-2FDA-1299-B19EAB02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836AE-D3CC-B61A-D018-DAB5B464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50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A0F44-792D-1E3E-A00A-44490209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1965F-EF23-DB31-8FFA-9D05C3C7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01659-1473-8518-C5CA-D6FA0B8F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4997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BAD9-A469-D974-E37F-3F2C3D8B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8A53-4B48-55AF-F937-8C66925F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112E4-AC4B-9CC5-9907-CBE9C8903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2A5B-2242-CFF9-1DC3-9F6C6700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5F2AB-915A-C396-C2D2-5517F77F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17A2C-D648-8A0D-DBA8-D9AC9EC1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7132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6868-D935-4969-E7B1-5C0F04F7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F2D3E-A4B6-EB78-2C12-5CAE456B4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E2DE3-6DF6-9C63-40FD-DA70354D0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44F8A-1616-3C1E-5EE2-160A0222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59B1C-70BB-414C-EFC5-CF5BE758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F242F-CD6D-5AE5-2731-C7A7682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96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D8962-8F20-8C0C-D306-9511299B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0CBC1-3F57-A6C2-172A-61ECB8B3F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9DE4-4E4E-6E32-40E4-738EB6E3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8CAE-1402-4F08-9FE2-16D45F472DC6}" type="datetimeFigureOut">
              <a:rPr lang="en-PH" smtClean="0"/>
              <a:t>22/01/2024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A366-B6B7-D97E-4FE7-64723223B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0D3AC-4F10-96AA-9D9B-7A8AA5CFB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610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/r-for-data-science-analysis-and-visualization/r-for-data-science?u=4229008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00447-1736-8BD2-2941-7786A79C3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PH" sz="4400">
                <a:ea typeface="Calibri Light"/>
                <a:cs typeface="Calibri Light"/>
              </a:rPr>
              <a:t>Introduction to R</a:t>
            </a:r>
            <a:endParaRPr lang="en-PH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EDADE-EAE2-76DA-30B6-F2BBC57DF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sz="1700" dirty="0"/>
              <a:t>HAP 719</a:t>
            </a:r>
          </a:p>
          <a:p>
            <a:pPr algn="l"/>
            <a:r>
              <a:rPr lang="en-US" sz="1700" dirty="0"/>
              <a:t>By: Sowmya Chakravarthy and Vladimir Cardenas</a:t>
            </a:r>
            <a:endParaRPr lang="en-PH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9D51E-5569-F800-1AC6-A8679F03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8" r="232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073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63DA3-BECC-0D02-3C1B-393344D0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3800"/>
              <a:t>Tips (that maybe useful for your homework)</a:t>
            </a:r>
            <a:endParaRPr lang="en-PH" sz="3800"/>
          </a:p>
        </p:txBody>
      </p:sp>
      <p:pic>
        <p:nvPicPr>
          <p:cNvPr id="5" name="Picture 4" descr="Hands on keyboard and mouse">
            <a:extLst>
              <a:ext uri="{FF2B5EF4-FFF2-40B4-BE49-F238E27FC236}">
                <a16:creationId xmlns:a16="http://schemas.microsoft.com/office/drawing/2014/main" id="{AE978F20-BF43-5B38-FFD6-4F5A93198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2" r="16493" b="-1"/>
          <a:stretch/>
        </p:blipFill>
        <p:spPr>
          <a:xfrm>
            <a:off x="1330065" y="640080"/>
            <a:ext cx="4060710" cy="5577840"/>
          </a:xfrm>
          <a:prstGeom prst="rect">
            <a:avLst/>
          </a:prstGeom>
        </p:spPr>
      </p:pic>
      <p:sp>
        <p:nvSpPr>
          <p:cNvPr id="4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9D86-39B8-387E-43FD-2C19710F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1700"/>
              <a:t>Scatterplots require a lot from your computer for large datasets</a:t>
            </a:r>
          </a:p>
          <a:p>
            <a:pPr lvl="1"/>
            <a:r>
              <a:rPr lang="en-US" sz="1700"/>
              <a:t>Create a random sample (maybe 10% of the population)</a:t>
            </a:r>
          </a:p>
          <a:p>
            <a:pPr lvl="1"/>
            <a:r>
              <a:rPr lang="en-US" sz="1700"/>
              <a:t>You can run your code in the background</a:t>
            </a:r>
          </a:p>
          <a:p>
            <a:r>
              <a:rPr lang="en-US" sz="1700"/>
              <a:t>Take into account data preparation and transformation before analyzing and plotting data</a:t>
            </a:r>
          </a:p>
          <a:p>
            <a:pPr lvl="1"/>
            <a:r>
              <a:rPr lang="en-US" sz="1700"/>
              <a:t>If you change missing entries to zero then</a:t>
            </a:r>
            <a:r>
              <a:rPr lang="en-PH" sz="1700"/>
              <a:t> zeroes in your data may not really mean zero (i.e. a missing value may just be a lack of opportunity for measurement)</a:t>
            </a:r>
          </a:p>
          <a:p>
            <a:pPr lvl="1"/>
            <a:r>
              <a:rPr lang="en-PH" sz="1700"/>
              <a:t>These may influence your analysis one way or another if not addressed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7633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FD69-A7B1-721C-0C6F-4B2C80EB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/>
              <a:t>Next Steps</a:t>
            </a:r>
            <a:endParaRPr lang="en-PH" sz="540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CF8DF2CA-AB89-A044-BD45-C9F499C1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3" r="36873" b="-1"/>
          <a:stretch/>
        </p:blipFill>
        <p:spPr>
          <a:xfrm>
            <a:off x="1330107" y="640080"/>
            <a:ext cx="4060626" cy="5577840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5EA0-B8E6-815C-00B0-201CF0D8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/>
              <a:t>Learn R independently – it will become easier as you get to it and what it can let you do with data can be pretty cool!</a:t>
            </a:r>
          </a:p>
          <a:p>
            <a:pPr lvl="1"/>
            <a:r>
              <a:rPr lang="en-US" sz="2200"/>
              <a:t>Start with: </a:t>
            </a:r>
            <a:r>
              <a:rPr lang="pt-BR" sz="2200">
                <a:hlinkClick r:id="rId3"/>
              </a:rPr>
              <a:t>R for data science (linkedin.com)</a:t>
            </a:r>
            <a:endParaRPr lang="en-US" sz="2200"/>
          </a:p>
          <a:p>
            <a:pPr lvl="1"/>
            <a:r>
              <a:rPr lang="en-US" sz="2200"/>
              <a:t>Then explore other ways of learning such as more advanced courses, blogs, forums, etc.</a:t>
            </a:r>
          </a:p>
          <a:p>
            <a:pPr marL="0" indent="0">
              <a:buNone/>
            </a:pPr>
            <a:endParaRPr lang="en-PH" sz="2200"/>
          </a:p>
        </p:txBody>
      </p:sp>
    </p:spTree>
    <p:extLst>
      <p:ext uri="{BB962C8B-B14F-4D97-AF65-F5344CB8AC3E}">
        <p14:creationId xmlns:p14="http://schemas.microsoft.com/office/powerpoint/2010/main" val="286418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17CF3-DF42-327B-2696-BC7459294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7" t="6484" r="1809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A4AF2-18B2-7016-54C5-EB758AA2A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Thank you</a:t>
            </a:r>
            <a:endParaRPr lang="en-PH" sz="4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C18147AF-BB65-7B1A-CC29-A446EC02D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3" r="24696"/>
          <a:stretch/>
        </p:blipFill>
        <p:spPr>
          <a:xfrm>
            <a:off x="6781799" y="1714500"/>
            <a:ext cx="5410201" cy="51435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ED8A68-A582-AC62-104E-E319E9DB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FFBC8-BC9C-D386-6496-A66B1162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50409"/>
            <a:ext cx="10222952" cy="1228299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What is R?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BE63-CF71-7204-8875-FB66FE6B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183642"/>
            <a:ext cx="5334199" cy="411501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R is a programming language and free software environment used for statistical computing, data analysis, and graphical representation. </a:t>
            </a:r>
          </a:p>
          <a:p>
            <a:r>
              <a:rPr lang="en-US" sz="2000">
                <a:ea typeface="+mn-lt"/>
                <a:cs typeface="+mn-lt"/>
              </a:rPr>
              <a:t>R as a powerful tool for data analysis and visualization that can help convey insights effectively.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Its extensive range of libraries, tools, and packages make it an ideal choice for handling and extracting insights from diverse datasets.</a:t>
            </a:r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64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1C074-B640-466C-8EAD-C1CB254A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>
                <a:ea typeface="Calibri Light"/>
                <a:cs typeface="Calibri Light"/>
              </a:rPr>
              <a:t>Leveraging R for Data Analysis</a:t>
            </a:r>
            <a:endParaRPr lang="en-US" sz="40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0F76C50-E210-6FE5-EE70-A54E1319E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565642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D2B22440-A922-EC4C-E40E-38F5ABC995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615" r="1732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9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D5421-5137-E858-C625-4215DC93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Installing R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FBE19-957D-682B-3520-249CB8073C00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Go to: </a:t>
            </a:r>
            <a:r>
              <a:rPr lang="en-US" sz="2200" dirty="0">
                <a:hlinkClick r:id="rId2"/>
              </a:rPr>
              <a:t>https://cran.r-project.org/</a:t>
            </a:r>
            <a:endParaRPr lang="en-US" sz="2200">
              <a:cs typeface="Calibri" panose="020F0502020204030204"/>
            </a:endParaRPr>
          </a:p>
        </p:txBody>
      </p:sp>
      <p:pic>
        <p:nvPicPr>
          <p:cNvPr id="4" name="Content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7B47AEE-E7E4-EF6A-E220-D9FDAD18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1843" y="2290936"/>
            <a:ext cx="9316122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B5B94-9F0F-159A-1763-A4551B75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ea typeface="Calibri Light"/>
                <a:cs typeface="Calibri Light"/>
              </a:rPr>
              <a:t>Setting Up R-Studio</a:t>
            </a:r>
            <a:endParaRPr lang="en-US" sz="54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F604EB1-B2F3-A151-72E6-ADC95D33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96" y="1469310"/>
            <a:ext cx="6442193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6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6D2F-4E32-C394-27A9-25C396D4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latin typeface="+mj-lt"/>
                <a:ea typeface="+mj-ea"/>
                <a:cs typeface="+mj-cs"/>
              </a:rPr>
              <a:t>Start a New Project in 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F511C83-B5CA-250A-B8A3-FAA1687F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9" r="6919" b="-2"/>
          <a:stretch/>
        </p:blipFill>
        <p:spPr>
          <a:xfrm>
            <a:off x="20" y="2198608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5" name="Picture 4" descr="A screenshot of a project&#10;&#10;Description automatically generated">
            <a:extLst>
              <a:ext uri="{FF2B5EF4-FFF2-40B4-BE49-F238E27FC236}">
                <a16:creationId xmlns:a16="http://schemas.microsoft.com/office/drawing/2014/main" id="{6AF88A8A-CAC8-3800-81EC-C7857A680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1" b="-1"/>
          <a:stretch/>
        </p:blipFill>
        <p:spPr>
          <a:xfrm>
            <a:off x="5940491" y="2195558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844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5D334-AC13-8049-DCD9-765E2B8D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Getting Data into R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361965C-3349-FDCE-C97B-E480CCF96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3217354"/>
            <a:ext cx="5614416" cy="2456307"/>
          </a:xfrm>
          <a:prstGeom prst="rect">
            <a:avLst/>
          </a:prstGeom>
        </p:spPr>
      </p:pic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83EFCD4-0781-2701-EC8C-4DEBFC2F1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3315606"/>
            <a:ext cx="5614416" cy="22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688008-748F-A492-BBCF-16152A0EC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4D4B1-8835-D185-30FD-A1E94F21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Demonstration of R codes for</a:t>
            </a:r>
            <a:endParaRPr lang="en-US" dirty="0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260CC699-213C-2BB7-1F5E-806919AE0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2603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511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AB33D-F963-05AA-64FD-D0A78AA1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dirty="0">
                <a:cs typeface="Calibri Light"/>
              </a:rPr>
              <a:t>Demonstration ChatGPT and R</a:t>
            </a:r>
            <a:endParaRPr lang="en-US" sz="38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D324B-0854-B136-1938-27DA2AEF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A cartoon character with a chat bubble&#10;&#10;Description automatically generated">
            <a:extLst>
              <a:ext uri="{FF2B5EF4-FFF2-40B4-BE49-F238E27FC236}">
                <a16:creationId xmlns:a16="http://schemas.microsoft.com/office/drawing/2014/main" id="{26460985-CCED-E8B2-7F93-99BA0E95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94441"/>
            <a:ext cx="6903720" cy="34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e3d019-3964-46b2-898d-6261f79172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EB3442675384ABB97E333933D4E6B" ma:contentTypeVersion="14" ma:contentTypeDescription="Create a new document." ma:contentTypeScope="" ma:versionID="2cbee307529dde348665e97206454b92">
  <xsd:schema xmlns:xsd="http://www.w3.org/2001/XMLSchema" xmlns:xs="http://www.w3.org/2001/XMLSchema" xmlns:p="http://schemas.microsoft.com/office/2006/metadata/properties" xmlns:ns3="c9e3d019-3964-46b2-898d-6261f7917261" xmlns:ns4="5af09da7-0bb8-4c71-84a1-cd55f61d763d" targetNamespace="http://schemas.microsoft.com/office/2006/metadata/properties" ma:root="true" ma:fieldsID="6f8dde99d24b208e013ac1b9040d85f7" ns3:_="" ns4:_="">
    <xsd:import namespace="c9e3d019-3964-46b2-898d-6261f7917261"/>
    <xsd:import namespace="5af09da7-0bb8-4c71-84a1-cd55f61d763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3d019-3964-46b2-898d-6261f791726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09da7-0bb8-4c71-84a1-cd55f61d76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ACAC6C-8FF1-4B01-8B92-5B52E976A683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c9e3d019-3964-46b2-898d-6261f7917261"/>
    <ds:schemaRef ds:uri="http://purl.org/dc/elements/1.1/"/>
    <ds:schemaRef ds:uri="http://purl.org/dc/dcmitype/"/>
    <ds:schemaRef ds:uri="5af09da7-0bb8-4c71-84a1-cd55f61d763d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653ADE-72A1-4ED0-BBC1-00138B109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3d019-3964-46b2-898d-6261f7917261"/>
    <ds:schemaRef ds:uri="5af09da7-0bb8-4c71-84a1-cd55f61d7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69990D-1FA2-41F9-9B2B-400959BE06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Widescreen</PresentationFormat>
  <Paragraphs>50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Introduction to R</vt:lpstr>
      <vt:lpstr>What is R? </vt:lpstr>
      <vt:lpstr>Leveraging R for Data Analysis</vt:lpstr>
      <vt:lpstr>Installing R</vt:lpstr>
      <vt:lpstr>Setting Up R-Studio</vt:lpstr>
      <vt:lpstr>Start a New Project in R</vt:lpstr>
      <vt:lpstr>Getting Data into R</vt:lpstr>
      <vt:lpstr>Demonstration of R codes for</vt:lpstr>
      <vt:lpstr>Demonstration ChatGPT and R</vt:lpstr>
      <vt:lpstr>Tips (that maybe useful for your homework)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Franzuela Cardenas</dc:creator>
  <cp:lastModifiedBy>Yili Lin</cp:lastModifiedBy>
  <cp:revision>28</cp:revision>
  <dcterms:created xsi:type="dcterms:W3CDTF">2023-08-21T22:13:50Z</dcterms:created>
  <dcterms:modified xsi:type="dcterms:W3CDTF">2024-01-23T02:10:20Z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0x010100C7EEB3442675384ABB97E333933D4E6B</vt:lpwstr>
  </property>
</Properties>
</file>