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62" d="100"/>
          <a:sy n="62" d="100"/>
        </p:scale>
        <p:origin x="6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29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61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502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695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818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10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037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599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620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562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505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11/6/2023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721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19" r:id="rId6"/>
    <p:sldLayoutId id="2147483715" r:id="rId7"/>
    <p:sldLayoutId id="2147483716" r:id="rId8"/>
    <p:sldLayoutId id="2147483717" r:id="rId9"/>
    <p:sldLayoutId id="2147483718" r:id="rId10"/>
    <p:sldLayoutId id="214748372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176782-59BD-C703-1ABA-B773EC43617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9887" r="-1" b="23848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8C93C3A-A477-6AB0-76B2-5E23CCD4B3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10000">
                <a:solidFill>
                  <a:schemeClr val="bg1"/>
                </a:solidFill>
              </a:rPr>
              <a:t>Logistic Regression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8D241E-DF06-393D-6FEC-DD14489507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</a:rPr>
              <a:t>Week 2 </a:t>
            </a:r>
          </a:p>
          <a:p>
            <a:pPr algn="ctr"/>
            <a:r>
              <a:rPr lang="en-US" sz="3200">
                <a:solidFill>
                  <a:schemeClr val="bg1"/>
                </a:solidFill>
              </a:rPr>
              <a:t>Question 2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06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E7503A44-7C0B-4048-B909-305B4CB0F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76BE3E-3A3D-A1B4-BA03-526021E10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267" y="717646"/>
            <a:ext cx="10833465" cy="126649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900"/>
              <a:t>Regress death in 6-months on various current disabilities, age, gender, and pairwise interactions of these variables</a:t>
            </a:r>
          </a:p>
        </p:txBody>
      </p:sp>
      <p:pic>
        <p:nvPicPr>
          <p:cNvPr id="5" name="Content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151BD51B-6B4E-7F04-7F4D-270376F02B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77" y="2100071"/>
            <a:ext cx="4016728" cy="4261782"/>
          </a:xfrm>
          <a:prstGeom prst="rect">
            <a:avLst/>
          </a:prstGeom>
        </p:spPr>
      </p:pic>
      <p:pic>
        <p:nvPicPr>
          <p:cNvPr id="7" name="Picture 6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AAA42EAE-C73E-D7E4-A44B-221A3BA9DD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8837" y="2100071"/>
            <a:ext cx="3484008" cy="4261784"/>
          </a:xfrm>
          <a:prstGeom prst="rect">
            <a:avLst/>
          </a:prstGeom>
        </p:spPr>
      </p:pic>
      <p:pic>
        <p:nvPicPr>
          <p:cNvPr id="9" name="Picture 8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6DAC15DC-00EB-6048-FA65-47D5ED2306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2160" y="2100071"/>
            <a:ext cx="3984766" cy="4261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924510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DarkSeedLeftStep">
      <a:dk1>
        <a:srgbClr val="000000"/>
      </a:dk1>
      <a:lt1>
        <a:srgbClr val="FFFFFF"/>
      </a:lt1>
      <a:dk2>
        <a:srgbClr val="253C22"/>
      </a:dk2>
      <a:lt2>
        <a:srgbClr val="E8E3E2"/>
      </a:lt2>
      <a:accent1>
        <a:srgbClr val="3FAFBF"/>
      </a:accent1>
      <a:accent2>
        <a:srgbClr val="30B58E"/>
      </a:accent2>
      <a:accent3>
        <a:srgbClr val="3CB65F"/>
      </a:accent3>
      <a:accent4>
        <a:srgbClr val="43B931"/>
      </a:accent4>
      <a:accent5>
        <a:srgbClr val="7AAF3A"/>
      </a:accent5>
      <a:accent6>
        <a:srgbClr val="A3A72C"/>
      </a:accent6>
      <a:hlink>
        <a:srgbClr val="549030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25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Modern Love</vt:lpstr>
      <vt:lpstr>The Hand</vt:lpstr>
      <vt:lpstr>SketchyVTI</vt:lpstr>
      <vt:lpstr>Logistic Regression</vt:lpstr>
      <vt:lpstr>Regress death in 6-months on various current disabilities, age, gender, and pairwise interactions of these variables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 Regression</dc:title>
  <dc:creator>Yili Lin</dc:creator>
  <cp:lastModifiedBy>Yili Lin</cp:lastModifiedBy>
  <cp:revision>1</cp:revision>
  <dcterms:created xsi:type="dcterms:W3CDTF">2023-11-07T00:18:37Z</dcterms:created>
  <dcterms:modified xsi:type="dcterms:W3CDTF">2023-11-07T02:13:04Z</dcterms:modified>
</cp:coreProperties>
</file>