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19"/>
  </p:notesMasterIdLst>
  <p:sldIdLst>
    <p:sldId id="260" r:id="rId7"/>
    <p:sldId id="262" r:id="rId8"/>
    <p:sldId id="288" r:id="rId9"/>
    <p:sldId id="265" r:id="rId10"/>
    <p:sldId id="266" r:id="rId11"/>
    <p:sldId id="289" r:id="rId12"/>
    <p:sldId id="290" r:id="rId13"/>
    <p:sldId id="291" r:id="rId14"/>
    <p:sldId id="292" r:id="rId15"/>
    <p:sldId id="293" r:id="rId16"/>
    <p:sldId id="294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C233F-BA63-4E25-9591-B943E64C8DEA}" v="22" dt="2024-10-18T16:37:01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1"/>
    <p:restoredTop sz="96405"/>
  </p:normalViewPr>
  <p:slideViewPr>
    <p:cSldViewPr snapToGrid="0">
      <p:cViewPr varScale="1">
        <p:scale>
          <a:sx n="72" d="100"/>
          <a:sy n="72" d="100"/>
        </p:scale>
        <p:origin x="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C7FB5238-4B6F-4C96-8B4F-604D5BAC4E26}"/>
    <pc:docChg chg="delSld">
      <pc:chgData name="Yili Lin" userId="4f5ea914-e9ae-44cc-983b-ec5bd1f2dd00" providerId="ADAL" clId="{C7FB5238-4B6F-4C96-8B4F-604D5BAC4E26}" dt="2024-09-28T21:03:59.501" v="4" actId="47"/>
      <pc:docMkLst>
        <pc:docMk/>
      </pc:docMkLst>
      <pc:sldChg chg="del">
        <pc:chgData name="Yili Lin" userId="4f5ea914-e9ae-44cc-983b-ec5bd1f2dd00" providerId="ADAL" clId="{C7FB5238-4B6F-4C96-8B4F-604D5BAC4E26}" dt="2024-09-28T21:03:44.258" v="0" actId="47"/>
        <pc:sldMkLst>
          <pc:docMk/>
          <pc:sldMk cId="3258622965" sldId="257"/>
        </pc:sldMkLst>
      </pc:sldChg>
      <pc:sldChg chg="del">
        <pc:chgData name="Yili Lin" userId="4f5ea914-e9ae-44cc-983b-ec5bd1f2dd00" providerId="ADAL" clId="{C7FB5238-4B6F-4C96-8B4F-604D5BAC4E26}" dt="2024-09-28T21:03:45.773" v="2" actId="47"/>
        <pc:sldMkLst>
          <pc:docMk/>
          <pc:sldMk cId="2060570052" sldId="263"/>
        </pc:sldMkLst>
      </pc:sldChg>
      <pc:sldChg chg="del">
        <pc:chgData name="Yili Lin" userId="4f5ea914-e9ae-44cc-983b-ec5bd1f2dd00" providerId="ADAL" clId="{C7FB5238-4B6F-4C96-8B4F-604D5BAC4E26}" dt="2024-09-28T21:03:44.852" v="1" actId="47"/>
        <pc:sldMkLst>
          <pc:docMk/>
          <pc:sldMk cId="3963550633" sldId="264"/>
        </pc:sldMkLst>
      </pc:sldChg>
      <pc:sldChg chg="del">
        <pc:chgData name="Yili Lin" userId="4f5ea914-e9ae-44cc-983b-ec5bd1f2dd00" providerId="ADAL" clId="{C7FB5238-4B6F-4C96-8B4F-604D5BAC4E26}" dt="2024-09-28T21:03:58.876" v="3" actId="47"/>
        <pc:sldMkLst>
          <pc:docMk/>
          <pc:sldMk cId="3100382552" sldId="285"/>
        </pc:sldMkLst>
      </pc:sldChg>
      <pc:sldChg chg="del">
        <pc:chgData name="Yili Lin" userId="4f5ea914-e9ae-44cc-983b-ec5bd1f2dd00" providerId="ADAL" clId="{C7FB5238-4B6F-4C96-8B4F-604D5BAC4E26}" dt="2024-09-28T21:03:59.501" v="4" actId="47"/>
        <pc:sldMkLst>
          <pc:docMk/>
          <pc:sldMk cId="13110479" sldId="286"/>
        </pc:sldMkLst>
      </pc:sldChg>
    </pc:docChg>
  </pc:docChgLst>
  <pc:docChgLst>
    <pc:chgData name="Yili Lin" userId="4f5ea914-e9ae-44cc-983b-ec5bd1f2dd00" providerId="ADAL" clId="{5BE23AF2-118B-4BAF-A85D-FCC69C1BA122}"/>
    <pc:docChg chg="undo redo custSel addSld delSld modSld">
      <pc:chgData name="Yili Lin" userId="4f5ea914-e9ae-44cc-983b-ec5bd1f2dd00" providerId="ADAL" clId="{5BE23AF2-118B-4BAF-A85D-FCC69C1BA122}" dt="2024-09-08T20:10:41.305" v="621" actId="122"/>
      <pc:docMkLst>
        <pc:docMk/>
      </pc:docMkLst>
      <pc:sldChg chg="del">
        <pc:chgData name="Yili Lin" userId="4f5ea914-e9ae-44cc-983b-ec5bd1f2dd00" providerId="ADAL" clId="{5BE23AF2-118B-4BAF-A85D-FCC69C1BA122}" dt="2024-09-08T15:54:16.315" v="1" actId="47"/>
        <pc:sldMkLst>
          <pc:docMk/>
          <pc:sldMk cId="1765512352" sldId="256"/>
        </pc:sldMkLst>
      </pc:sldChg>
      <pc:sldChg chg="addSp delSp modSp mod">
        <pc:chgData name="Yili Lin" userId="4f5ea914-e9ae-44cc-983b-ec5bd1f2dd00" providerId="ADAL" clId="{5BE23AF2-118B-4BAF-A85D-FCC69C1BA122}" dt="2024-09-08T16:03:01.949" v="96" actId="20577"/>
        <pc:sldMkLst>
          <pc:docMk/>
          <pc:sldMk cId="3258622965" sldId="257"/>
        </pc:sldMkLst>
        <pc:spChg chg="mod">
          <ac:chgData name="Yili Lin" userId="4f5ea914-e9ae-44cc-983b-ec5bd1f2dd00" providerId="ADAL" clId="{5BE23AF2-118B-4BAF-A85D-FCC69C1BA122}" dt="2024-09-08T15:56:53.310" v="41" actId="113"/>
          <ac:spMkLst>
            <pc:docMk/>
            <pc:sldMk cId="3258622965" sldId="257"/>
            <ac:spMk id="2" creationId="{67ADE210-04F2-C333-E82F-063748B5B191}"/>
          </ac:spMkLst>
        </pc:spChg>
        <pc:spChg chg="add mod">
          <ac:chgData name="Yili Lin" userId="4f5ea914-e9ae-44cc-983b-ec5bd1f2dd00" providerId="ADAL" clId="{5BE23AF2-118B-4BAF-A85D-FCC69C1BA122}" dt="2024-09-08T16:03:01.949" v="96" actId="20577"/>
          <ac:spMkLst>
            <pc:docMk/>
            <pc:sldMk cId="3258622965" sldId="257"/>
            <ac:spMk id="4" creationId="{D234F0D4-037D-6FE3-A9CC-6DEF9BD5D337}"/>
          </ac:spMkLst>
        </pc:spChg>
        <pc:spChg chg="add del mod">
          <ac:chgData name="Yili Lin" userId="4f5ea914-e9ae-44cc-983b-ec5bd1f2dd00" providerId="ADAL" clId="{5BE23AF2-118B-4BAF-A85D-FCC69C1BA122}" dt="2024-09-08T16:02:58.642" v="95" actId="478"/>
          <ac:spMkLst>
            <pc:docMk/>
            <pc:sldMk cId="3258622965" sldId="257"/>
            <ac:spMk id="5" creationId="{32C9D8B1-2623-FF0C-0823-D39B699D87F6}"/>
          </ac:spMkLst>
        </pc:spChg>
      </pc:sldChg>
      <pc:sldChg chg="del">
        <pc:chgData name="Yili Lin" userId="4f5ea914-e9ae-44cc-983b-ec5bd1f2dd00" providerId="ADAL" clId="{5BE23AF2-118B-4BAF-A85D-FCC69C1BA122}" dt="2024-09-08T16:27:03.499" v="184" actId="47"/>
        <pc:sldMkLst>
          <pc:docMk/>
          <pc:sldMk cId="2501647310" sldId="258"/>
        </pc:sldMkLst>
      </pc:sldChg>
      <pc:sldChg chg="del">
        <pc:chgData name="Yili Lin" userId="4f5ea914-e9ae-44cc-983b-ec5bd1f2dd00" providerId="ADAL" clId="{5BE23AF2-118B-4BAF-A85D-FCC69C1BA122}" dt="2024-09-08T18:21:05.101" v="482" actId="47"/>
        <pc:sldMkLst>
          <pc:docMk/>
          <pc:sldMk cId="1573825497" sldId="259"/>
        </pc:sldMkLst>
      </pc:sldChg>
      <pc:sldChg chg="modSp add mod">
        <pc:chgData name="Yili Lin" userId="4f5ea914-e9ae-44cc-983b-ec5bd1f2dd00" providerId="ADAL" clId="{5BE23AF2-118B-4BAF-A85D-FCC69C1BA122}" dt="2024-09-08T20:09:06.545" v="617" actId="113"/>
        <pc:sldMkLst>
          <pc:docMk/>
          <pc:sldMk cId="2968628858" sldId="260"/>
        </pc:sldMkLst>
        <pc:spChg chg="mod">
          <ac:chgData name="Yili Lin" userId="4f5ea914-e9ae-44cc-983b-ec5bd1f2dd00" providerId="ADAL" clId="{5BE23AF2-118B-4BAF-A85D-FCC69C1BA122}" dt="2024-09-08T20:09:06.545" v="617" actId="113"/>
          <ac:spMkLst>
            <pc:docMk/>
            <pc:sldMk cId="2968628858" sldId="260"/>
            <ac:spMk id="7" creationId="{A9199008-FA7F-E626-60CB-AC2CECA62B9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6:19:51.817" v="183" actId="14100"/>
        <pc:sldMkLst>
          <pc:docMk/>
          <pc:sldMk cId="2207275922" sldId="261"/>
        </pc:sldMkLst>
        <pc:spChg chg="mod">
          <ac:chgData name="Yili Lin" userId="4f5ea914-e9ae-44cc-983b-ec5bd1f2dd00" providerId="ADAL" clId="{5BE23AF2-118B-4BAF-A85D-FCC69C1BA122}" dt="2024-09-08T16:09:57.741" v="112" actId="20577"/>
          <ac:spMkLst>
            <pc:docMk/>
            <pc:sldMk cId="2207275922" sldId="261"/>
            <ac:spMk id="2" creationId="{67ADE210-04F2-C333-E82F-063748B5B191}"/>
          </ac:spMkLst>
        </pc:spChg>
        <pc:spChg chg="mod">
          <ac:chgData name="Yili Lin" userId="4f5ea914-e9ae-44cc-983b-ec5bd1f2dd00" providerId="ADAL" clId="{5BE23AF2-118B-4BAF-A85D-FCC69C1BA122}" dt="2024-09-08T16:14:10.028" v="152" actId="20577"/>
          <ac:spMkLst>
            <pc:docMk/>
            <pc:sldMk cId="2207275922" sldId="26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10:40.877" v="127" actId="478"/>
          <ac:spMkLst>
            <pc:docMk/>
            <pc:sldMk cId="2207275922" sldId="261"/>
            <ac:spMk id="5" creationId="{32C9D8B1-2623-FF0C-0823-D39B699D87F6}"/>
          </ac:spMkLst>
        </pc:spChg>
        <pc:spChg chg="add mod">
          <ac:chgData name="Yili Lin" userId="4f5ea914-e9ae-44cc-983b-ec5bd1f2dd00" providerId="ADAL" clId="{5BE23AF2-118B-4BAF-A85D-FCC69C1BA122}" dt="2024-09-08T16:19:51.817" v="183" actId="14100"/>
          <ac:spMkLst>
            <pc:docMk/>
            <pc:sldMk cId="2207275922" sldId="261"/>
            <ac:spMk id="12" creationId="{86799A2F-7659-0BF9-8DF1-6A93981D815A}"/>
          </ac:spMkLst>
        </pc:spChg>
        <pc:picChg chg="add del">
          <ac:chgData name="Yili Lin" userId="4f5ea914-e9ae-44cc-983b-ec5bd1f2dd00" providerId="ADAL" clId="{5BE23AF2-118B-4BAF-A85D-FCC69C1BA122}" dt="2024-09-08T16:15:45.064" v="155" actId="478"/>
          <ac:picMkLst>
            <pc:docMk/>
            <pc:sldMk cId="2207275922" sldId="261"/>
            <ac:picMk id="6" creationId="{816E3F20-57E2-FD02-409A-52DF6755B0A8}"/>
          </ac:picMkLst>
        </pc:picChg>
        <pc:picChg chg="add mod ord">
          <ac:chgData name="Yili Lin" userId="4f5ea914-e9ae-44cc-983b-ec5bd1f2dd00" providerId="ADAL" clId="{5BE23AF2-118B-4BAF-A85D-FCC69C1BA122}" dt="2024-09-08T16:19:46.985" v="181" actId="14100"/>
          <ac:picMkLst>
            <pc:docMk/>
            <pc:sldMk cId="2207275922" sldId="261"/>
            <ac:picMk id="11" creationId="{C0A9F356-B89E-8659-AA5B-C05512D8898A}"/>
          </ac:picMkLst>
        </pc:picChg>
      </pc:sldChg>
      <pc:sldChg chg="modSp add mod">
        <pc:chgData name="Yili Lin" userId="4f5ea914-e9ae-44cc-983b-ec5bd1f2dd00" providerId="ADAL" clId="{5BE23AF2-118B-4BAF-A85D-FCC69C1BA122}" dt="2024-09-08T19:55:16.774" v="483" actId="14100"/>
        <pc:sldMkLst>
          <pc:docMk/>
          <pc:sldMk cId="594291713" sldId="262"/>
        </pc:sldMkLst>
        <pc:spChg chg="mod">
          <ac:chgData name="Yili Lin" userId="4f5ea914-e9ae-44cc-983b-ec5bd1f2dd00" providerId="ADAL" clId="{5BE23AF2-118B-4BAF-A85D-FCC69C1BA122}" dt="2024-09-08T19:55:16.774" v="483" actId="14100"/>
          <ac:spMkLst>
            <pc:docMk/>
            <pc:sldMk cId="594291713" sldId="262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28.404" v="488" actId="5793"/>
        <pc:sldMkLst>
          <pc:docMk/>
          <pc:sldMk cId="2060570052" sldId="263"/>
        </pc:sldMkLst>
        <pc:spChg chg="add mod">
          <ac:chgData name="Yili Lin" userId="4f5ea914-e9ae-44cc-983b-ec5bd1f2dd00" providerId="ADAL" clId="{5BE23AF2-118B-4BAF-A85D-FCC69C1BA122}" dt="2024-09-08T19:55:28.404" v="488" actId="5793"/>
          <ac:spMkLst>
            <pc:docMk/>
            <pc:sldMk cId="2060570052" sldId="263"/>
            <ac:spMk id="3" creationId="{6D4FD582-4B44-1F25-D8B8-A6425F80C692}"/>
          </ac:spMkLst>
        </pc:spChg>
        <pc:spChg chg="del mod">
          <ac:chgData name="Yili Lin" userId="4f5ea914-e9ae-44cc-983b-ec5bd1f2dd00" providerId="ADAL" clId="{5BE23AF2-118B-4BAF-A85D-FCC69C1BA122}" dt="2024-09-08T19:55:21.792" v="484" actId="478"/>
          <ac:spMkLst>
            <pc:docMk/>
            <pc:sldMk cId="2060570052" sldId="263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38.468" v="494" actId="5793"/>
        <pc:sldMkLst>
          <pc:docMk/>
          <pc:sldMk cId="3963550633" sldId="264"/>
        </pc:sldMkLst>
        <pc:spChg chg="add mod">
          <ac:chgData name="Yili Lin" userId="4f5ea914-e9ae-44cc-983b-ec5bd1f2dd00" providerId="ADAL" clId="{5BE23AF2-118B-4BAF-A85D-FCC69C1BA122}" dt="2024-09-08T19:55:38.468" v="494" actId="5793"/>
          <ac:spMkLst>
            <pc:docMk/>
            <pc:sldMk cId="3963550633" sldId="264"/>
            <ac:spMk id="3" creationId="{7A6ED16E-5E55-50E3-EBF9-62370AEF54DD}"/>
          </ac:spMkLst>
        </pc:spChg>
        <pc:spChg chg="del mod">
          <ac:chgData name="Yili Lin" userId="4f5ea914-e9ae-44cc-983b-ec5bd1f2dd00" providerId="ADAL" clId="{5BE23AF2-118B-4BAF-A85D-FCC69C1BA122}" dt="2024-09-08T19:55:31.685" v="489" actId="478"/>
          <ac:spMkLst>
            <pc:docMk/>
            <pc:sldMk cId="3963550633" sldId="264"/>
            <ac:spMk id="5" creationId="{32C9D8B1-2623-FF0C-0823-D39B699D87F6}"/>
          </ac:spMkLst>
        </pc:spChg>
      </pc:sldChg>
      <pc:sldChg chg="addSp modSp add mod">
        <pc:chgData name="Yili Lin" userId="4f5ea914-e9ae-44cc-983b-ec5bd1f2dd00" providerId="ADAL" clId="{5BE23AF2-118B-4BAF-A85D-FCC69C1BA122}" dt="2024-09-08T16:19:33.139" v="180" actId="14100"/>
        <pc:sldMkLst>
          <pc:docMk/>
          <pc:sldMk cId="2601327196" sldId="265"/>
        </pc:sldMkLst>
        <pc:spChg chg="mod">
          <ac:chgData name="Yili Lin" userId="4f5ea914-e9ae-44cc-983b-ec5bd1f2dd00" providerId="ADAL" clId="{5BE23AF2-118B-4BAF-A85D-FCC69C1BA122}" dt="2024-09-08T16:14:15.263" v="153" actId="20577"/>
          <ac:spMkLst>
            <pc:docMk/>
            <pc:sldMk cId="2601327196" sldId="265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19:33.139" v="180" actId="14100"/>
          <ac:spMkLst>
            <pc:docMk/>
            <pc:sldMk cId="2601327196" sldId="265"/>
            <ac:spMk id="6" creationId="{46D99062-6CD1-E5C0-384C-BE864EDADE1D}"/>
          </ac:spMkLst>
        </pc:spChg>
        <pc:picChg chg="add mod ord">
          <ac:chgData name="Yili Lin" userId="4f5ea914-e9ae-44cc-983b-ec5bd1f2dd00" providerId="ADAL" clId="{5BE23AF2-118B-4BAF-A85D-FCC69C1BA122}" dt="2024-09-08T16:18:58.491" v="175" actId="1076"/>
          <ac:picMkLst>
            <pc:docMk/>
            <pc:sldMk cId="2601327196" sldId="265"/>
            <ac:picMk id="5" creationId="{2737A4D4-42F4-55BE-8477-FF5150BB1F00}"/>
          </ac:picMkLst>
        </pc:picChg>
      </pc:sldChg>
      <pc:sldChg chg="add">
        <pc:chgData name="Yili Lin" userId="4f5ea914-e9ae-44cc-983b-ec5bd1f2dd00" providerId="ADAL" clId="{5BE23AF2-118B-4BAF-A85D-FCC69C1BA122}" dt="2024-09-08T16:14:04.157" v="151"/>
        <pc:sldMkLst>
          <pc:docMk/>
          <pc:sldMk cId="3181568235" sldId="266"/>
        </pc:sldMkLst>
      </pc:sldChg>
      <pc:sldChg chg="addSp delSp modSp add del mod">
        <pc:chgData name="Yili Lin" userId="4f5ea914-e9ae-44cc-983b-ec5bd1f2dd00" providerId="ADAL" clId="{5BE23AF2-118B-4BAF-A85D-FCC69C1BA122}" dt="2024-09-08T19:58:09.411" v="521" actId="47"/>
        <pc:sldMkLst>
          <pc:docMk/>
          <pc:sldMk cId="671289372" sldId="267"/>
        </pc:sldMkLst>
        <pc:spChg chg="mod">
          <ac:chgData name="Yili Lin" userId="4f5ea914-e9ae-44cc-983b-ec5bd1f2dd00" providerId="ADAL" clId="{5BE23AF2-118B-4BAF-A85D-FCC69C1BA122}" dt="2024-09-08T16:27:27.440" v="188" actId="255"/>
          <ac:spMkLst>
            <pc:docMk/>
            <pc:sldMk cId="671289372" sldId="267"/>
            <ac:spMk id="2" creationId="{67ADE210-04F2-C333-E82F-063748B5B191}"/>
          </ac:spMkLst>
        </pc:spChg>
        <pc:spChg chg="add mod ord">
          <ac:chgData name="Yili Lin" userId="4f5ea914-e9ae-44cc-983b-ec5bd1f2dd00" providerId="ADAL" clId="{5BE23AF2-118B-4BAF-A85D-FCC69C1BA122}" dt="2024-09-08T16:33:23.415" v="236" actId="767"/>
          <ac:spMkLst>
            <pc:docMk/>
            <pc:sldMk cId="671289372" sldId="267"/>
            <ac:spMk id="3" creationId="{67D8C730-E8EC-9601-E96C-CE42C7D338BB}"/>
          </ac:spMkLst>
        </pc:spChg>
        <pc:spChg chg="add del mod">
          <ac:chgData name="Yili Lin" userId="4f5ea914-e9ae-44cc-983b-ec5bd1f2dd00" providerId="ADAL" clId="{5BE23AF2-118B-4BAF-A85D-FCC69C1BA122}" dt="2024-09-08T19:56:24.867" v="497" actId="1076"/>
          <ac:spMkLst>
            <pc:docMk/>
            <pc:sldMk cId="671289372" sldId="267"/>
            <ac:spMk id="4" creationId="{D234F0D4-037D-6FE3-A9CC-6DEF9BD5D337}"/>
          </ac:spMkLst>
        </pc:spChg>
        <pc:spChg chg="add del mod ord">
          <ac:chgData name="Yili Lin" userId="4f5ea914-e9ae-44cc-983b-ec5bd1f2dd00" providerId="ADAL" clId="{5BE23AF2-118B-4BAF-A85D-FCC69C1BA122}" dt="2024-09-08T16:33:18.696" v="229" actId="11529"/>
          <ac:spMkLst>
            <pc:docMk/>
            <pc:sldMk cId="671289372" sldId="267"/>
            <ac:spMk id="5" creationId="{8A068467-ED57-C146-D4BE-D77A92867F62}"/>
          </ac:spMkLst>
        </pc:spChg>
        <pc:spChg chg="add mod ord">
          <ac:chgData name="Yili Lin" userId="4f5ea914-e9ae-44cc-983b-ec5bd1f2dd00" providerId="ADAL" clId="{5BE23AF2-118B-4BAF-A85D-FCC69C1BA122}" dt="2024-09-08T19:56:19.191" v="496" actId="14100"/>
          <ac:spMkLst>
            <pc:docMk/>
            <pc:sldMk cId="671289372" sldId="267"/>
            <ac:spMk id="6" creationId="{6E81726A-105C-2917-061A-5C42617BA99F}"/>
          </ac:spMkLst>
        </pc:spChg>
        <pc:spChg chg="add mod">
          <ac:chgData name="Yili Lin" userId="4f5ea914-e9ae-44cc-983b-ec5bd1f2dd00" providerId="ADAL" clId="{5BE23AF2-118B-4BAF-A85D-FCC69C1BA122}" dt="2024-09-08T16:34:47.839" v="247"/>
          <ac:spMkLst>
            <pc:docMk/>
            <pc:sldMk cId="671289372" sldId="267"/>
            <ac:spMk id="10" creationId="{4370991D-D3FA-F55A-F889-2E35FC6C8D36}"/>
          </ac:spMkLst>
        </pc:spChg>
        <pc:spChg chg="add del mod ord">
          <ac:chgData name="Yili Lin" userId="4f5ea914-e9ae-44cc-983b-ec5bd1f2dd00" providerId="ADAL" clId="{5BE23AF2-118B-4BAF-A85D-FCC69C1BA122}" dt="2024-09-08T16:37:23.240" v="279" actId="478"/>
          <ac:spMkLst>
            <pc:docMk/>
            <pc:sldMk cId="671289372" sldId="267"/>
            <ac:spMk id="11" creationId="{478E21C0-2D6A-C0BE-8B1D-A1871354D179}"/>
          </ac:spMkLst>
        </pc:spChg>
        <pc:spChg chg="add del mod ord">
          <ac:chgData name="Yili Lin" userId="4f5ea914-e9ae-44cc-983b-ec5bd1f2dd00" providerId="ADAL" clId="{5BE23AF2-118B-4BAF-A85D-FCC69C1BA122}" dt="2024-09-08T16:36:57.646" v="272" actId="478"/>
          <ac:spMkLst>
            <pc:docMk/>
            <pc:sldMk cId="671289372" sldId="267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19:58:07.074" v="520" actId="47"/>
        <pc:sldMkLst>
          <pc:docMk/>
          <pc:sldMk cId="891268272" sldId="268"/>
        </pc:sldMkLst>
        <pc:spChg chg="mod">
          <ac:chgData name="Yili Lin" userId="4f5ea914-e9ae-44cc-983b-ec5bd1f2dd00" providerId="ADAL" clId="{5BE23AF2-118B-4BAF-A85D-FCC69C1BA122}" dt="2024-09-08T16:37:28.895" v="280" actId="20577"/>
          <ac:spMkLst>
            <pc:docMk/>
            <pc:sldMk cId="891268272" sldId="268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37:30.813" v="281" actId="478"/>
          <ac:spMkLst>
            <pc:docMk/>
            <pc:sldMk cId="891268272" sldId="268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1:53.845" v="551" actId="47"/>
        <pc:sldMkLst>
          <pc:docMk/>
          <pc:sldMk cId="2595358161" sldId="269"/>
        </pc:sldMkLst>
        <pc:spChg chg="mod">
          <ac:chgData name="Yili Lin" userId="4f5ea914-e9ae-44cc-983b-ec5bd1f2dd00" providerId="ADAL" clId="{5BE23AF2-118B-4BAF-A85D-FCC69C1BA122}" dt="2024-09-08T19:58:38.973" v="529" actId="1076"/>
          <ac:spMkLst>
            <pc:docMk/>
            <pc:sldMk cId="2595358161" sldId="269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19:57:20.556" v="510" actId="14100"/>
          <ac:spMkLst>
            <pc:docMk/>
            <pc:sldMk cId="2595358161" sldId="269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19:58:34.850" v="528" actId="478"/>
          <ac:spMkLst>
            <pc:docMk/>
            <pc:sldMk cId="2595358161" sldId="269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19:58:23.770" v="525" actId="478"/>
          <ac:spMkLst>
            <pc:docMk/>
            <pc:sldMk cId="2595358161" sldId="269"/>
            <ac:spMk id="12" creationId="{0EA55435-7CC0-4EEC-2E93-5129A2469A97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7:23:49.001" v="431" actId="14100"/>
        <pc:sldMkLst>
          <pc:docMk/>
          <pc:sldMk cId="3673408588" sldId="270"/>
        </pc:sldMkLst>
        <pc:spChg chg="mod">
          <ac:chgData name="Yili Lin" userId="4f5ea914-e9ae-44cc-983b-ec5bd1f2dd00" providerId="ADAL" clId="{5BE23AF2-118B-4BAF-A85D-FCC69C1BA122}" dt="2024-09-08T16:49:20.061" v="287" actId="113"/>
          <ac:spMkLst>
            <pc:docMk/>
            <pc:sldMk cId="3673408588" sldId="270"/>
            <ac:spMk id="2" creationId="{67ADE210-04F2-C333-E82F-063748B5B191}"/>
          </ac:spMkLst>
        </pc:spChg>
        <pc:spChg chg="del">
          <ac:chgData name="Yili Lin" userId="4f5ea914-e9ae-44cc-983b-ec5bd1f2dd00" providerId="ADAL" clId="{5BE23AF2-118B-4BAF-A85D-FCC69C1BA122}" dt="2024-09-08T16:51:54.627" v="288" actId="478"/>
          <ac:spMkLst>
            <pc:docMk/>
            <pc:sldMk cId="3673408588" sldId="270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57:35.861" v="313" actId="5793"/>
          <ac:spMkLst>
            <pc:docMk/>
            <pc:sldMk cId="3673408588" sldId="270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6:52:00.979" v="291" actId="478"/>
          <ac:spMkLst>
            <pc:docMk/>
            <pc:sldMk cId="3673408588" sldId="270"/>
            <ac:spMk id="6" creationId="{6E81726A-105C-2917-061A-5C42617BA99F}"/>
          </ac:spMkLst>
        </pc:spChg>
        <pc:spChg chg="del">
          <ac:chgData name="Yili Lin" userId="4f5ea914-e9ae-44cc-983b-ec5bd1f2dd00" providerId="ADAL" clId="{5BE23AF2-118B-4BAF-A85D-FCC69C1BA122}" dt="2024-09-08T16:51:59.191" v="290" actId="478"/>
          <ac:spMkLst>
            <pc:docMk/>
            <pc:sldMk cId="3673408588" sldId="270"/>
            <ac:spMk id="11" creationId="{478E21C0-2D6A-C0BE-8B1D-A1871354D179}"/>
          </ac:spMkLst>
        </pc:spChg>
        <pc:spChg chg="del">
          <ac:chgData name="Yili Lin" userId="4f5ea914-e9ae-44cc-983b-ec5bd1f2dd00" providerId="ADAL" clId="{5BE23AF2-118B-4BAF-A85D-FCC69C1BA122}" dt="2024-09-08T16:51:57.216" v="289" actId="478"/>
          <ac:spMkLst>
            <pc:docMk/>
            <pc:sldMk cId="3673408588" sldId="270"/>
            <ac:spMk id="12" creationId="{0EA55435-7CC0-4EEC-2E93-5129A2469A97}"/>
          </ac:spMkLst>
        </pc:spChg>
        <pc:spChg chg="add mod">
          <ac:chgData name="Yili Lin" userId="4f5ea914-e9ae-44cc-983b-ec5bd1f2dd00" providerId="ADAL" clId="{5BE23AF2-118B-4BAF-A85D-FCC69C1BA122}" dt="2024-09-08T17:23:49.001" v="431" actId="14100"/>
          <ac:spMkLst>
            <pc:docMk/>
            <pc:sldMk cId="3673408588" sldId="270"/>
            <ac:spMk id="14" creationId="{D95D7567-3322-4F69-4120-CC5D54445884}"/>
          </ac:spMkLst>
        </pc:spChg>
        <pc:picChg chg="add mod">
          <ac:chgData name="Yili Lin" userId="4f5ea914-e9ae-44cc-983b-ec5bd1f2dd00" providerId="ADAL" clId="{5BE23AF2-118B-4BAF-A85D-FCC69C1BA122}" dt="2024-09-08T17:23:32.893" v="428" actId="14100"/>
          <ac:picMkLst>
            <pc:docMk/>
            <pc:sldMk cId="3673408588" sldId="270"/>
            <ac:picMk id="13" creationId="{8F9438F4-3B7D-8EFA-D7C4-0D0D862AF094}"/>
          </ac:picMkLst>
        </pc:picChg>
      </pc:sldChg>
      <pc:sldChg chg="modSp add del mod">
        <pc:chgData name="Yili Lin" userId="4f5ea914-e9ae-44cc-983b-ec5bd1f2dd00" providerId="ADAL" clId="{5BE23AF2-118B-4BAF-A85D-FCC69C1BA122}" dt="2024-09-08T17:02:30.814" v="402" actId="47"/>
        <pc:sldMkLst>
          <pc:docMk/>
          <pc:sldMk cId="3522112332" sldId="271"/>
        </pc:sldMkLst>
        <pc:spChg chg="mod">
          <ac:chgData name="Yili Lin" userId="4f5ea914-e9ae-44cc-983b-ec5bd1f2dd00" providerId="ADAL" clId="{5BE23AF2-118B-4BAF-A85D-FCC69C1BA122}" dt="2024-09-08T16:57:42.760" v="315" actId="5793"/>
          <ac:spMkLst>
            <pc:docMk/>
            <pc:sldMk cId="3522112332" sldId="271"/>
            <ac:spMk id="5" creationId="{FCB52ABF-EC0B-500A-962C-C3764AB3FA54}"/>
          </ac:spMkLst>
        </pc:spChg>
      </pc:sldChg>
      <pc:sldChg chg="add del">
        <pc:chgData name="Yili Lin" userId="4f5ea914-e9ae-44cc-983b-ec5bd1f2dd00" providerId="ADAL" clId="{5BE23AF2-118B-4BAF-A85D-FCC69C1BA122}" dt="2024-09-08T17:02:34.738" v="403" actId="47"/>
        <pc:sldMkLst>
          <pc:docMk/>
          <pc:sldMk cId="1774255443" sldId="272"/>
        </pc:sldMkLst>
      </pc:sldChg>
      <pc:sldChg chg="addSp delSp modSp add mod">
        <pc:chgData name="Yili Lin" userId="4f5ea914-e9ae-44cc-983b-ec5bd1f2dd00" providerId="ADAL" clId="{5BE23AF2-118B-4BAF-A85D-FCC69C1BA122}" dt="2024-09-08T20:07:49.385" v="609" actId="14100"/>
        <pc:sldMkLst>
          <pc:docMk/>
          <pc:sldMk cId="222614630" sldId="273"/>
        </pc:sldMkLst>
        <pc:spChg chg="add del">
          <ac:chgData name="Yili Lin" userId="4f5ea914-e9ae-44cc-983b-ec5bd1f2dd00" providerId="ADAL" clId="{5BE23AF2-118B-4BAF-A85D-FCC69C1BA122}" dt="2024-09-08T16:58:38.491" v="360" actId="478"/>
          <ac:spMkLst>
            <pc:docMk/>
            <pc:sldMk cId="222614630" sldId="273"/>
            <ac:spMk id="3" creationId="{01E1E640-2E8F-FCE1-E550-869E3BF304BE}"/>
          </ac:spMkLst>
        </pc:spChg>
        <pc:spChg chg="add mod">
          <ac:chgData name="Yili Lin" userId="4f5ea914-e9ae-44cc-983b-ec5bd1f2dd00" providerId="ADAL" clId="{5BE23AF2-118B-4BAF-A85D-FCC69C1BA122}" dt="2024-09-08T20:07:49.385" v="609" actId="14100"/>
          <ac:spMkLst>
            <pc:docMk/>
            <pc:sldMk cId="222614630" sldId="273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45.584" v="408" actId="5793"/>
          <ac:spMkLst>
            <pc:docMk/>
            <pc:sldMk cId="222614630" sldId="273"/>
            <ac:spMk id="5" creationId="{FCB52ABF-EC0B-500A-962C-C3764AB3FA54}"/>
          </ac:spMkLst>
        </pc:spChg>
        <pc:spChg chg="add del mod">
          <ac:chgData name="Yili Lin" userId="4f5ea914-e9ae-44cc-983b-ec5bd1f2dd00" providerId="ADAL" clId="{5BE23AF2-118B-4BAF-A85D-FCC69C1BA122}" dt="2024-09-08T17:00:38.935" v="388" actId="478"/>
          <ac:spMkLst>
            <pc:docMk/>
            <pc:sldMk cId="222614630" sldId="273"/>
            <ac:spMk id="6" creationId="{444D45AE-4BD7-3765-A517-A065BAAB13DB}"/>
          </ac:spMkLst>
        </pc:spChg>
        <pc:spChg chg="add del mod">
          <ac:chgData name="Yili Lin" userId="4f5ea914-e9ae-44cc-983b-ec5bd1f2dd00" providerId="ADAL" clId="{5BE23AF2-118B-4BAF-A85D-FCC69C1BA122}" dt="2024-09-08T17:02:47.732" v="409" actId="478"/>
          <ac:spMkLst>
            <pc:docMk/>
            <pc:sldMk cId="222614630" sldId="273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7:24:06.424" v="434" actId="14100"/>
          <ac:spMkLst>
            <pc:docMk/>
            <pc:sldMk cId="222614630" sldId="273"/>
            <ac:spMk id="13" creationId="{751E71F0-E35E-81E2-8200-56E4F60E6020}"/>
          </ac:spMkLst>
        </pc:spChg>
        <pc:picChg chg="add mod ord">
          <ac:chgData name="Yili Lin" userId="4f5ea914-e9ae-44cc-983b-ec5bd1f2dd00" providerId="ADAL" clId="{5BE23AF2-118B-4BAF-A85D-FCC69C1BA122}" dt="2024-09-08T17:23:39.669" v="429" actId="14100"/>
          <ac:picMkLst>
            <pc:docMk/>
            <pc:sldMk cId="222614630" sldId="273"/>
            <ac:picMk id="12" creationId="{63EFAC31-E40A-AF52-1B2E-A55FFE2ADB38}"/>
          </ac:picMkLst>
        </pc:picChg>
      </pc:sldChg>
      <pc:sldChg chg="add del">
        <pc:chgData name="Yili Lin" userId="4f5ea914-e9ae-44cc-983b-ec5bd1f2dd00" providerId="ADAL" clId="{5BE23AF2-118B-4BAF-A85D-FCC69C1BA122}" dt="2024-09-08T18:20:28.820" v="480" actId="47"/>
        <pc:sldMkLst>
          <pc:docMk/>
          <pc:sldMk cId="1520771104" sldId="274"/>
        </pc:sldMkLst>
      </pc:sldChg>
      <pc:sldChg chg="addSp delSp modSp add mod">
        <pc:chgData name="Yili Lin" userId="4f5ea914-e9ae-44cc-983b-ec5bd1f2dd00" providerId="ADAL" clId="{5BE23AF2-118B-4BAF-A85D-FCC69C1BA122}" dt="2024-09-08T18:00:04.627" v="467" actId="1076"/>
        <pc:sldMkLst>
          <pc:docMk/>
          <pc:sldMk cId="1265576952" sldId="275"/>
        </pc:sldMkLst>
        <pc:spChg chg="del">
          <ac:chgData name="Yili Lin" userId="4f5ea914-e9ae-44cc-983b-ec5bd1f2dd00" providerId="ADAL" clId="{5BE23AF2-118B-4BAF-A85D-FCC69C1BA122}" dt="2024-09-08T17:59:21.545" v="461" actId="478"/>
          <ac:spMkLst>
            <pc:docMk/>
            <pc:sldMk cId="1265576952" sldId="275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56.291" v="412" actId="5793"/>
          <ac:spMkLst>
            <pc:docMk/>
            <pc:sldMk cId="1265576952" sldId="275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7:02:52.003" v="410" actId="478"/>
          <ac:spMkLst>
            <pc:docMk/>
            <pc:sldMk cId="1265576952" sldId="275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00:04.627" v="467" actId="1076"/>
          <ac:spMkLst>
            <pc:docMk/>
            <pc:sldMk cId="1265576952" sldId="275"/>
            <ac:spMk id="11" creationId="{AE8E9BB5-BB87-D003-BF9D-493226751B9B}"/>
          </ac:spMkLst>
        </pc:spChg>
        <pc:picChg chg="add mod ord">
          <ac:chgData name="Yili Lin" userId="4f5ea914-e9ae-44cc-983b-ec5bd1f2dd00" providerId="ADAL" clId="{5BE23AF2-118B-4BAF-A85D-FCC69C1BA122}" dt="2024-09-08T17:59:38.427" v="463" actId="14100"/>
          <ac:picMkLst>
            <pc:docMk/>
            <pc:sldMk cId="1265576952" sldId="275"/>
            <ac:picMk id="6" creationId="{7AE1D75E-7535-A947-09C0-A1AA67F9B5B8}"/>
          </ac:picMkLst>
        </pc:picChg>
      </pc:sldChg>
      <pc:sldChg chg="addSp delSp modSp add mod">
        <pc:chgData name="Yili Lin" userId="4f5ea914-e9ae-44cc-983b-ec5bd1f2dd00" providerId="ADAL" clId="{5BE23AF2-118B-4BAF-A85D-FCC69C1BA122}" dt="2024-09-08T20:10:41.305" v="621" actId="122"/>
        <pc:sldMkLst>
          <pc:docMk/>
          <pc:sldMk cId="998840017" sldId="276"/>
        </pc:sldMkLst>
        <pc:spChg chg="del">
          <ac:chgData name="Yili Lin" userId="4f5ea914-e9ae-44cc-983b-ec5bd1f2dd00" providerId="ADAL" clId="{5BE23AF2-118B-4BAF-A85D-FCC69C1BA122}" dt="2024-09-08T18:14:54.193" v="474" actId="478"/>
          <ac:spMkLst>
            <pc:docMk/>
            <pc:sldMk cId="998840017" sldId="276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20:10:41.305" v="621" actId="122"/>
          <ac:spMkLst>
            <pc:docMk/>
            <pc:sldMk cId="998840017" sldId="276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14:49.328" v="473" actId="1076"/>
          <ac:spMkLst>
            <pc:docMk/>
            <pc:sldMk cId="998840017" sldId="276"/>
            <ac:spMk id="11" creationId="{E58DBE04-9283-DACB-745E-64FAC2F45447}"/>
          </ac:spMkLst>
        </pc:spChg>
        <pc:spChg chg="add mod">
          <ac:chgData name="Yili Lin" userId="4f5ea914-e9ae-44cc-983b-ec5bd1f2dd00" providerId="ADAL" clId="{5BE23AF2-118B-4BAF-A85D-FCC69C1BA122}" dt="2024-09-08T18:15:21.213" v="478" actId="14100"/>
          <ac:spMkLst>
            <pc:docMk/>
            <pc:sldMk cId="998840017" sldId="276"/>
            <ac:spMk id="12" creationId="{0515E6E4-4F91-2D49-624C-7A59DC19C051}"/>
          </ac:spMkLst>
        </pc:spChg>
        <pc:picChg chg="add mod ord">
          <ac:chgData name="Yili Lin" userId="4f5ea914-e9ae-44cc-983b-ec5bd1f2dd00" providerId="ADAL" clId="{5BE23AF2-118B-4BAF-A85D-FCC69C1BA122}" dt="2024-09-08T18:14:59.979" v="475" actId="166"/>
          <ac:picMkLst>
            <pc:docMk/>
            <pc:sldMk cId="998840017" sldId="276"/>
            <ac:picMk id="6" creationId="{50F28649-3DF2-E51B-5286-09BB3028037D}"/>
          </ac:picMkLst>
        </pc:picChg>
      </pc:sldChg>
      <pc:sldChg chg="add del">
        <pc:chgData name="Yili Lin" userId="4f5ea914-e9ae-44cc-983b-ec5bd1f2dd00" providerId="ADAL" clId="{5BE23AF2-118B-4BAF-A85D-FCC69C1BA122}" dt="2024-09-08T18:20:27.601" v="479" actId="47"/>
        <pc:sldMkLst>
          <pc:docMk/>
          <pc:sldMk cId="596582862" sldId="277"/>
        </pc:sldMkLst>
      </pc:sldChg>
      <pc:sldChg chg="addSp delSp modSp add mod">
        <pc:chgData name="Yili Lin" userId="4f5ea914-e9ae-44cc-983b-ec5bd1f2dd00" providerId="ADAL" clId="{5BE23AF2-118B-4BAF-A85D-FCC69C1BA122}" dt="2024-09-08T20:07:57.377" v="611"/>
        <pc:sldMkLst>
          <pc:docMk/>
          <pc:sldMk cId="2881115547" sldId="278"/>
        </pc:sldMkLst>
        <pc:spChg chg="add del mod">
          <ac:chgData name="Yili Lin" userId="4f5ea914-e9ae-44cc-983b-ec5bd1f2dd00" providerId="ADAL" clId="{5BE23AF2-118B-4BAF-A85D-FCC69C1BA122}" dt="2024-09-08T20:03:08.468" v="565" actId="478"/>
          <ac:spMkLst>
            <pc:docMk/>
            <pc:sldMk cId="2881115547" sldId="278"/>
            <ac:spMk id="3" creationId="{2685AD43-C48B-E688-53E9-1AA55E86E61D}"/>
          </ac:spMkLst>
        </pc:spChg>
        <pc:spChg chg="add mod">
          <ac:chgData name="Yili Lin" userId="4f5ea914-e9ae-44cc-983b-ec5bd1f2dd00" providerId="ADAL" clId="{5BE23AF2-118B-4BAF-A85D-FCC69C1BA122}" dt="2024-09-08T20:07:57.377" v="611"/>
          <ac:spMkLst>
            <pc:docMk/>
            <pc:sldMk cId="2881115547" sldId="278"/>
            <ac:spMk id="3" creationId="{3D44CB20-922F-D37D-0DF3-8B0B7F7CD6E3}"/>
          </ac:spMkLst>
        </pc:spChg>
        <pc:spChg chg="del">
          <ac:chgData name="Yili Lin" userId="4f5ea914-e9ae-44cc-983b-ec5bd1f2dd00" providerId="ADAL" clId="{5BE23AF2-118B-4BAF-A85D-FCC69C1BA122}" dt="2024-09-08T19:59:35.211" v="536" actId="478"/>
          <ac:spMkLst>
            <pc:docMk/>
            <pc:sldMk cId="2881115547" sldId="278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3:24.872" v="570" actId="478"/>
          <ac:spMkLst>
            <pc:docMk/>
            <pc:sldMk cId="2881115547" sldId="278"/>
            <ac:spMk id="4" creationId="{BFE0201A-C764-7814-BAE1-E1808A07FF58}"/>
          </ac:spMkLst>
        </pc:spChg>
        <pc:spChg chg="add del mod">
          <ac:chgData name="Yili Lin" userId="4f5ea914-e9ae-44cc-983b-ec5bd1f2dd00" providerId="ADAL" clId="{5BE23AF2-118B-4BAF-A85D-FCC69C1BA122}" dt="2024-09-08T20:07:56.591" v="610" actId="478"/>
          <ac:spMkLst>
            <pc:docMk/>
            <pc:sldMk cId="2881115547" sldId="278"/>
            <ac:spMk id="6" creationId="{BE7943F9-B9F5-DFB0-EA22-3ED5032D30EF}"/>
          </ac:spMkLst>
        </pc:spChg>
        <pc:spChg chg="mod">
          <ac:chgData name="Yili Lin" userId="4f5ea914-e9ae-44cc-983b-ec5bd1f2dd00" providerId="ADAL" clId="{5BE23AF2-118B-4BAF-A85D-FCC69C1BA122}" dt="2024-09-08T17:24:25.666" v="437" actId="14100"/>
          <ac:spMkLst>
            <pc:docMk/>
            <pc:sldMk cId="2881115547" sldId="278"/>
            <ac:spMk id="13" creationId="{751E71F0-E35E-81E2-8200-56E4F60E6020}"/>
          </ac:spMkLst>
        </pc:spChg>
      </pc:sldChg>
      <pc:sldChg chg="addSp delSp modSp add mod">
        <pc:chgData name="Yili Lin" userId="4f5ea914-e9ae-44cc-983b-ec5bd1f2dd00" providerId="ADAL" clId="{5BE23AF2-118B-4BAF-A85D-FCC69C1BA122}" dt="2024-09-08T20:08:03.181" v="613"/>
        <pc:sldMkLst>
          <pc:docMk/>
          <pc:sldMk cId="1820311266" sldId="279"/>
        </pc:sldMkLst>
        <pc:spChg chg="add del mod">
          <ac:chgData name="Yili Lin" userId="4f5ea914-e9ae-44cc-983b-ec5bd1f2dd00" providerId="ADAL" clId="{5BE23AF2-118B-4BAF-A85D-FCC69C1BA122}" dt="2024-09-08T20:03:31.465" v="573" actId="478"/>
          <ac:spMkLst>
            <pc:docMk/>
            <pc:sldMk cId="1820311266" sldId="279"/>
            <ac:spMk id="3" creationId="{E118C337-1835-2430-78E7-480127A8C8AD}"/>
          </ac:spMkLst>
        </pc:spChg>
        <pc:spChg chg="add mod">
          <ac:chgData name="Yili Lin" userId="4f5ea914-e9ae-44cc-983b-ec5bd1f2dd00" providerId="ADAL" clId="{5BE23AF2-118B-4BAF-A85D-FCC69C1BA122}" dt="2024-09-08T20:08:03.181" v="613"/>
          <ac:spMkLst>
            <pc:docMk/>
            <pc:sldMk cId="1820311266" sldId="279"/>
            <ac:spMk id="3" creationId="{F2395897-06AB-8DDC-473B-E433D8307F80}"/>
          </ac:spMkLst>
        </pc:spChg>
        <pc:spChg chg="del">
          <ac:chgData name="Yili Lin" userId="4f5ea914-e9ae-44cc-983b-ec5bd1f2dd00" providerId="ADAL" clId="{5BE23AF2-118B-4BAF-A85D-FCC69C1BA122}" dt="2024-09-08T19:59:40.686" v="538" actId="478"/>
          <ac:spMkLst>
            <pc:docMk/>
            <pc:sldMk cId="1820311266" sldId="279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8:02.458" v="612" actId="478"/>
          <ac:spMkLst>
            <pc:docMk/>
            <pc:sldMk cId="1820311266" sldId="279"/>
            <ac:spMk id="4" creationId="{C5400872-4AB0-1DFA-D21C-D4437E78EFD1}"/>
          </ac:spMkLst>
        </pc:spChg>
        <pc:spChg chg="mod">
          <ac:chgData name="Yili Lin" userId="4f5ea914-e9ae-44cc-983b-ec5bd1f2dd00" providerId="ADAL" clId="{5BE23AF2-118B-4BAF-A85D-FCC69C1BA122}" dt="2024-09-08T17:46:46.402" v="456" actId="14100"/>
          <ac:spMkLst>
            <pc:docMk/>
            <pc:sldMk cId="1820311266" sldId="279"/>
            <ac:spMk id="13" creationId="{751E71F0-E35E-81E2-8200-56E4F60E6020}"/>
          </ac:spMkLst>
        </pc:spChg>
        <pc:picChg chg="add del mod ord">
          <ac:chgData name="Yili Lin" userId="4f5ea914-e9ae-44cc-983b-ec5bd1f2dd00" providerId="ADAL" clId="{5BE23AF2-118B-4BAF-A85D-FCC69C1BA122}" dt="2024-09-08T17:45:35.400" v="447" actId="478"/>
          <ac:picMkLst>
            <pc:docMk/>
            <pc:sldMk cId="1820311266" sldId="279"/>
            <ac:picMk id="6" creationId="{B17BE928-1D05-89ED-4F17-369CFA449863}"/>
          </ac:picMkLst>
        </pc:picChg>
        <pc:picChg chg="add mod ord">
          <ac:chgData name="Yili Lin" userId="4f5ea914-e9ae-44cc-983b-ec5bd1f2dd00" providerId="ADAL" clId="{5BE23AF2-118B-4BAF-A85D-FCC69C1BA122}" dt="2024-09-08T17:46:38.101" v="454" actId="14100"/>
          <ac:picMkLst>
            <pc:docMk/>
            <pc:sldMk cId="1820311266" sldId="279"/>
            <ac:picMk id="11" creationId="{65189E70-3BBD-C608-0646-BEB86A3E07F7}"/>
          </ac:picMkLst>
        </pc:picChg>
        <pc:picChg chg="del">
          <ac:chgData name="Yili Lin" userId="4f5ea914-e9ae-44cc-983b-ec5bd1f2dd00" providerId="ADAL" clId="{5BE23AF2-118B-4BAF-A85D-FCC69C1BA122}" dt="2024-09-08T17:25:18.665" v="440" actId="478"/>
          <ac:picMkLst>
            <pc:docMk/>
            <pc:sldMk cId="1820311266" sldId="279"/>
            <ac:picMk id="12" creationId="{63EFAC31-E40A-AF52-1B2E-A55FFE2ADB38}"/>
          </ac:picMkLst>
        </pc:picChg>
      </pc:sldChg>
      <pc:sldChg chg="add">
        <pc:chgData name="Yili Lin" userId="4f5ea914-e9ae-44cc-983b-ec5bd1f2dd00" providerId="ADAL" clId="{5BE23AF2-118B-4BAF-A85D-FCC69C1BA122}" dt="2024-09-08T18:21:02.381" v="481"/>
        <pc:sldMkLst>
          <pc:docMk/>
          <pc:sldMk cId="2737744211" sldId="280"/>
        </pc:sldMkLst>
      </pc:sldChg>
      <pc:sldChg chg="delSp modSp add del mod">
        <pc:chgData name="Yili Lin" userId="4f5ea914-e9ae-44cc-983b-ec5bd1f2dd00" providerId="ADAL" clId="{5BE23AF2-118B-4BAF-A85D-FCC69C1BA122}" dt="2024-09-08T20:01:51.274" v="550" actId="47"/>
        <pc:sldMkLst>
          <pc:docMk/>
          <pc:sldMk cId="707756713" sldId="281"/>
        </pc:sldMkLst>
        <pc:spChg chg="mod">
          <ac:chgData name="Yili Lin" userId="4f5ea914-e9ae-44cc-983b-ec5bd1f2dd00" providerId="ADAL" clId="{5BE23AF2-118B-4BAF-A85D-FCC69C1BA122}" dt="2024-09-08T19:58:42.263" v="530" actId="20577"/>
          <ac:spMkLst>
            <pc:docMk/>
            <pc:sldMk cId="707756713" sldId="28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9:58:44.198" v="531" actId="478"/>
          <ac:spMkLst>
            <pc:docMk/>
            <pc:sldMk cId="707756713" sldId="281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9.409" v="584" actId="47"/>
        <pc:sldMkLst>
          <pc:docMk/>
          <pc:sldMk cId="3334911064" sldId="282"/>
        </pc:sldMkLst>
        <pc:spChg chg="mod">
          <ac:chgData name="Yili Lin" userId="4f5ea914-e9ae-44cc-983b-ec5bd1f2dd00" providerId="ADAL" clId="{5BE23AF2-118B-4BAF-A85D-FCC69C1BA122}" dt="2024-09-08T20:02:26.395" v="561" actId="1076"/>
          <ac:spMkLst>
            <pc:docMk/>
            <pc:sldMk cId="3334911064" sldId="282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1:07.815" v="541" actId="14100"/>
          <ac:spMkLst>
            <pc:docMk/>
            <pc:sldMk cId="3334911064" sldId="282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2:23.266" v="560" actId="478"/>
          <ac:spMkLst>
            <pc:docMk/>
            <pc:sldMk cId="3334911064" sldId="282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2:14.270" v="557" actId="478"/>
          <ac:spMkLst>
            <pc:docMk/>
            <pc:sldMk cId="3334911064" sldId="282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7.534" v="583" actId="47"/>
        <pc:sldMkLst>
          <pc:docMk/>
          <pc:sldMk cId="2265138663" sldId="283"/>
        </pc:sldMkLst>
        <pc:spChg chg="mod">
          <ac:chgData name="Yili Lin" userId="4f5ea914-e9ae-44cc-983b-ec5bd1f2dd00" providerId="ADAL" clId="{5BE23AF2-118B-4BAF-A85D-FCC69C1BA122}" dt="2024-09-08T20:02:05.076" v="554" actId="20577"/>
          <ac:spMkLst>
            <pc:docMk/>
            <pc:sldMk cId="2265138663" sldId="283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2:07.517" v="555" actId="478"/>
          <ac:spMkLst>
            <pc:docMk/>
            <pc:sldMk cId="2265138663" sldId="283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20.106" v="600" actId="47"/>
        <pc:sldMkLst>
          <pc:docMk/>
          <pc:sldMk cId="806959750" sldId="284"/>
        </pc:sldMkLst>
        <pc:spChg chg="mod">
          <ac:chgData name="Yili Lin" userId="4f5ea914-e9ae-44cc-983b-ec5bd1f2dd00" providerId="ADAL" clId="{5BE23AF2-118B-4BAF-A85D-FCC69C1BA122}" dt="2024-09-08T20:05:42.259" v="591" actId="1076"/>
          <ac:spMkLst>
            <pc:docMk/>
            <pc:sldMk cId="806959750" sldId="284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5:05.673" v="581" actId="14100"/>
          <ac:spMkLst>
            <pc:docMk/>
            <pc:sldMk cId="806959750" sldId="284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5:31.799" v="588" actId="478"/>
          <ac:spMkLst>
            <pc:docMk/>
            <pc:sldMk cId="806959750" sldId="284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5:33.385" v="589" actId="478"/>
          <ac:spMkLst>
            <pc:docMk/>
            <pc:sldMk cId="806959750" sldId="284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40.601" v="608" actId="478"/>
        <pc:sldMkLst>
          <pc:docMk/>
          <pc:sldMk cId="3100382552" sldId="285"/>
        </pc:sldMkLst>
        <pc:spChg chg="mod">
          <ac:chgData name="Yili Lin" userId="4f5ea914-e9ae-44cc-983b-ec5bd1f2dd00" providerId="ADAL" clId="{5BE23AF2-118B-4BAF-A85D-FCC69C1BA122}" dt="2024-09-08T20:07:36.139" v="605" actId="20577"/>
          <ac:spMkLst>
            <pc:docMk/>
            <pc:sldMk cId="3100382552" sldId="285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6:59.880" v="595" actId="14100"/>
          <ac:spMkLst>
            <pc:docMk/>
            <pc:sldMk cId="3100382552" sldId="285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7:38.738" v="607" actId="478"/>
          <ac:spMkLst>
            <pc:docMk/>
            <pc:sldMk cId="3100382552" sldId="285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7:40.601" v="608" actId="478"/>
          <ac:spMkLst>
            <pc:docMk/>
            <pc:sldMk cId="3100382552" sldId="285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31.127" v="604" actId="478"/>
        <pc:sldMkLst>
          <pc:docMk/>
          <pc:sldMk cId="13110479" sldId="286"/>
        </pc:sldMkLst>
        <pc:spChg chg="mod">
          <ac:chgData name="Yili Lin" userId="4f5ea914-e9ae-44cc-983b-ec5bd1f2dd00" providerId="ADAL" clId="{5BE23AF2-118B-4BAF-A85D-FCC69C1BA122}" dt="2024-09-08T20:07:29.103" v="603" actId="20577"/>
          <ac:spMkLst>
            <pc:docMk/>
            <pc:sldMk cId="13110479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7:31.127" v="604" actId="478"/>
          <ac:spMkLst>
            <pc:docMk/>
            <pc:sldMk cId="13110479" sldId="286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18.499" v="599" actId="47"/>
        <pc:sldMkLst>
          <pc:docMk/>
          <pc:sldMk cId="3799780513" sldId="286"/>
        </pc:sldMkLst>
        <pc:spChg chg="mod">
          <ac:chgData name="Yili Lin" userId="4f5ea914-e9ae-44cc-983b-ec5bd1f2dd00" providerId="ADAL" clId="{5BE23AF2-118B-4BAF-A85D-FCC69C1BA122}" dt="2024-09-08T20:05:47.981" v="592" actId="20577"/>
          <ac:spMkLst>
            <pc:docMk/>
            <pc:sldMk cId="3799780513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5:49.934" v="593" actId="478"/>
          <ac:spMkLst>
            <pc:docMk/>
            <pc:sldMk cId="3799780513" sldId="286"/>
            <ac:spMk id="12" creationId="{0EA55435-7CC0-4EEC-2E93-5129A2469A97}"/>
          </ac:spMkLst>
        </pc:spChg>
      </pc:sldChg>
      <pc:sldChg chg="add">
        <pc:chgData name="Yili Lin" userId="4f5ea914-e9ae-44cc-983b-ec5bd1f2dd00" providerId="ADAL" clId="{5BE23AF2-118B-4BAF-A85D-FCC69C1BA122}" dt="2024-09-08T20:07:25.913" v="602"/>
        <pc:sldMkLst>
          <pc:docMk/>
          <pc:sldMk cId="1032621426" sldId="287"/>
        </pc:sldMkLst>
      </pc:sldChg>
    </pc:docChg>
  </pc:docChgLst>
  <pc:docChgLst>
    <pc:chgData name="Yili Lin" userId="4f5ea914-e9ae-44cc-983b-ec5bd1f2dd00" providerId="ADAL" clId="{B29C233F-BA63-4E25-9591-B943E64C8DEA}"/>
    <pc:docChg chg="undo custSel addSld delSld modSld">
      <pc:chgData name="Yili Lin" userId="4f5ea914-e9ae-44cc-983b-ec5bd1f2dd00" providerId="ADAL" clId="{B29C233F-BA63-4E25-9591-B943E64C8DEA}" dt="2024-10-18T16:44:07.229" v="264" actId="120"/>
      <pc:docMkLst>
        <pc:docMk/>
      </pc:docMkLst>
      <pc:sldChg chg="modSp mod">
        <pc:chgData name="Yili Lin" userId="4f5ea914-e9ae-44cc-983b-ec5bd1f2dd00" providerId="ADAL" clId="{B29C233F-BA63-4E25-9591-B943E64C8DEA}" dt="2024-10-18T16:44:07.229" v="264" actId="120"/>
        <pc:sldMkLst>
          <pc:docMk/>
          <pc:sldMk cId="2968628858" sldId="260"/>
        </pc:sldMkLst>
        <pc:spChg chg="mod">
          <ac:chgData name="Yili Lin" userId="4f5ea914-e9ae-44cc-983b-ec5bd1f2dd00" providerId="ADAL" clId="{B29C233F-BA63-4E25-9591-B943E64C8DEA}" dt="2024-10-18T16:44:07.229" v="264" actId="120"/>
          <ac:spMkLst>
            <pc:docMk/>
            <pc:sldMk cId="2968628858" sldId="260"/>
            <ac:spMk id="7" creationId="{A9199008-FA7F-E626-60CB-AC2CECA62B96}"/>
          </ac:spMkLst>
        </pc:spChg>
      </pc:sldChg>
      <pc:sldChg chg="del">
        <pc:chgData name="Yili Lin" userId="4f5ea914-e9ae-44cc-983b-ec5bd1f2dd00" providerId="ADAL" clId="{B29C233F-BA63-4E25-9591-B943E64C8DEA}" dt="2024-10-18T15:04:55.117" v="41" actId="47"/>
        <pc:sldMkLst>
          <pc:docMk/>
          <pc:sldMk cId="2207275922" sldId="261"/>
        </pc:sldMkLst>
      </pc:sldChg>
      <pc:sldChg chg="delSp modSp mod">
        <pc:chgData name="Yili Lin" userId="4f5ea914-e9ae-44cc-983b-ec5bd1f2dd00" providerId="ADAL" clId="{B29C233F-BA63-4E25-9591-B943E64C8DEA}" dt="2024-10-18T15:37:41.456" v="168" actId="122"/>
        <pc:sldMkLst>
          <pc:docMk/>
          <pc:sldMk cId="594291713" sldId="262"/>
        </pc:sldMkLst>
        <pc:spChg chg="mod">
          <ac:chgData name="Yili Lin" userId="4f5ea914-e9ae-44cc-983b-ec5bd1f2dd00" providerId="ADAL" clId="{B29C233F-BA63-4E25-9591-B943E64C8DEA}" dt="2024-10-18T15:31:48.102" v="128" actId="122"/>
          <ac:spMkLst>
            <pc:docMk/>
            <pc:sldMk cId="594291713" sldId="262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5:37:41.456" v="168" actId="122"/>
          <ac:spMkLst>
            <pc:docMk/>
            <pc:sldMk cId="594291713" sldId="262"/>
            <ac:spMk id="4" creationId="{D234F0D4-037D-6FE3-A9CC-6DEF9BD5D337}"/>
          </ac:spMkLst>
        </pc:spChg>
        <pc:spChg chg="del">
          <ac:chgData name="Yili Lin" userId="4f5ea914-e9ae-44cc-983b-ec5bd1f2dd00" providerId="ADAL" clId="{B29C233F-BA63-4E25-9591-B943E64C8DEA}" dt="2024-10-18T15:03:01.775" v="10" actId="478"/>
          <ac:spMkLst>
            <pc:docMk/>
            <pc:sldMk cId="594291713" sldId="262"/>
            <ac:spMk id="5" creationId="{32C9D8B1-2623-FF0C-0823-D39B699D87F6}"/>
          </ac:spMkLst>
        </pc:spChg>
      </pc:sldChg>
      <pc:sldChg chg="addSp delSp modSp mod">
        <pc:chgData name="Yili Lin" userId="4f5ea914-e9ae-44cc-983b-ec5bd1f2dd00" providerId="ADAL" clId="{B29C233F-BA63-4E25-9591-B943E64C8DEA}" dt="2024-10-18T15:36:19.791" v="158" actId="20577"/>
        <pc:sldMkLst>
          <pc:docMk/>
          <pc:sldMk cId="2601327196" sldId="265"/>
        </pc:sldMkLst>
        <pc:spChg chg="mod">
          <ac:chgData name="Yili Lin" userId="4f5ea914-e9ae-44cc-983b-ec5bd1f2dd00" providerId="ADAL" clId="{B29C233F-BA63-4E25-9591-B943E64C8DEA}" dt="2024-10-18T15:36:19.791" v="158" actId="20577"/>
          <ac:spMkLst>
            <pc:docMk/>
            <pc:sldMk cId="2601327196" sldId="265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21:30.737" v="98" actId="2710"/>
          <ac:spMkLst>
            <pc:docMk/>
            <pc:sldMk cId="2601327196" sldId="265"/>
            <ac:spMk id="3" creationId="{8A0D0725-7971-ACBE-B7D1-BA12F3BABC5A}"/>
          </ac:spMkLst>
        </pc:spChg>
        <pc:spChg chg="del mod">
          <ac:chgData name="Yili Lin" userId="4f5ea914-e9ae-44cc-983b-ec5bd1f2dd00" providerId="ADAL" clId="{B29C233F-BA63-4E25-9591-B943E64C8DEA}" dt="2024-10-18T15:20:47.644" v="91" actId="478"/>
          <ac:spMkLst>
            <pc:docMk/>
            <pc:sldMk cId="2601327196" sldId="265"/>
            <ac:spMk id="4" creationId="{D234F0D4-037D-6FE3-A9CC-6DEF9BD5D337}"/>
          </ac:spMkLst>
        </pc:spChg>
        <pc:spChg chg="del">
          <ac:chgData name="Yili Lin" userId="4f5ea914-e9ae-44cc-983b-ec5bd1f2dd00" providerId="ADAL" clId="{B29C233F-BA63-4E25-9591-B943E64C8DEA}" dt="2024-10-18T15:17:16.023" v="87" actId="478"/>
          <ac:spMkLst>
            <pc:docMk/>
            <pc:sldMk cId="2601327196" sldId="265"/>
            <ac:spMk id="6" creationId="{46D99062-6CD1-E5C0-384C-BE864EDADE1D}"/>
          </ac:spMkLst>
        </pc:spChg>
        <pc:spChg chg="add del mod">
          <ac:chgData name="Yili Lin" userId="4f5ea914-e9ae-44cc-983b-ec5bd1f2dd00" providerId="ADAL" clId="{B29C233F-BA63-4E25-9591-B943E64C8DEA}" dt="2024-10-18T15:21:00.007" v="94" actId="478"/>
          <ac:spMkLst>
            <pc:docMk/>
            <pc:sldMk cId="2601327196" sldId="265"/>
            <ac:spMk id="10" creationId="{C68AAA65-D7E3-17E9-479E-8C2319F0F5B2}"/>
          </ac:spMkLst>
        </pc:spChg>
        <pc:spChg chg="add mod">
          <ac:chgData name="Yili Lin" userId="4f5ea914-e9ae-44cc-983b-ec5bd1f2dd00" providerId="ADAL" clId="{B29C233F-BA63-4E25-9591-B943E64C8DEA}" dt="2024-10-18T15:22:59.066" v="115" actId="14100"/>
          <ac:spMkLst>
            <pc:docMk/>
            <pc:sldMk cId="2601327196" sldId="265"/>
            <ac:spMk id="11" creationId="{7901FBC4-36C2-2C51-C6EB-BA719845BBD8}"/>
          </ac:spMkLst>
        </pc:spChg>
        <pc:picChg chg="del">
          <ac:chgData name="Yili Lin" userId="4f5ea914-e9ae-44cc-983b-ec5bd1f2dd00" providerId="ADAL" clId="{B29C233F-BA63-4E25-9591-B943E64C8DEA}" dt="2024-10-18T15:17:14.181" v="86" actId="478"/>
          <ac:picMkLst>
            <pc:docMk/>
            <pc:sldMk cId="2601327196" sldId="265"/>
            <ac:picMk id="5" creationId="{2737A4D4-42F4-55BE-8477-FF5150BB1F00}"/>
          </ac:picMkLst>
        </pc:picChg>
        <pc:picChg chg="add mod ord">
          <ac:chgData name="Yili Lin" userId="4f5ea914-e9ae-44cc-983b-ec5bd1f2dd00" providerId="ADAL" clId="{B29C233F-BA63-4E25-9591-B943E64C8DEA}" dt="2024-10-18T15:23:40.640" v="120" actId="14100"/>
          <ac:picMkLst>
            <pc:docMk/>
            <pc:sldMk cId="2601327196" sldId="265"/>
            <ac:picMk id="13" creationId="{09802049-F8C1-43EC-C35A-F5711B40CEEB}"/>
          </ac:picMkLst>
        </pc:picChg>
      </pc:sldChg>
      <pc:sldChg chg="addSp delSp modSp mod">
        <pc:chgData name="Yili Lin" userId="4f5ea914-e9ae-44cc-983b-ec5bd1f2dd00" providerId="ADAL" clId="{B29C233F-BA63-4E25-9591-B943E64C8DEA}" dt="2024-10-18T15:35:26.899" v="157" actId="14100"/>
        <pc:sldMkLst>
          <pc:docMk/>
          <pc:sldMk cId="3181568235" sldId="266"/>
        </pc:sldMkLst>
        <pc:spChg chg="mod">
          <ac:chgData name="Yili Lin" userId="4f5ea914-e9ae-44cc-983b-ec5bd1f2dd00" providerId="ADAL" clId="{B29C233F-BA63-4E25-9591-B943E64C8DEA}" dt="2024-10-18T15:33:33.878" v="139" actId="20577"/>
          <ac:spMkLst>
            <pc:docMk/>
            <pc:sldMk cId="3181568235" sldId="266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35:15.339" v="154" actId="113"/>
          <ac:spMkLst>
            <pc:docMk/>
            <pc:sldMk cId="3181568235" sldId="266"/>
            <ac:spMk id="3" creationId="{A9D44C33-87C0-0259-0D90-83DF4B3E2CF9}"/>
          </ac:spMkLst>
        </pc:spChg>
        <pc:spChg chg="del">
          <ac:chgData name="Yili Lin" userId="4f5ea914-e9ae-44cc-983b-ec5bd1f2dd00" providerId="ADAL" clId="{B29C233F-BA63-4E25-9591-B943E64C8DEA}" dt="2024-10-18T15:29:30.151" v="125" actId="478"/>
          <ac:spMkLst>
            <pc:docMk/>
            <pc:sldMk cId="3181568235" sldId="266"/>
            <ac:spMk id="4" creationId="{D234F0D4-037D-6FE3-A9CC-6DEF9BD5D337}"/>
          </ac:spMkLst>
        </pc:spChg>
        <pc:spChg chg="add mod">
          <ac:chgData name="Yili Lin" userId="4f5ea914-e9ae-44cc-983b-ec5bd1f2dd00" providerId="ADAL" clId="{B29C233F-BA63-4E25-9591-B943E64C8DEA}" dt="2024-10-18T15:35:26.899" v="157" actId="14100"/>
          <ac:spMkLst>
            <pc:docMk/>
            <pc:sldMk cId="3181568235" sldId="266"/>
            <ac:spMk id="5" creationId="{C71EEBDD-A8F3-8B88-3D8C-B264231B3AB5}"/>
          </ac:spMkLst>
        </pc:spChg>
        <pc:spChg chg="add mod">
          <ac:chgData name="Yili Lin" userId="4f5ea914-e9ae-44cc-983b-ec5bd1f2dd00" providerId="ADAL" clId="{B29C233F-BA63-4E25-9591-B943E64C8DEA}" dt="2024-10-18T15:35:22.988" v="156" actId="113"/>
          <ac:spMkLst>
            <pc:docMk/>
            <pc:sldMk cId="3181568235" sldId="266"/>
            <ac:spMk id="6" creationId="{D92A8601-7217-32EB-CE08-EADD1346CACA}"/>
          </ac:spMkLst>
        </pc:spChg>
      </pc:sldChg>
      <pc:sldChg chg="del">
        <pc:chgData name="Yili Lin" userId="4f5ea914-e9ae-44cc-983b-ec5bd1f2dd00" providerId="ADAL" clId="{B29C233F-BA63-4E25-9591-B943E64C8DEA}" dt="2024-10-18T16:43:42.386" v="254" actId="47"/>
        <pc:sldMkLst>
          <pc:docMk/>
          <pc:sldMk cId="3673408588" sldId="270"/>
        </pc:sldMkLst>
      </pc:sldChg>
      <pc:sldChg chg="del">
        <pc:chgData name="Yili Lin" userId="4f5ea914-e9ae-44cc-983b-ec5bd1f2dd00" providerId="ADAL" clId="{B29C233F-BA63-4E25-9591-B943E64C8DEA}" dt="2024-10-18T16:43:42.651" v="255" actId="47"/>
        <pc:sldMkLst>
          <pc:docMk/>
          <pc:sldMk cId="222614630" sldId="273"/>
        </pc:sldMkLst>
      </pc:sldChg>
      <pc:sldChg chg="del">
        <pc:chgData name="Yili Lin" userId="4f5ea914-e9ae-44cc-983b-ec5bd1f2dd00" providerId="ADAL" clId="{B29C233F-BA63-4E25-9591-B943E64C8DEA}" dt="2024-10-18T16:43:43.953" v="258" actId="47"/>
        <pc:sldMkLst>
          <pc:docMk/>
          <pc:sldMk cId="1265576952" sldId="275"/>
        </pc:sldMkLst>
      </pc:sldChg>
      <pc:sldChg chg="del">
        <pc:chgData name="Yili Lin" userId="4f5ea914-e9ae-44cc-983b-ec5bd1f2dd00" providerId="ADAL" clId="{B29C233F-BA63-4E25-9591-B943E64C8DEA}" dt="2024-10-18T16:43:44.708" v="259" actId="47"/>
        <pc:sldMkLst>
          <pc:docMk/>
          <pc:sldMk cId="998840017" sldId="276"/>
        </pc:sldMkLst>
      </pc:sldChg>
      <pc:sldChg chg="del">
        <pc:chgData name="Yili Lin" userId="4f5ea914-e9ae-44cc-983b-ec5bd1f2dd00" providerId="ADAL" clId="{B29C233F-BA63-4E25-9591-B943E64C8DEA}" dt="2024-10-18T16:43:43.143" v="256" actId="47"/>
        <pc:sldMkLst>
          <pc:docMk/>
          <pc:sldMk cId="2881115547" sldId="278"/>
        </pc:sldMkLst>
      </pc:sldChg>
      <pc:sldChg chg="del">
        <pc:chgData name="Yili Lin" userId="4f5ea914-e9ae-44cc-983b-ec5bd1f2dd00" providerId="ADAL" clId="{B29C233F-BA63-4E25-9591-B943E64C8DEA}" dt="2024-10-18T16:43:43.441" v="257" actId="47"/>
        <pc:sldMkLst>
          <pc:docMk/>
          <pc:sldMk cId="1820311266" sldId="279"/>
        </pc:sldMkLst>
      </pc:sldChg>
      <pc:sldChg chg="del">
        <pc:chgData name="Yili Lin" userId="4f5ea914-e9ae-44cc-983b-ec5bd1f2dd00" providerId="ADAL" clId="{B29C233F-BA63-4E25-9591-B943E64C8DEA}" dt="2024-10-18T16:43:41.967" v="253" actId="47"/>
        <pc:sldMkLst>
          <pc:docMk/>
          <pc:sldMk cId="1032621426" sldId="287"/>
        </pc:sldMkLst>
      </pc:sldChg>
      <pc:sldChg chg="addSp delSp modSp add mod">
        <pc:chgData name="Yili Lin" userId="4f5ea914-e9ae-44cc-983b-ec5bd1f2dd00" providerId="ADAL" clId="{B29C233F-BA63-4E25-9591-B943E64C8DEA}" dt="2024-10-18T15:21:45.911" v="101" actId="113"/>
        <pc:sldMkLst>
          <pc:docMk/>
          <pc:sldMk cId="1976327700" sldId="288"/>
        </pc:sldMkLst>
        <pc:spChg chg="mod">
          <ac:chgData name="Yili Lin" userId="4f5ea914-e9ae-44cc-983b-ec5bd1f2dd00" providerId="ADAL" clId="{B29C233F-BA63-4E25-9591-B943E64C8DEA}" dt="2024-10-18T15:08:39.041" v="45" actId="14100"/>
          <ac:spMkLst>
            <pc:docMk/>
            <pc:sldMk cId="1976327700" sldId="288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13:12.508" v="82" actId="1076"/>
          <ac:spMkLst>
            <pc:docMk/>
            <pc:sldMk cId="1976327700" sldId="288"/>
            <ac:spMk id="3" creationId="{13038CA2-C1BA-D778-1B45-960B4F3668C9}"/>
          </ac:spMkLst>
        </pc:spChg>
        <pc:spChg chg="mod">
          <ac:chgData name="Yili Lin" userId="4f5ea914-e9ae-44cc-983b-ec5bd1f2dd00" providerId="ADAL" clId="{B29C233F-BA63-4E25-9591-B943E64C8DEA}" dt="2024-10-18T15:09:54.678" v="56" actId="2710"/>
          <ac:spMkLst>
            <pc:docMk/>
            <pc:sldMk cId="1976327700" sldId="288"/>
            <ac:spMk id="4" creationId="{D234F0D4-037D-6FE3-A9CC-6DEF9BD5D337}"/>
          </ac:spMkLst>
        </pc:spChg>
        <pc:spChg chg="add del mod">
          <ac:chgData name="Yili Lin" userId="4f5ea914-e9ae-44cc-983b-ec5bd1f2dd00" providerId="ADAL" clId="{B29C233F-BA63-4E25-9591-B943E64C8DEA}" dt="2024-10-18T15:12:14.366" v="72" actId="478"/>
          <ac:spMkLst>
            <pc:docMk/>
            <pc:sldMk cId="1976327700" sldId="288"/>
            <ac:spMk id="5" creationId="{54479C75-E7A7-FF8A-FA24-F498B25FFD3B}"/>
          </ac:spMkLst>
        </pc:spChg>
        <pc:spChg chg="add mod">
          <ac:chgData name="Yili Lin" userId="4f5ea914-e9ae-44cc-983b-ec5bd1f2dd00" providerId="ADAL" clId="{B29C233F-BA63-4E25-9591-B943E64C8DEA}" dt="2024-10-18T15:21:45.911" v="101" actId="113"/>
          <ac:spMkLst>
            <pc:docMk/>
            <pc:sldMk cId="1976327700" sldId="288"/>
            <ac:spMk id="6" creationId="{47D5E2A3-559B-BDCA-1938-9389CE8582F3}"/>
          </ac:spMkLst>
        </pc:spChg>
      </pc:sldChg>
      <pc:sldChg chg="add del">
        <pc:chgData name="Yili Lin" userId="4f5ea914-e9ae-44cc-983b-ec5bd1f2dd00" providerId="ADAL" clId="{B29C233F-BA63-4E25-9591-B943E64C8DEA}" dt="2024-10-18T15:04:54.524" v="40" actId="47"/>
        <pc:sldMkLst>
          <pc:docMk/>
          <pc:sldMk cId="795675617" sldId="289"/>
        </pc:sldMkLst>
      </pc:sldChg>
      <pc:sldChg chg="addSp delSp modSp add mod">
        <pc:chgData name="Yili Lin" userId="4f5ea914-e9ae-44cc-983b-ec5bd1f2dd00" providerId="ADAL" clId="{B29C233F-BA63-4E25-9591-B943E64C8DEA}" dt="2024-10-18T16:10:28.882" v="189" actId="167"/>
        <pc:sldMkLst>
          <pc:docMk/>
          <pc:sldMk cId="2463295861" sldId="289"/>
        </pc:sldMkLst>
        <pc:spChg chg="mod">
          <ac:chgData name="Yili Lin" userId="4f5ea914-e9ae-44cc-983b-ec5bd1f2dd00" providerId="ADAL" clId="{B29C233F-BA63-4E25-9591-B943E64C8DEA}" dt="2024-10-18T15:37:08.644" v="164" actId="255"/>
          <ac:spMkLst>
            <pc:docMk/>
            <pc:sldMk cId="2463295861" sldId="289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5:38:29.641" v="176" actId="5793"/>
          <ac:spMkLst>
            <pc:docMk/>
            <pc:sldMk cId="2463295861" sldId="289"/>
            <ac:spMk id="4" creationId="{D234F0D4-037D-6FE3-A9CC-6DEF9BD5D337}"/>
          </ac:spMkLst>
        </pc:spChg>
        <pc:picChg chg="add del mod ord">
          <ac:chgData name="Yili Lin" userId="4f5ea914-e9ae-44cc-983b-ec5bd1f2dd00" providerId="ADAL" clId="{B29C233F-BA63-4E25-9591-B943E64C8DEA}" dt="2024-10-18T16:10:15.790" v="185" actId="478"/>
          <ac:picMkLst>
            <pc:docMk/>
            <pc:sldMk cId="2463295861" sldId="289"/>
            <ac:picMk id="5" creationId="{07BE1C35-0843-F22A-1B64-32D792A1FE77}"/>
          </ac:picMkLst>
        </pc:picChg>
        <pc:picChg chg="add mod ord">
          <ac:chgData name="Yili Lin" userId="4f5ea914-e9ae-44cc-983b-ec5bd1f2dd00" providerId="ADAL" clId="{B29C233F-BA63-4E25-9591-B943E64C8DEA}" dt="2024-10-18T16:10:28.882" v="189" actId="167"/>
          <ac:picMkLst>
            <pc:docMk/>
            <pc:sldMk cId="2463295861" sldId="289"/>
            <ac:picMk id="10" creationId="{3A9FC488-3C2C-6E46-595B-3334C94C750C}"/>
          </ac:picMkLst>
        </pc:picChg>
      </pc:sldChg>
      <pc:sldChg chg="modSp add mod">
        <pc:chgData name="Yili Lin" userId="4f5ea914-e9ae-44cc-983b-ec5bd1f2dd00" providerId="ADAL" clId="{B29C233F-BA63-4E25-9591-B943E64C8DEA}" dt="2024-10-18T16:17:22.890" v="199" actId="5793"/>
        <pc:sldMkLst>
          <pc:docMk/>
          <pc:sldMk cId="2386122998" sldId="290"/>
        </pc:sldMkLst>
        <pc:spChg chg="mod">
          <ac:chgData name="Yili Lin" userId="4f5ea914-e9ae-44cc-983b-ec5bd1f2dd00" providerId="ADAL" clId="{B29C233F-BA63-4E25-9591-B943E64C8DEA}" dt="2024-10-18T15:46:49.231" v="184" actId="255"/>
          <ac:spMkLst>
            <pc:docMk/>
            <pc:sldMk cId="2386122998" sldId="290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17:22.890" v="199" actId="5793"/>
          <ac:spMkLst>
            <pc:docMk/>
            <pc:sldMk cId="2386122998" sldId="290"/>
            <ac:spMk id="4" creationId="{D234F0D4-037D-6FE3-A9CC-6DEF9BD5D337}"/>
          </ac:spMkLst>
        </pc:spChg>
      </pc:sldChg>
      <pc:sldChg chg="add del">
        <pc:chgData name="Yili Lin" userId="4f5ea914-e9ae-44cc-983b-ec5bd1f2dd00" providerId="ADAL" clId="{B29C233F-BA63-4E25-9591-B943E64C8DEA}" dt="2024-10-18T16:25:26.018" v="201"/>
        <pc:sldMkLst>
          <pc:docMk/>
          <pc:sldMk cId="1467735038" sldId="291"/>
        </pc:sldMkLst>
      </pc:sldChg>
      <pc:sldChg chg="modSp add mod">
        <pc:chgData name="Yili Lin" userId="4f5ea914-e9ae-44cc-983b-ec5bd1f2dd00" providerId="ADAL" clId="{B29C233F-BA63-4E25-9591-B943E64C8DEA}" dt="2024-10-18T16:26:54.304" v="216"/>
        <pc:sldMkLst>
          <pc:docMk/>
          <pc:sldMk cId="3289846262" sldId="291"/>
        </pc:sldMkLst>
        <pc:spChg chg="mod">
          <ac:chgData name="Yili Lin" userId="4f5ea914-e9ae-44cc-983b-ec5bd1f2dd00" providerId="ADAL" clId="{B29C233F-BA63-4E25-9591-B943E64C8DEA}" dt="2024-10-18T16:25:46.472" v="209" actId="255"/>
          <ac:spMkLst>
            <pc:docMk/>
            <pc:sldMk cId="3289846262" sldId="291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26:54.304" v="216"/>
          <ac:spMkLst>
            <pc:docMk/>
            <pc:sldMk cId="3289846262" sldId="291"/>
            <ac:spMk id="4" creationId="{D234F0D4-037D-6FE3-A9CC-6DEF9BD5D337}"/>
          </ac:spMkLst>
        </pc:spChg>
      </pc:sldChg>
      <pc:sldChg chg="modSp add mod">
        <pc:chgData name="Yili Lin" userId="4f5ea914-e9ae-44cc-983b-ec5bd1f2dd00" providerId="ADAL" clId="{B29C233F-BA63-4E25-9591-B943E64C8DEA}" dt="2024-10-18T16:32:58.833" v="226"/>
        <pc:sldMkLst>
          <pc:docMk/>
          <pc:sldMk cId="2535522220" sldId="292"/>
        </pc:sldMkLst>
        <pc:spChg chg="mod">
          <ac:chgData name="Yili Lin" userId="4f5ea914-e9ae-44cc-983b-ec5bd1f2dd00" providerId="ADAL" clId="{B29C233F-BA63-4E25-9591-B943E64C8DEA}" dt="2024-10-18T16:31:41.016" v="219" actId="255"/>
          <ac:spMkLst>
            <pc:docMk/>
            <pc:sldMk cId="2535522220" sldId="292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32:58.833" v="226"/>
          <ac:spMkLst>
            <pc:docMk/>
            <pc:sldMk cId="2535522220" sldId="292"/>
            <ac:spMk id="4" creationId="{D234F0D4-037D-6FE3-A9CC-6DEF9BD5D337}"/>
          </ac:spMkLst>
        </pc:spChg>
      </pc:sldChg>
      <pc:sldChg chg="addSp modSp add mod">
        <pc:chgData name="Yili Lin" userId="4f5ea914-e9ae-44cc-983b-ec5bd1f2dd00" providerId="ADAL" clId="{B29C233F-BA63-4E25-9591-B943E64C8DEA}" dt="2024-10-18T16:37:46.698" v="243" actId="113"/>
        <pc:sldMkLst>
          <pc:docMk/>
          <pc:sldMk cId="702321742" sldId="293"/>
        </pc:sldMkLst>
        <pc:spChg chg="mod">
          <ac:chgData name="Yili Lin" userId="4f5ea914-e9ae-44cc-983b-ec5bd1f2dd00" providerId="ADAL" clId="{B29C233F-BA63-4E25-9591-B943E64C8DEA}" dt="2024-10-18T16:36:08.755" v="229" actId="255"/>
          <ac:spMkLst>
            <pc:docMk/>
            <pc:sldMk cId="702321742" sldId="293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6:37:46.698" v="243" actId="113"/>
          <ac:spMkLst>
            <pc:docMk/>
            <pc:sldMk cId="702321742" sldId="293"/>
            <ac:spMk id="3" creationId="{EB7BB988-50CA-8160-E184-A74FC7718336}"/>
          </ac:spMkLst>
        </pc:spChg>
        <pc:spChg chg="mod">
          <ac:chgData name="Yili Lin" userId="4f5ea914-e9ae-44cc-983b-ec5bd1f2dd00" providerId="ADAL" clId="{B29C233F-BA63-4E25-9591-B943E64C8DEA}" dt="2024-10-18T16:36:53.284" v="230" actId="20577"/>
          <ac:spMkLst>
            <pc:docMk/>
            <pc:sldMk cId="702321742" sldId="293"/>
            <ac:spMk id="4" creationId="{D234F0D4-037D-6FE3-A9CC-6DEF9BD5D337}"/>
          </ac:spMkLst>
        </pc:spChg>
        <pc:spChg chg="add mod">
          <ac:chgData name="Yili Lin" userId="4f5ea914-e9ae-44cc-983b-ec5bd1f2dd00" providerId="ADAL" clId="{B29C233F-BA63-4E25-9591-B943E64C8DEA}" dt="2024-10-18T16:37:41.849" v="242" actId="20577"/>
          <ac:spMkLst>
            <pc:docMk/>
            <pc:sldMk cId="702321742" sldId="293"/>
            <ac:spMk id="5" creationId="{0BC5D47E-20E7-02FC-9092-2EAD4C72D1BA}"/>
          </ac:spMkLst>
        </pc:spChg>
      </pc:sldChg>
      <pc:sldChg chg="modSp add mod">
        <pc:chgData name="Yili Lin" userId="4f5ea914-e9ae-44cc-983b-ec5bd1f2dd00" providerId="ADAL" clId="{B29C233F-BA63-4E25-9591-B943E64C8DEA}" dt="2024-10-18T16:40:39.253" v="251"/>
        <pc:sldMkLst>
          <pc:docMk/>
          <pc:sldMk cId="3083862975" sldId="294"/>
        </pc:sldMkLst>
        <pc:spChg chg="mod">
          <ac:chgData name="Yili Lin" userId="4f5ea914-e9ae-44cc-983b-ec5bd1f2dd00" providerId="ADAL" clId="{B29C233F-BA63-4E25-9591-B943E64C8DEA}" dt="2024-10-18T16:39:52.174" v="246" actId="255"/>
          <ac:spMkLst>
            <pc:docMk/>
            <pc:sldMk cId="3083862975" sldId="294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40:39.253" v="251"/>
          <ac:spMkLst>
            <pc:docMk/>
            <pc:sldMk cId="3083862975" sldId="294"/>
            <ac:spMk id="4" creationId="{D234F0D4-037D-6FE3-A9CC-6DEF9BD5D337}"/>
          </ac:spMkLst>
        </pc:spChg>
      </pc:sldChg>
      <pc:sldChg chg="add del">
        <pc:chgData name="Yili Lin" userId="4f5ea914-e9ae-44cc-983b-ec5bd1f2dd00" providerId="ADAL" clId="{B29C233F-BA63-4E25-9591-B943E64C8DEA}" dt="2024-10-18T16:43:41.321" v="252" actId="47"/>
        <pc:sldMkLst>
          <pc:docMk/>
          <pc:sldMk cId="444535722" sldId="295"/>
        </pc:sldMkLst>
      </pc:sldChg>
    </pc:docChg>
  </pc:docChgLst>
  <pc:docChgLst>
    <pc:chgData name="Yili Lin" userId="4f5ea914-e9ae-44cc-983b-ec5bd1f2dd00" providerId="ADAL" clId="{2EA3E859-3DF5-4347-A089-AA0D403E43EC}"/>
    <pc:docChg chg="modSld">
      <pc:chgData name="Yili Lin" userId="4f5ea914-e9ae-44cc-983b-ec5bd1f2dd00" providerId="ADAL" clId="{2EA3E859-3DF5-4347-A089-AA0D403E43EC}" dt="2024-09-22T00:25:43.067" v="0" actId="113"/>
      <pc:docMkLst>
        <pc:docMk/>
      </pc:docMkLst>
      <pc:sldChg chg="modSp mod">
        <pc:chgData name="Yili Lin" userId="4f5ea914-e9ae-44cc-983b-ec5bd1f2dd00" providerId="ADAL" clId="{2EA3E859-3DF5-4347-A089-AA0D403E43EC}" dt="2024-09-22T00:25:43.067" v="0" actId="113"/>
        <pc:sldMkLst>
          <pc:docMk/>
          <pc:sldMk cId="2737744211" sldId="280"/>
        </pc:sldMkLst>
        <pc:spChg chg="mod">
          <ac:chgData name="Yili Lin" userId="4f5ea914-e9ae-44cc-983b-ec5bd1f2dd00" providerId="ADAL" clId="{2EA3E859-3DF5-4347-A089-AA0D403E43EC}" dt="2024-09-22T00:25:43.067" v="0" actId="113"/>
          <ac:spMkLst>
            <pc:docMk/>
            <pc:sldMk cId="2737744211" sldId="280"/>
            <ac:spMk id="4" creationId="{A40E44AA-6E69-92B0-DEA9-60EE47C595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23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7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3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02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9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5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81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09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84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21790"/>
            <a:ext cx="6909502" cy="146451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79" y="3697149"/>
            <a:ext cx="8178089" cy="1229958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Model Selection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Select the Best Model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EB7BB988-50CA-8160-E184-A74FC7718336}"/>
              </a:ext>
            </a:extLst>
          </p:cNvPr>
          <p:cNvSpPr/>
          <p:nvPr/>
        </p:nvSpPr>
        <p:spPr>
          <a:xfrm>
            <a:off x="2173857" y="3707620"/>
            <a:ext cx="2881222" cy="690789"/>
          </a:xfrm>
          <a:custGeom>
            <a:avLst/>
            <a:gdLst>
              <a:gd name="connsiteX0" fmla="*/ 0 w 2881222"/>
              <a:gd name="connsiteY0" fmla="*/ 115134 h 690789"/>
              <a:gd name="connsiteX1" fmla="*/ 115134 w 2881222"/>
              <a:gd name="connsiteY1" fmla="*/ 0 h 690789"/>
              <a:gd name="connsiteX2" fmla="*/ 636994 w 2881222"/>
              <a:gd name="connsiteY2" fmla="*/ 0 h 690789"/>
              <a:gd name="connsiteX3" fmla="*/ 1158853 w 2881222"/>
              <a:gd name="connsiteY3" fmla="*/ 0 h 690789"/>
              <a:gd name="connsiteX4" fmla="*/ 1680713 w 2881222"/>
              <a:gd name="connsiteY4" fmla="*/ 0 h 690789"/>
              <a:gd name="connsiteX5" fmla="*/ 2037327 w 2881222"/>
              <a:gd name="connsiteY5" fmla="*/ -380119 h 690789"/>
              <a:gd name="connsiteX6" fmla="*/ 2393940 w 2881222"/>
              <a:gd name="connsiteY6" fmla="*/ -760238 h 690789"/>
              <a:gd name="connsiteX7" fmla="*/ 2779083 w 2881222"/>
              <a:gd name="connsiteY7" fmla="*/ -1170766 h 690789"/>
              <a:gd name="connsiteX8" fmla="*/ 3107167 w 2881222"/>
              <a:gd name="connsiteY8" fmla="*/ -1520475 h 690789"/>
              <a:gd name="connsiteX9" fmla="*/ 2878845 w 2881222"/>
              <a:gd name="connsiteY9" fmla="*/ -1028855 h 690789"/>
              <a:gd name="connsiteX10" fmla="*/ 2657585 w 2881222"/>
              <a:gd name="connsiteY10" fmla="*/ -552439 h 690789"/>
              <a:gd name="connsiteX11" fmla="*/ 2401018 w 2881222"/>
              <a:gd name="connsiteY11" fmla="*/ 0 h 690789"/>
              <a:gd name="connsiteX12" fmla="*/ 2766088 w 2881222"/>
              <a:gd name="connsiteY12" fmla="*/ 0 h 690789"/>
              <a:gd name="connsiteX13" fmla="*/ 2881222 w 2881222"/>
              <a:gd name="connsiteY13" fmla="*/ 115134 h 690789"/>
              <a:gd name="connsiteX14" fmla="*/ 2881222 w 2881222"/>
              <a:gd name="connsiteY14" fmla="*/ 115132 h 690789"/>
              <a:gd name="connsiteX15" fmla="*/ 2881222 w 2881222"/>
              <a:gd name="connsiteY15" fmla="*/ 115132 h 690789"/>
              <a:gd name="connsiteX16" fmla="*/ 2881222 w 2881222"/>
              <a:gd name="connsiteY16" fmla="*/ 287829 h 690789"/>
              <a:gd name="connsiteX17" fmla="*/ 2881222 w 2881222"/>
              <a:gd name="connsiteY17" fmla="*/ 575655 h 690789"/>
              <a:gd name="connsiteX18" fmla="*/ 2766088 w 2881222"/>
              <a:gd name="connsiteY18" fmla="*/ 690789 h 690789"/>
              <a:gd name="connsiteX19" fmla="*/ 2401018 w 2881222"/>
              <a:gd name="connsiteY19" fmla="*/ 690789 h 690789"/>
              <a:gd name="connsiteX20" fmla="*/ 2048069 w 2881222"/>
              <a:gd name="connsiteY20" fmla="*/ 690789 h 690789"/>
              <a:gd name="connsiteX21" fmla="*/ 1680713 w 2881222"/>
              <a:gd name="connsiteY21" fmla="*/ 690789 h 690789"/>
              <a:gd name="connsiteX22" fmla="*/ 1680713 w 2881222"/>
              <a:gd name="connsiteY22" fmla="*/ 690789 h 690789"/>
              <a:gd name="connsiteX23" fmla="*/ 1205821 w 2881222"/>
              <a:gd name="connsiteY23" fmla="*/ 690789 h 690789"/>
              <a:gd name="connsiteX24" fmla="*/ 683961 w 2881222"/>
              <a:gd name="connsiteY24" fmla="*/ 690789 h 690789"/>
              <a:gd name="connsiteX25" fmla="*/ 115134 w 2881222"/>
              <a:gd name="connsiteY25" fmla="*/ 690789 h 690789"/>
              <a:gd name="connsiteX26" fmla="*/ 0 w 2881222"/>
              <a:gd name="connsiteY26" fmla="*/ 575655 h 690789"/>
              <a:gd name="connsiteX27" fmla="*/ 0 w 2881222"/>
              <a:gd name="connsiteY27" fmla="*/ 287829 h 690789"/>
              <a:gd name="connsiteX28" fmla="*/ 0 w 2881222"/>
              <a:gd name="connsiteY28" fmla="*/ 115132 h 690789"/>
              <a:gd name="connsiteX29" fmla="*/ 0 w 2881222"/>
              <a:gd name="connsiteY29" fmla="*/ 115132 h 690789"/>
              <a:gd name="connsiteX30" fmla="*/ 0 w 2881222"/>
              <a:gd name="connsiteY30" fmla="*/ 115134 h 69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81222" h="690789" fill="none" extrusionOk="0">
                <a:moveTo>
                  <a:pt x="0" y="115134"/>
                </a:moveTo>
                <a:cubicBezTo>
                  <a:pt x="-3676" y="67032"/>
                  <a:pt x="53810" y="-15517"/>
                  <a:pt x="115134" y="0"/>
                </a:cubicBezTo>
                <a:cubicBezTo>
                  <a:pt x="372052" y="-33782"/>
                  <a:pt x="461832" y="40597"/>
                  <a:pt x="636994" y="0"/>
                </a:cubicBezTo>
                <a:cubicBezTo>
                  <a:pt x="812156" y="-40597"/>
                  <a:pt x="953987" y="6408"/>
                  <a:pt x="1158853" y="0"/>
                </a:cubicBezTo>
                <a:cubicBezTo>
                  <a:pt x="1363719" y="-6408"/>
                  <a:pt x="1574241" y="21327"/>
                  <a:pt x="1680713" y="0"/>
                </a:cubicBezTo>
                <a:cubicBezTo>
                  <a:pt x="1840969" y="-172360"/>
                  <a:pt x="1948682" y="-244454"/>
                  <a:pt x="2037327" y="-380119"/>
                </a:cubicBezTo>
                <a:cubicBezTo>
                  <a:pt x="2125971" y="-515784"/>
                  <a:pt x="2359381" y="-641309"/>
                  <a:pt x="2393940" y="-760238"/>
                </a:cubicBezTo>
                <a:cubicBezTo>
                  <a:pt x="2428499" y="-879167"/>
                  <a:pt x="2691102" y="-993780"/>
                  <a:pt x="2779083" y="-1170766"/>
                </a:cubicBezTo>
                <a:cubicBezTo>
                  <a:pt x="2867063" y="-1347752"/>
                  <a:pt x="3057757" y="-1418848"/>
                  <a:pt x="3107167" y="-1520475"/>
                </a:cubicBezTo>
                <a:cubicBezTo>
                  <a:pt x="3086637" y="-1333987"/>
                  <a:pt x="2917695" y="-1213277"/>
                  <a:pt x="2878845" y="-1028855"/>
                </a:cubicBezTo>
                <a:cubicBezTo>
                  <a:pt x="2839995" y="-844432"/>
                  <a:pt x="2721099" y="-730545"/>
                  <a:pt x="2657585" y="-552439"/>
                </a:cubicBezTo>
                <a:cubicBezTo>
                  <a:pt x="2594071" y="-374333"/>
                  <a:pt x="2461173" y="-217605"/>
                  <a:pt x="2401018" y="0"/>
                </a:cubicBezTo>
                <a:cubicBezTo>
                  <a:pt x="2508089" y="-23011"/>
                  <a:pt x="2671678" y="6306"/>
                  <a:pt x="2766088" y="0"/>
                </a:cubicBezTo>
                <a:cubicBezTo>
                  <a:pt x="2820230" y="6063"/>
                  <a:pt x="2893521" y="52456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99139" y="191757"/>
                  <a:pt x="2863667" y="253272"/>
                  <a:pt x="2881222" y="287829"/>
                </a:cubicBezTo>
                <a:cubicBezTo>
                  <a:pt x="2884435" y="371766"/>
                  <a:pt x="2855790" y="474639"/>
                  <a:pt x="2881222" y="575655"/>
                </a:cubicBezTo>
                <a:cubicBezTo>
                  <a:pt x="2883817" y="649345"/>
                  <a:pt x="2827225" y="690758"/>
                  <a:pt x="2766088" y="690789"/>
                </a:cubicBezTo>
                <a:cubicBezTo>
                  <a:pt x="2689406" y="712809"/>
                  <a:pt x="2516177" y="683318"/>
                  <a:pt x="2401018" y="690789"/>
                </a:cubicBezTo>
                <a:cubicBezTo>
                  <a:pt x="2271685" y="714190"/>
                  <a:pt x="2194602" y="670623"/>
                  <a:pt x="2048069" y="690789"/>
                </a:cubicBezTo>
                <a:cubicBezTo>
                  <a:pt x="1901536" y="710955"/>
                  <a:pt x="1829912" y="669367"/>
                  <a:pt x="1680713" y="690789"/>
                </a:cubicBezTo>
                <a:lnTo>
                  <a:pt x="1680713" y="690789"/>
                </a:lnTo>
                <a:cubicBezTo>
                  <a:pt x="1495818" y="716241"/>
                  <a:pt x="1366230" y="636214"/>
                  <a:pt x="1205821" y="690789"/>
                </a:cubicBezTo>
                <a:cubicBezTo>
                  <a:pt x="1045412" y="745364"/>
                  <a:pt x="799682" y="635981"/>
                  <a:pt x="683961" y="690789"/>
                </a:cubicBezTo>
                <a:cubicBezTo>
                  <a:pt x="568240" y="745597"/>
                  <a:pt x="268647" y="662200"/>
                  <a:pt x="115134" y="690789"/>
                </a:cubicBezTo>
                <a:cubicBezTo>
                  <a:pt x="43654" y="686175"/>
                  <a:pt x="4953" y="652818"/>
                  <a:pt x="0" y="575655"/>
                </a:cubicBezTo>
                <a:cubicBezTo>
                  <a:pt x="-13330" y="450797"/>
                  <a:pt x="9458" y="403542"/>
                  <a:pt x="0" y="287829"/>
                </a:cubicBezTo>
                <a:cubicBezTo>
                  <a:pt x="-6862" y="228532"/>
                  <a:pt x="14077" y="174451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  <a:path w="2881222" h="690789" stroke="0" extrusionOk="0">
                <a:moveTo>
                  <a:pt x="0" y="115134"/>
                </a:moveTo>
                <a:cubicBezTo>
                  <a:pt x="3080" y="57364"/>
                  <a:pt x="57364" y="12369"/>
                  <a:pt x="115134" y="0"/>
                </a:cubicBezTo>
                <a:cubicBezTo>
                  <a:pt x="385041" y="-43091"/>
                  <a:pt x="544758" y="5829"/>
                  <a:pt x="668305" y="0"/>
                </a:cubicBezTo>
                <a:cubicBezTo>
                  <a:pt x="791852" y="-5829"/>
                  <a:pt x="1048531" y="15502"/>
                  <a:pt x="1174509" y="0"/>
                </a:cubicBezTo>
                <a:cubicBezTo>
                  <a:pt x="1300487" y="-15502"/>
                  <a:pt x="1453559" y="8977"/>
                  <a:pt x="1680713" y="0"/>
                </a:cubicBezTo>
                <a:cubicBezTo>
                  <a:pt x="1785085" y="-176663"/>
                  <a:pt x="1959345" y="-296554"/>
                  <a:pt x="2037327" y="-380119"/>
                </a:cubicBezTo>
                <a:cubicBezTo>
                  <a:pt x="2115309" y="-463684"/>
                  <a:pt x="2234048" y="-559936"/>
                  <a:pt x="2379675" y="-745033"/>
                </a:cubicBezTo>
                <a:cubicBezTo>
                  <a:pt x="2525302" y="-930129"/>
                  <a:pt x="2601587" y="-956868"/>
                  <a:pt x="2707760" y="-1094742"/>
                </a:cubicBezTo>
                <a:cubicBezTo>
                  <a:pt x="2813933" y="-1232617"/>
                  <a:pt x="2970310" y="-1274631"/>
                  <a:pt x="3107167" y="-1520475"/>
                </a:cubicBezTo>
                <a:cubicBezTo>
                  <a:pt x="3074513" y="-1299968"/>
                  <a:pt x="2944151" y="-1235590"/>
                  <a:pt x="2878845" y="-1028855"/>
                </a:cubicBezTo>
                <a:cubicBezTo>
                  <a:pt x="2813539" y="-822120"/>
                  <a:pt x="2706161" y="-759675"/>
                  <a:pt x="2650524" y="-537235"/>
                </a:cubicBezTo>
                <a:cubicBezTo>
                  <a:pt x="2594887" y="-314795"/>
                  <a:pt x="2458215" y="-171839"/>
                  <a:pt x="2401018" y="0"/>
                </a:cubicBezTo>
                <a:cubicBezTo>
                  <a:pt x="2519309" y="-40690"/>
                  <a:pt x="2616790" y="17126"/>
                  <a:pt x="2766088" y="0"/>
                </a:cubicBezTo>
                <a:cubicBezTo>
                  <a:pt x="2827743" y="-1283"/>
                  <a:pt x="2884618" y="50997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95146" y="170947"/>
                  <a:pt x="2873873" y="234995"/>
                  <a:pt x="2881222" y="287829"/>
                </a:cubicBezTo>
                <a:cubicBezTo>
                  <a:pt x="2885481" y="347552"/>
                  <a:pt x="2878713" y="470728"/>
                  <a:pt x="2881222" y="575655"/>
                </a:cubicBezTo>
                <a:cubicBezTo>
                  <a:pt x="2893460" y="638515"/>
                  <a:pt x="2835430" y="699574"/>
                  <a:pt x="2766088" y="690789"/>
                </a:cubicBezTo>
                <a:cubicBezTo>
                  <a:pt x="2677121" y="692808"/>
                  <a:pt x="2577737" y="666072"/>
                  <a:pt x="2401018" y="690789"/>
                </a:cubicBezTo>
                <a:cubicBezTo>
                  <a:pt x="2316673" y="722111"/>
                  <a:pt x="2125225" y="688578"/>
                  <a:pt x="2055272" y="690789"/>
                </a:cubicBezTo>
                <a:cubicBezTo>
                  <a:pt x="1985319" y="693000"/>
                  <a:pt x="1825802" y="653624"/>
                  <a:pt x="1680713" y="690789"/>
                </a:cubicBezTo>
                <a:lnTo>
                  <a:pt x="1680713" y="690789"/>
                </a:lnTo>
                <a:cubicBezTo>
                  <a:pt x="1497271" y="731873"/>
                  <a:pt x="1405759" y="657449"/>
                  <a:pt x="1158853" y="690789"/>
                </a:cubicBezTo>
                <a:cubicBezTo>
                  <a:pt x="911947" y="724129"/>
                  <a:pt x="866293" y="648662"/>
                  <a:pt x="621338" y="690789"/>
                </a:cubicBezTo>
                <a:cubicBezTo>
                  <a:pt x="376384" y="732916"/>
                  <a:pt x="298478" y="631969"/>
                  <a:pt x="115134" y="690789"/>
                </a:cubicBezTo>
                <a:cubicBezTo>
                  <a:pt x="47297" y="704014"/>
                  <a:pt x="14811" y="635509"/>
                  <a:pt x="0" y="575655"/>
                </a:cubicBezTo>
                <a:cubicBezTo>
                  <a:pt x="-9067" y="477775"/>
                  <a:pt x="25926" y="417250"/>
                  <a:pt x="0" y="287829"/>
                </a:cubicBezTo>
                <a:cubicBezTo>
                  <a:pt x="-3393" y="248380"/>
                  <a:pt x="16065" y="160372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57842"/>
                      <a:gd name="adj2" fmla="val -270107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Prediction accuracy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BC5D47E-20E7-02FC-9092-2EAD4C72D1BA}"/>
              </a:ext>
            </a:extLst>
          </p:cNvPr>
          <p:cNvSpPr/>
          <p:nvPr/>
        </p:nvSpPr>
        <p:spPr>
          <a:xfrm>
            <a:off x="8028317" y="3746368"/>
            <a:ext cx="2881222" cy="690789"/>
          </a:xfrm>
          <a:custGeom>
            <a:avLst/>
            <a:gdLst>
              <a:gd name="connsiteX0" fmla="*/ 0 w 2881222"/>
              <a:gd name="connsiteY0" fmla="*/ 115134 h 690789"/>
              <a:gd name="connsiteX1" fmla="*/ 115134 w 2881222"/>
              <a:gd name="connsiteY1" fmla="*/ 0 h 690789"/>
              <a:gd name="connsiteX2" fmla="*/ 480204 w 2881222"/>
              <a:gd name="connsiteY2" fmla="*/ 0 h 690789"/>
              <a:gd name="connsiteX3" fmla="*/ 218231 w 2881222"/>
              <a:gd name="connsiteY3" fmla="*/ -369336 h 690789"/>
              <a:gd name="connsiteX4" fmla="*/ -33263 w 2881222"/>
              <a:gd name="connsiteY4" fmla="*/ -723898 h 690789"/>
              <a:gd name="connsiteX5" fmla="*/ -295235 w 2881222"/>
              <a:gd name="connsiteY5" fmla="*/ -1093233 h 690789"/>
              <a:gd name="connsiteX6" fmla="*/ -567687 w 2881222"/>
              <a:gd name="connsiteY6" fmla="*/ -1477342 h 690789"/>
              <a:gd name="connsiteX7" fmla="*/ -90274 w 2881222"/>
              <a:gd name="connsiteY7" fmla="*/ -1078460 h 690789"/>
              <a:gd name="connsiteX8" fmla="*/ 387139 w 2881222"/>
              <a:gd name="connsiteY8" fmla="*/ -679577 h 690789"/>
              <a:gd name="connsiteX9" fmla="*/ 793824 w 2881222"/>
              <a:gd name="connsiteY9" fmla="*/ -339789 h 690789"/>
              <a:gd name="connsiteX10" fmla="*/ 1200509 w 2881222"/>
              <a:gd name="connsiteY10" fmla="*/ 0 h 690789"/>
              <a:gd name="connsiteX11" fmla="*/ 1706713 w 2881222"/>
              <a:gd name="connsiteY11" fmla="*/ 0 h 690789"/>
              <a:gd name="connsiteX12" fmla="*/ 2197261 w 2881222"/>
              <a:gd name="connsiteY12" fmla="*/ 0 h 690789"/>
              <a:gd name="connsiteX13" fmla="*/ 2766088 w 2881222"/>
              <a:gd name="connsiteY13" fmla="*/ 0 h 690789"/>
              <a:gd name="connsiteX14" fmla="*/ 2881222 w 2881222"/>
              <a:gd name="connsiteY14" fmla="*/ 115134 h 690789"/>
              <a:gd name="connsiteX15" fmla="*/ 2881222 w 2881222"/>
              <a:gd name="connsiteY15" fmla="*/ 115132 h 690789"/>
              <a:gd name="connsiteX16" fmla="*/ 2881222 w 2881222"/>
              <a:gd name="connsiteY16" fmla="*/ 115132 h 690789"/>
              <a:gd name="connsiteX17" fmla="*/ 2881222 w 2881222"/>
              <a:gd name="connsiteY17" fmla="*/ 287829 h 690789"/>
              <a:gd name="connsiteX18" fmla="*/ 2881222 w 2881222"/>
              <a:gd name="connsiteY18" fmla="*/ 575655 h 690789"/>
              <a:gd name="connsiteX19" fmla="*/ 2766088 w 2881222"/>
              <a:gd name="connsiteY19" fmla="*/ 690789 h 690789"/>
              <a:gd name="connsiteX20" fmla="*/ 2291196 w 2881222"/>
              <a:gd name="connsiteY20" fmla="*/ 690789 h 690789"/>
              <a:gd name="connsiteX21" fmla="*/ 1816303 w 2881222"/>
              <a:gd name="connsiteY21" fmla="*/ 690789 h 690789"/>
              <a:gd name="connsiteX22" fmla="*/ 1200509 w 2881222"/>
              <a:gd name="connsiteY22" fmla="*/ 690789 h 690789"/>
              <a:gd name="connsiteX23" fmla="*/ 847560 w 2881222"/>
              <a:gd name="connsiteY23" fmla="*/ 690789 h 690789"/>
              <a:gd name="connsiteX24" fmla="*/ 480204 w 2881222"/>
              <a:gd name="connsiteY24" fmla="*/ 690789 h 690789"/>
              <a:gd name="connsiteX25" fmla="*/ 480204 w 2881222"/>
              <a:gd name="connsiteY25" fmla="*/ 690789 h 690789"/>
              <a:gd name="connsiteX26" fmla="*/ 115134 w 2881222"/>
              <a:gd name="connsiteY26" fmla="*/ 690789 h 690789"/>
              <a:gd name="connsiteX27" fmla="*/ 0 w 2881222"/>
              <a:gd name="connsiteY27" fmla="*/ 575655 h 690789"/>
              <a:gd name="connsiteX28" fmla="*/ 0 w 2881222"/>
              <a:gd name="connsiteY28" fmla="*/ 287829 h 690789"/>
              <a:gd name="connsiteX29" fmla="*/ 0 w 2881222"/>
              <a:gd name="connsiteY29" fmla="*/ 115132 h 690789"/>
              <a:gd name="connsiteX30" fmla="*/ 0 w 2881222"/>
              <a:gd name="connsiteY30" fmla="*/ 115132 h 690789"/>
              <a:gd name="connsiteX31" fmla="*/ 0 w 2881222"/>
              <a:gd name="connsiteY31" fmla="*/ 115134 h 69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81222" h="690789" fill="none" extrusionOk="0">
                <a:moveTo>
                  <a:pt x="0" y="115134"/>
                </a:moveTo>
                <a:cubicBezTo>
                  <a:pt x="206" y="35871"/>
                  <a:pt x="35836" y="8606"/>
                  <a:pt x="115134" y="0"/>
                </a:cubicBezTo>
                <a:cubicBezTo>
                  <a:pt x="249328" y="-3259"/>
                  <a:pt x="381252" y="17812"/>
                  <a:pt x="480204" y="0"/>
                </a:cubicBezTo>
                <a:cubicBezTo>
                  <a:pt x="374524" y="-82895"/>
                  <a:pt x="304763" y="-319225"/>
                  <a:pt x="218231" y="-369336"/>
                </a:cubicBezTo>
                <a:cubicBezTo>
                  <a:pt x="131699" y="-419447"/>
                  <a:pt x="101220" y="-593080"/>
                  <a:pt x="-33263" y="-723898"/>
                </a:cubicBezTo>
                <a:cubicBezTo>
                  <a:pt x="-167746" y="-854716"/>
                  <a:pt x="-177957" y="-940890"/>
                  <a:pt x="-295235" y="-1093233"/>
                </a:cubicBezTo>
                <a:cubicBezTo>
                  <a:pt x="-412514" y="-1245576"/>
                  <a:pt x="-455582" y="-1401090"/>
                  <a:pt x="-567687" y="-1477342"/>
                </a:cubicBezTo>
                <a:cubicBezTo>
                  <a:pt x="-411457" y="-1392881"/>
                  <a:pt x="-195438" y="-1147297"/>
                  <a:pt x="-90274" y="-1078460"/>
                </a:cubicBezTo>
                <a:cubicBezTo>
                  <a:pt x="14890" y="-1009623"/>
                  <a:pt x="230786" y="-809449"/>
                  <a:pt x="387139" y="-679577"/>
                </a:cubicBezTo>
                <a:cubicBezTo>
                  <a:pt x="543492" y="-549705"/>
                  <a:pt x="570660" y="-475568"/>
                  <a:pt x="793824" y="-339789"/>
                </a:cubicBezTo>
                <a:cubicBezTo>
                  <a:pt x="1016988" y="-204009"/>
                  <a:pt x="975916" y="-106916"/>
                  <a:pt x="1200509" y="0"/>
                </a:cubicBezTo>
                <a:cubicBezTo>
                  <a:pt x="1306592" y="-38191"/>
                  <a:pt x="1513084" y="54640"/>
                  <a:pt x="1706713" y="0"/>
                </a:cubicBezTo>
                <a:cubicBezTo>
                  <a:pt x="1900342" y="-54640"/>
                  <a:pt x="2001515" y="42354"/>
                  <a:pt x="2197261" y="0"/>
                </a:cubicBezTo>
                <a:cubicBezTo>
                  <a:pt x="2393007" y="-42354"/>
                  <a:pt x="2643818" y="14095"/>
                  <a:pt x="2766088" y="0"/>
                </a:cubicBezTo>
                <a:cubicBezTo>
                  <a:pt x="2826317" y="4534"/>
                  <a:pt x="2881839" y="50177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88708" y="154126"/>
                  <a:pt x="2865261" y="241792"/>
                  <a:pt x="2881222" y="287829"/>
                </a:cubicBezTo>
                <a:cubicBezTo>
                  <a:pt x="2913695" y="428488"/>
                  <a:pt x="2858260" y="480217"/>
                  <a:pt x="2881222" y="575655"/>
                </a:cubicBezTo>
                <a:cubicBezTo>
                  <a:pt x="2892897" y="630247"/>
                  <a:pt x="2816340" y="695915"/>
                  <a:pt x="2766088" y="690789"/>
                </a:cubicBezTo>
                <a:cubicBezTo>
                  <a:pt x="2661268" y="715833"/>
                  <a:pt x="2436700" y="640417"/>
                  <a:pt x="2291196" y="690789"/>
                </a:cubicBezTo>
                <a:cubicBezTo>
                  <a:pt x="2145692" y="741161"/>
                  <a:pt x="1943173" y="683016"/>
                  <a:pt x="1816303" y="690789"/>
                </a:cubicBezTo>
                <a:cubicBezTo>
                  <a:pt x="1689433" y="698562"/>
                  <a:pt x="1340536" y="672880"/>
                  <a:pt x="1200509" y="690789"/>
                </a:cubicBezTo>
                <a:cubicBezTo>
                  <a:pt x="1095910" y="691609"/>
                  <a:pt x="950252" y="676277"/>
                  <a:pt x="847560" y="690789"/>
                </a:cubicBezTo>
                <a:cubicBezTo>
                  <a:pt x="744868" y="705301"/>
                  <a:pt x="640322" y="677219"/>
                  <a:pt x="480204" y="690789"/>
                </a:cubicBezTo>
                <a:lnTo>
                  <a:pt x="480204" y="690789"/>
                </a:lnTo>
                <a:cubicBezTo>
                  <a:pt x="340589" y="691018"/>
                  <a:pt x="262565" y="677465"/>
                  <a:pt x="115134" y="690789"/>
                </a:cubicBezTo>
                <a:cubicBezTo>
                  <a:pt x="34650" y="687068"/>
                  <a:pt x="-6804" y="629842"/>
                  <a:pt x="0" y="575655"/>
                </a:cubicBezTo>
                <a:cubicBezTo>
                  <a:pt x="-3592" y="491437"/>
                  <a:pt x="11053" y="402111"/>
                  <a:pt x="0" y="287829"/>
                </a:cubicBezTo>
                <a:cubicBezTo>
                  <a:pt x="-2473" y="222180"/>
                  <a:pt x="9245" y="163710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  <a:path w="2881222" h="690789" stroke="0" extrusionOk="0">
                <a:moveTo>
                  <a:pt x="0" y="115134"/>
                </a:moveTo>
                <a:cubicBezTo>
                  <a:pt x="3080" y="57364"/>
                  <a:pt x="57364" y="12369"/>
                  <a:pt x="115134" y="0"/>
                </a:cubicBezTo>
                <a:cubicBezTo>
                  <a:pt x="245564" y="-27918"/>
                  <a:pt x="363392" y="31842"/>
                  <a:pt x="480204" y="0"/>
                </a:cubicBezTo>
                <a:cubicBezTo>
                  <a:pt x="375313" y="-146117"/>
                  <a:pt x="332996" y="-278077"/>
                  <a:pt x="228710" y="-354562"/>
                </a:cubicBezTo>
                <a:cubicBezTo>
                  <a:pt x="124424" y="-431047"/>
                  <a:pt x="73971" y="-645661"/>
                  <a:pt x="-22784" y="-709124"/>
                </a:cubicBezTo>
                <a:cubicBezTo>
                  <a:pt x="-119538" y="-772587"/>
                  <a:pt x="-153423" y="-976206"/>
                  <a:pt x="-295235" y="-1093233"/>
                </a:cubicBezTo>
                <a:cubicBezTo>
                  <a:pt x="-437047" y="-1210259"/>
                  <a:pt x="-472225" y="-1375094"/>
                  <a:pt x="-567687" y="-1477342"/>
                </a:cubicBezTo>
                <a:cubicBezTo>
                  <a:pt x="-383260" y="-1404479"/>
                  <a:pt x="-331443" y="-1276054"/>
                  <a:pt x="-161002" y="-1137553"/>
                </a:cubicBezTo>
                <a:cubicBezTo>
                  <a:pt x="9439" y="-999052"/>
                  <a:pt x="45407" y="-936957"/>
                  <a:pt x="228001" y="-812538"/>
                </a:cubicBezTo>
                <a:cubicBezTo>
                  <a:pt x="410595" y="-688119"/>
                  <a:pt x="469850" y="-538460"/>
                  <a:pt x="670050" y="-443203"/>
                </a:cubicBezTo>
                <a:cubicBezTo>
                  <a:pt x="870250" y="-347945"/>
                  <a:pt x="1026182" y="-82927"/>
                  <a:pt x="1200509" y="0"/>
                </a:cubicBezTo>
                <a:cubicBezTo>
                  <a:pt x="1431280" y="-22403"/>
                  <a:pt x="1490722" y="7253"/>
                  <a:pt x="1722369" y="0"/>
                </a:cubicBezTo>
                <a:cubicBezTo>
                  <a:pt x="1954016" y="-7253"/>
                  <a:pt x="2000992" y="614"/>
                  <a:pt x="2197261" y="0"/>
                </a:cubicBezTo>
                <a:cubicBezTo>
                  <a:pt x="2393530" y="-614"/>
                  <a:pt x="2489427" y="15732"/>
                  <a:pt x="2766088" y="0"/>
                </a:cubicBezTo>
                <a:cubicBezTo>
                  <a:pt x="2830586" y="-1162"/>
                  <a:pt x="2883487" y="53567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94492" y="166824"/>
                  <a:pt x="2877147" y="224723"/>
                  <a:pt x="2881222" y="287829"/>
                </a:cubicBezTo>
                <a:cubicBezTo>
                  <a:pt x="2883529" y="354173"/>
                  <a:pt x="2877721" y="488732"/>
                  <a:pt x="2881222" y="575655"/>
                </a:cubicBezTo>
                <a:cubicBezTo>
                  <a:pt x="2886666" y="639695"/>
                  <a:pt x="2829564" y="694592"/>
                  <a:pt x="2766088" y="690789"/>
                </a:cubicBezTo>
                <a:cubicBezTo>
                  <a:pt x="2581753" y="744388"/>
                  <a:pt x="2426466" y="682497"/>
                  <a:pt x="2259884" y="690789"/>
                </a:cubicBezTo>
                <a:cubicBezTo>
                  <a:pt x="2093302" y="699081"/>
                  <a:pt x="1918576" y="666601"/>
                  <a:pt x="1784992" y="690789"/>
                </a:cubicBezTo>
                <a:cubicBezTo>
                  <a:pt x="1651408" y="714977"/>
                  <a:pt x="1388978" y="635148"/>
                  <a:pt x="1200509" y="690789"/>
                </a:cubicBezTo>
                <a:cubicBezTo>
                  <a:pt x="1093014" y="727784"/>
                  <a:pt x="965301" y="650187"/>
                  <a:pt x="840357" y="690789"/>
                </a:cubicBezTo>
                <a:cubicBezTo>
                  <a:pt x="715413" y="731391"/>
                  <a:pt x="658989" y="687149"/>
                  <a:pt x="480204" y="690789"/>
                </a:cubicBezTo>
                <a:lnTo>
                  <a:pt x="480204" y="690789"/>
                </a:lnTo>
                <a:cubicBezTo>
                  <a:pt x="374614" y="723969"/>
                  <a:pt x="239023" y="665953"/>
                  <a:pt x="115134" y="690789"/>
                </a:cubicBezTo>
                <a:cubicBezTo>
                  <a:pt x="47979" y="688015"/>
                  <a:pt x="4536" y="636444"/>
                  <a:pt x="0" y="575655"/>
                </a:cubicBezTo>
                <a:cubicBezTo>
                  <a:pt x="-29369" y="449352"/>
                  <a:pt x="19429" y="389881"/>
                  <a:pt x="0" y="287829"/>
                </a:cubicBezTo>
                <a:cubicBezTo>
                  <a:pt x="-4196" y="239073"/>
                  <a:pt x="17364" y="174281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69703"/>
                      <a:gd name="adj2" fmla="val -263863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Simplicity</a:t>
            </a:r>
          </a:p>
        </p:txBody>
      </p:sp>
    </p:spTree>
    <p:extLst>
      <p:ext uri="{BB962C8B-B14F-4D97-AF65-F5344CB8AC3E}">
        <p14:creationId xmlns:p14="http://schemas.microsoft.com/office/powerpoint/2010/main" val="70232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Interpret &amp; Validate the Model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Interpret coefficients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Check for multicollinearity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Model validation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386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366" y="2382404"/>
            <a:ext cx="4819650" cy="126745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37744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Understand the Problem &amp; Data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Define the objective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Dependent variable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Independent variables (predictors)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Data types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Measurement units and scales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429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601091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Preprocessing &amp; Exploratory Data Analysis (EDA)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dirty="0"/>
              <a:t>Handling missing data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dirty="0"/>
              <a:t>Feature engineering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dirty="0"/>
              <a:t>Exploratory visualizations</a:t>
            </a:r>
          </a:p>
          <a:p>
            <a:pPr>
              <a:lnSpc>
                <a:spcPct val="200000"/>
              </a:lnSpc>
            </a:pPr>
            <a:endParaRPr lang="en-US" sz="2800" dirty="0"/>
          </a:p>
          <a:p>
            <a:pPr>
              <a:lnSpc>
                <a:spcPct val="200000"/>
              </a:lnSpc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13038CA2-C1BA-D778-1B45-960B4F3668C9}"/>
              </a:ext>
            </a:extLst>
          </p:cNvPr>
          <p:cNvSpPr/>
          <p:nvPr/>
        </p:nvSpPr>
        <p:spPr>
          <a:xfrm>
            <a:off x="6096000" y="2726934"/>
            <a:ext cx="3356753" cy="781023"/>
          </a:xfrm>
          <a:custGeom>
            <a:avLst/>
            <a:gdLst>
              <a:gd name="connsiteX0" fmla="*/ 0 w 3356753"/>
              <a:gd name="connsiteY0" fmla="*/ 130173 h 781023"/>
              <a:gd name="connsiteX1" fmla="*/ 130173 w 3356753"/>
              <a:gd name="connsiteY1" fmla="*/ 0 h 781023"/>
              <a:gd name="connsiteX2" fmla="*/ 559459 w 3356753"/>
              <a:gd name="connsiteY2" fmla="*/ 0 h 781023"/>
              <a:gd name="connsiteX3" fmla="*/ 559459 w 3356753"/>
              <a:gd name="connsiteY3" fmla="*/ 0 h 781023"/>
              <a:gd name="connsiteX4" fmla="*/ 979053 w 3356753"/>
              <a:gd name="connsiteY4" fmla="*/ 0 h 781023"/>
              <a:gd name="connsiteX5" fmla="*/ 1398647 w 3356753"/>
              <a:gd name="connsiteY5" fmla="*/ 0 h 781023"/>
              <a:gd name="connsiteX6" fmla="*/ 1837351 w 3356753"/>
              <a:gd name="connsiteY6" fmla="*/ 0 h 781023"/>
              <a:gd name="connsiteX7" fmla="*/ 2312614 w 3356753"/>
              <a:gd name="connsiteY7" fmla="*/ 0 h 781023"/>
              <a:gd name="connsiteX8" fmla="*/ 2769597 w 3356753"/>
              <a:gd name="connsiteY8" fmla="*/ 0 h 781023"/>
              <a:gd name="connsiteX9" fmla="*/ 3226580 w 3356753"/>
              <a:gd name="connsiteY9" fmla="*/ 0 h 781023"/>
              <a:gd name="connsiteX10" fmla="*/ 3356753 w 3356753"/>
              <a:gd name="connsiteY10" fmla="*/ 130173 h 781023"/>
              <a:gd name="connsiteX11" fmla="*/ 3356753 w 3356753"/>
              <a:gd name="connsiteY11" fmla="*/ 455597 h 781023"/>
              <a:gd name="connsiteX12" fmla="*/ 3356753 w 3356753"/>
              <a:gd name="connsiteY12" fmla="*/ 455597 h 781023"/>
              <a:gd name="connsiteX13" fmla="*/ 3356753 w 3356753"/>
              <a:gd name="connsiteY13" fmla="*/ 650853 h 781023"/>
              <a:gd name="connsiteX14" fmla="*/ 3356753 w 3356753"/>
              <a:gd name="connsiteY14" fmla="*/ 650850 h 781023"/>
              <a:gd name="connsiteX15" fmla="*/ 3226580 w 3356753"/>
              <a:gd name="connsiteY15" fmla="*/ 781023 h 781023"/>
              <a:gd name="connsiteX16" fmla="*/ 2751317 w 3356753"/>
              <a:gd name="connsiteY16" fmla="*/ 781023 h 781023"/>
              <a:gd name="connsiteX17" fmla="*/ 2257776 w 3356753"/>
              <a:gd name="connsiteY17" fmla="*/ 781023 h 781023"/>
              <a:gd name="connsiteX18" fmla="*/ 1398647 w 3356753"/>
              <a:gd name="connsiteY18" fmla="*/ 781023 h 781023"/>
              <a:gd name="connsiteX19" fmla="*/ 995837 w 3356753"/>
              <a:gd name="connsiteY19" fmla="*/ 781023 h 781023"/>
              <a:gd name="connsiteX20" fmla="*/ 559459 w 3356753"/>
              <a:gd name="connsiteY20" fmla="*/ 781023 h 781023"/>
              <a:gd name="connsiteX21" fmla="*/ 559459 w 3356753"/>
              <a:gd name="connsiteY21" fmla="*/ 781023 h 781023"/>
              <a:gd name="connsiteX22" fmla="*/ 130173 w 3356753"/>
              <a:gd name="connsiteY22" fmla="*/ 781023 h 781023"/>
              <a:gd name="connsiteX23" fmla="*/ 0 w 3356753"/>
              <a:gd name="connsiteY23" fmla="*/ 650850 h 781023"/>
              <a:gd name="connsiteX24" fmla="*/ 0 w 3356753"/>
              <a:gd name="connsiteY24" fmla="*/ 650853 h 781023"/>
              <a:gd name="connsiteX25" fmla="*/ -352577 w 3356753"/>
              <a:gd name="connsiteY25" fmla="*/ 661966 h 781023"/>
              <a:gd name="connsiteX26" fmla="*/ -705153 w 3356753"/>
              <a:gd name="connsiteY26" fmla="*/ 673078 h 781023"/>
              <a:gd name="connsiteX27" fmla="*/ -352577 w 3356753"/>
              <a:gd name="connsiteY27" fmla="*/ 564338 h 781023"/>
              <a:gd name="connsiteX28" fmla="*/ 0 w 3356753"/>
              <a:gd name="connsiteY28" fmla="*/ 455597 h 781023"/>
              <a:gd name="connsiteX29" fmla="*/ 0 w 3356753"/>
              <a:gd name="connsiteY29" fmla="*/ 130173 h 781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356753" h="781023" fill="none" extrusionOk="0">
                <a:moveTo>
                  <a:pt x="0" y="130173"/>
                </a:moveTo>
                <a:cubicBezTo>
                  <a:pt x="-3618" y="73520"/>
                  <a:pt x="61089" y="-19257"/>
                  <a:pt x="130173" y="0"/>
                </a:cubicBezTo>
                <a:cubicBezTo>
                  <a:pt x="293093" y="-47580"/>
                  <a:pt x="470533" y="27269"/>
                  <a:pt x="559459" y="0"/>
                </a:cubicBezTo>
                <a:lnTo>
                  <a:pt x="559459" y="0"/>
                </a:lnTo>
                <a:cubicBezTo>
                  <a:pt x="748000" y="-21198"/>
                  <a:pt x="858784" y="15658"/>
                  <a:pt x="979053" y="0"/>
                </a:cubicBezTo>
                <a:cubicBezTo>
                  <a:pt x="1099322" y="-15658"/>
                  <a:pt x="1202242" y="32008"/>
                  <a:pt x="1398647" y="0"/>
                </a:cubicBezTo>
                <a:cubicBezTo>
                  <a:pt x="1516660" y="-52284"/>
                  <a:pt x="1730766" y="18962"/>
                  <a:pt x="1837351" y="0"/>
                </a:cubicBezTo>
                <a:cubicBezTo>
                  <a:pt x="1943936" y="-18962"/>
                  <a:pt x="2143444" y="55920"/>
                  <a:pt x="2312614" y="0"/>
                </a:cubicBezTo>
                <a:cubicBezTo>
                  <a:pt x="2481784" y="-55920"/>
                  <a:pt x="2632413" y="6251"/>
                  <a:pt x="2769597" y="0"/>
                </a:cubicBezTo>
                <a:cubicBezTo>
                  <a:pt x="2906781" y="-6251"/>
                  <a:pt x="3005395" y="20293"/>
                  <a:pt x="3226580" y="0"/>
                </a:cubicBezTo>
                <a:cubicBezTo>
                  <a:pt x="3280687" y="2229"/>
                  <a:pt x="3374930" y="66195"/>
                  <a:pt x="3356753" y="130173"/>
                </a:cubicBezTo>
                <a:cubicBezTo>
                  <a:pt x="3388095" y="289359"/>
                  <a:pt x="3339231" y="326609"/>
                  <a:pt x="3356753" y="455597"/>
                </a:cubicBezTo>
                <a:lnTo>
                  <a:pt x="3356753" y="455597"/>
                </a:lnTo>
                <a:cubicBezTo>
                  <a:pt x="3370372" y="540720"/>
                  <a:pt x="3351870" y="585168"/>
                  <a:pt x="3356753" y="650853"/>
                </a:cubicBezTo>
                <a:lnTo>
                  <a:pt x="3356753" y="650850"/>
                </a:lnTo>
                <a:cubicBezTo>
                  <a:pt x="3353201" y="725023"/>
                  <a:pt x="3301979" y="781282"/>
                  <a:pt x="3226580" y="781023"/>
                </a:cubicBezTo>
                <a:cubicBezTo>
                  <a:pt x="3054788" y="820572"/>
                  <a:pt x="2980033" y="729760"/>
                  <a:pt x="2751317" y="781023"/>
                </a:cubicBezTo>
                <a:cubicBezTo>
                  <a:pt x="2522601" y="832286"/>
                  <a:pt x="2453712" y="721835"/>
                  <a:pt x="2257776" y="781023"/>
                </a:cubicBezTo>
                <a:cubicBezTo>
                  <a:pt x="2061840" y="840211"/>
                  <a:pt x="1707520" y="776578"/>
                  <a:pt x="1398647" y="781023"/>
                </a:cubicBezTo>
                <a:cubicBezTo>
                  <a:pt x="1296814" y="823681"/>
                  <a:pt x="1141881" y="768283"/>
                  <a:pt x="995837" y="781023"/>
                </a:cubicBezTo>
                <a:cubicBezTo>
                  <a:pt x="849793" y="793763"/>
                  <a:pt x="745146" y="744089"/>
                  <a:pt x="559459" y="781023"/>
                </a:cubicBezTo>
                <a:lnTo>
                  <a:pt x="559459" y="781023"/>
                </a:lnTo>
                <a:cubicBezTo>
                  <a:pt x="371827" y="812650"/>
                  <a:pt x="255309" y="778019"/>
                  <a:pt x="130173" y="781023"/>
                </a:cubicBezTo>
                <a:cubicBezTo>
                  <a:pt x="57077" y="792786"/>
                  <a:pt x="-3608" y="710922"/>
                  <a:pt x="0" y="650850"/>
                </a:cubicBezTo>
                <a:lnTo>
                  <a:pt x="0" y="650853"/>
                </a:lnTo>
                <a:cubicBezTo>
                  <a:pt x="-158499" y="671393"/>
                  <a:pt x="-260758" y="635696"/>
                  <a:pt x="-352577" y="661966"/>
                </a:cubicBezTo>
                <a:cubicBezTo>
                  <a:pt x="-444396" y="688236"/>
                  <a:pt x="-564319" y="632887"/>
                  <a:pt x="-705153" y="673078"/>
                </a:cubicBezTo>
                <a:cubicBezTo>
                  <a:pt x="-620241" y="612846"/>
                  <a:pt x="-450648" y="612995"/>
                  <a:pt x="-352577" y="564338"/>
                </a:cubicBezTo>
                <a:cubicBezTo>
                  <a:pt x="-254506" y="515681"/>
                  <a:pt x="-135812" y="528052"/>
                  <a:pt x="0" y="455597"/>
                </a:cubicBezTo>
                <a:cubicBezTo>
                  <a:pt x="-2113" y="311710"/>
                  <a:pt x="25080" y="233392"/>
                  <a:pt x="0" y="130173"/>
                </a:cubicBezTo>
                <a:close/>
              </a:path>
              <a:path w="3356753" h="781023" stroke="0" extrusionOk="0">
                <a:moveTo>
                  <a:pt x="0" y="130173"/>
                </a:moveTo>
                <a:cubicBezTo>
                  <a:pt x="7682" y="72785"/>
                  <a:pt x="63132" y="10318"/>
                  <a:pt x="130173" y="0"/>
                </a:cubicBezTo>
                <a:cubicBezTo>
                  <a:pt x="257539" y="-5773"/>
                  <a:pt x="424518" y="31821"/>
                  <a:pt x="559459" y="0"/>
                </a:cubicBezTo>
                <a:lnTo>
                  <a:pt x="559459" y="0"/>
                </a:lnTo>
                <a:cubicBezTo>
                  <a:pt x="699074" y="-20758"/>
                  <a:pt x="806558" y="23891"/>
                  <a:pt x="970661" y="0"/>
                </a:cubicBezTo>
                <a:cubicBezTo>
                  <a:pt x="1134764" y="-23891"/>
                  <a:pt x="1281289" y="45694"/>
                  <a:pt x="1398647" y="0"/>
                </a:cubicBezTo>
                <a:cubicBezTo>
                  <a:pt x="1519007" y="-4417"/>
                  <a:pt x="1709303" y="36893"/>
                  <a:pt x="1873910" y="0"/>
                </a:cubicBezTo>
                <a:cubicBezTo>
                  <a:pt x="2038517" y="-36893"/>
                  <a:pt x="2165975" y="48048"/>
                  <a:pt x="2312614" y="0"/>
                </a:cubicBezTo>
                <a:cubicBezTo>
                  <a:pt x="2459253" y="-48048"/>
                  <a:pt x="2671501" y="39604"/>
                  <a:pt x="2769597" y="0"/>
                </a:cubicBezTo>
                <a:cubicBezTo>
                  <a:pt x="2867693" y="-39604"/>
                  <a:pt x="3096434" y="28239"/>
                  <a:pt x="3226580" y="0"/>
                </a:cubicBezTo>
                <a:cubicBezTo>
                  <a:pt x="3306673" y="-9243"/>
                  <a:pt x="3378098" y="59158"/>
                  <a:pt x="3356753" y="130173"/>
                </a:cubicBezTo>
                <a:cubicBezTo>
                  <a:pt x="3390083" y="254812"/>
                  <a:pt x="3353642" y="309146"/>
                  <a:pt x="3356753" y="455597"/>
                </a:cubicBezTo>
                <a:lnTo>
                  <a:pt x="3356753" y="455597"/>
                </a:lnTo>
                <a:cubicBezTo>
                  <a:pt x="3379752" y="545588"/>
                  <a:pt x="3353103" y="603250"/>
                  <a:pt x="3356753" y="650853"/>
                </a:cubicBezTo>
                <a:lnTo>
                  <a:pt x="3356753" y="650850"/>
                </a:lnTo>
                <a:cubicBezTo>
                  <a:pt x="3341900" y="712876"/>
                  <a:pt x="3307534" y="779556"/>
                  <a:pt x="3226580" y="781023"/>
                </a:cubicBezTo>
                <a:cubicBezTo>
                  <a:pt x="3039767" y="810185"/>
                  <a:pt x="2927173" y="733716"/>
                  <a:pt x="2824435" y="781023"/>
                </a:cubicBezTo>
                <a:cubicBezTo>
                  <a:pt x="2721698" y="828330"/>
                  <a:pt x="2516263" y="744430"/>
                  <a:pt x="2349172" y="781023"/>
                </a:cubicBezTo>
                <a:cubicBezTo>
                  <a:pt x="2182081" y="817616"/>
                  <a:pt x="1980644" y="774631"/>
                  <a:pt x="1855630" y="781023"/>
                </a:cubicBezTo>
                <a:cubicBezTo>
                  <a:pt x="1730616" y="787415"/>
                  <a:pt x="1500120" y="773508"/>
                  <a:pt x="1398647" y="781023"/>
                </a:cubicBezTo>
                <a:cubicBezTo>
                  <a:pt x="1295228" y="823672"/>
                  <a:pt x="1148710" y="764485"/>
                  <a:pt x="995837" y="781023"/>
                </a:cubicBezTo>
                <a:cubicBezTo>
                  <a:pt x="842964" y="797561"/>
                  <a:pt x="772653" y="775864"/>
                  <a:pt x="559459" y="781023"/>
                </a:cubicBezTo>
                <a:lnTo>
                  <a:pt x="559459" y="781023"/>
                </a:lnTo>
                <a:cubicBezTo>
                  <a:pt x="355712" y="781540"/>
                  <a:pt x="343246" y="735967"/>
                  <a:pt x="130173" y="781023"/>
                </a:cubicBezTo>
                <a:cubicBezTo>
                  <a:pt x="46893" y="776430"/>
                  <a:pt x="-8934" y="726747"/>
                  <a:pt x="0" y="650850"/>
                </a:cubicBezTo>
                <a:lnTo>
                  <a:pt x="0" y="650853"/>
                </a:lnTo>
                <a:cubicBezTo>
                  <a:pt x="-121010" y="677068"/>
                  <a:pt x="-193234" y="623369"/>
                  <a:pt x="-359628" y="662188"/>
                </a:cubicBezTo>
                <a:cubicBezTo>
                  <a:pt x="-526022" y="701007"/>
                  <a:pt x="-556658" y="667346"/>
                  <a:pt x="-705153" y="673078"/>
                </a:cubicBezTo>
                <a:cubicBezTo>
                  <a:pt x="-570639" y="596235"/>
                  <a:pt x="-525650" y="658127"/>
                  <a:pt x="-373731" y="570862"/>
                </a:cubicBezTo>
                <a:cubicBezTo>
                  <a:pt x="-221812" y="483597"/>
                  <a:pt x="-152971" y="514464"/>
                  <a:pt x="0" y="455597"/>
                </a:cubicBezTo>
                <a:cubicBezTo>
                  <a:pt x="-16419" y="319898"/>
                  <a:pt x="4223" y="235350"/>
                  <a:pt x="0" y="130173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71007"/>
                      <a:gd name="adj2" fmla="val 36179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Create new features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Encoding categorical variables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7D5E2A3-559B-BDCA-1938-9389CE8582F3}"/>
              </a:ext>
            </a:extLst>
          </p:cNvPr>
          <p:cNvSpPr/>
          <p:nvPr/>
        </p:nvSpPr>
        <p:spPr>
          <a:xfrm>
            <a:off x="6716024" y="4131066"/>
            <a:ext cx="3903093" cy="1234564"/>
          </a:xfrm>
          <a:custGeom>
            <a:avLst/>
            <a:gdLst>
              <a:gd name="connsiteX0" fmla="*/ 0 w 3903093"/>
              <a:gd name="connsiteY0" fmla="*/ 205765 h 1234564"/>
              <a:gd name="connsiteX1" fmla="*/ 205765 w 3903093"/>
              <a:gd name="connsiteY1" fmla="*/ 0 h 1234564"/>
              <a:gd name="connsiteX2" fmla="*/ 650516 w 3903093"/>
              <a:gd name="connsiteY2" fmla="*/ 0 h 1234564"/>
              <a:gd name="connsiteX3" fmla="*/ 650516 w 3903093"/>
              <a:gd name="connsiteY3" fmla="*/ 0 h 1234564"/>
              <a:gd name="connsiteX4" fmla="*/ 1109129 w 3903093"/>
              <a:gd name="connsiteY4" fmla="*/ 0 h 1234564"/>
              <a:gd name="connsiteX5" fmla="*/ 1626289 w 3903093"/>
              <a:gd name="connsiteY5" fmla="*/ 0 h 1234564"/>
              <a:gd name="connsiteX6" fmla="*/ 2102628 w 3903093"/>
              <a:gd name="connsiteY6" fmla="*/ 0 h 1234564"/>
              <a:gd name="connsiteX7" fmla="*/ 2661809 w 3903093"/>
              <a:gd name="connsiteY7" fmla="*/ 0 h 1234564"/>
              <a:gd name="connsiteX8" fmla="*/ 3200279 w 3903093"/>
              <a:gd name="connsiteY8" fmla="*/ 0 h 1234564"/>
              <a:gd name="connsiteX9" fmla="*/ 3697328 w 3903093"/>
              <a:gd name="connsiteY9" fmla="*/ 0 h 1234564"/>
              <a:gd name="connsiteX10" fmla="*/ 3903093 w 3903093"/>
              <a:gd name="connsiteY10" fmla="*/ 205765 h 1234564"/>
              <a:gd name="connsiteX11" fmla="*/ 3903093 w 3903093"/>
              <a:gd name="connsiteY11" fmla="*/ 205761 h 1234564"/>
              <a:gd name="connsiteX12" fmla="*/ 3903093 w 3903093"/>
              <a:gd name="connsiteY12" fmla="*/ 205761 h 1234564"/>
              <a:gd name="connsiteX13" fmla="*/ 3903093 w 3903093"/>
              <a:gd name="connsiteY13" fmla="*/ 514402 h 1234564"/>
              <a:gd name="connsiteX14" fmla="*/ 3903093 w 3903093"/>
              <a:gd name="connsiteY14" fmla="*/ 1028799 h 1234564"/>
              <a:gd name="connsiteX15" fmla="*/ 3697328 w 3903093"/>
              <a:gd name="connsiteY15" fmla="*/ 1234564 h 1234564"/>
              <a:gd name="connsiteX16" fmla="*/ 3200279 w 3903093"/>
              <a:gd name="connsiteY16" fmla="*/ 1234564 h 1234564"/>
              <a:gd name="connsiteX17" fmla="*/ 2682519 w 3903093"/>
              <a:gd name="connsiteY17" fmla="*/ 1234564 h 1234564"/>
              <a:gd name="connsiteX18" fmla="*/ 2123338 w 3903093"/>
              <a:gd name="connsiteY18" fmla="*/ 1234564 h 1234564"/>
              <a:gd name="connsiteX19" fmla="*/ 1626289 w 3903093"/>
              <a:gd name="connsiteY19" fmla="*/ 1234564 h 1234564"/>
              <a:gd name="connsiteX20" fmla="*/ 1157918 w 3903093"/>
              <a:gd name="connsiteY20" fmla="*/ 1234564 h 1234564"/>
              <a:gd name="connsiteX21" fmla="*/ 650516 w 3903093"/>
              <a:gd name="connsiteY21" fmla="*/ 1234564 h 1234564"/>
              <a:gd name="connsiteX22" fmla="*/ 650516 w 3903093"/>
              <a:gd name="connsiteY22" fmla="*/ 1234564 h 1234564"/>
              <a:gd name="connsiteX23" fmla="*/ 205765 w 3903093"/>
              <a:gd name="connsiteY23" fmla="*/ 1234564 h 1234564"/>
              <a:gd name="connsiteX24" fmla="*/ 0 w 3903093"/>
              <a:gd name="connsiteY24" fmla="*/ 1028799 h 1234564"/>
              <a:gd name="connsiteX25" fmla="*/ 0 w 3903093"/>
              <a:gd name="connsiteY25" fmla="*/ 514402 h 1234564"/>
              <a:gd name="connsiteX26" fmla="*/ -305253 w 3903093"/>
              <a:gd name="connsiteY26" fmla="*/ 356074 h 1234564"/>
              <a:gd name="connsiteX27" fmla="*/ -587025 w 3903093"/>
              <a:gd name="connsiteY27" fmla="*/ 209925 h 1234564"/>
              <a:gd name="connsiteX28" fmla="*/ 0 w 3903093"/>
              <a:gd name="connsiteY28" fmla="*/ 205761 h 1234564"/>
              <a:gd name="connsiteX29" fmla="*/ 0 w 3903093"/>
              <a:gd name="connsiteY29" fmla="*/ 205765 h 123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03093" h="1234564" fill="none" extrusionOk="0">
                <a:moveTo>
                  <a:pt x="0" y="205765"/>
                </a:moveTo>
                <a:cubicBezTo>
                  <a:pt x="-1432" y="94578"/>
                  <a:pt x="73348" y="24969"/>
                  <a:pt x="205765" y="0"/>
                </a:cubicBezTo>
                <a:cubicBezTo>
                  <a:pt x="426375" y="-5933"/>
                  <a:pt x="457967" y="4681"/>
                  <a:pt x="650516" y="0"/>
                </a:cubicBezTo>
                <a:lnTo>
                  <a:pt x="650516" y="0"/>
                </a:lnTo>
                <a:cubicBezTo>
                  <a:pt x="767079" y="-12046"/>
                  <a:pt x="975853" y="42156"/>
                  <a:pt x="1109129" y="0"/>
                </a:cubicBezTo>
                <a:cubicBezTo>
                  <a:pt x="1242405" y="-42156"/>
                  <a:pt x="1416344" y="54945"/>
                  <a:pt x="1626289" y="0"/>
                </a:cubicBezTo>
                <a:cubicBezTo>
                  <a:pt x="1772157" y="-36360"/>
                  <a:pt x="1915008" y="54379"/>
                  <a:pt x="2102628" y="0"/>
                </a:cubicBezTo>
                <a:cubicBezTo>
                  <a:pt x="2290248" y="-54379"/>
                  <a:pt x="2525919" y="13372"/>
                  <a:pt x="2661809" y="0"/>
                </a:cubicBezTo>
                <a:cubicBezTo>
                  <a:pt x="2797699" y="-13372"/>
                  <a:pt x="3058727" y="12034"/>
                  <a:pt x="3200279" y="0"/>
                </a:cubicBezTo>
                <a:cubicBezTo>
                  <a:pt x="3341831" y="-12034"/>
                  <a:pt x="3493404" y="22841"/>
                  <a:pt x="3697328" y="0"/>
                </a:cubicBezTo>
                <a:cubicBezTo>
                  <a:pt x="3817050" y="-17223"/>
                  <a:pt x="3901902" y="88952"/>
                  <a:pt x="3903093" y="205765"/>
                </a:cubicBezTo>
                <a:lnTo>
                  <a:pt x="3903093" y="205761"/>
                </a:lnTo>
                <a:lnTo>
                  <a:pt x="3903093" y="205761"/>
                </a:lnTo>
                <a:cubicBezTo>
                  <a:pt x="3907035" y="297104"/>
                  <a:pt x="3902723" y="389042"/>
                  <a:pt x="3903093" y="514402"/>
                </a:cubicBezTo>
                <a:cubicBezTo>
                  <a:pt x="3931044" y="649581"/>
                  <a:pt x="3889507" y="802716"/>
                  <a:pt x="3903093" y="1028799"/>
                </a:cubicBezTo>
                <a:cubicBezTo>
                  <a:pt x="3923963" y="1163328"/>
                  <a:pt x="3812779" y="1239623"/>
                  <a:pt x="3697328" y="1234564"/>
                </a:cubicBezTo>
                <a:cubicBezTo>
                  <a:pt x="3541978" y="1271329"/>
                  <a:pt x="3323313" y="1212521"/>
                  <a:pt x="3200279" y="1234564"/>
                </a:cubicBezTo>
                <a:cubicBezTo>
                  <a:pt x="3077245" y="1256607"/>
                  <a:pt x="2855758" y="1193739"/>
                  <a:pt x="2682519" y="1234564"/>
                </a:cubicBezTo>
                <a:cubicBezTo>
                  <a:pt x="2509280" y="1275389"/>
                  <a:pt x="2371880" y="1230064"/>
                  <a:pt x="2123338" y="1234564"/>
                </a:cubicBezTo>
                <a:cubicBezTo>
                  <a:pt x="1874796" y="1239064"/>
                  <a:pt x="1870788" y="1217537"/>
                  <a:pt x="1626289" y="1234564"/>
                </a:cubicBezTo>
                <a:cubicBezTo>
                  <a:pt x="1407378" y="1259926"/>
                  <a:pt x="1330892" y="1206673"/>
                  <a:pt x="1157918" y="1234564"/>
                </a:cubicBezTo>
                <a:cubicBezTo>
                  <a:pt x="984944" y="1262455"/>
                  <a:pt x="762564" y="1225217"/>
                  <a:pt x="650516" y="1234564"/>
                </a:cubicBezTo>
                <a:lnTo>
                  <a:pt x="650516" y="1234564"/>
                </a:lnTo>
                <a:cubicBezTo>
                  <a:pt x="494491" y="1261728"/>
                  <a:pt x="340774" y="1181897"/>
                  <a:pt x="205765" y="1234564"/>
                </a:cubicBezTo>
                <a:cubicBezTo>
                  <a:pt x="88954" y="1265564"/>
                  <a:pt x="-2710" y="1133561"/>
                  <a:pt x="0" y="1028799"/>
                </a:cubicBezTo>
                <a:cubicBezTo>
                  <a:pt x="-20504" y="907580"/>
                  <a:pt x="47889" y="647080"/>
                  <a:pt x="0" y="514402"/>
                </a:cubicBezTo>
                <a:cubicBezTo>
                  <a:pt x="-149653" y="461365"/>
                  <a:pt x="-161653" y="420642"/>
                  <a:pt x="-305253" y="356074"/>
                </a:cubicBezTo>
                <a:cubicBezTo>
                  <a:pt x="-448853" y="291506"/>
                  <a:pt x="-479685" y="263661"/>
                  <a:pt x="-587025" y="209925"/>
                </a:cubicBezTo>
                <a:cubicBezTo>
                  <a:pt x="-377084" y="152343"/>
                  <a:pt x="-242019" y="225571"/>
                  <a:pt x="0" y="205761"/>
                </a:cubicBezTo>
                <a:lnTo>
                  <a:pt x="0" y="205765"/>
                </a:lnTo>
                <a:close/>
              </a:path>
              <a:path w="3903093" h="1234564" stroke="0" extrusionOk="0">
                <a:moveTo>
                  <a:pt x="0" y="205765"/>
                </a:moveTo>
                <a:cubicBezTo>
                  <a:pt x="4805" y="101197"/>
                  <a:pt x="106156" y="29837"/>
                  <a:pt x="205765" y="0"/>
                </a:cubicBezTo>
                <a:cubicBezTo>
                  <a:pt x="400082" y="-6115"/>
                  <a:pt x="487199" y="44558"/>
                  <a:pt x="650516" y="0"/>
                </a:cubicBezTo>
                <a:lnTo>
                  <a:pt x="650516" y="0"/>
                </a:lnTo>
                <a:cubicBezTo>
                  <a:pt x="871716" y="-46141"/>
                  <a:pt x="930665" y="9651"/>
                  <a:pt x="1128645" y="0"/>
                </a:cubicBezTo>
                <a:cubicBezTo>
                  <a:pt x="1326625" y="-9651"/>
                  <a:pt x="1418851" y="130"/>
                  <a:pt x="1626289" y="0"/>
                </a:cubicBezTo>
                <a:cubicBezTo>
                  <a:pt x="1785387" y="-28935"/>
                  <a:pt x="1996900" y="4058"/>
                  <a:pt x="2164759" y="0"/>
                </a:cubicBezTo>
                <a:cubicBezTo>
                  <a:pt x="2332618" y="-4058"/>
                  <a:pt x="2461305" y="6619"/>
                  <a:pt x="2661809" y="0"/>
                </a:cubicBezTo>
                <a:cubicBezTo>
                  <a:pt x="2862313" y="-6619"/>
                  <a:pt x="2963021" y="50485"/>
                  <a:pt x="3179568" y="0"/>
                </a:cubicBezTo>
                <a:cubicBezTo>
                  <a:pt x="3396115" y="-50485"/>
                  <a:pt x="3460478" y="323"/>
                  <a:pt x="3697328" y="0"/>
                </a:cubicBezTo>
                <a:cubicBezTo>
                  <a:pt x="3817989" y="-7914"/>
                  <a:pt x="3924117" y="92989"/>
                  <a:pt x="3903093" y="205765"/>
                </a:cubicBezTo>
                <a:lnTo>
                  <a:pt x="3903093" y="205761"/>
                </a:lnTo>
                <a:lnTo>
                  <a:pt x="3903093" y="205761"/>
                </a:lnTo>
                <a:cubicBezTo>
                  <a:pt x="3912881" y="355432"/>
                  <a:pt x="3884853" y="422874"/>
                  <a:pt x="3903093" y="514402"/>
                </a:cubicBezTo>
                <a:cubicBezTo>
                  <a:pt x="3937329" y="632015"/>
                  <a:pt x="3858325" y="915285"/>
                  <a:pt x="3903093" y="1028799"/>
                </a:cubicBezTo>
                <a:cubicBezTo>
                  <a:pt x="3894295" y="1136595"/>
                  <a:pt x="3814932" y="1233922"/>
                  <a:pt x="3697328" y="1234564"/>
                </a:cubicBezTo>
                <a:cubicBezTo>
                  <a:pt x="3511300" y="1273315"/>
                  <a:pt x="3462717" y="1182875"/>
                  <a:pt x="3241699" y="1234564"/>
                </a:cubicBezTo>
                <a:cubicBezTo>
                  <a:pt x="3020681" y="1286253"/>
                  <a:pt x="2926799" y="1210694"/>
                  <a:pt x="2703229" y="1234564"/>
                </a:cubicBezTo>
                <a:cubicBezTo>
                  <a:pt x="2479659" y="1258434"/>
                  <a:pt x="2354057" y="1176294"/>
                  <a:pt x="2144049" y="1234564"/>
                </a:cubicBezTo>
                <a:cubicBezTo>
                  <a:pt x="1934041" y="1292834"/>
                  <a:pt x="1804649" y="1178933"/>
                  <a:pt x="1626289" y="1234564"/>
                </a:cubicBezTo>
                <a:cubicBezTo>
                  <a:pt x="1476049" y="1289845"/>
                  <a:pt x="1345390" y="1217417"/>
                  <a:pt x="1157918" y="1234564"/>
                </a:cubicBezTo>
                <a:cubicBezTo>
                  <a:pt x="970446" y="1251711"/>
                  <a:pt x="881251" y="1211358"/>
                  <a:pt x="650516" y="1234564"/>
                </a:cubicBezTo>
                <a:lnTo>
                  <a:pt x="650516" y="1234564"/>
                </a:lnTo>
                <a:cubicBezTo>
                  <a:pt x="518401" y="1238878"/>
                  <a:pt x="405695" y="1213114"/>
                  <a:pt x="205765" y="1234564"/>
                </a:cubicBezTo>
                <a:cubicBezTo>
                  <a:pt x="80671" y="1229944"/>
                  <a:pt x="-4910" y="1144640"/>
                  <a:pt x="0" y="1028799"/>
                </a:cubicBezTo>
                <a:cubicBezTo>
                  <a:pt x="-38292" y="771613"/>
                  <a:pt x="5277" y="701628"/>
                  <a:pt x="0" y="514402"/>
                </a:cubicBezTo>
                <a:cubicBezTo>
                  <a:pt x="-116241" y="484621"/>
                  <a:pt x="-169840" y="417867"/>
                  <a:pt x="-299383" y="359119"/>
                </a:cubicBezTo>
                <a:cubicBezTo>
                  <a:pt x="-428926" y="300371"/>
                  <a:pt x="-525715" y="235625"/>
                  <a:pt x="-587025" y="209925"/>
                </a:cubicBezTo>
                <a:cubicBezTo>
                  <a:pt x="-333846" y="204118"/>
                  <a:pt x="-118114" y="251036"/>
                  <a:pt x="0" y="205761"/>
                </a:cubicBezTo>
                <a:lnTo>
                  <a:pt x="0" y="205765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65040"/>
                      <a:gd name="adj2" fmla="val -32996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Scatter plots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Box plots and histograms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Correlation matrices and heatmaps</a:t>
            </a:r>
          </a:p>
        </p:txBody>
      </p:sp>
    </p:spTree>
    <p:extLst>
      <p:ext uri="{BB962C8B-B14F-4D97-AF65-F5344CB8AC3E}">
        <p14:creationId xmlns:p14="http://schemas.microsoft.com/office/powerpoint/2010/main" val="197632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9802049-F8C1-43EC-C35A-F5711B40C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988" y="2316404"/>
            <a:ext cx="5403011" cy="390979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Start with a Simple Model </a:t>
            </a:r>
            <a:br>
              <a:rPr lang="en-US" sz="4000" b="1" dirty="0"/>
            </a:br>
            <a:r>
              <a:rPr lang="en-US" sz="4000" b="1" dirty="0"/>
              <a:t>(Baseline)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0D0725-7971-ACBE-B7D1-BA12F3BABC5A}"/>
              </a:ext>
            </a:extLst>
          </p:cNvPr>
          <p:cNvSpPr txBox="1"/>
          <p:nvPr/>
        </p:nvSpPr>
        <p:spPr>
          <a:xfrm>
            <a:off x="1131497" y="1987814"/>
            <a:ext cx="87716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dirty="0"/>
              <a:t>Fit the simple model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dirty="0"/>
              <a:t>Evaluate the baseline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7901FBC4-36C2-2C51-C6EB-BA719845BBD8}"/>
              </a:ext>
            </a:extLst>
          </p:cNvPr>
          <p:cNvSpPr/>
          <p:nvPr/>
        </p:nvSpPr>
        <p:spPr>
          <a:xfrm>
            <a:off x="2288876" y="4578227"/>
            <a:ext cx="1800045" cy="761524"/>
          </a:xfrm>
          <a:custGeom>
            <a:avLst/>
            <a:gdLst>
              <a:gd name="connsiteX0" fmla="*/ 0 w 1800045"/>
              <a:gd name="connsiteY0" fmla="*/ 126923 h 761524"/>
              <a:gd name="connsiteX1" fmla="*/ 126923 w 1800045"/>
              <a:gd name="connsiteY1" fmla="*/ 0 h 761524"/>
              <a:gd name="connsiteX2" fmla="*/ 606937 w 1800045"/>
              <a:gd name="connsiteY2" fmla="*/ 0 h 761524"/>
              <a:gd name="connsiteX3" fmla="*/ 1050026 w 1800045"/>
              <a:gd name="connsiteY3" fmla="*/ 0 h 761524"/>
              <a:gd name="connsiteX4" fmla="*/ 1135079 w 1800045"/>
              <a:gd name="connsiteY4" fmla="*/ -332594 h 761524"/>
              <a:gd name="connsiteX5" fmla="*/ 1213590 w 1800045"/>
              <a:gd name="connsiteY5" fmla="*/ -639604 h 761524"/>
              <a:gd name="connsiteX6" fmla="*/ 1353950 w 1800045"/>
              <a:gd name="connsiteY6" fmla="*/ -326198 h 761524"/>
              <a:gd name="connsiteX7" fmla="*/ 1500038 w 1800045"/>
              <a:gd name="connsiteY7" fmla="*/ 0 h 761524"/>
              <a:gd name="connsiteX8" fmla="*/ 1673122 w 1800045"/>
              <a:gd name="connsiteY8" fmla="*/ 0 h 761524"/>
              <a:gd name="connsiteX9" fmla="*/ 1800045 w 1800045"/>
              <a:gd name="connsiteY9" fmla="*/ 126923 h 761524"/>
              <a:gd name="connsiteX10" fmla="*/ 1800045 w 1800045"/>
              <a:gd name="connsiteY10" fmla="*/ 126921 h 761524"/>
              <a:gd name="connsiteX11" fmla="*/ 1800045 w 1800045"/>
              <a:gd name="connsiteY11" fmla="*/ 126921 h 761524"/>
              <a:gd name="connsiteX12" fmla="*/ 1800045 w 1800045"/>
              <a:gd name="connsiteY12" fmla="*/ 317302 h 761524"/>
              <a:gd name="connsiteX13" fmla="*/ 1800045 w 1800045"/>
              <a:gd name="connsiteY13" fmla="*/ 634601 h 761524"/>
              <a:gd name="connsiteX14" fmla="*/ 1673122 w 1800045"/>
              <a:gd name="connsiteY14" fmla="*/ 761524 h 761524"/>
              <a:gd name="connsiteX15" fmla="*/ 1500038 w 1800045"/>
              <a:gd name="connsiteY15" fmla="*/ 761524 h 761524"/>
              <a:gd name="connsiteX16" fmla="*/ 1050026 w 1800045"/>
              <a:gd name="connsiteY16" fmla="*/ 761524 h 761524"/>
              <a:gd name="connsiteX17" fmla="*/ 1050026 w 1800045"/>
              <a:gd name="connsiteY17" fmla="*/ 761524 h 761524"/>
              <a:gd name="connsiteX18" fmla="*/ 588475 w 1800045"/>
              <a:gd name="connsiteY18" fmla="*/ 761524 h 761524"/>
              <a:gd name="connsiteX19" fmla="*/ 126923 w 1800045"/>
              <a:gd name="connsiteY19" fmla="*/ 761524 h 761524"/>
              <a:gd name="connsiteX20" fmla="*/ 0 w 1800045"/>
              <a:gd name="connsiteY20" fmla="*/ 634601 h 761524"/>
              <a:gd name="connsiteX21" fmla="*/ 0 w 1800045"/>
              <a:gd name="connsiteY21" fmla="*/ 317302 h 761524"/>
              <a:gd name="connsiteX22" fmla="*/ 0 w 1800045"/>
              <a:gd name="connsiteY22" fmla="*/ 126921 h 761524"/>
              <a:gd name="connsiteX23" fmla="*/ 0 w 1800045"/>
              <a:gd name="connsiteY23" fmla="*/ 126921 h 761524"/>
              <a:gd name="connsiteX24" fmla="*/ 0 w 1800045"/>
              <a:gd name="connsiteY24" fmla="*/ 126923 h 76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00045" h="761524" fill="none" extrusionOk="0">
                <a:moveTo>
                  <a:pt x="0" y="126923"/>
                </a:moveTo>
                <a:cubicBezTo>
                  <a:pt x="2733" y="56901"/>
                  <a:pt x="53284" y="1408"/>
                  <a:pt x="126923" y="0"/>
                </a:cubicBezTo>
                <a:cubicBezTo>
                  <a:pt x="252369" y="-50903"/>
                  <a:pt x="444416" y="10353"/>
                  <a:pt x="606937" y="0"/>
                </a:cubicBezTo>
                <a:cubicBezTo>
                  <a:pt x="769458" y="-10353"/>
                  <a:pt x="841055" y="24879"/>
                  <a:pt x="1050026" y="0"/>
                </a:cubicBezTo>
                <a:cubicBezTo>
                  <a:pt x="1065227" y="-163417"/>
                  <a:pt x="1130877" y="-254119"/>
                  <a:pt x="1135079" y="-332594"/>
                </a:cubicBezTo>
                <a:cubicBezTo>
                  <a:pt x="1139281" y="-411069"/>
                  <a:pt x="1226343" y="-537414"/>
                  <a:pt x="1213590" y="-639604"/>
                </a:cubicBezTo>
                <a:cubicBezTo>
                  <a:pt x="1278739" y="-566318"/>
                  <a:pt x="1290532" y="-408844"/>
                  <a:pt x="1353950" y="-326198"/>
                </a:cubicBezTo>
                <a:cubicBezTo>
                  <a:pt x="1417367" y="-243552"/>
                  <a:pt x="1428885" y="-153221"/>
                  <a:pt x="1500038" y="0"/>
                </a:cubicBezTo>
                <a:cubicBezTo>
                  <a:pt x="1573453" y="-19306"/>
                  <a:pt x="1596993" y="2326"/>
                  <a:pt x="1673122" y="0"/>
                </a:cubicBezTo>
                <a:cubicBezTo>
                  <a:pt x="1750088" y="-10426"/>
                  <a:pt x="1796274" y="55257"/>
                  <a:pt x="1800045" y="126923"/>
                </a:cubicBezTo>
                <a:lnTo>
                  <a:pt x="1800045" y="126921"/>
                </a:lnTo>
                <a:lnTo>
                  <a:pt x="1800045" y="126921"/>
                </a:lnTo>
                <a:cubicBezTo>
                  <a:pt x="1809952" y="219659"/>
                  <a:pt x="1778044" y="240454"/>
                  <a:pt x="1800045" y="317302"/>
                </a:cubicBezTo>
                <a:cubicBezTo>
                  <a:pt x="1823780" y="404713"/>
                  <a:pt x="1764595" y="502931"/>
                  <a:pt x="1800045" y="634601"/>
                </a:cubicBezTo>
                <a:cubicBezTo>
                  <a:pt x="1808208" y="694094"/>
                  <a:pt x="1737965" y="762183"/>
                  <a:pt x="1673122" y="761524"/>
                </a:cubicBezTo>
                <a:cubicBezTo>
                  <a:pt x="1625360" y="766023"/>
                  <a:pt x="1535997" y="743631"/>
                  <a:pt x="1500038" y="761524"/>
                </a:cubicBezTo>
                <a:cubicBezTo>
                  <a:pt x="1303837" y="767560"/>
                  <a:pt x="1242604" y="734809"/>
                  <a:pt x="1050026" y="761524"/>
                </a:cubicBezTo>
                <a:lnTo>
                  <a:pt x="1050026" y="761524"/>
                </a:lnTo>
                <a:cubicBezTo>
                  <a:pt x="946608" y="804334"/>
                  <a:pt x="772379" y="718186"/>
                  <a:pt x="588475" y="761524"/>
                </a:cubicBezTo>
                <a:cubicBezTo>
                  <a:pt x="404571" y="804862"/>
                  <a:pt x="355872" y="714877"/>
                  <a:pt x="126923" y="761524"/>
                </a:cubicBezTo>
                <a:cubicBezTo>
                  <a:pt x="52513" y="767347"/>
                  <a:pt x="6029" y="691303"/>
                  <a:pt x="0" y="634601"/>
                </a:cubicBezTo>
                <a:cubicBezTo>
                  <a:pt x="-23250" y="486796"/>
                  <a:pt x="9714" y="433923"/>
                  <a:pt x="0" y="317302"/>
                </a:cubicBezTo>
                <a:cubicBezTo>
                  <a:pt x="-7849" y="263203"/>
                  <a:pt x="11949" y="196190"/>
                  <a:pt x="0" y="126921"/>
                </a:cubicBezTo>
                <a:lnTo>
                  <a:pt x="0" y="126921"/>
                </a:lnTo>
                <a:lnTo>
                  <a:pt x="0" y="126923"/>
                </a:lnTo>
                <a:close/>
              </a:path>
              <a:path w="1800045" h="761524" stroke="0" extrusionOk="0">
                <a:moveTo>
                  <a:pt x="0" y="126923"/>
                </a:moveTo>
                <a:cubicBezTo>
                  <a:pt x="3879" y="64151"/>
                  <a:pt x="58509" y="3581"/>
                  <a:pt x="126923" y="0"/>
                </a:cubicBezTo>
                <a:cubicBezTo>
                  <a:pt x="310457" y="-42310"/>
                  <a:pt x="506184" y="24036"/>
                  <a:pt x="606937" y="0"/>
                </a:cubicBezTo>
                <a:cubicBezTo>
                  <a:pt x="707690" y="-24036"/>
                  <a:pt x="836731" y="45431"/>
                  <a:pt x="1050026" y="0"/>
                </a:cubicBezTo>
                <a:cubicBezTo>
                  <a:pt x="1066848" y="-107252"/>
                  <a:pt x="1132899" y="-220137"/>
                  <a:pt x="1135079" y="-332594"/>
                </a:cubicBezTo>
                <a:cubicBezTo>
                  <a:pt x="1137259" y="-445051"/>
                  <a:pt x="1213294" y="-498410"/>
                  <a:pt x="1213590" y="-639604"/>
                </a:cubicBezTo>
                <a:cubicBezTo>
                  <a:pt x="1262619" y="-572172"/>
                  <a:pt x="1316286" y="-389658"/>
                  <a:pt x="1353950" y="-326198"/>
                </a:cubicBezTo>
                <a:cubicBezTo>
                  <a:pt x="1391614" y="-262737"/>
                  <a:pt x="1416660" y="-92371"/>
                  <a:pt x="1500038" y="0"/>
                </a:cubicBezTo>
                <a:cubicBezTo>
                  <a:pt x="1571494" y="-5533"/>
                  <a:pt x="1613743" y="6475"/>
                  <a:pt x="1673122" y="0"/>
                </a:cubicBezTo>
                <a:cubicBezTo>
                  <a:pt x="1762582" y="796"/>
                  <a:pt x="1799148" y="53430"/>
                  <a:pt x="1800045" y="126923"/>
                </a:cubicBezTo>
                <a:lnTo>
                  <a:pt x="1800045" y="126921"/>
                </a:lnTo>
                <a:lnTo>
                  <a:pt x="1800045" y="126921"/>
                </a:lnTo>
                <a:cubicBezTo>
                  <a:pt x="1820494" y="190611"/>
                  <a:pt x="1779855" y="228383"/>
                  <a:pt x="1800045" y="317302"/>
                </a:cubicBezTo>
                <a:cubicBezTo>
                  <a:pt x="1817093" y="435434"/>
                  <a:pt x="1782164" y="509684"/>
                  <a:pt x="1800045" y="634601"/>
                </a:cubicBezTo>
                <a:cubicBezTo>
                  <a:pt x="1818686" y="701680"/>
                  <a:pt x="1744137" y="778085"/>
                  <a:pt x="1673122" y="761524"/>
                </a:cubicBezTo>
                <a:cubicBezTo>
                  <a:pt x="1637588" y="772602"/>
                  <a:pt x="1557879" y="741172"/>
                  <a:pt x="1500038" y="761524"/>
                </a:cubicBezTo>
                <a:cubicBezTo>
                  <a:pt x="1391919" y="791600"/>
                  <a:pt x="1233613" y="737738"/>
                  <a:pt x="1050026" y="761524"/>
                </a:cubicBezTo>
                <a:lnTo>
                  <a:pt x="1050026" y="761524"/>
                </a:lnTo>
                <a:cubicBezTo>
                  <a:pt x="889435" y="809656"/>
                  <a:pt x="733948" y="743712"/>
                  <a:pt x="588475" y="761524"/>
                </a:cubicBezTo>
                <a:cubicBezTo>
                  <a:pt x="443002" y="779336"/>
                  <a:pt x="302070" y="722299"/>
                  <a:pt x="126923" y="761524"/>
                </a:cubicBezTo>
                <a:cubicBezTo>
                  <a:pt x="55001" y="761364"/>
                  <a:pt x="-12214" y="714726"/>
                  <a:pt x="0" y="634601"/>
                </a:cubicBezTo>
                <a:cubicBezTo>
                  <a:pt x="-35470" y="521198"/>
                  <a:pt x="6931" y="417440"/>
                  <a:pt x="0" y="317302"/>
                </a:cubicBezTo>
                <a:cubicBezTo>
                  <a:pt x="-1111" y="233936"/>
                  <a:pt x="1778" y="179005"/>
                  <a:pt x="0" y="126921"/>
                </a:cubicBezTo>
                <a:lnTo>
                  <a:pt x="0" y="126921"/>
                </a:lnTo>
                <a:lnTo>
                  <a:pt x="0" y="126923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17420"/>
                      <a:gd name="adj2" fmla="val -133990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R-squared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Residuals</a:t>
            </a:r>
          </a:p>
        </p:txBody>
      </p:sp>
    </p:spTree>
    <p:extLst>
      <p:ext uri="{BB962C8B-B14F-4D97-AF65-F5344CB8AC3E}">
        <p14:creationId xmlns:p14="http://schemas.microsoft.com/office/powerpoint/2010/main" val="260132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Check Assumptions of the Model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9D44C33-87C0-0259-0D90-83DF4B3E2CF9}"/>
              </a:ext>
            </a:extLst>
          </p:cNvPr>
          <p:cNvSpPr/>
          <p:nvPr/>
        </p:nvSpPr>
        <p:spPr>
          <a:xfrm>
            <a:off x="545613" y="3085288"/>
            <a:ext cx="3189625" cy="570802"/>
          </a:xfrm>
          <a:custGeom>
            <a:avLst/>
            <a:gdLst>
              <a:gd name="connsiteX0" fmla="*/ 0 w 3189625"/>
              <a:gd name="connsiteY0" fmla="*/ 95136 h 570802"/>
              <a:gd name="connsiteX1" fmla="*/ 95136 w 3189625"/>
              <a:gd name="connsiteY1" fmla="*/ 0 h 570802"/>
              <a:gd name="connsiteX2" fmla="*/ 648319 w 3189625"/>
              <a:gd name="connsiteY2" fmla="*/ 0 h 570802"/>
              <a:gd name="connsiteX3" fmla="*/ 1236812 w 3189625"/>
              <a:gd name="connsiteY3" fmla="*/ 0 h 570802"/>
              <a:gd name="connsiteX4" fmla="*/ 1860615 w 3189625"/>
              <a:gd name="connsiteY4" fmla="*/ 0 h 570802"/>
              <a:gd name="connsiteX5" fmla="*/ 2216021 w 3189625"/>
              <a:gd name="connsiteY5" fmla="*/ -271949 h 570802"/>
              <a:gd name="connsiteX6" fmla="*/ 2550102 w 3189625"/>
              <a:gd name="connsiteY6" fmla="*/ -527581 h 570802"/>
              <a:gd name="connsiteX7" fmla="*/ 2926832 w 3189625"/>
              <a:gd name="connsiteY7" fmla="*/ -815847 h 570802"/>
              <a:gd name="connsiteX8" fmla="*/ 2792427 w 3189625"/>
              <a:gd name="connsiteY8" fmla="*/ -407924 h 570802"/>
              <a:gd name="connsiteX9" fmla="*/ 2658021 w 3189625"/>
              <a:gd name="connsiteY9" fmla="*/ 0 h 570802"/>
              <a:gd name="connsiteX10" fmla="*/ 3094489 w 3189625"/>
              <a:gd name="connsiteY10" fmla="*/ 0 h 570802"/>
              <a:gd name="connsiteX11" fmla="*/ 3189625 w 3189625"/>
              <a:gd name="connsiteY11" fmla="*/ 95136 h 570802"/>
              <a:gd name="connsiteX12" fmla="*/ 3189625 w 3189625"/>
              <a:gd name="connsiteY12" fmla="*/ 95134 h 570802"/>
              <a:gd name="connsiteX13" fmla="*/ 3189625 w 3189625"/>
              <a:gd name="connsiteY13" fmla="*/ 95134 h 570802"/>
              <a:gd name="connsiteX14" fmla="*/ 3189625 w 3189625"/>
              <a:gd name="connsiteY14" fmla="*/ 237834 h 570802"/>
              <a:gd name="connsiteX15" fmla="*/ 3189625 w 3189625"/>
              <a:gd name="connsiteY15" fmla="*/ 475666 h 570802"/>
              <a:gd name="connsiteX16" fmla="*/ 3094489 w 3189625"/>
              <a:gd name="connsiteY16" fmla="*/ 570802 h 570802"/>
              <a:gd name="connsiteX17" fmla="*/ 2658021 w 3189625"/>
              <a:gd name="connsiteY17" fmla="*/ 570802 h 570802"/>
              <a:gd name="connsiteX18" fmla="*/ 2243370 w 3189625"/>
              <a:gd name="connsiteY18" fmla="*/ 570802 h 570802"/>
              <a:gd name="connsiteX19" fmla="*/ 1860615 w 3189625"/>
              <a:gd name="connsiteY19" fmla="*/ 570802 h 570802"/>
              <a:gd name="connsiteX20" fmla="*/ 1860615 w 3189625"/>
              <a:gd name="connsiteY20" fmla="*/ 570802 h 570802"/>
              <a:gd name="connsiteX21" fmla="*/ 1325086 w 3189625"/>
              <a:gd name="connsiteY21" fmla="*/ 570802 h 570802"/>
              <a:gd name="connsiteX22" fmla="*/ 789558 w 3189625"/>
              <a:gd name="connsiteY22" fmla="*/ 570802 h 570802"/>
              <a:gd name="connsiteX23" fmla="*/ 95136 w 3189625"/>
              <a:gd name="connsiteY23" fmla="*/ 570802 h 570802"/>
              <a:gd name="connsiteX24" fmla="*/ 0 w 3189625"/>
              <a:gd name="connsiteY24" fmla="*/ 475666 h 570802"/>
              <a:gd name="connsiteX25" fmla="*/ 0 w 3189625"/>
              <a:gd name="connsiteY25" fmla="*/ 237834 h 570802"/>
              <a:gd name="connsiteX26" fmla="*/ 0 w 3189625"/>
              <a:gd name="connsiteY26" fmla="*/ 95134 h 570802"/>
              <a:gd name="connsiteX27" fmla="*/ 0 w 3189625"/>
              <a:gd name="connsiteY27" fmla="*/ 95134 h 570802"/>
              <a:gd name="connsiteX28" fmla="*/ 0 w 3189625"/>
              <a:gd name="connsiteY28" fmla="*/ 95136 h 570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189625" h="570802" fill="none" extrusionOk="0">
                <a:moveTo>
                  <a:pt x="0" y="95136"/>
                </a:moveTo>
                <a:cubicBezTo>
                  <a:pt x="3297" y="48317"/>
                  <a:pt x="40230" y="2201"/>
                  <a:pt x="95136" y="0"/>
                </a:cubicBezTo>
                <a:cubicBezTo>
                  <a:pt x="245084" y="-22762"/>
                  <a:pt x="402668" y="50513"/>
                  <a:pt x="648319" y="0"/>
                </a:cubicBezTo>
                <a:cubicBezTo>
                  <a:pt x="893970" y="-50513"/>
                  <a:pt x="1112619" y="30798"/>
                  <a:pt x="1236812" y="0"/>
                </a:cubicBezTo>
                <a:cubicBezTo>
                  <a:pt x="1361005" y="-30798"/>
                  <a:pt x="1624157" y="67542"/>
                  <a:pt x="1860615" y="0"/>
                </a:cubicBezTo>
                <a:cubicBezTo>
                  <a:pt x="1997553" y="-147639"/>
                  <a:pt x="2144768" y="-160048"/>
                  <a:pt x="2216021" y="-271949"/>
                </a:cubicBezTo>
                <a:cubicBezTo>
                  <a:pt x="2287274" y="-383850"/>
                  <a:pt x="2468263" y="-464672"/>
                  <a:pt x="2550102" y="-527581"/>
                </a:cubicBezTo>
                <a:cubicBezTo>
                  <a:pt x="2631941" y="-590490"/>
                  <a:pt x="2771973" y="-662262"/>
                  <a:pt x="2926832" y="-815847"/>
                </a:cubicBezTo>
                <a:cubicBezTo>
                  <a:pt x="2897904" y="-691358"/>
                  <a:pt x="2786535" y="-525971"/>
                  <a:pt x="2792427" y="-407924"/>
                </a:cubicBezTo>
                <a:cubicBezTo>
                  <a:pt x="2798319" y="-289877"/>
                  <a:pt x="2691808" y="-205659"/>
                  <a:pt x="2658021" y="0"/>
                </a:cubicBezTo>
                <a:cubicBezTo>
                  <a:pt x="2752360" y="-7016"/>
                  <a:pt x="2990078" y="44021"/>
                  <a:pt x="3094489" y="0"/>
                </a:cubicBezTo>
                <a:cubicBezTo>
                  <a:pt x="3149483" y="1068"/>
                  <a:pt x="3190725" y="41479"/>
                  <a:pt x="3189625" y="95136"/>
                </a:cubicBezTo>
                <a:lnTo>
                  <a:pt x="3189625" y="95134"/>
                </a:lnTo>
                <a:lnTo>
                  <a:pt x="3189625" y="95134"/>
                </a:lnTo>
                <a:cubicBezTo>
                  <a:pt x="3193492" y="139577"/>
                  <a:pt x="3176904" y="167504"/>
                  <a:pt x="3189625" y="237834"/>
                </a:cubicBezTo>
                <a:cubicBezTo>
                  <a:pt x="3208663" y="343664"/>
                  <a:pt x="3169109" y="374742"/>
                  <a:pt x="3189625" y="475666"/>
                </a:cubicBezTo>
                <a:cubicBezTo>
                  <a:pt x="3201514" y="529086"/>
                  <a:pt x="3142371" y="570416"/>
                  <a:pt x="3094489" y="570802"/>
                </a:cubicBezTo>
                <a:cubicBezTo>
                  <a:pt x="2999655" y="596400"/>
                  <a:pt x="2783497" y="527119"/>
                  <a:pt x="2658021" y="570802"/>
                </a:cubicBezTo>
                <a:cubicBezTo>
                  <a:pt x="2451529" y="609834"/>
                  <a:pt x="2413423" y="549650"/>
                  <a:pt x="2243370" y="570802"/>
                </a:cubicBezTo>
                <a:cubicBezTo>
                  <a:pt x="2073317" y="591954"/>
                  <a:pt x="2037165" y="536473"/>
                  <a:pt x="1860615" y="570802"/>
                </a:cubicBezTo>
                <a:lnTo>
                  <a:pt x="1860615" y="570802"/>
                </a:lnTo>
                <a:cubicBezTo>
                  <a:pt x="1726976" y="629770"/>
                  <a:pt x="1511922" y="512991"/>
                  <a:pt x="1325086" y="570802"/>
                </a:cubicBezTo>
                <a:cubicBezTo>
                  <a:pt x="1138250" y="628613"/>
                  <a:pt x="936585" y="538418"/>
                  <a:pt x="789558" y="570802"/>
                </a:cubicBezTo>
                <a:cubicBezTo>
                  <a:pt x="642531" y="603186"/>
                  <a:pt x="289932" y="528889"/>
                  <a:pt x="95136" y="570802"/>
                </a:cubicBezTo>
                <a:cubicBezTo>
                  <a:pt x="41858" y="568390"/>
                  <a:pt x="940" y="529236"/>
                  <a:pt x="0" y="475666"/>
                </a:cubicBezTo>
                <a:cubicBezTo>
                  <a:pt x="-13137" y="393095"/>
                  <a:pt x="3070" y="344366"/>
                  <a:pt x="0" y="237834"/>
                </a:cubicBezTo>
                <a:cubicBezTo>
                  <a:pt x="-15000" y="174156"/>
                  <a:pt x="11809" y="157869"/>
                  <a:pt x="0" y="95134"/>
                </a:cubicBezTo>
                <a:lnTo>
                  <a:pt x="0" y="95134"/>
                </a:lnTo>
                <a:lnTo>
                  <a:pt x="0" y="95136"/>
                </a:lnTo>
                <a:close/>
              </a:path>
              <a:path w="3189625" h="570802" stroke="0" extrusionOk="0">
                <a:moveTo>
                  <a:pt x="0" y="95136"/>
                </a:moveTo>
                <a:cubicBezTo>
                  <a:pt x="4874" y="51798"/>
                  <a:pt x="46213" y="7695"/>
                  <a:pt x="95136" y="0"/>
                </a:cubicBezTo>
                <a:cubicBezTo>
                  <a:pt x="324512" y="-55405"/>
                  <a:pt x="592281" y="10544"/>
                  <a:pt x="718939" y="0"/>
                </a:cubicBezTo>
                <a:cubicBezTo>
                  <a:pt x="845597" y="-10544"/>
                  <a:pt x="1172100" y="29660"/>
                  <a:pt x="1289777" y="0"/>
                </a:cubicBezTo>
                <a:cubicBezTo>
                  <a:pt x="1407454" y="-29660"/>
                  <a:pt x="1590351" y="50083"/>
                  <a:pt x="1860615" y="0"/>
                </a:cubicBezTo>
                <a:cubicBezTo>
                  <a:pt x="1988813" y="-163638"/>
                  <a:pt x="2140054" y="-183520"/>
                  <a:pt x="2216021" y="-271949"/>
                </a:cubicBezTo>
                <a:cubicBezTo>
                  <a:pt x="2291988" y="-360378"/>
                  <a:pt x="2484817" y="-442430"/>
                  <a:pt x="2560764" y="-535740"/>
                </a:cubicBezTo>
                <a:cubicBezTo>
                  <a:pt x="2636712" y="-629050"/>
                  <a:pt x="2841127" y="-684962"/>
                  <a:pt x="2926832" y="-815847"/>
                </a:cubicBezTo>
                <a:cubicBezTo>
                  <a:pt x="2910492" y="-719052"/>
                  <a:pt x="2815775" y="-532834"/>
                  <a:pt x="2792427" y="-407924"/>
                </a:cubicBezTo>
                <a:cubicBezTo>
                  <a:pt x="2769079" y="-283014"/>
                  <a:pt x="2714822" y="-197765"/>
                  <a:pt x="2658021" y="0"/>
                </a:cubicBezTo>
                <a:cubicBezTo>
                  <a:pt x="2803116" y="-18350"/>
                  <a:pt x="2966877" y="43433"/>
                  <a:pt x="3094489" y="0"/>
                </a:cubicBezTo>
                <a:cubicBezTo>
                  <a:pt x="3150886" y="-5400"/>
                  <a:pt x="3185250" y="50067"/>
                  <a:pt x="3189625" y="95136"/>
                </a:cubicBezTo>
                <a:lnTo>
                  <a:pt x="3189625" y="95134"/>
                </a:lnTo>
                <a:lnTo>
                  <a:pt x="3189625" y="95134"/>
                </a:lnTo>
                <a:cubicBezTo>
                  <a:pt x="3199369" y="164485"/>
                  <a:pt x="3180912" y="201441"/>
                  <a:pt x="3189625" y="237834"/>
                </a:cubicBezTo>
                <a:cubicBezTo>
                  <a:pt x="3215410" y="290418"/>
                  <a:pt x="3166472" y="399647"/>
                  <a:pt x="3189625" y="475666"/>
                </a:cubicBezTo>
                <a:cubicBezTo>
                  <a:pt x="3196591" y="533469"/>
                  <a:pt x="3161384" y="574591"/>
                  <a:pt x="3094489" y="570802"/>
                </a:cubicBezTo>
                <a:cubicBezTo>
                  <a:pt x="2930655" y="607203"/>
                  <a:pt x="2810606" y="522190"/>
                  <a:pt x="2658021" y="570802"/>
                </a:cubicBezTo>
                <a:cubicBezTo>
                  <a:pt x="2557842" y="579731"/>
                  <a:pt x="2376099" y="560243"/>
                  <a:pt x="2243370" y="570802"/>
                </a:cubicBezTo>
                <a:cubicBezTo>
                  <a:pt x="2110641" y="581361"/>
                  <a:pt x="2010698" y="537848"/>
                  <a:pt x="1860615" y="570802"/>
                </a:cubicBezTo>
                <a:lnTo>
                  <a:pt x="1860615" y="570802"/>
                </a:lnTo>
                <a:cubicBezTo>
                  <a:pt x="1674207" y="594709"/>
                  <a:pt x="1539560" y="513077"/>
                  <a:pt x="1307432" y="570802"/>
                </a:cubicBezTo>
                <a:cubicBezTo>
                  <a:pt x="1075304" y="628527"/>
                  <a:pt x="973981" y="536613"/>
                  <a:pt x="718939" y="570802"/>
                </a:cubicBezTo>
                <a:cubicBezTo>
                  <a:pt x="463897" y="604991"/>
                  <a:pt x="380572" y="521850"/>
                  <a:pt x="95136" y="570802"/>
                </a:cubicBezTo>
                <a:cubicBezTo>
                  <a:pt x="40140" y="577878"/>
                  <a:pt x="14760" y="528621"/>
                  <a:pt x="0" y="475666"/>
                </a:cubicBezTo>
                <a:cubicBezTo>
                  <a:pt x="-25261" y="405198"/>
                  <a:pt x="9047" y="315554"/>
                  <a:pt x="0" y="237834"/>
                </a:cubicBezTo>
                <a:cubicBezTo>
                  <a:pt x="-6984" y="172249"/>
                  <a:pt x="1910" y="142024"/>
                  <a:pt x="0" y="95134"/>
                </a:cubicBezTo>
                <a:lnTo>
                  <a:pt x="0" y="95134"/>
                </a:lnTo>
                <a:lnTo>
                  <a:pt x="0" y="95136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41761"/>
                      <a:gd name="adj2" fmla="val -192930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ANOVA (Analysis of Variance)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C71EEBDD-A8F3-8B88-3D8C-B264231B3AB5}"/>
              </a:ext>
            </a:extLst>
          </p:cNvPr>
          <p:cNvSpPr/>
          <p:nvPr/>
        </p:nvSpPr>
        <p:spPr>
          <a:xfrm>
            <a:off x="4623759" y="3751917"/>
            <a:ext cx="2881222" cy="690789"/>
          </a:xfrm>
          <a:custGeom>
            <a:avLst/>
            <a:gdLst>
              <a:gd name="connsiteX0" fmla="*/ 0 w 2881222"/>
              <a:gd name="connsiteY0" fmla="*/ 115134 h 690789"/>
              <a:gd name="connsiteX1" fmla="*/ 115134 w 2881222"/>
              <a:gd name="connsiteY1" fmla="*/ 0 h 690789"/>
              <a:gd name="connsiteX2" fmla="*/ 480204 w 2881222"/>
              <a:gd name="connsiteY2" fmla="*/ 0 h 690789"/>
              <a:gd name="connsiteX3" fmla="*/ 703996 w 2881222"/>
              <a:gd name="connsiteY3" fmla="*/ -445510 h 690789"/>
              <a:gd name="connsiteX4" fmla="*/ 927788 w 2881222"/>
              <a:gd name="connsiteY4" fmla="*/ -891020 h 690789"/>
              <a:gd name="connsiteX5" fmla="*/ 1217979 w 2881222"/>
              <a:gd name="connsiteY5" fmla="*/ -1468714 h 690789"/>
              <a:gd name="connsiteX6" fmla="*/ 1212330 w 2881222"/>
              <a:gd name="connsiteY6" fmla="*/ -993830 h 690789"/>
              <a:gd name="connsiteX7" fmla="*/ 1206332 w 2881222"/>
              <a:gd name="connsiteY7" fmla="*/ -489571 h 690789"/>
              <a:gd name="connsiteX8" fmla="*/ 1200509 w 2881222"/>
              <a:gd name="connsiteY8" fmla="*/ 0 h 690789"/>
              <a:gd name="connsiteX9" fmla="*/ 1706713 w 2881222"/>
              <a:gd name="connsiteY9" fmla="*/ 0 h 690789"/>
              <a:gd name="connsiteX10" fmla="*/ 2181605 w 2881222"/>
              <a:gd name="connsiteY10" fmla="*/ 0 h 690789"/>
              <a:gd name="connsiteX11" fmla="*/ 2766088 w 2881222"/>
              <a:gd name="connsiteY11" fmla="*/ 0 h 690789"/>
              <a:gd name="connsiteX12" fmla="*/ 2881222 w 2881222"/>
              <a:gd name="connsiteY12" fmla="*/ 115134 h 690789"/>
              <a:gd name="connsiteX13" fmla="*/ 2881222 w 2881222"/>
              <a:gd name="connsiteY13" fmla="*/ 115132 h 690789"/>
              <a:gd name="connsiteX14" fmla="*/ 2881222 w 2881222"/>
              <a:gd name="connsiteY14" fmla="*/ 115132 h 690789"/>
              <a:gd name="connsiteX15" fmla="*/ 2881222 w 2881222"/>
              <a:gd name="connsiteY15" fmla="*/ 287829 h 690789"/>
              <a:gd name="connsiteX16" fmla="*/ 2881222 w 2881222"/>
              <a:gd name="connsiteY16" fmla="*/ 575655 h 690789"/>
              <a:gd name="connsiteX17" fmla="*/ 2766088 w 2881222"/>
              <a:gd name="connsiteY17" fmla="*/ 690789 h 690789"/>
              <a:gd name="connsiteX18" fmla="*/ 2228573 w 2881222"/>
              <a:gd name="connsiteY18" fmla="*/ 690789 h 690789"/>
              <a:gd name="connsiteX19" fmla="*/ 1706713 w 2881222"/>
              <a:gd name="connsiteY19" fmla="*/ 690789 h 690789"/>
              <a:gd name="connsiteX20" fmla="*/ 1200509 w 2881222"/>
              <a:gd name="connsiteY20" fmla="*/ 690789 h 690789"/>
              <a:gd name="connsiteX21" fmla="*/ 847560 w 2881222"/>
              <a:gd name="connsiteY21" fmla="*/ 690789 h 690789"/>
              <a:gd name="connsiteX22" fmla="*/ 480204 w 2881222"/>
              <a:gd name="connsiteY22" fmla="*/ 690789 h 690789"/>
              <a:gd name="connsiteX23" fmla="*/ 480204 w 2881222"/>
              <a:gd name="connsiteY23" fmla="*/ 690789 h 690789"/>
              <a:gd name="connsiteX24" fmla="*/ 115134 w 2881222"/>
              <a:gd name="connsiteY24" fmla="*/ 690789 h 690789"/>
              <a:gd name="connsiteX25" fmla="*/ 0 w 2881222"/>
              <a:gd name="connsiteY25" fmla="*/ 575655 h 690789"/>
              <a:gd name="connsiteX26" fmla="*/ 0 w 2881222"/>
              <a:gd name="connsiteY26" fmla="*/ 287829 h 690789"/>
              <a:gd name="connsiteX27" fmla="*/ 0 w 2881222"/>
              <a:gd name="connsiteY27" fmla="*/ 115132 h 690789"/>
              <a:gd name="connsiteX28" fmla="*/ 0 w 2881222"/>
              <a:gd name="connsiteY28" fmla="*/ 115132 h 690789"/>
              <a:gd name="connsiteX29" fmla="*/ 0 w 2881222"/>
              <a:gd name="connsiteY29" fmla="*/ 115134 h 69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881222" h="690789" fill="none" extrusionOk="0">
                <a:moveTo>
                  <a:pt x="0" y="115134"/>
                </a:moveTo>
                <a:cubicBezTo>
                  <a:pt x="-8640" y="66355"/>
                  <a:pt x="45807" y="7633"/>
                  <a:pt x="115134" y="0"/>
                </a:cubicBezTo>
                <a:cubicBezTo>
                  <a:pt x="249882" y="-27113"/>
                  <a:pt x="338364" y="4758"/>
                  <a:pt x="480204" y="0"/>
                </a:cubicBezTo>
                <a:cubicBezTo>
                  <a:pt x="550602" y="-164235"/>
                  <a:pt x="653736" y="-295843"/>
                  <a:pt x="703996" y="-445510"/>
                </a:cubicBezTo>
                <a:cubicBezTo>
                  <a:pt x="754256" y="-595177"/>
                  <a:pt x="904772" y="-774454"/>
                  <a:pt x="927788" y="-891020"/>
                </a:cubicBezTo>
                <a:cubicBezTo>
                  <a:pt x="950804" y="-1007586"/>
                  <a:pt x="1156278" y="-1188224"/>
                  <a:pt x="1217979" y="-1468714"/>
                </a:cubicBezTo>
                <a:cubicBezTo>
                  <a:pt x="1237562" y="-1348191"/>
                  <a:pt x="1193282" y="-1121723"/>
                  <a:pt x="1212330" y="-993830"/>
                </a:cubicBezTo>
                <a:cubicBezTo>
                  <a:pt x="1231378" y="-865937"/>
                  <a:pt x="1185498" y="-619072"/>
                  <a:pt x="1206332" y="-489571"/>
                </a:cubicBezTo>
                <a:cubicBezTo>
                  <a:pt x="1227167" y="-360070"/>
                  <a:pt x="1180561" y="-128294"/>
                  <a:pt x="1200509" y="0"/>
                </a:cubicBezTo>
                <a:cubicBezTo>
                  <a:pt x="1371598" y="-19560"/>
                  <a:pt x="1582763" y="53866"/>
                  <a:pt x="1706713" y="0"/>
                </a:cubicBezTo>
                <a:cubicBezTo>
                  <a:pt x="1830663" y="-53866"/>
                  <a:pt x="1975716" y="40365"/>
                  <a:pt x="2181605" y="0"/>
                </a:cubicBezTo>
                <a:cubicBezTo>
                  <a:pt x="2387494" y="-40365"/>
                  <a:pt x="2486534" y="25670"/>
                  <a:pt x="2766088" y="0"/>
                </a:cubicBezTo>
                <a:cubicBezTo>
                  <a:pt x="2830301" y="12050"/>
                  <a:pt x="2886635" y="41865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89647" y="193240"/>
                  <a:pt x="2870720" y="251187"/>
                  <a:pt x="2881222" y="287829"/>
                </a:cubicBezTo>
                <a:cubicBezTo>
                  <a:pt x="2883535" y="418335"/>
                  <a:pt x="2862098" y="432093"/>
                  <a:pt x="2881222" y="575655"/>
                </a:cubicBezTo>
                <a:cubicBezTo>
                  <a:pt x="2881839" y="637872"/>
                  <a:pt x="2830027" y="696505"/>
                  <a:pt x="2766088" y="690789"/>
                </a:cubicBezTo>
                <a:cubicBezTo>
                  <a:pt x="2499845" y="728070"/>
                  <a:pt x="2464464" y="672919"/>
                  <a:pt x="2228573" y="690789"/>
                </a:cubicBezTo>
                <a:cubicBezTo>
                  <a:pt x="1992683" y="708659"/>
                  <a:pt x="1849118" y="679119"/>
                  <a:pt x="1706713" y="690789"/>
                </a:cubicBezTo>
                <a:cubicBezTo>
                  <a:pt x="1564308" y="702459"/>
                  <a:pt x="1412845" y="656460"/>
                  <a:pt x="1200509" y="690789"/>
                </a:cubicBezTo>
                <a:cubicBezTo>
                  <a:pt x="1071176" y="714190"/>
                  <a:pt x="994093" y="670623"/>
                  <a:pt x="847560" y="690789"/>
                </a:cubicBezTo>
                <a:cubicBezTo>
                  <a:pt x="701027" y="710955"/>
                  <a:pt x="629403" y="669367"/>
                  <a:pt x="480204" y="690789"/>
                </a:cubicBezTo>
                <a:lnTo>
                  <a:pt x="480204" y="690789"/>
                </a:lnTo>
                <a:cubicBezTo>
                  <a:pt x="323083" y="708893"/>
                  <a:pt x="197647" y="650724"/>
                  <a:pt x="115134" y="690789"/>
                </a:cubicBezTo>
                <a:cubicBezTo>
                  <a:pt x="42069" y="687226"/>
                  <a:pt x="8570" y="640005"/>
                  <a:pt x="0" y="575655"/>
                </a:cubicBezTo>
                <a:cubicBezTo>
                  <a:pt x="-12646" y="512297"/>
                  <a:pt x="28622" y="377378"/>
                  <a:pt x="0" y="287829"/>
                </a:cubicBezTo>
                <a:cubicBezTo>
                  <a:pt x="-17412" y="210047"/>
                  <a:pt x="18914" y="201356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  <a:path w="2881222" h="690789" stroke="0" extrusionOk="0">
                <a:moveTo>
                  <a:pt x="0" y="115134"/>
                </a:moveTo>
                <a:cubicBezTo>
                  <a:pt x="3080" y="57364"/>
                  <a:pt x="57364" y="12369"/>
                  <a:pt x="115134" y="0"/>
                </a:cubicBezTo>
                <a:cubicBezTo>
                  <a:pt x="245564" y="-27918"/>
                  <a:pt x="363392" y="31842"/>
                  <a:pt x="480204" y="0"/>
                </a:cubicBezTo>
                <a:cubicBezTo>
                  <a:pt x="518171" y="-125109"/>
                  <a:pt x="650153" y="-248962"/>
                  <a:pt x="718751" y="-474884"/>
                </a:cubicBezTo>
                <a:cubicBezTo>
                  <a:pt x="787349" y="-700806"/>
                  <a:pt x="870163" y="-761333"/>
                  <a:pt x="957299" y="-949768"/>
                </a:cubicBezTo>
                <a:cubicBezTo>
                  <a:pt x="1044435" y="-1138203"/>
                  <a:pt x="1168111" y="-1353311"/>
                  <a:pt x="1217979" y="-1468714"/>
                </a:cubicBezTo>
                <a:cubicBezTo>
                  <a:pt x="1254410" y="-1250895"/>
                  <a:pt x="1203467" y="-1218775"/>
                  <a:pt x="1212330" y="-993830"/>
                </a:cubicBezTo>
                <a:cubicBezTo>
                  <a:pt x="1221193" y="-768885"/>
                  <a:pt x="1205280" y="-705527"/>
                  <a:pt x="1206507" y="-504258"/>
                </a:cubicBezTo>
                <a:cubicBezTo>
                  <a:pt x="1207734" y="-302989"/>
                  <a:pt x="1157211" y="-189129"/>
                  <a:pt x="1200509" y="0"/>
                </a:cubicBezTo>
                <a:cubicBezTo>
                  <a:pt x="1444852" y="-12241"/>
                  <a:pt x="1512982" y="11665"/>
                  <a:pt x="1722369" y="0"/>
                </a:cubicBezTo>
                <a:cubicBezTo>
                  <a:pt x="1931756" y="-11665"/>
                  <a:pt x="2083741" y="42711"/>
                  <a:pt x="2228573" y="0"/>
                </a:cubicBezTo>
                <a:cubicBezTo>
                  <a:pt x="2373405" y="-42711"/>
                  <a:pt x="2548945" y="17809"/>
                  <a:pt x="2766088" y="0"/>
                </a:cubicBezTo>
                <a:cubicBezTo>
                  <a:pt x="2814553" y="940"/>
                  <a:pt x="2890220" y="54282"/>
                  <a:pt x="2881222" y="115134"/>
                </a:cubicBezTo>
                <a:lnTo>
                  <a:pt x="2881222" y="115132"/>
                </a:lnTo>
                <a:lnTo>
                  <a:pt x="2881222" y="115132"/>
                </a:lnTo>
                <a:cubicBezTo>
                  <a:pt x="2898598" y="187913"/>
                  <a:pt x="2860981" y="242796"/>
                  <a:pt x="2881222" y="287829"/>
                </a:cubicBezTo>
                <a:cubicBezTo>
                  <a:pt x="2888213" y="416946"/>
                  <a:pt x="2856583" y="474685"/>
                  <a:pt x="2881222" y="575655"/>
                </a:cubicBezTo>
                <a:cubicBezTo>
                  <a:pt x="2885221" y="626786"/>
                  <a:pt x="2825129" y="702484"/>
                  <a:pt x="2766088" y="690789"/>
                </a:cubicBezTo>
                <a:cubicBezTo>
                  <a:pt x="2631082" y="722895"/>
                  <a:pt x="2398282" y="676371"/>
                  <a:pt x="2259884" y="690789"/>
                </a:cubicBezTo>
                <a:cubicBezTo>
                  <a:pt x="2121486" y="705207"/>
                  <a:pt x="1958158" y="632804"/>
                  <a:pt x="1738024" y="690789"/>
                </a:cubicBezTo>
                <a:cubicBezTo>
                  <a:pt x="1517890" y="748774"/>
                  <a:pt x="1428577" y="675484"/>
                  <a:pt x="1200509" y="690789"/>
                </a:cubicBezTo>
                <a:cubicBezTo>
                  <a:pt x="1082403" y="721307"/>
                  <a:pt x="973433" y="656930"/>
                  <a:pt x="861966" y="690789"/>
                </a:cubicBezTo>
                <a:cubicBezTo>
                  <a:pt x="750499" y="724648"/>
                  <a:pt x="635374" y="666290"/>
                  <a:pt x="480204" y="690789"/>
                </a:cubicBezTo>
                <a:lnTo>
                  <a:pt x="480204" y="690789"/>
                </a:lnTo>
                <a:cubicBezTo>
                  <a:pt x="402076" y="719879"/>
                  <a:pt x="239328" y="653937"/>
                  <a:pt x="115134" y="690789"/>
                </a:cubicBezTo>
                <a:cubicBezTo>
                  <a:pt x="46973" y="702766"/>
                  <a:pt x="8405" y="633336"/>
                  <a:pt x="0" y="575655"/>
                </a:cubicBezTo>
                <a:cubicBezTo>
                  <a:pt x="-13860" y="483985"/>
                  <a:pt x="21617" y="345997"/>
                  <a:pt x="0" y="287829"/>
                </a:cubicBezTo>
                <a:cubicBezTo>
                  <a:pt x="-13184" y="218749"/>
                  <a:pt x="19224" y="175537"/>
                  <a:pt x="0" y="115132"/>
                </a:cubicBezTo>
                <a:lnTo>
                  <a:pt x="0" y="115132"/>
                </a:lnTo>
                <a:lnTo>
                  <a:pt x="0" y="115134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7727"/>
                      <a:gd name="adj2" fmla="val -262614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Ordinary linear regression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D92A8601-7217-32EB-CE08-EADD1346CACA}"/>
              </a:ext>
            </a:extLst>
          </p:cNvPr>
          <p:cNvSpPr/>
          <p:nvPr/>
        </p:nvSpPr>
        <p:spPr>
          <a:xfrm>
            <a:off x="8456764" y="3085288"/>
            <a:ext cx="2472904" cy="570802"/>
          </a:xfrm>
          <a:custGeom>
            <a:avLst/>
            <a:gdLst>
              <a:gd name="connsiteX0" fmla="*/ 0 w 2472904"/>
              <a:gd name="connsiteY0" fmla="*/ 95136 h 570802"/>
              <a:gd name="connsiteX1" fmla="*/ 95136 w 2472904"/>
              <a:gd name="connsiteY1" fmla="*/ 0 h 570802"/>
              <a:gd name="connsiteX2" fmla="*/ 412151 w 2472904"/>
              <a:gd name="connsiteY2" fmla="*/ 0 h 570802"/>
              <a:gd name="connsiteX3" fmla="*/ 276257 w 2472904"/>
              <a:gd name="connsiteY3" fmla="*/ -377731 h 570802"/>
              <a:gd name="connsiteX4" fmla="*/ 140362 w 2472904"/>
              <a:gd name="connsiteY4" fmla="*/ -755462 h 570802"/>
              <a:gd name="connsiteX5" fmla="*/ 558669 w 2472904"/>
              <a:gd name="connsiteY5" fmla="*/ -400395 h 570802"/>
              <a:gd name="connsiteX6" fmla="*/ 1030377 w 2472904"/>
              <a:gd name="connsiteY6" fmla="*/ 0 h 570802"/>
              <a:gd name="connsiteX7" fmla="*/ 1506455 w 2472904"/>
              <a:gd name="connsiteY7" fmla="*/ 0 h 570802"/>
              <a:gd name="connsiteX8" fmla="*/ 1955585 w 2472904"/>
              <a:gd name="connsiteY8" fmla="*/ 0 h 570802"/>
              <a:gd name="connsiteX9" fmla="*/ 2377768 w 2472904"/>
              <a:gd name="connsiteY9" fmla="*/ 0 h 570802"/>
              <a:gd name="connsiteX10" fmla="*/ 2472904 w 2472904"/>
              <a:gd name="connsiteY10" fmla="*/ 95136 h 570802"/>
              <a:gd name="connsiteX11" fmla="*/ 2472904 w 2472904"/>
              <a:gd name="connsiteY11" fmla="*/ 95134 h 570802"/>
              <a:gd name="connsiteX12" fmla="*/ 2472904 w 2472904"/>
              <a:gd name="connsiteY12" fmla="*/ 95134 h 570802"/>
              <a:gd name="connsiteX13" fmla="*/ 2472904 w 2472904"/>
              <a:gd name="connsiteY13" fmla="*/ 237834 h 570802"/>
              <a:gd name="connsiteX14" fmla="*/ 2472904 w 2472904"/>
              <a:gd name="connsiteY14" fmla="*/ 475666 h 570802"/>
              <a:gd name="connsiteX15" fmla="*/ 2377768 w 2472904"/>
              <a:gd name="connsiteY15" fmla="*/ 570802 h 570802"/>
              <a:gd name="connsiteX16" fmla="*/ 1955585 w 2472904"/>
              <a:gd name="connsiteY16" fmla="*/ 570802 h 570802"/>
              <a:gd name="connsiteX17" fmla="*/ 1546877 w 2472904"/>
              <a:gd name="connsiteY17" fmla="*/ 570802 h 570802"/>
              <a:gd name="connsiteX18" fmla="*/ 1030377 w 2472904"/>
              <a:gd name="connsiteY18" fmla="*/ 570802 h 570802"/>
              <a:gd name="connsiteX19" fmla="*/ 708899 w 2472904"/>
              <a:gd name="connsiteY19" fmla="*/ 570802 h 570802"/>
              <a:gd name="connsiteX20" fmla="*/ 412151 w 2472904"/>
              <a:gd name="connsiteY20" fmla="*/ 570802 h 570802"/>
              <a:gd name="connsiteX21" fmla="*/ 412151 w 2472904"/>
              <a:gd name="connsiteY21" fmla="*/ 570802 h 570802"/>
              <a:gd name="connsiteX22" fmla="*/ 95136 w 2472904"/>
              <a:gd name="connsiteY22" fmla="*/ 570802 h 570802"/>
              <a:gd name="connsiteX23" fmla="*/ 0 w 2472904"/>
              <a:gd name="connsiteY23" fmla="*/ 475666 h 570802"/>
              <a:gd name="connsiteX24" fmla="*/ 0 w 2472904"/>
              <a:gd name="connsiteY24" fmla="*/ 237834 h 570802"/>
              <a:gd name="connsiteX25" fmla="*/ 0 w 2472904"/>
              <a:gd name="connsiteY25" fmla="*/ 95134 h 570802"/>
              <a:gd name="connsiteX26" fmla="*/ 0 w 2472904"/>
              <a:gd name="connsiteY26" fmla="*/ 95134 h 570802"/>
              <a:gd name="connsiteX27" fmla="*/ 0 w 2472904"/>
              <a:gd name="connsiteY27" fmla="*/ 95136 h 570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472904" h="570802" fill="none" extrusionOk="0">
                <a:moveTo>
                  <a:pt x="0" y="95136"/>
                </a:moveTo>
                <a:cubicBezTo>
                  <a:pt x="9683" y="36620"/>
                  <a:pt x="43781" y="1215"/>
                  <a:pt x="95136" y="0"/>
                </a:cubicBezTo>
                <a:cubicBezTo>
                  <a:pt x="207476" y="-34702"/>
                  <a:pt x="273105" y="28883"/>
                  <a:pt x="412151" y="0"/>
                </a:cubicBezTo>
                <a:cubicBezTo>
                  <a:pt x="366800" y="-74815"/>
                  <a:pt x="353937" y="-270314"/>
                  <a:pt x="276257" y="-377731"/>
                </a:cubicBezTo>
                <a:cubicBezTo>
                  <a:pt x="198576" y="-485148"/>
                  <a:pt x="244336" y="-587106"/>
                  <a:pt x="140362" y="-755462"/>
                </a:cubicBezTo>
                <a:cubicBezTo>
                  <a:pt x="312585" y="-684188"/>
                  <a:pt x="413818" y="-482951"/>
                  <a:pt x="558669" y="-400395"/>
                </a:cubicBezTo>
                <a:cubicBezTo>
                  <a:pt x="703520" y="-317839"/>
                  <a:pt x="798860" y="-182805"/>
                  <a:pt x="1030377" y="0"/>
                </a:cubicBezTo>
                <a:cubicBezTo>
                  <a:pt x="1184896" y="-28716"/>
                  <a:pt x="1364887" y="24367"/>
                  <a:pt x="1506455" y="0"/>
                </a:cubicBezTo>
                <a:cubicBezTo>
                  <a:pt x="1648023" y="-24367"/>
                  <a:pt x="1764790" y="24219"/>
                  <a:pt x="1955585" y="0"/>
                </a:cubicBezTo>
                <a:cubicBezTo>
                  <a:pt x="2146380" y="-24219"/>
                  <a:pt x="2241671" y="22514"/>
                  <a:pt x="2377768" y="0"/>
                </a:cubicBezTo>
                <a:cubicBezTo>
                  <a:pt x="2438725" y="8004"/>
                  <a:pt x="2474714" y="40242"/>
                  <a:pt x="2472904" y="95136"/>
                </a:cubicBezTo>
                <a:lnTo>
                  <a:pt x="2472904" y="95134"/>
                </a:lnTo>
                <a:lnTo>
                  <a:pt x="2472904" y="95134"/>
                </a:lnTo>
                <a:cubicBezTo>
                  <a:pt x="2473126" y="156309"/>
                  <a:pt x="2467689" y="184124"/>
                  <a:pt x="2472904" y="237834"/>
                </a:cubicBezTo>
                <a:cubicBezTo>
                  <a:pt x="2490638" y="334237"/>
                  <a:pt x="2450030" y="427675"/>
                  <a:pt x="2472904" y="475666"/>
                </a:cubicBezTo>
                <a:cubicBezTo>
                  <a:pt x="2479078" y="517166"/>
                  <a:pt x="2429063" y="572345"/>
                  <a:pt x="2377768" y="570802"/>
                </a:cubicBezTo>
                <a:cubicBezTo>
                  <a:pt x="2239916" y="583429"/>
                  <a:pt x="2132391" y="553728"/>
                  <a:pt x="1955585" y="570802"/>
                </a:cubicBezTo>
                <a:cubicBezTo>
                  <a:pt x="1778779" y="587876"/>
                  <a:pt x="1709037" y="552278"/>
                  <a:pt x="1546877" y="570802"/>
                </a:cubicBezTo>
                <a:cubicBezTo>
                  <a:pt x="1384717" y="589326"/>
                  <a:pt x="1178326" y="530342"/>
                  <a:pt x="1030377" y="570802"/>
                </a:cubicBezTo>
                <a:cubicBezTo>
                  <a:pt x="943874" y="596080"/>
                  <a:pt x="837727" y="540123"/>
                  <a:pt x="708899" y="570802"/>
                </a:cubicBezTo>
                <a:cubicBezTo>
                  <a:pt x="580071" y="601481"/>
                  <a:pt x="530712" y="565104"/>
                  <a:pt x="412151" y="570802"/>
                </a:cubicBezTo>
                <a:lnTo>
                  <a:pt x="412151" y="570802"/>
                </a:lnTo>
                <a:cubicBezTo>
                  <a:pt x="333123" y="578978"/>
                  <a:pt x="204831" y="537028"/>
                  <a:pt x="95136" y="570802"/>
                </a:cubicBezTo>
                <a:cubicBezTo>
                  <a:pt x="52147" y="569811"/>
                  <a:pt x="-6009" y="528609"/>
                  <a:pt x="0" y="475666"/>
                </a:cubicBezTo>
                <a:cubicBezTo>
                  <a:pt x="-11733" y="412880"/>
                  <a:pt x="14538" y="345031"/>
                  <a:pt x="0" y="237834"/>
                </a:cubicBezTo>
                <a:cubicBezTo>
                  <a:pt x="-6022" y="181191"/>
                  <a:pt x="9197" y="125652"/>
                  <a:pt x="0" y="95134"/>
                </a:cubicBezTo>
                <a:lnTo>
                  <a:pt x="0" y="95134"/>
                </a:lnTo>
                <a:lnTo>
                  <a:pt x="0" y="95136"/>
                </a:lnTo>
                <a:close/>
              </a:path>
              <a:path w="2472904" h="570802" stroke="0" extrusionOk="0">
                <a:moveTo>
                  <a:pt x="0" y="95136"/>
                </a:moveTo>
                <a:cubicBezTo>
                  <a:pt x="4874" y="51798"/>
                  <a:pt x="46213" y="7695"/>
                  <a:pt x="95136" y="0"/>
                </a:cubicBezTo>
                <a:cubicBezTo>
                  <a:pt x="242737" y="-34132"/>
                  <a:pt x="329916" y="12188"/>
                  <a:pt x="412151" y="0"/>
                </a:cubicBezTo>
                <a:cubicBezTo>
                  <a:pt x="321839" y="-138854"/>
                  <a:pt x="345230" y="-202020"/>
                  <a:pt x="278974" y="-370176"/>
                </a:cubicBezTo>
                <a:cubicBezTo>
                  <a:pt x="212719" y="-538333"/>
                  <a:pt x="214024" y="-665094"/>
                  <a:pt x="140362" y="-755462"/>
                </a:cubicBezTo>
                <a:cubicBezTo>
                  <a:pt x="328528" y="-646039"/>
                  <a:pt x="461941" y="-425480"/>
                  <a:pt x="594270" y="-370176"/>
                </a:cubicBezTo>
                <a:cubicBezTo>
                  <a:pt x="726599" y="-314872"/>
                  <a:pt x="783153" y="-144980"/>
                  <a:pt x="1030377" y="0"/>
                </a:cubicBezTo>
                <a:cubicBezTo>
                  <a:pt x="1244154" y="-47758"/>
                  <a:pt x="1264138" y="39805"/>
                  <a:pt x="1479507" y="0"/>
                </a:cubicBezTo>
                <a:cubicBezTo>
                  <a:pt x="1694876" y="-39805"/>
                  <a:pt x="1846468" y="15063"/>
                  <a:pt x="1955585" y="0"/>
                </a:cubicBezTo>
                <a:cubicBezTo>
                  <a:pt x="2064702" y="-15063"/>
                  <a:pt x="2292777" y="34332"/>
                  <a:pt x="2377768" y="0"/>
                </a:cubicBezTo>
                <a:cubicBezTo>
                  <a:pt x="2435160" y="4361"/>
                  <a:pt x="2467337" y="41198"/>
                  <a:pt x="2472904" y="95136"/>
                </a:cubicBezTo>
                <a:lnTo>
                  <a:pt x="2472904" y="95134"/>
                </a:lnTo>
                <a:lnTo>
                  <a:pt x="2472904" y="95134"/>
                </a:lnTo>
                <a:cubicBezTo>
                  <a:pt x="2480470" y="145274"/>
                  <a:pt x="2464291" y="171069"/>
                  <a:pt x="2472904" y="237834"/>
                </a:cubicBezTo>
                <a:cubicBezTo>
                  <a:pt x="2480818" y="338147"/>
                  <a:pt x="2467712" y="385019"/>
                  <a:pt x="2472904" y="475666"/>
                </a:cubicBezTo>
                <a:cubicBezTo>
                  <a:pt x="2480220" y="534733"/>
                  <a:pt x="2429071" y="557024"/>
                  <a:pt x="2377768" y="570802"/>
                </a:cubicBezTo>
                <a:cubicBezTo>
                  <a:pt x="2274782" y="583131"/>
                  <a:pt x="2132603" y="550541"/>
                  <a:pt x="1915164" y="570802"/>
                </a:cubicBezTo>
                <a:cubicBezTo>
                  <a:pt x="1697725" y="591063"/>
                  <a:pt x="1605633" y="562908"/>
                  <a:pt x="1452560" y="570802"/>
                </a:cubicBezTo>
                <a:cubicBezTo>
                  <a:pt x="1299487" y="578696"/>
                  <a:pt x="1137422" y="540249"/>
                  <a:pt x="1030377" y="570802"/>
                </a:cubicBezTo>
                <a:cubicBezTo>
                  <a:pt x="883494" y="571866"/>
                  <a:pt x="840276" y="557013"/>
                  <a:pt x="721264" y="570802"/>
                </a:cubicBezTo>
                <a:cubicBezTo>
                  <a:pt x="602252" y="584591"/>
                  <a:pt x="524222" y="554051"/>
                  <a:pt x="412151" y="570802"/>
                </a:cubicBezTo>
                <a:lnTo>
                  <a:pt x="412151" y="570802"/>
                </a:lnTo>
                <a:cubicBezTo>
                  <a:pt x="301877" y="603563"/>
                  <a:pt x="198816" y="562568"/>
                  <a:pt x="95136" y="570802"/>
                </a:cubicBezTo>
                <a:cubicBezTo>
                  <a:pt x="41446" y="571316"/>
                  <a:pt x="-8759" y="523497"/>
                  <a:pt x="0" y="475666"/>
                </a:cubicBezTo>
                <a:cubicBezTo>
                  <a:pt x="-18796" y="396144"/>
                  <a:pt x="6576" y="354599"/>
                  <a:pt x="0" y="237834"/>
                </a:cubicBezTo>
                <a:cubicBezTo>
                  <a:pt x="-16371" y="187402"/>
                  <a:pt x="1570" y="123878"/>
                  <a:pt x="0" y="95134"/>
                </a:cubicBezTo>
                <a:lnTo>
                  <a:pt x="0" y="95134"/>
                </a:lnTo>
                <a:lnTo>
                  <a:pt x="0" y="95136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44324"/>
                      <a:gd name="adj2" fmla="val -182351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Logistic regression</a:t>
            </a:r>
          </a:p>
        </p:txBody>
      </p:sp>
    </p:spTree>
    <p:extLst>
      <p:ext uri="{BB962C8B-B14F-4D97-AF65-F5344CB8AC3E}">
        <p14:creationId xmlns:p14="http://schemas.microsoft.com/office/powerpoint/2010/main" val="318156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9FC488-3C2C-6E46-595B-3334C94C7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294" y="2303340"/>
            <a:ext cx="5825706" cy="392286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Add Complexity to the Model </a:t>
            </a:r>
            <a:br>
              <a:rPr lang="en-US" sz="4000" b="1" dirty="0"/>
            </a:br>
            <a:r>
              <a:rPr lang="en-US" sz="4000" b="1" dirty="0"/>
              <a:t>(Feature Engineering)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Interaction Terms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Polynomial Terms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Transformations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Modeling Techniques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329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Use Model Selection Techniques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Cross-Validation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Information Criteria (AIC, BIC)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Regularization (Ridge and Lasso)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Stepwise Regression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612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Assess Model Performance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R-squared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Adjusted R-squared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Root Mean Squared Error (RMSE)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Residual Plots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984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Check for Overfitting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131497" y="1987814"/>
            <a:ext cx="8771627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Compare training and testing error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Cross-validation scores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Simplify the model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552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234</Words>
  <Application>Microsoft Office PowerPoint</Application>
  <PresentationFormat>Widescreen</PresentationFormat>
  <Paragraphs>89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Franklin Gothic Medium</vt:lpstr>
      <vt:lpstr>Wingdings</vt:lpstr>
      <vt:lpstr>Office Theme</vt:lpstr>
      <vt:lpstr>Custom Design</vt:lpstr>
      <vt:lpstr>1_Custom Design</vt:lpstr>
      <vt:lpstr>Model Selection </vt:lpstr>
      <vt:lpstr>Understand the Problem &amp; Data</vt:lpstr>
      <vt:lpstr>Preprocessing &amp; Exploratory Data Analysis (EDA)</vt:lpstr>
      <vt:lpstr>Start with a Simple Model  (Baseline)</vt:lpstr>
      <vt:lpstr>Check Assumptions of the Model </vt:lpstr>
      <vt:lpstr>Add Complexity to the Model  (Feature Engineering)</vt:lpstr>
      <vt:lpstr>Use Model Selection Techniques</vt:lpstr>
      <vt:lpstr>Assess Model Performance</vt:lpstr>
      <vt:lpstr>Check for Overfitting</vt:lpstr>
      <vt:lpstr>Select the Best Model</vt:lpstr>
      <vt:lpstr>Interpret &amp; Validate the Model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Yili Lin</cp:lastModifiedBy>
  <cp:revision>4</cp:revision>
  <dcterms:created xsi:type="dcterms:W3CDTF">2024-04-18T20:24:44Z</dcterms:created>
  <dcterms:modified xsi:type="dcterms:W3CDTF">2024-10-18T16:44:07Z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