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15"/>
  </p:notesMasterIdLst>
  <p:sldIdLst>
    <p:sldId id="260" r:id="rId7"/>
    <p:sldId id="321" r:id="rId8"/>
    <p:sldId id="322" r:id="rId9"/>
    <p:sldId id="323" r:id="rId10"/>
    <p:sldId id="324" r:id="rId11"/>
    <p:sldId id="352" r:id="rId12"/>
    <p:sldId id="325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AB540C-944B-4C7E-8D96-FD63BF743F10}" v="122" dt="2024-10-21T01:49:52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1"/>
    <p:restoredTop sz="96405"/>
  </p:normalViewPr>
  <p:slideViewPr>
    <p:cSldViewPr snapToGrid="0">
      <p:cViewPr varScale="1">
        <p:scale>
          <a:sx n="63" d="100"/>
          <a:sy n="63" d="100"/>
        </p:scale>
        <p:origin x="2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 Lin" userId="4f5ea914-e9ae-44cc-983b-ec5bd1f2dd00" providerId="ADAL" clId="{52AB540C-944B-4C7E-8D96-FD63BF743F10}"/>
    <pc:docChg chg="undo custSel addSld delSld modSld sldOrd">
      <pc:chgData name="Yili Lin" userId="4f5ea914-e9ae-44cc-983b-ec5bd1f2dd00" providerId="ADAL" clId="{52AB540C-944B-4C7E-8D96-FD63BF743F10}" dt="2024-10-21T01:49:57.576" v="501" actId="1076"/>
      <pc:docMkLst>
        <pc:docMk/>
      </pc:docMkLst>
      <pc:sldChg chg="modSp mod">
        <pc:chgData name="Yili Lin" userId="4f5ea914-e9ae-44cc-983b-ec5bd1f2dd00" providerId="ADAL" clId="{52AB540C-944B-4C7E-8D96-FD63BF743F10}" dt="2024-10-21T01:42:52.275" v="395" actId="1076"/>
        <pc:sldMkLst>
          <pc:docMk/>
          <pc:sldMk cId="2968628858" sldId="260"/>
        </pc:sldMkLst>
        <pc:spChg chg="mod">
          <ac:chgData name="Yili Lin" userId="4f5ea914-e9ae-44cc-983b-ec5bd1f2dd00" providerId="ADAL" clId="{52AB540C-944B-4C7E-8D96-FD63BF743F10}" dt="2024-10-21T01:42:52.275" v="395" actId="1076"/>
          <ac:spMkLst>
            <pc:docMk/>
            <pc:sldMk cId="2968628858" sldId="260"/>
            <ac:spMk id="7" creationId="{A9199008-FA7F-E626-60CB-AC2CECA62B96}"/>
          </ac:spMkLst>
        </pc:spChg>
      </pc:sldChg>
      <pc:sldChg chg="del">
        <pc:chgData name="Yili Lin" userId="4f5ea914-e9ae-44cc-983b-ec5bd1f2dd00" providerId="ADAL" clId="{52AB540C-944B-4C7E-8D96-FD63BF743F10}" dt="2024-10-20T18:59:23.146" v="33" actId="47"/>
        <pc:sldMkLst>
          <pc:docMk/>
          <pc:sldMk cId="594291713" sldId="262"/>
        </pc:sldMkLst>
      </pc:sldChg>
      <pc:sldChg chg="del">
        <pc:chgData name="Yili Lin" userId="4f5ea914-e9ae-44cc-983b-ec5bd1f2dd00" providerId="ADAL" clId="{52AB540C-944B-4C7E-8D96-FD63BF743F10}" dt="2024-10-20T18:59:26.314" v="42" actId="47"/>
        <pc:sldMkLst>
          <pc:docMk/>
          <pc:sldMk cId="1976327700" sldId="288"/>
        </pc:sldMkLst>
      </pc:sldChg>
      <pc:sldChg chg="del">
        <pc:chgData name="Yili Lin" userId="4f5ea914-e9ae-44cc-983b-ec5bd1f2dd00" providerId="ADAL" clId="{52AB540C-944B-4C7E-8D96-FD63BF743F10}" dt="2024-10-20T18:59:23.594" v="34" actId="47"/>
        <pc:sldMkLst>
          <pc:docMk/>
          <pc:sldMk cId="1968712384" sldId="295"/>
        </pc:sldMkLst>
      </pc:sldChg>
      <pc:sldChg chg="del">
        <pc:chgData name="Yili Lin" userId="4f5ea914-e9ae-44cc-983b-ec5bd1f2dd00" providerId="ADAL" clId="{52AB540C-944B-4C7E-8D96-FD63BF743F10}" dt="2024-10-20T18:59:27.311" v="43" actId="47"/>
        <pc:sldMkLst>
          <pc:docMk/>
          <pc:sldMk cId="1415096826" sldId="296"/>
        </pc:sldMkLst>
      </pc:sldChg>
      <pc:sldChg chg="del">
        <pc:chgData name="Yili Lin" userId="4f5ea914-e9ae-44cc-983b-ec5bd1f2dd00" providerId="ADAL" clId="{52AB540C-944B-4C7E-8D96-FD63BF743F10}" dt="2024-10-20T18:59:27.498" v="44" actId="47"/>
        <pc:sldMkLst>
          <pc:docMk/>
          <pc:sldMk cId="3893676589" sldId="297"/>
        </pc:sldMkLst>
      </pc:sldChg>
      <pc:sldChg chg="del">
        <pc:chgData name="Yili Lin" userId="4f5ea914-e9ae-44cc-983b-ec5bd1f2dd00" providerId="ADAL" clId="{52AB540C-944B-4C7E-8D96-FD63BF743F10}" dt="2024-10-20T18:59:27.726" v="45" actId="47"/>
        <pc:sldMkLst>
          <pc:docMk/>
          <pc:sldMk cId="4243908952" sldId="298"/>
        </pc:sldMkLst>
      </pc:sldChg>
      <pc:sldChg chg="del">
        <pc:chgData name="Yili Lin" userId="4f5ea914-e9ae-44cc-983b-ec5bd1f2dd00" providerId="ADAL" clId="{52AB540C-944B-4C7E-8D96-FD63BF743F10}" dt="2024-10-20T18:59:27.961" v="46" actId="47"/>
        <pc:sldMkLst>
          <pc:docMk/>
          <pc:sldMk cId="3761168009" sldId="300"/>
        </pc:sldMkLst>
      </pc:sldChg>
      <pc:sldChg chg="del">
        <pc:chgData name="Yili Lin" userId="4f5ea914-e9ae-44cc-983b-ec5bd1f2dd00" providerId="ADAL" clId="{52AB540C-944B-4C7E-8D96-FD63BF743F10}" dt="2024-10-20T18:59:23.950" v="35" actId="47"/>
        <pc:sldMkLst>
          <pc:docMk/>
          <pc:sldMk cId="960172284" sldId="301"/>
        </pc:sldMkLst>
      </pc:sldChg>
      <pc:sldChg chg="del">
        <pc:chgData name="Yili Lin" userId="4f5ea914-e9ae-44cc-983b-ec5bd1f2dd00" providerId="ADAL" clId="{52AB540C-944B-4C7E-8D96-FD63BF743F10}" dt="2024-10-20T18:59:24.851" v="38" actId="47"/>
        <pc:sldMkLst>
          <pc:docMk/>
          <pc:sldMk cId="3994465899" sldId="302"/>
        </pc:sldMkLst>
      </pc:sldChg>
      <pc:sldChg chg="del">
        <pc:chgData name="Yili Lin" userId="4f5ea914-e9ae-44cc-983b-ec5bd1f2dd00" providerId="ADAL" clId="{52AB540C-944B-4C7E-8D96-FD63BF743F10}" dt="2024-10-20T18:59:25.149" v="39" actId="47"/>
        <pc:sldMkLst>
          <pc:docMk/>
          <pc:sldMk cId="4200876655" sldId="303"/>
        </pc:sldMkLst>
      </pc:sldChg>
      <pc:sldChg chg="del">
        <pc:chgData name="Yili Lin" userId="4f5ea914-e9ae-44cc-983b-ec5bd1f2dd00" providerId="ADAL" clId="{52AB540C-944B-4C7E-8D96-FD63BF743F10}" dt="2024-10-20T18:59:25.582" v="40" actId="47"/>
        <pc:sldMkLst>
          <pc:docMk/>
          <pc:sldMk cId="1750489443" sldId="304"/>
        </pc:sldMkLst>
      </pc:sldChg>
      <pc:sldChg chg="del">
        <pc:chgData name="Yili Lin" userId="4f5ea914-e9ae-44cc-983b-ec5bd1f2dd00" providerId="ADAL" clId="{52AB540C-944B-4C7E-8D96-FD63BF743F10}" dt="2024-10-20T18:59:24.383" v="36" actId="47"/>
        <pc:sldMkLst>
          <pc:docMk/>
          <pc:sldMk cId="2517210293" sldId="306"/>
        </pc:sldMkLst>
      </pc:sldChg>
      <pc:sldChg chg="del">
        <pc:chgData name="Yili Lin" userId="4f5ea914-e9ae-44cc-983b-ec5bd1f2dd00" providerId="ADAL" clId="{52AB540C-944B-4C7E-8D96-FD63BF743F10}" dt="2024-10-20T18:59:24.626" v="37" actId="47"/>
        <pc:sldMkLst>
          <pc:docMk/>
          <pc:sldMk cId="3379136516" sldId="307"/>
        </pc:sldMkLst>
      </pc:sldChg>
      <pc:sldChg chg="del">
        <pc:chgData name="Yili Lin" userId="4f5ea914-e9ae-44cc-983b-ec5bd1f2dd00" providerId="ADAL" clId="{52AB540C-944B-4C7E-8D96-FD63BF743F10}" dt="2024-10-20T18:59:26.011" v="41" actId="47"/>
        <pc:sldMkLst>
          <pc:docMk/>
          <pc:sldMk cId="4110528490" sldId="308"/>
        </pc:sldMkLst>
      </pc:sldChg>
      <pc:sldChg chg="del">
        <pc:chgData name="Yili Lin" userId="4f5ea914-e9ae-44cc-983b-ec5bd1f2dd00" providerId="ADAL" clId="{52AB540C-944B-4C7E-8D96-FD63BF743F10}" dt="2024-10-20T18:59:28.436" v="47" actId="47"/>
        <pc:sldMkLst>
          <pc:docMk/>
          <pc:sldMk cId="1929099344" sldId="309"/>
        </pc:sldMkLst>
      </pc:sldChg>
      <pc:sldChg chg="del">
        <pc:chgData name="Yili Lin" userId="4f5ea914-e9ae-44cc-983b-ec5bd1f2dd00" providerId="ADAL" clId="{52AB540C-944B-4C7E-8D96-FD63BF743F10}" dt="2024-10-20T18:59:29.431" v="49" actId="47"/>
        <pc:sldMkLst>
          <pc:docMk/>
          <pc:sldMk cId="1438399400" sldId="310"/>
        </pc:sldMkLst>
      </pc:sldChg>
      <pc:sldChg chg="del">
        <pc:chgData name="Yili Lin" userId="4f5ea914-e9ae-44cc-983b-ec5bd1f2dd00" providerId="ADAL" clId="{52AB540C-944B-4C7E-8D96-FD63BF743F10}" dt="2024-10-20T18:59:32.274" v="54" actId="47"/>
        <pc:sldMkLst>
          <pc:docMk/>
          <pc:sldMk cId="1662514097" sldId="311"/>
        </pc:sldMkLst>
      </pc:sldChg>
      <pc:sldChg chg="del">
        <pc:chgData name="Yili Lin" userId="4f5ea914-e9ae-44cc-983b-ec5bd1f2dd00" providerId="ADAL" clId="{52AB540C-944B-4C7E-8D96-FD63BF743F10}" dt="2024-10-20T18:59:29.173" v="48" actId="47"/>
        <pc:sldMkLst>
          <pc:docMk/>
          <pc:sldMk cId="1761864518" sldId="314"/>
        </pc:sldMkLst>
      </pc:sldChg>
      <pc:sldChg chg="del">
        <pc:chgData name="Yili Lin" userId="4f5ea914-e9ae-44cc-983b-ec5bd1f2dd00" providerId="ADAL" clId="{52AB540C-944B-4C7E-8D96-FD63BF743F10}" dt="2024-10-20T18:59:32.204" v="53" actId="47"/>
        <pc:sldMkLst>
          <pc:docMk/>
          <pc:sldMk cId="1510963564" sldId="317"/>
        </pc:sldMkLst>
      </pc:sldChg>
      <pc:sldChg chg="del">
        <pc:chgData name="Yili Lin" userId="4f5ea914-e9ae-44cc-983b-ec5bd1f2dd00" providerId="ADAL" clId="{52AB540C-944B-4C7E-8D96-FD63BF743F10}" dt="2024-10-20T18:59:29.852" v="50" actId="47"/>
        <pc:sldMkLst>
          <pc:docMk/>
          <pc:sldMk cId="3633126537" sldId="318"/>
        </pc:sldMkLst>
      </pc:sldChg>
      <pc:sldChg chg="del">
        <pc:chgData name="Yili Lin" userId="4f5ea914-e9ae-44cc-983b-ec5bd1f2dd00" providerId="ADAL" clId="{52AB540C-944B-4C7E-8D96-FD63BF743F10}" dt="2024-10-20T18:59:31.344" v="52" actId="47"/>
        <pc:sldMkLst>
          <pc:docMk/>
          <pc:sldMk cId="176179732" sldId="319"/>
        </pc:sldMkLst>
      </pc:sldChg>
      <pc:sldChg chg="del">
        <pc:chgData name="Yili Lin" userId="4f5ea914-e9ae-44cc-983b-ec5bd1f2dd00" providerId="ADAL" clId="{52AB540C-944B-4C7E-8D96-FD63BF743F10}" dt="2024-10-20T18:59:30.318" v="51" actId="47"/>
        <pc:sldMkLst>
          <pc:docMk/>
          <pc:sldMk cId="3031708362" sldId="320"/>
        </pc:sldMkLst>
      </pc:sldChg>
      <pc:sldChg chg="addSp delSp modSp mod">
        <pc:chgData name="Yili Lin" userId="4f5ea914-e9ae-44cc-983b-ec5bd1f2dd00" providerId="ADAL" clId="{52AB540C-944B-4C7E-8D96-FD63BF743F10}" dt="2024-10-21T01:43:09.823" v="396" actId="1076"/>
        <pc:sldMkLst>
          <pc:docMk/>
          <pc:sldMk cId="137667980" sldId="321"/>
        </pc:sldMkLst>
        <pc:spChg chg="mod">
          <ac:chgData name="Yili Lin" userId="4f5ea914-e9ae-44cc-983b-ec5bd1f2dd00" providerId="ADAL" clId="{52AB540C-944B-4C7E-8D96-FD63BF743F10}" dt="2024-10-21T01:35:54.620" v="299" actId="14100"/>
          <ac:spMkLst>
            <pc:docMk/>
            <pc:sldMk cId="137667980" sldId="321"/>
            <ac:spMk id="2" creationId="{67ADE210-04F2-C333-E82F-063748B5B191}"/>
          </ac:spMkLst>
        </pc:spChg>
        <pc:spChg chg="add del mod ord">
          <ac:chgData name="Yili Lin" userId="4f5ea914-e9ae-44cc-983b-ec5bd1f2dd00" providerId="ADAL" clId="{52AB540C-944B-4C7E-8D96-FD63BF743F10}" dt="2024-10-21T00:23:57.648" v="70" actId="478"/>
          <ac:spMkLst>
            <pc:docMk/>
            <pc:sldMk cId="137667980" sldId="321"/>
            <ac:spMk id="3" creationId="{ECC6E7B1-1E38-C896-2605-690D94889553}"/>
          </ac:spMkLst>
        </pc:spChg>
        <pc:spChg chg="add del mod">
          <ac:chgData name="Yili Lin" userId="4f5ea914-e9ae-44cc-983b-ec5bd1f2dd00" providerId="ADAL" clId="{52AB540C-944B-4C7E-8D96-FD63BF743F10}" dt="2024-10-21T00:26:16.875" v="85" actId="478"/>
          <ac:spMkLst>
            <pc:docMk/>
            <pc:sldMk cId="137667980" sldId="321"/>
            <ac:spMk id="6" creationId="{2C094F77-9BBF-3DDC-44C1-8543478DF1BD}"/>
          </ac:spMkLst>
        </pc:spChg>
        <pc:picChg chg="mod">
          <ac:chgData name="Yili Lin" userId="4f5ea914-e9ae-44cc-983b-ec5bd1f2dd00" providerId="ADAL" clId="{52AB540C-944B-4C7E-8D96-FD63BF743F10}" dt="2024-10-21T01:43:09.823" v="396" actId="1076"/>
          <ac:picMkLst>
            <pc:docMk/>
            <pc:sldMk cId="137667980" sldId="321"/>
            <ac:picMk id="4" creationId="{F460542E-081E-C947-AB0A-8468C05BF4FF}"/>
          </ac:picMkLst>
        </pc:picChg>
      </pc:sldChg>
      <pc:sldChg chg="addSp delSp modSp mod">
        <pc:chgData name="Yili Lin" userId="4f5ea914-e9ae-44cc-983b-ec5bd1f2dd00" providerId="ADAL" clId="{52AB540C-944B-4C7E-8D96-FD63BF743F10}" dt="2024-10-21T01:43:57.133" v="402" actId="1076"/>
        <pc:sldMkLst>
          <pc:docMk/>
          <pc:sldMk cId="2912886809" sldId="322"/>
        </pc:sldMkLst>
        <pc:spChg chg="mod">
          <ac:chgData name="Yili Lin" userId="4f5ea914-e9ae-44cc-983b-ec5bd1f2dd00" providerId="ADAL" clId="{52AB540C-944B-4C7E-8D96-FD63BF743F10}" dt="2024-10-21T01:36:11.627" v="303" actId="14100"/>
          <ac:spMkLst>
            <pc:docMk/>
            <pc:sldMk cId="2912886809" sldId="322"/>
            <ac:spMk id="2" creationId="{67ADE210-04F2-C333-E82F-063748B5B191}"/>
          </ac:spMkLst>
        </pc:spChg>
        <pc:spChg chg="add del mod">
          <ac:chgData name="Yili Lin" userId="4f5ea914-e9ae-44cc-983b-ec5bd1f2dd00" providerId="ADAL" clId="{52AB540C-944B-4C7E-8D96-FD63BF743F10}" dt="2024-10-21T00:41:58.195" v="96" actId="478"/>
          <ac:spMkLst>
            <pc:docMk/>
            <pc:sldMk cId="2912886809" sldId="322"/>
            <ac:spMk id="3" creationId="{164F6FAB-9870-01F2-339B-3C5E8F548792}"/>
          </ac:spMkLst>
        </pc:spChg>
        <pc:picChg chg="mod">
          <ac:chgData name="Yili Lin" userId="4f5ea914-e9ae-44cc-983b-ec5bd1f2dd00" providerId="ADAL" clId="{52AB540C-944B-4C7E-8D96-FD63BF743F10}" dt="2024-10-21T01:43:57.133" v="402" actId="1076"/>
          <ac:picMkLst>
            <pc:docMk/>
            <pc:sldMk cId="2912886809" sldId="322"/>
            <ac:picMk id="5" creationId="{22661EEE-8C44-1987-F4AA-E4A33A0526F6}"/>
          </ac:picMkLst>
        </pc:picChg>
      </pc:sldChg>
      <pc:sldChg chg="addSp delSp modSp mod">
        <pc:chgData name="Yili Lin" userId="4f5ea914-e9ae-44cc-983b-ec5bd1f2dd00" providerId="ADAL" clId="{52AB540C-944B-4C7E-8D96-FD63BF743F10}" dt="2024-10-21T01:36:40.879" v="313" actId="14100"/>
        <pc:sldMkLst>
          <pc:docMk/>
          <pc:sldMk cId="1539278030" sldId="323"/>
        </pc:sldMkLst>
        <pc:spChg chg="mod">
          <ac:chgData name="Yili Lin" userId="4f5ea914-e9ae-44cc-983b-ec5bd1f2dd00" providerId="ADAL" clId="{52AB540C-944B-4C7E-8D96-FD63BF743F10}" dt="2024-10-21T01:36:40.879" v="313" actId="14100"/>
          <ac:spMkLst>
            <pc:docMk/>
            <pc:sldMk cId="1539278030" sldId="323"/>
            <ac:spMk id="2" creationId="{67ADE210-04F2-C333-E82F-063748B5B191}"/>
          </ac:spMkLst>
        </pc:spChg>
        <pc:spChg chg="add del mod">
          <ac:chgData name="Yili Lin" userId="4f5ea914-e9ae-44cc-983b-ec5bd1f2dd00" providerId="ADAL" clId="{52AB540C-944B-4C7E-8D96-FD63BF743F10}" dt="2024-10-21T00:47:02.736" v="127" actId="478"/>
          <ac:spMkLst>
            <pc:docMk/>
            <pc:sldMk cId="1539278030" sldId="323"/>
            <ac:spMk id="3" creationId="{9E350D0B-529E-FCB9-8AF0-7F3FE3478557}"/>
          </ac:spMkLst>
        </pc:spChg>
      </pc:sldChg>
      <pc:sldChg chg="addSp delSp modSp mod">
        <pc:chgData name="Yili Lin" userId="4f5ea914-e9ae-44cc-983b-ec5bd1f2dd00" providerId="ADAL" clId="{52AB540C-944B-4C7E-8D96-FD63BF743F10}" dt="2024-10-21T01:44:57.735" v="415" actId="14100"/>
        <pc:sldMkLst>
          <pc:docMk/>
          <pc:sldMk cId="1301221755" sldId="324"/>
        </pc:sldMkLst>
        <pc:spChg chg="add del mod">
          <ac:chgData name="Yili Lin" userId="4f5ea914-e9ae-44cc-983b-ec5bd1f2dd00" providerId="ADAL" clId="{52AB540C-944B-4C7E-8D96-FD63BF743F10}" dt="2024-10-21T01:37:29.605" v="332" actId="14100"/>
          <ac:spMkLst>
            <pc:docMk/>
            <pc:sldMk cId="1301221755" sldId="324"/>
            <ac:spMk id="2" creationId="{67ADE210-04F2-C333-E82F-063748B5B191}"/>
          </ac:spMkLst>
        </pc:spChg>
        <pc:spChg chg="add mod">
          <ac:chgData name="Yili Lin" userId="4f5ea914-e9ae-44cc-983b-ec5bd1f2dd00" providerId="ADAL" clId="{52AB540C-944B-4C7E-8D96-FD63BF743F10}" dt="2024-10-21T00:58:26.822" v="172"/>
          <ac:spMkLst>
            <pc:docMk/>
            <pc:sldMk cId="1301221755" sldId="324"/>
            <ac:spMk id="3" creationId="{79B7D682-EB59-554B-C988-856F8D63FAA0}"/>
          </ac:spMkLst>
        </pc:spChg>
        <pc:spChg chg="add del mod">
          <ac:chgData name="Yili Lin" userId="4f5ea914-e9ae-44cc-983b-ec5bd1f2dd00" providerId="ADAL" clId="{52AB540C-944B-4C7E-8D96-FD63BF743F10}" dt="2024-10-21T01:03:03.372" v="195" actId="478"/>
          <ac:spMkLst>
            <pc:docMk/>
            <pc:sldMk cId="1301221755" sldId="324"/>
            <ac:spMk id="4" creationId="{134B9649-2CA2-92A4-DF36-D5E85C8E83FD}"/>
          </ac:spMkLst>
        </pc:spChg>
        <pc:picChg chg="del">
          <ac:chgData name="Yili Lin" userId="4f5ea914-e9ae-44cc-983b-ec5bd1f2dd00" providerId="ADAL" clId="{52AB540C-944B-4C7E-8D96-FD63BF743F10}" dt="2024-10-21T01:02:00.642" v="179" actId="478"/>
          <ac:picMkLst>
            <pc:docMk/>
            <pc:sldMk cId="1301221755" sldId="324"/>
            <ac:picMk id="5" creationId="{BD573544-8D3D-2036-B38F-9DA77DF53422}"/>
          </ac:picMkLst>
        </pc:picChg>
        <pc:picChg chg="add mod ord">
          <ac:chgData name="Yili Lin" userId="4f5ea914-e9ae-44cc-983b-ec5bd1f2dd00" providerId="ADAL" clId="{52AB540C-944B-4C7E-8D96-FD63BF743F10}" dt="2024-10-21T01:44:57.735" v="415" actId="14100"/>
          <ac:picMkLst>
            <pc:docMk/>
            <pc:sldMk cId="1301221755" sldId="324"/>
            <ac:picMk id="11" creationId="{2E7526F8-4999-7BD0-798E-FAF2536C536E}"/>
          </ac:picMkLst>
        </pc:picChg>
      </pc:sldChg>
      <pc:sldChg chg="addSp delSp modSp mod">
        <pc:chgData name="Yili Lin" userId="4f5ea914-e9ae-44cc-983b-ec5bd1f2dd00" providerId="ADAL" clId="{52AB540C-944B-4C7E-8D96-FD63BF743F10}" dt="2024-10-21T01:47:47.796" v="467" actId="20577"/>
        <pc:sldMkLst>
          <pc:docMk/>
          <pc:sldMk cId="1985135259" sldId="325"/>
        </pc:sldMkLst>
        <pc:spChg chg="mod">
          <ac:chgData name="Yili Lin" userId="4f5ea914-e9ae-44cc-983b-ec5bd1f2dd00" providerId="ADAL" clId="{52AB540C-944B-4C7E-8D96-FD63BF743F10}" dt="2024-10-21T01:47:47.796" v="467" actId="20577"/>
          <ac:spMkLst>
            <pc:docMk/>
            <pc:sldMk cId="1985135259" sldId="325"/>
            <ac:spMk id="2" creationId="{67ADE210-04F2-C333-E82F-063748B5B191}"/>
          </ac:spMkLst>
        </pc:spChg>
        <pc:spChg chg="add del mod">
          <ac:chgData name="Yili Lin" userId="4f5ea914-e9ae-44cc-983b-ec5bd1f2dd00" providerId="ADAL" clId="{52AB540C-944B-4C7E-8D96-FD63BF743F10}" dt="2024-10-21T01:19:24.109" v="257" actId="478"/>
          <ac:spMkLst>
            <pc:docMk/>
            <pc:sldMk cId="1985135259" sldId="325"/>
            <ac:spMk id="3" creationId="{9D0B4D4F-5479-F0F3-D21D-FB53545E21F9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43:36.428" v="401" actId="14100"/>
        <pc:sldMkLst>
          <pc:docMk/>
          <pc:sldMk cId="2654977428" sldId="326"/>
        </pc:sldMkLst>
        <pc:spChg chg="del">
          <ac:chgData name="Yili Lin" userId="4f5ea914-e9ae-44cc-983b-ec5bd1f2dd00" providerId="ADAL" clId="{52AB540C-944B-4C7E-8D96-FD63BF743F10}" dt="2024-10-21T01:36:03.331" v="300" actId="478"/>
          <ac:spMkLst>
            <pc:docMk/>
            <pc:sldMk cId="2654977428" sldId="326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3:36.428" v="401" actId="14100"/>
          <ac:spMkLst>
            <pc:docMk/>
            <pc:sldMk cId="2654977428" sldId="326"/>
            <ac:spMk id="6" creationId="{2C094F77-9BBF-3DDC-44C1-8543478DF1BD}"/>
          </ac:spMkLst>
        </pc:spChg>
        <pc:spChg chg="add del mod">
          <ac:chgData name="Yili Lin" userId="4f5ea914-e9ae-44cc-983b-ec5bd1f2dd00" providerId="ADAL" clId="{52AB540C-944B-4C7E-8D96-FD63BF743F10}" dt="2024-10-21T01:36:05.174" v="301" actId="478"/>
          <ac:spMkLst>
            <pc:docMk/>
            <pc:sldMk cId="2654977428" sldId="326"/>
            <ac:spMk id="10" creationId="{3416D4BB-9FEE-72C6-AFFE-DC38B3111051}"/>
          </ac:spMkLst>
        </pc:spChg>
        <pc:spChg chg="add mod">
          <ac:chgData name="Yili Lin" userId="4f5ea914-e9ae-44cc-983b-ec5bd1f2dd00" providerId="ADAL" clId="{52AB540C-944B-4C7E-8D96-FD63BF743F10}" dt="2024-10-21T01:36:06.409" v="302"/>
          <ac:spMkLst>
            <pc:docMk/>
            <pc:sldMk cId="2654977428" sldId="326"/>
            <ac:spMk id="11" creationId="{8AFEF9C0-BA1B-107F-C5ED-B8733028DF57}"/>
          </ac:spMkLst>
        </pc:spChg>
        <pc:picChg chg="add mod ord">
          <ac:chgData name="Yili Lin" userId="4f5ea914-e9ae-44cc-983b-ec5bd1f2dd00" providerId="ADAL" clId="{52AB540C-944B-4C7E-8D96-FD63BF743F10}" dt="2024-10-21T01:43:25.914" v="399" actId="167"/>
          <ac:picMkLst>
            <pc:docMk/>
            <pc:sldMk cId="2654977428" sldId="326"/>
            <ac:picMk id="2" creationId="{B0E2A425-0912-F577-D3DE-D73BFFB3F036}"/>
          </ac:picMkLst>
        </pc:picChg>
        <pc:picChg chg="del">
          <ac:chgData name="Yili Lin" userId="4f5ea914-e9ae-44cc-983b-ec5bd1f2dd00" providerId="ADAL" clId="{52AB540C-944B-4C7E-8D96-FD63BF743F10}" dt="2024-10-21T01:43:20.832" v="397" actId="478"/>
          <ac:picMkLst>
            <pc:docMk/>
            <pc:sldMk cId="2654977428" sldId="326"/>
            <ac:picMk id="4" creationId="{F460542E-081E-C947-AB0A-8468C05BF4FF}"/>
          </ac:picMkLst>
        </pc:picChg>
      </pc:sldChg>
      <pc:sldChg chg="add del">
        <pc:chgData name="Yili Lin" userId="4f5ea914-e9ae-44cc-983b-ec5bd1f2dd00" providerId="ADAL" clId="{52AB540C-944B-4C7E-8D96-FD63BF743F10}" dt="2024-10-21T00:41:21.189" v="87" actId="47"/>
        <pc:sldMkLst>
          <pc:docMk/>
          <pc:sldMk cId="1840988830" sldId="327"/>
        </pc:sldMkLst>
      </pc:sldChg>
      <pc:sldChg chg="add del">
        <pc:chgData name="Yili Lin" userId="4f5ea914-e9ae-44cc-983b-ec5bd1f2dd00" providerId="ADAL" clId="{52AB540C-944B-4C7E-8D96-FD63BF743F10}" dt="2024-10-21T00:42:19.622" v="100" actId="47"/>
        <pc:sldMkLst>
          <pc:docMk/>
          <pc:sldMk cId="2401472147" sldId="327"/>
        </pc:sldMkLst>
      </pc:sldChg>
      <pc:sldChg chg="add del">
        <pc:chgData name="Yili Lin" userId="4f5ea914-e9ae-44cc-983b-ec5bd1f2dd00" providerId="ADAL" clId="{52AB540C-944B-4C7E-8D96-FD63BF743F10}" dt="2024-10-21T00:42:19.929" v="101" actId="47"/>
        <pc:sldMkLst>
          <pc:docMk/>
          <pc:sldMk cId="608125163" sldId="328"/>
        </pc:sldMkLst>
      </pc:sldChg>
      <pc:sldChg chg="addSp delSp modSp add del mod">
        <pc:chgData name="Yili Lin" userId="4f5ea914-e9ae-44cc-983b-ec5bd1f2dd00" providerId="ADAL" clId="{52AB540C-944B-4C7E-8D96-FD63BF743F10}" dt="2024-10-21T01:44:09.782" v="406" actId="1076"/>
        <pc:sldMkLst>
          <pc:docMk/>
          <pc:sldMk cId="1626515274" sldId="329"/>
        </pc:sldMkLst>
        <pc:spChg chg="del">
          <ac:chgData name="Yili Lin" userId="4f5ea914-e9ae-44cc-983b-ec5bd1f2dd00" providerId="ADAL" clId="{52AB540C-944B-4C7E-8D96-FD63BF743F10}" dt="2024-10-21T00:42:34.216" v="104" actId="478"/>
          <ac:spMkLst>
            <pc:docMk/>
            <pc:sldMk cId="1626515274" sldId="329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4:09.782" v="406" actId="1076"/>
          <ac:spMkLst>
            <pc:docMk/>
            <pc:sldMk cId="1626515274" sldId="329"/>
            <ac:spMk id="3" creationId="{164F6FAB-9870-01F2-339B-3C5E8F548792}"/>
          </ac:spMkLst>
        </pc:spChg>
        <pc:spChg chg="add del mod">
          <ac:chgData name="Yili Lin" userId="4f5ea914-e9ae-44cc-983b-ec5bd1f2dd00" providerId="ADAL" clId="{52AB540C-944B-4C7E-8D96-FD63BF743F10}" dt="2024-10-21T01:36:18.895" v="305" actId="478"/>
          <ac:spMkLst>
            <pc:docMk/>
            <pc:sldMk cId="1626515274" sldId="329"/>
            <ac:spMk id="4" creationId="{FB7A969D-C529-A2A1-B6FC-2A74C34D9013}"/>
          </ac:spMkLst>
        </pc:spChg>
        <pc:spChg chg="add mod">
          <ac:chgData name="Yili Lin" userId="4f5ea914-e9ae-44cc-983b-ec5bd1f2dd00" providerId="ADAL" clId="{52AB540C-944B-4C7E-8D96-FD63BF743F10}" dt="2024-10-21T01:36:19.398" v="306"/>
          <ac:spMkLst>
            <pc:docMk/>
            <pc:sldMk cId="1626515274" sldId="329"/>
            <ac:spMk id="10" creationId="{80F3ADFD-FD01-A5AD-BC38-FD4310247CE4}"/>
          </ac:spMkLst>
        </pc:spChg>
        <pc:spChg chg="add del mod">
          <ac:chgData name="Yili Lin" userId="4f5ea914-e9ae-44cc-983b-ec5bd1f2dd00" providerId="ADAL" clId="{52AB540C-944B-4C7E-8D96-FD63BF743F10}" dt="2024-10-21T00:42:35.986" v="105" actId="478"/>
          <ac:spMkLst>
            <pc:docMk/>
            <pc:sldMk cId="1626515274" sldId="329"/>
            <ac:spMk id="10" creationId="{FCF0D000-6694-8189-9D3C-4E1D51F45132}"/>
          </ac:spMkLst>
        </pc:spChg>
        <pc:spChg chg="add del mod">
          <ac:chgData name="Yili Lin" userId="4f5ea914-e9ae-44cc-983b-ec5bd1f2dd00" providerId="ADAL" clId="{52AB540C-944B-4C7E-8D96-FD63BF743F10}" dt="2024-10-21T01:36:17.497" v="304" actId="478"/>
          <ac:spMkLst>
            <pc:docMk/>
            <pc:sldMk cId="1626515274" sldId="329"/>
            <ac:spMk id="11" creationId="{FF08E3A7-EA23-771E-5E7E-CC3EF21DD2DD}"/>
          </ac:spMkLst>
        </pc:spChg>
        <pc:picChg chg="add mod ord">
          <ac:chgData name="Yili Lin" userId="4f5ea914-e9ae-44cc-983b-ec5bd1f2dd00" providerId="ADAL" clId="{52AB540C-944B-4C7E-8D96-FD63BF743F10}" dt="2024-10-21T01:44:06.510" v="405" actId="167"/>
          <ac:picMkLst>
            <pc:docMk/>
            <pc:sldMk cId="1626515274" sldId="329"/>
            <ac:picMk id="2" creationId="{F7C4EDF7-C9E5-6F5C-3245-825E63B86498}"/>
          </ac:picMkLst>
        </pc:picChg>
        <pc:picChg chg="del">
          <ac:chgData name="Yili Lin" userId="4f5ea914-e9ae-44cc-983b-ec5bd1f2dd00" providerId="ADAL" clId="{52AB540C-944B-4C7E-8D96-FD63BF743F10}" dt="2024-10-21T01:44:01.535" v="403" actId="478"/>
          <ac:picMkLst>
            <pc:docMk/>
            <pc:sldMk cId="1626515274" sldId="329"/>
            <ac:picMk id="5" creationId="{22661EEE-8C44-1987-F4AA-E4A33A0526F6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4:21.062" v="410" actId="1076"/>
        <pc:sldMkLst>
          <pc:docMk/>
          <pc:sldMk cId="643660680" sldId="330"/>
        </pc:sldMkLst>
        <pc:spChg chg="mod">
          <ac:chgData name="Yili Lin" userId="4f5ea914-e9ae-44cc-983b-ec5bd1f2dd00" providerId="ADAL" clId="{52AB540C-944B-4C7E-8D96-FD63BF743F10}" dt="2024-10-21T01:44:21.062" v="410" actId="1076"/>
          <ac:spMkLst>
            <pc:docMk/>
            <pc:sldMk cId="643660680" sldId="330"/>
            <ac:spMk id="3" creationId="{164F6FAB-9870-01F2-339B-3C5E8F548792}"/>
          </ac:spMkLst>
        </pc:spChg>
        <pc:spChg chg="add del mod">
          <ac:chgData name="Yili Lin" userId="4f5ea914-e9ae-44cc-983b-ec5bd1f2dd00" providerId="ADAL" clId="{52AB540C-944B-4C7E-8D96-FD63BF743F10}" dt="2024-10-21T01:36:24.445" v="308" actId="478"/>
          <ac:spMkLst>
            <pc:docMk/>
            <pc:sldMk cId="643660680" sldId="330"/>
            <ac:spMk id="4" creationId="{500AFFAC-58BE-0055-5CEB-AEAF099AB756}"/>
          </ac:spMkLst>
        </pc:spChg>
        <pc:spChg chg="add mod">
          <ac:chgData name="Yili Lin" userId="4f5ea914-e9ae-44cc-983b-ec5bd1f2dd00" providerId="ADAL" clId="{52AB540C-944B-4C7E-8D96-FD63BF743F10}" dt="2024-10-21T01:36:25.146" v="309"/>
          <ac:spMkLst>
            <pc:docMk/>
            <pc:sldMk cId="643660680" sldId="330"/>
            <ac:spMk id="10" creationId="{24252641-6782-CCD9-3EA5-65B019EC69C1}"/>
          </ac:spMkLst>
        </pc:spChg>
        <pc:spChg chg="del">
          <ac:chgData name="Yili Lin" userId="4f5ea914-e9ae-44cc-983b-ec5bd1f2dd00" providerId="ADAL" clId="{52AB540C-944B-4C7E-8D96-FD63BF743F10}" dt="2024-10-21T01:36:23.036" v="307" actId="478"/>
          <ac:spMkLst>
            <pc:docMk/>
            <pc:sldMk cId="643660680" sldId="330"/>
            <ac:spMk id="11" creationId="{FF08E3A7-EA23-771E-5E7E-CC3EF21DD2DD}"/>
          </ac:spMkLst>
        </pc:spChg>
        <pc:picChg chg="add mod ord">
          <ac:chgData name="Yili Lin" userId="4f5ea914-e9ae-44cc-983b-ec5bd1f2dd00" providerId="ADAL" clId="{52AB540C-944B-4C7E-8D96-FD63BF743F10}" dt="2024-10-21T01:44:17.864" v="409" actId="167"/>
          <ac:picMkLst>
            <pc:docMk/>
            <pc:sldMk cId="643660680" sldId="330"/>
            <ac:picMk id="2" creationId="{4B8AEE5D-D662-CEA3-6C77-549DC8780F2F}"/>
          </ac:picMkLst>
        </pc:picChg>
        <pc:picChg chg="del">
          <ac:chgData name="Yili Lin" userId="4f5ea914-e9ae-44cc-983b-ec5bd1f2dd00" providerId="ADAL" clId="{52AB540C-944B-4C7E-8D96-FD63BF743F10}" dt="2024-10-21T01:44:13.432" v="407" actId="478"/>
          <ac:picMkLst>
            <pc:docMk/>
            <pc:sldMk cId="643660680" sldId="330"/>
            <ac:picMk id="5" creationId="{22661EEE-8C44-1987-F4AA-E4A33A0526F6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4:31.235" v="414" actId="1076"/>
        <pc:sldMkLst>
          <pc:docMk/>
          <pc:sldMk cId="2660236462" sldId="331"/>
        </pc:sldMkLst>
        <pc:spChg chg="mod">
          <ac:chgData name="Yili Lin" userId="4f5ea914-e9ae-44cc-983b-ec5bd1f2dd00" providerId="ADAL" clId="{52AB540C-944B-4C7E-8D96-FD63BF743F10}" dt="2024-10-21T01:44:31.235" v="414" actId="1076"/>
          <ac:spMkLst>
            <pc:docMk/>
            <pc:sldMk cId="2660236462" sldId="331"/>
            <ac:spMk id="3" creationId="{164F6FAB-9870-01F2-339B-3C5E8F548792}"/>
          </ac:spMkLst>
        </pc:spChg>
        <pc:spChg chg="add del mod">
          <ac:chgData name="Yili Lin" userId="4f5ea914-e9ae-44cc-983b-ec5bd1f2dd00" providerId="ADAL" clId="{52AB540C-944B-4C7E-8D96-FD63BF743F10}" dt="2024-10-21T01:36:31.437" v="311" actId="478"/>
          <ac:spMkLst>
            <pc:docMk/>
            <pc:sldMk cId="2660236462" sldId="331"/>
            <ac:spMk id="4" creationId="{918D5E0D-F2D1-A5F6-F44D-0054E262A3E8}"/>
          </ac:spMkLst>
        </pc:spChg>
        <pc:spChg chg="add mod">
          <ac:chgData name="Yili Lin" userId="4f5ea914-e9ae-44cc-983b-ec5bd1f2dd00" providerId="ADAL" clId="{52AB540C-944B-4C7E-8D96-FD63BF743F10}" dt="2024-10-21T01:36:32.522" v="312"/>
          <ac:spMkLst>
            <pc:docMk/>
            <pc:sldMk cId="2660236462" sldId="331"/>
            <ac:spMk id="10" creationId="{517472C7-6AE8-73FB-0992-C660B0F93A07}"/>
          </ac:spMkLst>
        </pc:spChg>
        <pc:spChg chg="del">
          <ac:chgData name="Yili Lin" userId="4f5ea914-e9ae-44cc-983b-ec5bd1f2dd00" providerId="ADAL" clId="{52AB540C-944B-4C7E-8D96-FD63BF743F10}" dt="2024-10-21T01:36:28.940" v="310" actId="478"/>
          <ac:spMkLst>
            <pc:docMk/>
            <pc:sldMk cId="2660236462" sldId="331"/>
            <ac:spMk id="11" creationId="{FF08E3A7-EA23-771E-5E7E-CC3EF21DD2DD}"/>
          </ac:spMkLst>
        </pc:spChg>
        <pc:picChg chg="add mod ord">
          <ac:chgData name="Yili Lin" userId="4f5ea914-e9ae-44cc-983b-ec5bd1f2dd00" providerId="ADAL" clId="{52AB540C-944B-4C7E-8D96-FD63BF743F10}" dt="2024-10-21T01:44:28.685" v="413" actId="167"/>
          <ac:picMkLst>
            <pc:docMk/>
            <pc:sldMk cId="2660236462" sldId="331"/>
            <ac:picMk id="2" creationId="{AA347BFA-6821-4296-10BB-B82D1D2C49AD}"/>
          </ac:picMkLst>
        </pc:picChg>
        <pc:picChg chg="del">
          <ac:chgData name="Yili Lin" userId="4f5ea914-e9ae-44cc-983b-ec5bd1f2dd00" providerId="ADAL" clId="{52AB540C-944B-4C7E-8D96-FD63BF743F10}" dt="2024-10-21T01:44:24.173" v="411" actId="478"/>
          <ac:picMkLst>
            <pc:docMk/>
            <pc:sldMk cId="2660236462" sldId="331"/>
            <ac:picMk id="5" creationId="{22661EEE-8C44-1987-F4AA-E4A33A0526F6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36:50.121" v="316"/>
        <pc:sldMkLst>
          <pc:docMk/>
          <pc:sldMk cId="3277768002" sldId="332"/>
        </pc:sldMkLst>
        <pc:spChg chg="del">
          <ac:chgData name="Yili Lin" userId="4f5ea914-e9ae-44cc-983b-ec5bd1f2dd00" providerId="ADAL" clId="{52AB540C-944B-4C7E-8D96-FD63BF743F10}" dt="2024-10-21T01:36:47.346" v="314" actId="478"/>
          <ac:spMkLst>
            <pc:docMk/>
            <pc:sldMk cId="3277768002" sldId="332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0:48:21.836" v="132" actId="14100"/>
          <ac:spMkLst>
            <pc:docMk/>
            <pc:sldMk cId="3277768002" sldId="332"/>
            <ac:spMk id="3" creationId="{9E350D0B-529E-FCB9-8AF0-7F3FE3478557}"/>
          </ac:spMkLst>
        </pc:spChg>
        <pc:spChg chg="add mod">
          <ac:chgData name="Yili Lin" userId="4f5ea914-e9ae-44cc-983b-ec5bd1f2dd00" providerId="ADAL" clId="{52AB540C-944B-4C7E-8D96-FD63BF743F10}" dt="2024-10-21T00:48:30.039" v="134" actId="14100"/>
          <ac:spMkLst>
            <pc:docMk/>
            <pc:sldMk cId="3277768002" sldId="332"/>
            <ac:spMk id="4" creationId="{98DB161B-C616-3271-A921-371F692B2C38}"/>
          </ac:spMkLst>
        </pc:spChg>
        <pc:spChg chg="add del mod">
          <ac:chgData name="Yili Lin" userId="4f5ea914-e9ae-44cc-983b-ec5bd1f2dd00" providerId="ADAL" clId="{52AB540C-944B-4C7E-8D96-FD63BF743F10}" dt="2024-10-21T01:36:49.510" v="315" actId="478"/>
          <ac:spMkLst>
            <pc:docMk/>
            <pc:sldMk cId="3277768002" sldId="332"/>
            <ac:spMk id="6" creationId="{3518B685-CE8C-E6CB-EEAC-F6D8AA2A65DB}"/>
          </ac:spMkLst>
        </pc:spChg>
        <pc:spChg chg="add mod">
          <ac:chgData name="Yili Lin" userId="4f5ea914-e9ae-44cc-983b-ec5bd1f2dd00" providerId="ADAL" clId="{52AB540C-944B-4C7E-8D96-FD63BF743F10}" dt="2024-10-21T01:36:50.121" v="316"/>
          <ac:spMkLst>
            <pc:docMk/>
            <pc:sldMk cId="3277768002" sldId="332"/>
            <ac:spMk id="10" creationId="{8D806701-300E-F8E3-5CF0-4C9FF876D9A1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36:58.081" v="319"/>
        <pc:sldMkLst>
          <pc:docMk/>
          <pc:sldMk cId="1667388270" sldId="333"/>
        </pc:sldMkLst>
        <pc:spChg chg="del">
          <ac:chgData name="Yili Lin" userId="4f5ea914-e9ae-44cc-983b-ec5bd1f2dd00" providerId="ADAL" clId="{52AB540C-944B-4C7E-8D96-FD63BF743F10}" dt="2024-10-21T01:36:55.803" v="317" actId="478"/>
          <ac:spMkLst>
            <pc:docMk/>
            <pc:sldMk cId="1667388270" sldId="333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0:49:29.101" v="136" actId="14100"/>
          <ac:spMkLst>
            <pc:docMk/>
            <pc:sldMk cId="1667388270" sldId="333"/>
            <ac:spMk id="3" creationId="{9E350D0B-529E-FCB9-8AF0-7F3FE3478557}"/>
          </ac:spMkLst>
        </pc:spChg>
        <pc:spChg chg="add mod">
          <ac:chgData name="Yili Lin" userId="4f5ea914-e9ae-44cc-983b-ec5bd1f2dd00" providerId="ADAL" clId="{52AB540C-944B-4C7E-8D96-FD63BF743F10}" dt="2024-10-21T00:49:47.398" v="139" actId="14100"/>
          <ac:spMkLst>
            <pc:docMk/>
            <pc:sldMk cId="1667388270" sldId="333"/>
            <ac:spMk id="4" creationId="{D2D07884-8C7B-7980-4C35-A847EBD9E1D2}"/>
          </ac:spMkLst>
        </pc:spChg>
        <pc:spChg chg="add del mod">
          <ac:chgData name="Yili Lin" userId="4f5ea914-e9ae-44cc-983b-ec5bd1f2dd00" providerId="ADAL" clId="{52AB540C-944B-4C7E-8D96-FD63BF743F10}" dt="2024-10-21T01:36:57.532" v="318" actId="478"/>
          <ac:spMkLst>
            <pc:docMk/>
            <pc:sldMk cId="1667388270" sldId="333"/>
            <ac:spMk id="6" creationId="{72280092-8D40-CD37-C4FD-E0361740278C}"/>
          </ac:spMkLst>
        </pc:spChg>
        <pc:spChg chg="add mod">
          <ac:chgData name="Yili Lin" userId="4f5ea914-e9ae-44cc-983b-ec5bd1f2dd00" providerId="ADAL" clId="{52AB540C-944B-4C7E-8D96-FD63BF743F10}" dt="2024-10-21T01:36:58.081" v="319"/>
          <ac:spMkLst>
            <pc:docMk/>
            <pc:sldMk cId="1667388270" sldId="333"/>
            <ac:spMk id="10" creationId="{A8D28978-878E-F4B0-8B6F-D1CF66930AE3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37:03.742" v="322"/>
        <pc:sldMkLst>
          <pc:docMk/>
          <pc:sldMk cId="2358671395" sldId="334"/>
        </pc:sldMkLst>
        <pc:spChg chg="del">
          <ac:chgData name="Yili Lin" userId="4f5ea914-e9ae-44cc-983b-ec5bd1f2dd00" providerId="ADAL" clId="{52AB540C-944B-4C7E-8D96-FD63BF743F10}" dt="2024-10-21T01:37:01.559" v="320" actId="478"/>
          <ac:spMkLst>
            <pc:docMk/>
            <pc:sldMk cId="2358671395" sldId="334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0:51:47.355" v="145" actId="14100"/>
          <ac:spMkLst>
            <pc:docMk/>
            <pc:sldMk cId="2358671395" sldId="334"/>
            <ac:spMk id="3" creationId="{9E350D0B-529E-FCB9-8AF0-7F3FE3478557}"/>
          </ac:spMkLst>
        </pc:spChg>
        <pc:spChg chg="add del mod">
          <ac:chgData name="Yili Lin" userId="4f5ea914-e9ae-44cc-983b-ec5bd1f2dd00" providerId="ADAL" clId="{52AB540C-944B-4C7E-8D96-FD63BF743F10}" dt="2024-10-21T00:52:51.864" v="150" actId="478"/>
          <ac:spMkLst>
            <pc:docMk/>
            <pc:sldMk cId="2358671395" sldId="334"/>
            <ac:spMk id="4" creationId="{0741F740-FB8B-2A59-0202-402FD6D8BBF3}"/>
          </ac:spMkLst>
        </pc:spChg>
        <pc:spChg chg="add del mod">
          <ac:chgData name="Yili Lin" userId="4f5ea914-e9ae-44cc-983b-ec5bd1f2dd00" providerId="ADAL" clId="{52AB540C-944B-4C7E-8D96-FD63BF743F10}" dt="2024-10-21T01:37:03.042" v="321" actId="478"/>
          <ac:spMkLst>
            <pc:docMk/>
            <pc:sldMk cId="2358671395" sldId="334"/>
            <ac:spMk id="5" creationId="{BA27EC70-407E-0B30-2105-C8ABAF2A4371}"/>
          </ac:spMkLst>
        </pc:spChg>
        <pc:spChg chg="add mod">
          <ac:chgData name="Yili Lin" userId="4f5ea914-e9ae-44cc-983b-ec5bd1f2dd00" providerId="ADAL" clId="{52AB540C-944B-4C7E-8D96-FD63BF743F10}" dt="2024-10-21T01:37:03.742" v="322"/>
          <ac:spMkLst>
            <pc:docMk/>
            <pc:sldMk cId="2358671395" sldId="334"/>
            <ac:spMk id="6" creationId="{27A63F18-EC2F-779B-F6D4-BEA6F2D79A31}"/>
          </ac:spMkLst>
        </pc:spChg>
        <pc:picChg chg="mod">
          <ac:chgData name="Yili Lin" userId="4f5ea914-e9ae-44cc-983b-ec5bd1f2dd00" providerId="ADAL" clId="{52AB540C-944B-4C7E-8D96-FD63BF743F10}" dt="2024-10-21T00:51:35.643" v="142" actId="1076"/>
          <ac:picMkLst>
            <pc:docMk/>
            <pc:sldMk cId="2358671395" sldId="334"/>
            <ac:picMk id="16" creationId="{162E91B3-4AB7-F55D-ECAA-85F4E39F0B55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37:10.973" v="325"/>
        <pc:sldMkLst>
          <pc:docMk/>
          <pc:sldMk cId="3776812449" sldId="335"/>
        </pc:sldMkLst>
        <pc:spChg chg="del">
          <ac:chgData name="Yili Lin" userId="4f5ea914-e9ae-44cc-983b-ec5bd1f2dd00" providerId="ADAL" clId="{52AB540C-944B-4C7E-8D96-FD63BF743F10}" dt="2024-10-21T01:37:08.574" v="323" actId="478"/>
          <ac:spMkLst>
            <pc:docMk/>
            <pc:sldMk cId="3776812449" sldId="335"/>
            <ac:spMk id="2" creationId="{67ADE210-04F2-C333-E82F-063748B5B191}"/>
          </ac:spMkLst>
        </pc:spChg>
        <pc:spChg chg="del">
          <ac:chgData name="Yili Lin" userId="4f5ea914-e9ae-44cc-983b-ec5bd1f2dd00" providerId="ADAL" clId="{52AB540C-944B-4C7E-8D96-FD63BF743F10}" dt="2024-10-21T00:52:56.193" v="151" actId="478"/>
          <ac:spMkLst>
            <pc:docMk/>
            <pc:sldMk cId="3776812449" sldId="335"/>
            <ac:spMk id="3" creationId="{9E350D0B-529E-FCB9-8AF0-7F3FE3478557}"/>
          </ac:spMkLst>
        </pc:spChg>
        <pc:spChg chg="add del">
          <ac:chgData name="Yili Lin" userId="4f5ea914-e9ae-44cc-983b-ec5bd1f2dd00" providerId="ADAL" clId="{52AB540C-944B-4C7E-8D96-FD63BF743F10}" dt="2024-10-21T00:57:53.035" v="164" actId="478"/>
          <ac:spMkLst>
            <pc:docMk/>
            <pc:sldMk cId="3776812449" sldId="335"/>
            <ac:spMk id="5" creationId="{638A9FB7-F795-7597-24C5-BE4AF1B342FF}"/>
          </ac:spMkLst>
        </pc:spChg>
        <pc:spChg chg="add del mod">
          <ac:chgData name="Yili Lin" userId="4f5ea914-e9ae-44cc-983b-ec5bd1f2dd00" providerId="ADAL" clId="{52AB540C-944B-4C7E-8D96-FD63BF743F10}" dt="2024-10-21T01:37:10.358" v="324" actId="478"/>
          <ac:spMkLst>
            <pc:docMk/>
            <pc:sldMk cId="3776812449" sldId="335"/>
            <ac:spMk id="5" creationId="{6ACB2F34-A52D-D6F4-ABE6-841A29E3B0D7}"/>
          </ac:spMkLst>
        </pc:spChg>
        <pc:spChg chg="add mod">
          <ac:chgData name="Yili Lin" userId="4f5ea914-e9ae-44cc-983b-ec5bd1f2dd00" providerId="ADAL" clId="{52AB540C-944B-4C7E-8D96-FD63BF743F10}" dt="2024-10-21T01:37:10.973" v="325"/>
          <ac:spMkLst>
            <pc:docMk/>
            <pc:sldMk cId="3776812449" sldId="335"/>
            <ac:spMk id="6" creationId="{432A4D89-3C54-80DA-4C52-4C5115BE747E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37:17.308" v="328"/>
        <pc:sldMkLst>
          <pc:docMk/>
          <pc:sldMk cId="129454474" sldId="336"/>
        </pc:sldMkLst>
        <pc:spChg chg="del">
          <ac:chgData name="Yili Lin" userId="4f5ea914-e9ae-44cc-983b-ec5bd1f2dd00" providerId="ADAL" clId="{52AB540C-944B-4C7E-8D96-FD63BF743F10}" dt="2024-10-21T01:37:15.290" v="326" actId="478"/>
          <ac:spMkLst>
            <pc:docMk/>
            <pc:sldMk cId="129454474" sldId="336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0:54:29.800" v="158" actId="14100"/>
          <ac:spMkLst>
            <pc:docMk/>
            <pc:sldMk cId="129454474" sldId="336"/>
            <ac:spMk id="4" creationId="{0741F740-FB8B-2A59-0202-402FD6D8BBF3}"/>
          </ac:spMkLst>
        </pc:spChg>
        <pc:spChg chg="del mod">
          <ac:chgData name="Yili Lin" userId="4f5ea914-e9ae-44cc-983b-ec5bd1f2dd00" providerId="ADAL" clId="{52AB540C-944B-4C7E-8D96-FD63BF743F10}" dt="2024-10-21T00:57:48.762" v="163" actId="478"/>
          <ac:spMkLst>
            <pc:docMk/>
            <pc:sldMk cId="129454474" sldId="336"/>
            <ac:spMk id="5" creationId="{638A9FB7-F795-7597-24C5-BE4AF1B342FF}"/>
          </ac:spMkLst>
        </pc:spChg>
        <pc:spChg chg="add del mod">
          <ac:chgData name="Yili Lin" userId="4f5ea914-e9ae-44cc-983b-ec5bd1f2dd00" providerId="ADAL" clId="{52AB540C-944B-4C7E-8D96-FD63BF743F10}" dt="2024-10-21T01:37:16.546" v="327" actId="478"/>
          <ac:spMkLst>
            <pc:docMk/>
            <pc:sldMk cId="129454474" sldId="336"/>
            <ac:spMk id="5" creationId="{727BEABE-8D0A-2215-5D7C-7546B6F72E11}"/>
          </ac:spMkLst>
        </pc:spChg>
        <pc:spChg chg="add mod">
          <ac:chgData name="Yili Lin" userId="4f5ea914-e9ae-44cc-983b-ec5bd1f2dd00" providerId="ADAL" clId="{52AB540C-944B-4C7E-8D96-FD63BF743F10}" dt="2024-10-21T01:37:17.308" v="328"/>
          <ac:spMkLst>
            <pc:docMk/>
            <pc:sldMk cId="129454474" sldId="336"/>
            <ac:spMk id="6" creationId="{2BE215A9-919D-525B-98B3-73870CE03F51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37:23.717" v="331"/>
        <pc:sldMkLst>
          <pc:docMk/>
          <pc:sldMk cId="439946229" sldId="337"/>
        </pc:sldMkLst>
        <pc:spChg chg="del">
          <ac:chgData name="Yili Lin" userId="4f5ea914-e9ae-44cc-983b-ec5bd1f2dd00" providerId="ADAL" clId="{52AB540C-944B-4C7E-8D96-FD63BF743F10}" dt="2024-10-21T01:37:21.968" v="329" actId="478"/>
          <ac:spMkLst>
            <pc:docMk/>
            <pc:sldMk cId="439946229" sldId="337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0:57:22.038" v="160" actId="14100"/>
          <ac:spMkLst>
            <pc:docMk/>
            <pc:sldMk cId="439946229" sldId="337"/>
            <ac:spMk id="4" creationId="{0741F740-FB8B-2A59-0202-402FD6D8BBF3}"/>
          </ac:spMkLst>
        </pc:spChg>
        <pc:spChg chg="add del mod">
          <ac:chgData name="Yili Lin" userId="4f5ea914-e9ae-44cc-983b-ec5bd1f2dd00" providerId="ADAL" clId="{52AB540C-944B-4C7E-8D96-FD63BF743F10}" dt="2024-10-21T01:37:23.206" v="330" actId="478"/>
          <ac:spMkLst>
            <pc:docMk/>
            <pc:sldMk cId="439946229" sldId="337"/>
            <ac:spMk id="5" creationId="{43DD0B4C-D663-E7CF-FB89-1861A1ED83E4}"/>
          </ac:spMkLst>
        </pc:spChg>
        <pc:spChg chg="del">
          <ac:chgData name="Yili Lin" userId="4f5ea914-e9ae-44cc-983b-ec5bd1f2dd00" providerId="ADAL" clId="{52AB540C-944B-4C7E-8D96-FD63BF743F10}" dt="2024-10-21T00:57:40.779" v="161" actId="478"/>
          <ac:spMkLst>
            <pc:docMk/>
            <pc:sldMk cId="439946229" sldId="337"/>
            <ac:spMk id="5" creationId="{638A9FB7-F795-7597-24C5-BE4AF1B342FF}"/>
          </ac:spMkLst>
        </pc:spChg>
        <pc:spChg chg="add mod">
          <ac:chgData name="Yili Lin" userId="4f5ea914-e9ae-44cc-983b-ec5bd1f2dd00" providerId="ADAL" clId="{52AB540C-944B-4C7E-8D96-FD63BF743F10}" dt="2024-10-21T01:37:23.717" v="331"/>
          <ac:spMkLst>
            <pc:docMk/>
            <pc:sldMk cId="439946229" sldId="337"/>
            <ac:spMk id="6" creationId="{4DA23478-0A2C-C513-333B-C356D3896671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48:50.680" v="473" actId="1076"/>
        <pc:sldMkLst>
          <pc:docMk/>
          <pc:sldMk cId="487874879" sldId="338"/>
        </pc:sldMkLst>
        <pc:spChg chg="del mod">
          <ac:chgData name="Yili Lin" userId="4f5ea914-e9ae-44cc-983b-ec5bd1f2dd00" providerId="ADAL" clId="{52AB540C-944B-4C7E-8D96-FD63BF743F10}" dt="2024-10-21T01:38:24.140" v="349" actId="478"/>
          <ac:spMkLst>
            <pc:docMk/>
            <pc:sldMk cId="487874879" sldId="338"/>
            <ac:spMk id="2" creationId="{67ADE210-04F2-C333-E82F-063748B5B191}"/>
          </ac:spMkLst>
        </pc:spChg>
        <pc:spChg chg="add mod">
          <ac:chgData name="Yili Lin" userId="4f5ea914-e9ae-44cc-983b-ec5bd1f2dd00" providerId="ADAL" clId="{52AB540C-944B-4C7E-8D96-FD63BF743F10}" dt="2024-10-21T01:48:50.680" v="473" actId="1076"/>
          <ac:spMkLst>
            <pc:docMk/>
            <pc:sldMk cId="487874879" sldId="338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8:25.847" v="350" actId="478"/>
          <ac:spMkLst>
            <pc:docMk/>
            <pc:sldMk cId="487874879" sldId="338"/>
            <ac:spMk id="10" creationId="{F4F44324-2823-9B2A-CEF8-C4E6CF440B7B}"/>
          </ac:spMkLst>
        </pc:spChg>
        <pc:spChg chg="add mod">
          <ac:chgData name="Yili Lin" userId="4f5ea914-e9ae-44cc-983b-ec5bd1f2dd00" providerId="ADAL" clId="{52AB540C-944B-4C7E-8D96-FD63BF743F10}" dt="2024-10-21T01:38:26.439" v="351"/>
          <ac:spMkLst>
            <pc:docMk/>
            <pc:sldMk cId="487874879" sldId="338"/>
            <ac:spMk id="11" creationId="{86B374D7-E08C-8921-B8CB-28DF2D10FF03}"/>
          </ac:spMkLst>
        </pc:spChg>
        <pc:picChg chg="add mod ord">
          <ac:chgData name="Yili Lin" userId="4f5ea914-e9ae-44cc-983b-ec5bd1f2dd00" providerId="ADAL" clId="{52AB540C-944B-4C7E-8D96-FD63BF743F10}" dt="2024-10-21T01:48:43.738" v="472" actId="167"/>
          <ac:picMkLst>
            <pc:docMk/>
            <pc:sldMk cId="487874879" sldId="338"/>
            <ac:picMk id="2" creationId="{FD6C93F4-976C-86BA-3582-1BB1AEDC9362}"/>
          </ac:picMkLst>
        </pc:picChg>
        <pc:picChg chg="del">
          <ac:chgData name="Yili Lin" userId="4f5ea914-e9ae-44cc-983b-ec5bd1f2dd00" providerId="ADAL" clId="{52AB540C-944B-4C7E-8D96-FD63BF743F10}" dt="2024-10-21T01:48:40.906" v="470" actId="478"/>
          <ac:picMkLst>
            <pc:docMk/>
            <pc:sldMk cId="487874879" sldId="338"/>
            <ac:picMk id="5" creationId="{BD573544-8D3D-2036-B38F-9DA77DF53422}"/>
          </ac:picMkLst>
        </pc:picChg>
      </pc:sldChg>
      <pc:sldChg chg="add del">
        <pc:chgData name="Yili Lin" userId="4f5ea914-e9ae-44cc-983b-ec5bd1f2dd00" providerId="ADAL" clId="{52AB540C-944B-4C7E-8D96-FD63BF743F10}" dt="2024-10-21T00:58:02.465" v="165" actId="47"/>
        <pc:sldMkLst>
          <pc:docMk/>
          <pc:sldMk cId="577480876" sldId="338"/>
        </pc:sldMkLst>
      </pc:sldChg>
      <pc:sldChg chg="add del">
        <pc:chgData name="Yili Lin" userId="4f5ea914-e9ae-44cc-983b-ec5bd1f2dd00" providerId="ADAL" clId="{52AB540C-944B-4C7E-8D96-FD63BF743F10}" dt="2024-10-21T01:07:04.030" v="215" actId="47"/>
        <pc:sldMkLst>
          <pc:docMk/>
          <pc:sldMk cId="91052942" sldId="339"/>
        </pc:sldMkLst>
      </pc:sldChg>
      <pc:sldChg chg="add del">
        <pc:chgData name="Yili Lin" userId="4f5ea914-e9ae-44cc-983b-ec5bd1f2dd00" providerId="ADAL" clId="{52AB540C-944B-4C7E-8D96-FD63BF743F10}" dt="2024-10-21T01:07:04.421" v="216" actId="47"/>
        <pc:sldMkLst>
          <pc:docMk/>
          <pc:sldMk cId="4097106164" sldId="340"/>
        </pc:sldMkLst>
      </pc:sldChg>
      <pc:sldChg chg="addSp delSp modSp add mod">
        <pc:chgData name="Yili Lin" userId="4f5ea914-e9ae-44cc-983b-ec5bd1f2dd00" providerId="ADAL" clId="{52AB540C-944B-4C7E-8D96-FD63BF743F10}" dt="2024-10-21T01:45:13.516" v="419" actId="14100"/>
        <pc:sldMkLst>
          <pc:docMk/>
          <pc:sldMk cId="3523833425" sldId="341"/>
        </pc:sldMkLst>
        <pc:spChg chg="del">
          <ac:chgData name="Yili Lin" userId="4f5ea914-e9ae-44cc-983b-ec5bd1f2dd00" providerId="ADAL" clId="{52AB540C-944B-4C7E-8D96-FD63BF743F10}" dt="2024-10-21T01:37:35.336" v="333" actId="478"/>
          <ac:spMkLst>
            <pc:docMk/>
            <pc:sldMk cId="3523833425" sldId="341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5:13.516" v="419" actId="14100"/>
          <ac:spMkLst>
            <pc:docMk/>
            <pc:sldMk cId="3523833425" sldId="341"/>
            <ac:spMk id="4" creationId="{134B9649-2CA2-92A4-DF36-D5E85C8E83FD}"/>
          </ac:spMkLst>
        </pc:spChg>
        <pc:spChg chg="add del mod">
          <ac:chgData name="Yili Lin" userId="4f5ea914-e9ae-44cc-983b-ec5bd1f2dd00" providerId="ADAL" clId="{52AB540C-944B-4C7E-8D96-FD63BF743F10}" dt="2024-10-21T01:37:37.062" v="334" actId="478"/>
          <ac:spMkLst>
            <pc:docMk/>
            <pc:sldMk cId="3523833425" sldId="341"/>
            <ac:spMk id="5" creationId="{36D54631-B113-B133-6C76-1791BB1762E9}"/>
          </ac:spMkLst>
        </pc:spChg>
        <pc:spChg chg="add mod">
          <ac:chgData name="Yili Lin" userId="4f5ea914-e9ae-44cc-983b-ec5bd1f2dd00" providerId="ADAL" clId="{52AB540C-944B-4C7E-8D96-FD63BF743F10}" dt="2024-10-21T01:37:37.509" v="335"/>
          <ac:spMkLst>
            <pc:docMk/>
            <pc:sldMk cId="3523833425" sldId="341"/>
            <ac:spMk id="10" creationId="{AB89219A-FF42-8A75-E975-5509AC003CB9}"/>
          </ac:spMkLst>
        </pc:spChg>
        <pc:picChg chg="add mod ord">
          <ac:chgData name="Yili Lin" userId="4f5ea914-e9ae-44cc-983b-ec5bd1f2dd00" providerId="ADAL" clId="{52AB540C-944B-4C7E-8D96-FD63BF743F10}" dt="2024-10-21T01:45:08.049" v="418" actId="167"/>
          <ac:picMkLst>
            <pc:docMk/>
            <pc:sldMk cId="3523833425" sldId="341"/>
            <ac:picMk id="2" creationId="{9C1206DC-6DA1-162A-BB5B-ED01B557B03A}"/>
          </ac:picMkLst>
        </pc:picChg>
        <pc:picChg chg="del">
          <ac:chgData name="Yili Lin" userId="4f5ea914-e9ae-44cc-983b-ec5bd1f2dd00" providerId="ADAL" clId="{52AB540C-944B-4C7E-8D96-FD63BF743F10}" dt="2024-10-21T01:45:04.714" v="416" actId="478"/>
          <ac:picMkLst>
            <pc:docMk/>
            <pc:sldMk cId="3523833425" sldId="341"/>
            <ac:picMk id="11" creationId="{2E7526F8-4999-7BD0-798E-FAF2536C536E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5:29.233" v="423" actId="14100"/>
        <pc:sldMkLst>
          <pc:docMk/>
          <pc:sldMk cId="3173203541" sldId="342"/>
        </pc:sldMkLst>
        <pc:spChg chg="del">
          <ac:chgData name="Yili Lin" userId="4f5ea914-e9ae-44cc-983b-ec5bd1f2dd00" providerId="ADAL" clId="{52AB540C-944B-4C7E-8D96-FD63BF743F10}" dt="2024-10-21T01:37:42.006" v="336" actId="478"/>
          <ac:spMkLst>
            <pc:docMk/>
            <pc:sldMk cId="3173203541" sldId="342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5:29.233" v="423" actId="14100"/>
          <ac:spMkLst>
            <pc:docMk/>
            <pc:sldMk cId="3173203541" sldId="342"/>
            <ac:spMk id="4" creationId="{134B9649-2CA2-92A4-DF36-D5E85C8E83FD}"/>
          </ac:spMkLst>
        </pc:spChg>
        <pc:spChg chg="add del mod">
          <ac:chgData name="Yili Lin" userId="4f5ea914-e9ae-44cc-983b-ec5bd1f2dd00" providerId="ADAL" clId="{52AB540C-944B-4C7E-8D96-FD63BF743F10}" dt="2024-10-21T01:37:43.870" v="337" actId="478"/>
          <ac:spMkLst>
            <pc:docMk/>
            <pc:sldMk cId="3173203541" sldId="342"/>
            <ac:spMk id="5" creationId="{56603459-3FAF-0589-69D5-29A45631CFBF}"/>
          </ac:spMkLst>
        </pc:spChg>
        <pc:spChg chg="add mod">
          <ac:chgData name="Yili Lin" userId="4f5ea914-e9ae-44cc-983b-ec5bd1f2dd00" providerId="ADAL" clId="{52AB540C-944B-4C7E-8D96-FD63BF743F10}" dt="2024-10-21T01:37:44.393" v="338"/>
          <ac:spMkLst>
            <pc:docMk/>
            <pc:sldMk cId="3173203541" sldId="342"/>
            <ac:spMk id="10" creationId="{67756BC8-2DE6-A038-A287-F4805A761857}"/>
          </ac:spMkLst>
        </pc:spChg>
        <pc:picChg chg="add mod ord">
          <ac:chgData name="Yili Lin" userId="4f5ea914-e9ae-44cc-983b-ec5bd1f2dd00" providerId="ADAL" clId="{52AB540C-944B-4C7E-8D96-FD63BF743F10}" dt="2024-10-21T01:45:24.655" v="422" actId="167"/>
          <ac:picMkLst>
            <pc:docMk/>
            <pc:sldMk cId="3173203541" sldId="342"/>
            <ac:picMk id="2" creationId="{3964C877-62B9-7A19-8501-731D63C8B8B3}"/>
          </ac:picMkLst>
        </pc:picChg>
        <pc:picChg chg="del">
          <ac:chgData name="Yili Lin" userId="4f5ea914-e9ae-44cc-983b-ec5bd1f2dd00" providerId="ADAL" clId="{52AB540C-944B-4C7E-8D96-FD63BF743F10}" dt="2024-10-21T01:45:20.044" v="420" actId="478"/>
          <ac:picMkLst>
            <pc:docMk/>
            <pc:sldMk cId="3173203541" sldId="342"/>
            <ac:picMk id="11" creationId="{2E7526F8-4999-7BD0-798E-FAF2536C536E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5:41.573" v="427" actId="1076"/>
        <pc:sldMkLst>
          <pc:docMk/>
          <pc:sldMk cId="897226918" sldId="343"/>
        </pc:sldMkLst>
        <pc:spChg chg="del">
          <ac:chgData name="Yili Lin" userId="4f5ea914-e9ae-44cc-983b-ec5bd1f2dd00" providerId="ADAL" clId="{52AB540C-944B-4C7E-8D96-FD63BF743F10}" dt="2024-10-21T01:37:48.589" v="339" actId="478"/>
          <ac:spMkLst>
            <pc:docMk/>
            <pc:sldMk cId="897226918" sldId="343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5:41.573" v="427" actId="1076"/>
          <ac:spMkLst>
            <pc:docMk/>
            <pc:sldMk cId="897226918" sldId="343"/>
            <ac:spMk id="4" creationId="{134B9649-2CA2-92A4-DF36-D5E85C8E83FD}"/>
          </ac:spMkLst>
        </pc:spChg>
        <pc:spChg chg="add del">
          <ac:chgData name="Yili Lin" userId="4f5ea914-e9ae-44cc-983b-ec5bd1f2dd00" providerId="ADAL" clId="{52AB540C-944B-4C7E-8D96-FD63BF743F10}" dt="2024-10-21T01:05:21.830" v="202" actId="22"/>
          <ac:spMkLst>
            <pc:docMk/>
            <pc:sldMk cId="897226918" sldId="343"/>
            <ac:spMk id="5" creationId="{13D4140A-1505-4A9B-0D6D-DB23B2966E0F}"/>
          </ac:spMkLst>
        </pc:spChg>
        <pc:spChg chg="add del mod">
          <ac:chgData name="Yili Lin" userId="4f5ea914-e9ae-44cc-983b-ec5bd1f2dd00" providerId="ADAL" clId="{52AB540C-944B-4C7E-8D96-FD63BF743F10}" dt="2024-10-21T01:37:50.007" v="340" actId="478"/>
          <ac:spMkLst>
            <pc:docMk/>
            <pc:sldMk cId="897226918" sldId="343"/>
            <ac:spMk id="5" creationId="{2AED5DDF-79D4-C4A9-AA2E-990F7965B642}"/>
          </ac:spMkLst>
        </pc:spChg>
        <pc:spChg chg="add mod">
          <ac:chgData name="Yili Lin" userId="4f5ea914-e9ae-44cc-983b-ec5bd1f2dd00" providerId="ADAL" clId="{52AB540C-944B-4C7E-8D96-FD63BF743F10}" dt="2024-10-21T01:37:50.858" v="341"/>
          <ac:spMkLst>
            <pc:docMk/>
            <pc:sldMk cId="897226918" sldId="343"/>
            <ac:spMk id="10" creationId="{A3933631-7CAE-188F-533E-23C31A366E66}"/>
          </ac:spMkLst>
        </pc:spChg>
        <pc:spChg chg="add del">
          <ac:chgData name="Yili Lin" userId="4f5ea914-e9ae-44cc-983b-ec5bd1f2dd00" providerId="ADAL" clId="{52AB540C-944B-4C7E-8D96-FD63BF743F10}" dt="2024-10-21T01:05:27.488" v="204" actId="22"/>
          <ac:spMkLst>
            <pc:docMk/>
            <pc:sldMk cId="897226918" sldId="343"/>
            <ac:spMk id="12" creationId="{EAB5ED8D-6495-CA83-223F-8AA20E0B59B0}"/>
          </ac:spMkLst>
        </pc:spChg>
        <pc:picChg chg="add mod ord">
          <ac:chgData name="Yili Lin" userId="4f5ea914-e9ae-44cc-983b-ec5bd1f2dd00" providerId="ADAL" clId="{52AB540C-944B-4C7E-8D96-FD63BF743F10}" dt="2024-10-21T01:45:36.715" v="426" actId="167"/>
          <ac:picMkLst>
            <pc:docMk/>
            <pc:sldMk cId="897226918" sldId="343"/>
            <ac:picMk id="2" creationId="{D9908747-F588-74D0-688E-0F1031A2F16A}"/>
          </ac:picMkLst>
        </pc:picChg>
        <pc:picChg chg="del">
          <ac:chgData name="Yili Lin" userId="4f5ea914-e9ae-44cc-983b-ec5bd1f2dd00" providerId="ADAL" clId="{52AB540C-944B-4C7E-8D96-FD63BF743F10}" dt="2024-10-21T01:45:33.965" v="424" actId="478"/>
          <ac:picMkLst>
            <pc:docMk/>
            <pc:sldMk cId="897226918" sldId="343"/>
            <ac:picMk id="11" creationId="{2E7526F8-4999-7BD0-798E-FAF2536C536E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5:54.202" v="432" actId="14100"/>
        <pc:sldMkLst>
          <pc:docMk/>
          <pc:sldMk cId="4288358471" sldId="344"/>
        </pc:sldMkLst>
        <pc:spChg chg="del">
          <ac:chgData name="Yili Lin" userId="4f5ea914-e9ae-44cc-983b-ec5bd1f2dd00" providerId="ADAL" clId="{52AB540C-944B-4C7E-8D96-FD63BF743F10}" dt="2024-10-21T01:37:54.781" v="342" actId="478"/>
          <ac:spMkLst>
            <pc:docMk/>
            <pc:sldMk cId="4288358471" sldId="344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5:54.202" v="432" actId="14100"/>
          <ac:spMkLst>
            <pc:docMk/>
            <pc:sldMk cId="4288358471" sldId="344"/>
            <ac:spMk id="4" creationId="{134B9649-2CA2-92A4-DF36-D5E85C8E83FD}"/>
          </ac:spMkLst>
        </pc:spChg>
        <pc:spChg chg="add del mod">
          <ac:chgData name="Yili Lin" userId="4f5ea914-e9ae-44cc-983b-ec5bd1f2dd00" providerId="ADAL" clId="{52AB540C-944B-4C7E-8D96-FD63BF743F10}" dt="2024-10-21T01:37:56.097" v="343" actId="478"/>
          <ac:spMkLst>
            <pc:docMk/>
            <pc:sldMk cId="4288358471" sldId="344"/>
            <ac:spMk id="5" creationId="{5B1FB8F6-82FF-9CD1-BDF7-2ED396F44827}"/>
          </ac:spMkLst>
        </pc:spChg>
        <pc:spChg chg="add mod">
          <ac:chgData name="Yili Lin" userId="4f5ea914-e9ae-44cc-983b-ec5bd1f2dd00" providerId="ADAL" clId="{52AB540C-944B-4C7E-8D96-FD63BF743F10}" dt="2024-10-21T01:37:57.108" v="344"/>
          <ac:spMkLst>
            <pc:docMk/>
            <pc:sldMk cId="4288358471" sldId="344"/>
            <ac:spMk id="10" creationId="{F77A2847-C495-73DC-29D5-727554249DF6}"/>
          </ac:spMkLst>
        </pc:spChg>
        <pc:picChg chg="add mod ord">
          <ac:chgData name="Yili Lin" userId="4f5ea914-e9ae-44cc-983b-ec5bd1f2dd00" providerId="ADAL" clId="{52AB540C-944B-4C7E-8D96-FD63BF743F10}" dt="2024-10-21T01:45:49.133" v="430" actId="167"/>
          <ac:picMkLst>
            <pc:docMk/>
            <pc:sldMk cId="4288358471" sldId="344"/>
            <ac:picMk id="2" creationId="{C5B01494-43D6-B981-76A0-18874FA0F462}"/>
          </ac:picMkLst>
        </pc:picChg>
        <pc:picChg chg="del">
          <ac:chgData name="Yili Lin" userId="4f5ea914-e9ae-44cc-983b-ec5bd1f2dd00" providerId="ADAL" clId="{52AB540C-944B-4C7E-8D96-FD63BF743F10}" dt="2024-10-21T01:45:46.177" v="428" actId="478"/>
          <ac:picMkLst>
            <pc:docMk/>
            <pc:sldMk cId="4288358471" sldId="344"/>
            <ac:picMk id="11" creationId="{2E7526F8-4999-7BD0-798E-FAF2536C536E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6:16.007" v="440" actId="14100"/>
        <pc:sldMkLst>
          <pc:docMk/>
          <pc:sldMk cId="3668172462" sldId="345"/>
        </pc:sldMkLst>
        <pc:spChg chg="del">
          <ac:chgData name="Yili Lin" userId="4f5ea914-e9ae-44cc-983b-ec5bd1f2dd00" providerId="ADAL" clId="{52AB540C-944B-4C7E-8D96-FD63BF743F10}" dt="2024-10-21T01:38:02.087" v="345" actId="478"/>
          <ac:spMkLst>
            <pc:docMk/>
            <pc:sldMk cId="3668172462" sldId="345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6:16.007" v="440" actId="14100"/>
          <ac:spMkLst>
            <pc:docMk/>
            <pc:sldMk cId="3668172462" sldId="345"/>
            <ac:spMk id="4" creationId="{134B9649-2CA2-92A4-DF36-D5E85C8E83FD}"/>
          </ac:spMkLst>
        </pc:spChg>
        <pc:spChg chg="add del mod">
          <ac:chgData name="Yili Lin" userId="4f5ea914-e9ae-44cc-983b-ec5bd1f2dd00" providerId="ADAL" clId="{52AB540C-944B-4C7E-8D96-FD63BF743F10}" dt="2024-10-21T01:38:03.413" v="346" actId="478"/>
          <ac:spMkLst>
            <pc:docMk/>
            <pc:sldMk cId="3668172462" sldId="345"/>
            <ac:spMk id="5" creationId="{FDBF2F68-8A40-E11D-6B5F-30460FA53505}"/>
          </ac:spMkLst>
        </pc:spChg>
        <pc:spChg chg="add mod">
          <ac:chgData name="Yili Lin" userId="4f5ea914-e9ae-44cc-983b-ec5bd1f2dd00" providerId="ADAL" clId="{52AB540C-944B-4C7E-8D96-FD63BF743F10}" dt="2024-10-21T01:38:04.217" v="347"/>
          <ac:spMkLst>
            <pc:docMk/>
            <pc:sldMk cId="3668172462" sldId="345"/>
            <ac:spMk id="10" creationId="{75C0B4C0-A78F-AB48-5C4E-D0AB0EAC9AE9}"/>
          </ac:spMkLst>
        </pc:spChg>
        <pc:picChg chg="add mod ord">
          <ac:chgData name="Yili Lin" userId="4f5ea914-e9ae-44cc-983b-ec5bd1f2dd00" providerId="ADAL" clId="{52AB540C-944B-4C7E-8D96-FD63BF743F10}" dt="2024-10-21T01:46:00.626" v="435" actId="167"/>
          <ac:picMkLst>
            <pc:docMk/>
            <pc:sldMk cId="3668172462" sldId="345"/>
            <ac:picMk id="2" creationId="{60A008E1-0B0C-9126-C733-AC38C38FC3C4}"/>
          </ac:picMkLst>
        </pc:picChg>
        <pc:picChg chg="del">
          <ac:chgData name="Yili Lin" userId="4f5ea914-e9ae-44cc-983b-ec5bd1f2dd00" providerId="ADAL" clId="{52AB540C-944B-4C7E-8D96-FD63BF743F10}" dt="2024-10-21T01:45:57.605" v="433" actId="478"/>
          <ac:picMkLst>
            <pc:docMk/>
            <pc:sldMk cId="3668172462" sldId="345"/>
            <ac:picMk id="11" creationId="{2E7526F8-4999-7BD0-798E-FAF2536C536E}"/>
          </ac:picMkLst>
        </pc:picChg>
      </pc:sldChg>
      <pc:sldChg chg="add del">
        <pc:chgData name="Yili Lin" userId="4f5ea914-e9ae-44cc-983b-ec5bd1f2dd00" providerId="ADAL" clId="{52AB540C-944B-4C7E-8D96-FD63BF743F10}" dt="2024-10-21T01:08:15.150" v="225" actId="47"/>
        <pc:sldMkLst>
          <pc:docMk/>
          <pc:sldMk cId="244921732" sldId="346"/>
        </pc:sldMkLst>
      </pc:sldChg>
      <pc:sldChg chg="addSp delSp modSp add mod">
        <pc:chgData name="Yili Lin" userId="4f5ea914-e9ae-44cc-983b-ec5bd1f2dd00" providerId="ADAL" clId="{52AB540C-944B-4C7E-8D96-FD63BF743F10}" dt="2024-10-21T01:49:02.780" v="477" actId="1076"/>
        <pc:sldMkLst>
          <pc:docMk/>
          <pc:sldMk cId="2018794603" sldId="346"/>
        </pc:sldMkLst>
        <pc:spChg chg="del">
          <ac:chgData name="Yili Lin" userId="4f5ea914-e9ae-44cc-983b-ec5bd1f2dd00" providerId="ADAL" clId="{52AB540C-944B-4C7E-8D96-FD63BF743F10}" dt="2024-10-21T01:38:30.882" v="352" actId="478"/>
          <ac:spMkLst>
            <pc:docMk/>
            <pc:sldMk cId="2018794603" sldId="346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02.780" v="477" actId="1076"/>
          <ac:spMkLst>
            <pc:docMk/>
            <pc:sldMk cId="2018794603" sldId="346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8:32.439" v="353" actId="478"/>
          <ac:spMkLst>
            <pc:docMk/>
            <pc:sldMk cId="2018794603" sldId="346"/>
            <ac:spMk id="10" creationId="{37621ADA-AEEC-78F8-133A-395D97C0D397}"/>
          </ac:spMkLst>
        </pc:spChg>
        <pc:spChg chg="add mod">
          <ac:chgData name="Yili Lin" userId="4f5ea914-e9ae-44cc-983b-ec5bd1f2dd00" providerId="ADAL" clId="{52AB540C-944B-4C7E-8D96-FD63BF743F10}" dt="2024-10-21T01:38:33.185" v="354"/>
          <ac:spMkLst>
            <pc:docMk/>
            <pc:sldMk cId="2018794603" sldId="346"/>
            <ac:spMk id="11" creationId="{C4D3B9C4-FA44-E2B2-55EF-40742EB08EC2}"/>
          </ac:spMkLst>
        </pc:spChg>
        <pc:picChg chg="add mod ord">
          <ac:chgData name="Yili Lin" userId="4f5ea914-e9ae-44cc-983b-ec5bd1f2dd00" providerId="ADAL" clId="{52AB540C-944B-4C7E-8D96-FD63BF743F10}" dt="2024-10-21T01:48:59.257" v="476" actId="167"/>
          <ac:picMkLst>
            <pc:docMk/>
            <pc:sldMk cId="2018794603" sldId="346"/>
            <ac:picMk id="2" creationId="{9AEA1309-805A-948D-4E1A-FAE4A323F836}"/>
          </ac:picMkLst>
        </pc:picChg>
        <pc:picChg chg="del">
          <ac:chgData name="Yili Lin" userId="4f5ea914-e9ae-44cc-983b-ec5bd1f2dd00" providerId="ADAL" clId="{52AB540C-944B-4C7E-8D96-FD63BF743F10}" dt="2024-10-21T01:48:53.516" v="474" actId="478"/>
          <ac:picMkLst>
            <pc:docMk/>
            <pc:sldMk cId="2018794603" sldId="346"/>
            <ac:picMk id="5" creationId="{BD573544-8D3D-2036-B38F-9DA77DF53422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9:11.264" v="481" actId="1076"/>
        <pc:sldMkLst>
          <pc:docMk/>
          <pc:sldMk cId="2751789861" sldId="347"/>
        </pc:sldMkLst>
        <pc:spChg chg="del">
          <ac:chgData name="Yili Lin" userId="4f5ea914-e9ae-44cc-983b-ec5bd1f2dd00" providerId="ADAL" clId="{52AB540C-944B-4C7E-8D96-FD63BF743F10}" dt="2024-10-21T01:38:36.473" v="355" actId="478"/>
          <ac:spMkLst>
            <pc:docMk/>
            <pc:sldMk cId="2751789861" sldId="347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11.264" v="481" actId="1076"/>
          <ac:spMkLst>
            <pc:docMk/>
            <pc:sldMk cId="2751789861" sldId="347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8:37.838" v="356" actId="478"/>
          <ac:spMkLst>
            <pc:docMk/>
            <pc:sldMk cId="2751789861" sldId="347"/>
            <ac:spMk id="10" creationId="{66B01E43-46AB-FAE8-8E9D-CED03E448002}"/>
          </ac:spMkLst>
        </pc:spChg>
        <pc:spChg chg="add mod">
          <ac:chgData name="Yili Lin" userId="4f5ea914-e9ae-44cc-983b-ec5bd1f2dd00" providerId="ADAL" clId="{52AB540C-944B-4C7E-8D96-FD63BF743F10}" dt="2024-10-21T01:38:38.571" v="357"/>
          <ac:spMkLst>
            <pc:docMk/>
            <pc:sldMk cId="2751789861" sldId="347"/>
            <ac:spMk id="11" creationId="{2F898BA1-8513-330C-60E4-F107167041E3}"/>
          </ac:spMkLst>
        </pc:spChg>
        <pc:picChg chg="add mod ord">
          <ac:chgData name="Yili Lin" userId="4f5ea914-e9ae-44cc-983b-ec5bd1f2dd00" providerId="ADAL" clId="{52AB540C-944B-4C7E-8D96-FD63BF743F10}" dt="2024-10-21T01:49:08.429" v="480" actId="167"/>
          <ac:picMkLst>
            <pc:docMk/>
            <pc:sldMk cId="2751789861" sldId="347"/>
            <ac:picMk id="2" creationId="{1C90C719-86B1-8535-BDEF-BB3CC16C7AAA}"/>
          </ac:picMkLst>
        </pc:picChg>
        <pc:picChg chg="del">
          <ac:chgData name="Yili Lin" userId="4f5ea914-e9ae-44cc-983b-ec5bd1f2dd00" providerId="ADAL" clId="{52AB540C-944B-4C7E-8D96-FD63BF743F10}" dt="2024-10-21T01:49:05.845" v="478" actId="478"/>
          <ac:picMkLst>
            <pc:docMk/>
            <pc:sldMk cId="2751789861" sldId="347"/>
            <ac:picMk id="5" creationId="{BD573544-8D3D-2036-B38F-9DA77DF53422}"/>
          </ac:picMkLst>
        </pc:picChg>
      </pc:sldChg>
      <pc:sldChg chg="add del">
        <pc:chgData name="Yili Lin" userId="4f5ea914-e9ae-44cc-983b-ec5bd1f2dd00" providerId="ADAL" clId="{52AB540C-944B-4C7E-8D96-FD63BF743F10}" dt="2024-10-21T01:08:16.242" v="226" actId="47"/>
        <pc:sldMkLst>
          <pc:docMk/>
          <pc:sldMk cId="3947475981" sldId="347"/>
        </pc:sldMkLst>
      </pc:sldChg>
      <pc:sldChg chg="add del">
        <pc:chgData name="Yili Lin" userId="4f5ea914-e9ae-44cc-983b-ec5bd1f2dd00" providerId="ADAL" clId="{52AB540C-944B-4C7E-8D96-FD63BF743F10}" dt="2024-10-21T01:08:16.866" v="227" actId="47"/>
        <pc:sldMkLst>
          <pc:docMk/>
          <pc:sldMk cId="803216049" sldId="348"/>
        </pc:sldMkLst>
      </pc:sldChg>
      <pc:sldChg chg="addSp delSp modSp add mod">
        <pc:chgData name="Yili Lin" userId="4f5ea914-e9ae-44cc-983b-ec5bd1f2dd00" providerId="ADAL" clId="{52AB540C-944B-4C7E-8D96-FD63BF743F10}" dt="2024-10-21T01:49:30.075" v="489" actId="1076"/>
        <pc:sldMkLst>
          <pc:docMk/>
          <pc:sldMk cId="2689416042" sldId="348"/>
        </pc:sldMkLst>
        <pc:spChg chg="del">
          <ac:chgData name="Yili Lin" userId="4f5ea914-e9ae-44cc-983b-ec5bd1f2dd00" providerId="ADAL" clId="{52AB540C-944B-4C7E-8D96-FD63BF743F10}" dt="2024-10-21T01:38:49.588" v="361" actId="478"/>
          <ac:spMkLst>
            <pc:docMk/>
            <pc:sldMk cId="2689416042" sldId="348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30.075" v="489" actId="1076"/>
          <ac:spMkLst>
            <pc:docMk/>
            <pc:sldMk cId="2689416042" sldId="348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8:50.974" v="362" actId="478"/>
          <ac:spMkLst>
            <pc:docMk/>
            <pc:sldMk cId="2689416042" sldId="348"/>
            <ac:spMk id="10" creationId="{BBD94725-E019-0D8E-6A96-A74D41735CF8}"/>
          </ac:spMkLst>
        </pc:spChg>
        <pc:spChg chg="add mod">
          <ac:chgData name="Yili Lin" userId="4f5ea914-e9ae-44cc-983b-ec5bd1f2dd00" providerId="ADAL" clId="{52AB540C-944B-4C7E-8D96-FD63BF743F10}" dt="2024-10-21T01:38:51.713" v="363"/>
          <ac:spMkLst>
            <pc:docMk/>
            <pc:sldMk cId="2689416042" sldId="348"/>
            <ac:spMk id="11" creationId="{3DA3C5CF-CF48-01F6-46D3-33A6E1057AC9}"/>
          </ac:spMkLst>
        </pc:spChg>
        <pc:picChg chg="add mod ord">
          <ac:chgData name="Yili Lin" userId="4f5ea914-e9ae-44cc-983b-ec5bd1f2dd00" providerId="ADAL" clId="{52AB540C-944B-4C7E-8D96-FD63BF743F10}" dt="2024-10-21T01:49:27.843" v="488" actId="167"/>
          <ac:picMkLst>
            <pc:docMk/>
            <pc:sldMk cId="2689416042" sldId="348"/>
            <ac:picMk id="2" creationId="{9FADD710-586A-9008-820D-F37FFEF27FE0}"/>
          </ac:picMkLst>
        </pc:picChg>
        <pc:picChg chg="del">
          <ac:chgData name="Yili Lin" userId="4f5ea914-e9ae-44cc-983b-ec5bd1f2dd00" providerId="ADAL" clId="{52AB540C-944B-4C7E-8D96-FD63BF743F10}" dt="2024-10-21T01:49:25.217" v="486" actId="478"/>
          <ac:picMkLst>
            <pc:docMk/>
            <pc:sldMk cId="2689416042" sldId="348"/>
            <ac:picMk id="5" creationId="{BD573544-8D3D-2036-B38F-9DA77DF53422}"/>
          </ac:picMkLst>
        </pc:picChg>
      </pc:sldChg>
      <pc:sldChg chg="add del">
        <pc:chgData name="Yili Lin" userId="4f5ea914-e9ae-44cc-983b-ec5bd1f2dd00" providerId="ADAL" clId="{52AB540C-944B-4C7E-8D96-FD63BF743F10}" dt="2024-10-21T01:08:17.983" v="228" actId="47"/>
        <pc:sldMkLst>
          <pc:docMk/>
          <pc:sldMk cId="814866039" sldId="349"/>
        </pc:sldMkLst>
      </pc:sldChg>
      <pc:sldChg chg="addSp delSp modSp add mod">
        <pc:chgData name="Yili Lin" userId="4f5ea914-e9ae-44cc-983b-ec5bd1f2dd00" providerId="ADAL" clId="{52AB540C-944B-4C7E-8D96-FD63BF743F10}" dt="2024-10-21T01:49:40.576" v="493" actId="1076"/>
        <pc:sldMkLst>
          <pc:docMk/>
          <pc:sldMk cId="1881416151" sldId="349"/>
        </pc:sldMkLst>
        <pc:spChg chg="del">
          <ac:chgData name="Yili Lin" userId="4f5ea914-e9ae-44cc-983b-ec5bd1f2dd00" providerId="ADAL" clId="{52AB540C-944B-4C7E-8D96-FD63BF743F10}" dt="2024-10-21T01:38:55.517" v="364" actId="478"/>
          <ac:spMkLst>
            <pc:docMk/>
            <pc:sldMk cId="1881416151" sldId="349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40.576" v="493" actId="1076"/>
          <ac:spMkLst>
            <pc:docMk/>
            <pc:sldMk cId="1881416151" sldId="349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8:56.878" v="365" actId="478"/>
          <ac:spMkLst>
            <pc:docMk/>
            <pc:sldMk cId="1881416151" sldId="349"/>
            <ac:spMk id="10" creationId="{8CA59C63-BC41-3240-B0D4-FADA8DC95F5A}"/>
          </ac:spMkLst>
        </pc:spChg>
        <pc:spChg chg="add mod">
          <ac:chgData name="Yili Lin" userId="4f5ea914-e9ae-44cc-983b-ec5bd1f2dd00" providerId="ADAL" clId="{52AB540C-944B-4C7E-8D96-FD63BF743F10}" dt="2024-10-21T01:38:57.595" v="366"/>
          <ac:spMkLst>
            <pc:docMk/>
            <pc:sldMk cId="1881416151" sldId="349"/>
            <ac:spMk id="11" creationId="{2BB238EB-CA03-BE4B-F8B1-5D24CAF7B330}"/>
          </ac:spMkLst>
        </pc:spChg>
        <pc:picChg chg="add mod ord">
          <ac:chgData name="Yili Lin" userId="4f5ea914-e9ae-44cc-983b-ec5bd1f2dd00" providerId="ADAL" clId="{52AB540C-944B-4C7E-8D96-FD63BF743F10}" dt="2024-10-21T01:49:37.976" v="492" actId="167"/>
          <ac:picMkLst>
            <pc:docMk/>
            <pc:sldMk cId="1881416151" sldId="349"/>
            <ac:picMk id="2" creationId="{D33634D4-BB44-AB21-9300-F6BA80091491}"/>
          </ac:picMkLst>
        </pc:picChg>
        <pc:picChg chg="del">
          <ac:chgData name="Yili Lin" userId="4f5ea914-e9ae-44cc-983b-ec5bd1f2dd00" providerId="ADAL" clId="{52AB540C-944B-4C7E-8D96-FD63BF743F10}" dt="2024-10-21T01:49:32.928" v="490" actId="478"/>
          <ac:picMkLst>
            <pc:docMk/>
            <pc:sldMk cId="1881416151" sldId="349"/>
            <ac:picMk id="5" creationId="{BD573544-8D3D-2036-B38F-9DA77DF53422}"/>
          </ac:picMkLst>
        </pc:picChg>
      </pc:sldChg>
      <pc:sldChg chg="addSp delSp modSp add mod">
        <pc:chgData name="Yili Lin" userId="4f5ea914-e9ae-44cc-983b-ec5bd1f2dd00" providerId="ADAL" clId="{52AB540C-944B-4C7E-8D96-FD63BF743F10}" dt="2024-10-21T01:49:57.576" v="501" actId="1076"/>
        <pc:sldMkLst>
          <pc:docMk/>
          <pc:sldMk cId="579748496" sldId="350"/>
        </pc:sldMkLst>
        <pc:spChg chg="del">
          <ac:chgData name="Yili Lin" userId="4f5ea914-e9ae-44cc-983b-ec5bd1f2dd00" providerId="ADAL" clId="{52AB540C-944B-4C7E-8D96-FD63BF743F10}" dt="2024-10-21T01:39:09.920" v="370" actId="478"/>
          <ac:spMkLst>
            <pc:docMk/>
            <pc:sldMk cId="579748496" sldId="350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57.576" v="501" actId="1076"/>
          <ac:spMkLst>
            <pc:docMk/>
            <pc:sldMk cId="579748496" sldId="350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9:11.675" v="371" actId="478"/>
          <ac:spMkLst>
            <pc:docMk/>
            <pc:sldMk cId="579748496" sldId="350"/>
            <ac:spMk id="10" creationId="{CEB2A3ED-92D0-E48F-6D5A-4C7C2A734752}"/>
          </ac:spMkLst>
        </pc:spChg>
        <pc:spChg chg="add mod">
          <ac:chgData name="Yili Lin" userId="4f5ea914-e9ae-44cc-983b-ec5bd1f2dd00" providerId="ADAL" clId="{52AB540C-944B-4C7E-8D96-FD63BF743F10}" dt="2024-10-21T01:39:12.274" v="372"/>
          <ac:spMkLst>
            <pc:docMk/>
            <pc:sldMk cId="579748496" sldId="350"/>
            <ac:spMk id="11" creationId="{BB56571C-837B-8D65-78C6-8A956751550E}"/>
          </ac:spMkLst>
        </pc:spChg>
        <pc:picChg chg="add mod ord">
          <ac:chgData name="Yili Lin" userId="4f5ea914-e9ae-44cc-983b-ec5bd1f2dd00" providerId="ADAL" clId="{52AB540C-944B-4C7E-8D96-FD63BF743F10}" dt="2024-10-21T01:49:55.193" v="500" actId="167"/>
          <ac:picMkLst>
            <pc:docMk/>
            <pc:sldMk cId="579748496" sldId="350"/>
            <ac:picMk id="2" creationId="{0A28B1B8-3E67-F61A-CAA9-21ECF689E256}"/>
          </ac:picMkLst>
        </pc:picChg>
        <pc:picChg chg="del">
          <ac:chgData name="Yili Lin" userId="4f5ea914-e9ae-44cc-983b-ec5bd1f2dd00" providerId="ADAL" clId="{52AB540C-944B-4C7E-8D96-FD63BF743F10}" dt="2024-10-21T01:49:52.230" v="498" actId="478"/>
          <ac:picMkLst>
            <pc:docMk/>
            <pc:sldMk cId="579748496" sldId="350"/>
            <ac:picMk id="5" creationId="{BD573544-8D3D-2036-B38F-9DA77DF53422}"/>
          </ac:picMkLst>
        </pc:picChg>
      </pc:sldChg>
      <pc:sldChg chg="add del">
        <pc:chgData name="Yili Lin" userId="4f5ea914-e9ae-44cc-983b-ec5bd1f2dd00" providerId="ADAL" clId="{52AB540C-944B-4C7E-8D96-FD63BF743F10}" dt="2024-10-21T01:19:30.642" v="260"/>
        <pc:sldMkLst>
          <pc:docMk/>
          <pc:sldMk cId="1728926593" sldId="351"/>
        </pc:sldMkLst>
      </pc:sldChg>
      <pc:sldChg chg="addSp delSp modSp add del mod ord">
        <pc:chgData name="Yili Lin" userId="4f5ea914-e9ae-44cc-983b-ec5bd1f2dd00" providerId="ADAL" clId="{52AB540C-944B-4C7E-8D96-FD63BF743F10}" dt="2024-10-21T01:49:21.428" v="485" actId="1076"/>
        <pc:sldMkLst>
          <pc:docMk/>
          <pc:sldMk cId="3564860842" sldId="351"/>
        </pc:sldMkLst>
        <pc:spChg chg="del">
          <ac:chgData name="Yili Lin" userId="4f5ea914-e9ae-44cc-983b-ec5bd1f2dd00" providerId="ADAL" clId="{52AB540C-944B-4C7E-8D96-FD63BF743F10}" dt="2024-10-21T01:38:43.063" v="358" actId="478"/>
          <ac:spMkLst>
            <pc:docMk/>
            <pc:sldMk cId="3564860842" sldId="351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21.428" v="485" actId="1076"/>
          <ac:spMkLst>
            <pc:docMk/>
            <pc:sldMk cId="3564860842" sldId="351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8:44.439" v="359" actId="478"/>
          <ac:spMkLst>
            <pc:docMk/>
            <pc:sldMk cId="3564860842" sldId="351"/>
            <ac:spMk id="10" creationId="{D8D35907-1D2F-CD64-469E-112AC1CD9D35}"/>
          </ac:spMkLst>
        </pc:spChg>
        <pc:spChg chg="add mod">
          <ac:chgData name="Yili Lin" userId="4f5ea914-e9ae-44cc-983b-ec5bd1f2dd00" providerId="ADAL" clId="{52AB540C-944B-4C7E-8D96-FD63BF743F10}" dt="2024-10-21T01:38:45.218" v="360"/>
          <ac:spMkLst>
            <pc:docMk/>
            <pc:sldMk cId="3564860842" sldId="351"/>
            <ac:spMk id="11" creationId="{274F4CCC-80C3-4B09-817D-61BA806565CA}"/>
          </ac:spMkLst>
        </pc:spChg>
        <pc:picChg chg="add mod ord">
          <ac:chgData name="Yili Lin" userId="4f5ea914-e9ae-44cc-983b-ec5bd1f2dd00" providerId="ADAL" clId="{52AB540C-944B-4C7E-8D96-FD63BF743F10}" dt="2024-10-21T01:49:17.735" v="484" actId="167"/>
          <ac:picMkLst>
            <pc:docMk/>
            <pc:sldMk cId="3564860842" sldId="351"/>
            <ac:picMk id="2" creationId="{A7F64A95-B3F8-C1A1-ECD9-5EA2DDC76BBE}"/>
          </ac:picMkLst>
        </pc:picChg>
        <pc:picChg chg="del">
          <ac:chgData name="Yili Lin" userId="4f5ea914-e9ae-44cc-983b-ec5bd1f2dd00" providerId="ADAL" clId="{52AB540C-944B-4C7E-8D96-FD63BF743F10}" dt="2024-10-21T01:49:14.897" v="482" actId="478"/>
          <ac:picMkLst>
            <pc:docMk/>
            <pc:sldMk cId="3564860842" sldId="351"/>
            <ac:picMk id="5" creationId="{BD573544-8D3D-2036-B38F-9DA77DF53422}"/>
          </ac:picMkLst>
        </pc:picChg>
      </pc:sldChg>
      <pc:sldChg chg="delSp modSp add mod">
        <pc:chgData name="Yili Lin" userId="4f5ea914-e9ae-44cc-983b-ec5bd1f2dd00" providerId="ADAL" clId="{52AB540C-944B-4C7E-8D96-FD63BF743F10}" dt="2024-10-21T01:48:35.422" v="469" actId="1076"/>
        <pc:sldMkLst>
          <pc:docMk/>
          <pc:sldMk cId="814238180" sldId="352"/>
        </pc:sldMkLst>
        <pc:spChg chg="mod">
          <ac:chgData name="Yili Lin" userId="4f5ea914-e9ae-44cc-983b-ec5bd1f2dd00" providerId="ADAL" clId="{52AB540C-944B-4C7E-8D96-FD63BF743F10}" dt="2024-10-21T01:38:18.392" v="348" actId="14100"/>
          <ac:spMkLst>
            <pc:docMk/>
            <pc:sldMk cId="814238180" sldId="352"/>
            <ac:spMk id="2" creationId="{67ADE210-04F2-C333-E82F-063748B5B191}"/>
          </ac:spMkLst>
        </pc:spChg>
        <pc:spChg chg="del">
          <ac:chgData name="Yili Lin" userId="4f5ea914-e9ae-44cc-983b-ec5bd1f2dd00" providerId="ADAL" clId="{52AB540C-944B-4C7E-8D96-FD63BF743F10}" dt="2024-10-21T01:25:25.923" v="270" actId="478"/>
          <ac:spMkLst>
            <pc:docMk/>
            <pc:sldMk cId="814238180" sldId="352"/>
            <ac:spMk id="3" creationId="{A37ECBBC-4920-29B8-DF70-E44B2DB8403B}"/>
          </ac:spMkLst>
        </pc:spChg>
        <pc:picChg chg="mod">
          <ac:chgData name="Yili Lin" userId="4f5ea914-e9ae-44cc-983b-ec5bd1f2dd00" providerId="ADAL" clId="{52AB540C-944B-4C7E-8D96-FD63BF743F10}" dt="2024-10-21T01:48:35.422" v="469" actId="1076"/>
          <ac:picMkLst>
            <pc:docMk/>
            <pc:sldMk cId="814238180" sldId="352"/>
            <ac:picMk id="5" creationId="{BD573544-8D3D-2036-B38F-9DA77DF53422}"/>
          </ac:picMkLst>
        </pc:picChg>
      </pc:sldChg>
      <pc:sldChg chg="add del">
        <pc:chgData name="Yili Lin" userId="4f5ea914-e9ae-44cc-983b-ec5bd1f2dd00" providerId="ADAL" clId="{52AB540C-944B-4C7E-8D96-FD63BF743F10}" dt="2024-10-21T01:19:27.624" v="259"/>
        <pc:sldMkLst>
          <pc:docMk/>
          <pc:sldMk cId="3220938526" sldId="352"/>
        </pc:sldMkLst>
      </pc:sldChg>
      <pc:sldChg chg="addSp delSp modSp add mod">
        <pc:chgData name="Yili Lin" userId="4f5ea914-e9ae-44cc-983b-ec5bd1f2dd00" providerId="ADAL" clId="{52AB540C-944B-4C7E-8D96-FD63BF743F10}" dt="2024-10-21T01:49:48.977" v="497" actId="1076"/>
        <pc:sldMkLst>
          <pc:docMk/>
          <pc:sldMk cId="574806770" sldId="353"/>
        </pc:sldMkLst>
        <pc:spChg chg="del">
          <ac:chgData name="Yili Lin" userId="4f5ea914-e9ae-44cc-983b-ec5bd1f2dd00" providerId="ADAL" clId="{52AB540C-944B-4C7E-8D96-FD63BF743F10}" dt="2024-10-21T01:39:02.476" v="367" actId="478"/>
          <ac:spMkLst>
            <pc:docMk/>
            <pc:sldMk cId="574806770" sldId="353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49:48.977" v="497" actId="1076"/>
          <ac:spMkLst>
            <pc:docMk/>
            <pc:sldMk cId="574806770" sldId="353"/>
            <ac:spMk id="3" creationId="{A37ECBBC-4920-29B8-DF70-E44B2DB8403B}"/>
          </ac:spMkLst>
        </pc:spChg>
        <pc:spChg chg="add del mod">
          <ac:chgData name="Yili Lin" userId="4f5ea914-e9ae-44cc-983b-ec5bd1f2dd00" providerId="ADAL" clId="{52AB540C-944B-4C7E-8D96-FD63BF743F10}" dt="2024-10-21T01:39:04.362" v="368" actId="478"/>
          <ac:spMkLst>
            <pc:docMk/>
            <pc:sldMk cId="574806770" sldId="353"/>
            <ac:spMk id="10" creationId="{CCCCF4E5-9F4E-F275-5DDB-F44580149378}"/>
          </ac:spMkLst>
        </pc:spChg>
        <pc:spChg chg="add mod">
          <ac:chgData name="Yili Lin" userId="4f5ea914-e9ae-44cc-983b-ec5bd1f2dd00" providerId="ADAL" clId="{52AB540C-944B-4C7E-8D96-FD63BF743F10}" dt="2024-10-21T01:39:04.925" v="369"/>
          <ac:spMkLst>
            <pc:docMk/>
            <pc:sldMk cId="574806770" sldId="353"/>
            <ac:spMk id="11" creationId="{32D9AB51-0D3C-AADD-468D-9E3FA9354FEA}"/>
          </ac:spMkLst>
        </pc:spChg>
        <pc:picChg chg="add mod ord">
          <ac:chgData name="Yili Lin" userId="4f5ea914-e9ae-44cc-983b-ec5bd1f2dd00" providerId="ADAL" clId="{52AB540C-944B-4C7E-8D96-FD63BF743F10}" dt="2024-10-21T01:49:46.396" v="496" actId="167"/>
          <ac:picMkLst>
            <pc:docMk/>
            <pc:sldMk cId="574806770" sldId="353"/>
            <ac:picMk id="2" creationId="{310B7138-A3AA-824F-8018-8F6CD6653ED7}"/>
          </ac:picMkLst>
        </pc:picChg>
        <pc:picChg chg="del">
          <ac:chgData name="Yili Lin" userId="4f5ea914-e9ae-44cc-983b-ec5bd1f2dd00" providerId="ADAL" clId="{52AB540C-944B-4C7E-8D96-FD63BF743F10}" dt="2024-10-21T01:49:43.560" v="494" actId="478"/>
          <ac:picMkLst>
            <pc:docMk/>
            <pc:sldMk cId="574806770" sldId="353"/>
            <ac:picMk id="5" creationId="{BD573544-8D3D-2036-B38F-9DA77DF53422}"/>
          </ac:picMkLst>
        </pc:picChg>
      </pc:sldChg>
      <pc:sldChg chg="add del">
        <pc:chgData name="Yili Lin" userId="4f5ea914-e9ae-44cc-983b-ec5bd1f2dd00" providerId="ADAL" clId="{52AB540C-944B-4C7E-8D96-FD63BF743F10}" dt="2024-10-21T01:19:26.212" v="258"/>
        <pc:sldMkLst>
          <pc:docMk/>
          <pc:sldMk cId="3007218136" sldId="353"/>
        </pc:sldMkLst>
      </pc:sldChg>
      <pc:sldChg chg="addSp delSp modSp add mod">
        <pc:chgData name="Yili Lin" userId="4f5ea914-e9ae-44cc-983b-ec5bd1f2dd00" providerId="ADAL" clId="{52AB540C-944B-4C7E-8D96-FD63BF743F10}" dt="2024-10-21T01:47:44.363" v="465" actId="20577"/>
        <pc:sldMkLst>
          <pc:docMk/>
          <pc:sldMk cId="4173936546" sldId="354"/>
        </pc:sldMkLst>
        <pc:spChg chg="del">
          <ac:chgData name="Yili Lin" userId="4f5ea914-e9ae-44cc-983b-ec5bd1f2dd00" providerId="ADAL" clId="{52AB540C-944B-4C7E-8D96-FD63BF743F10}" dt="2024-10-21T01:39:23.389" v="374" actId="478"/>
          <ac:spMkLst>
            <pc:docMk/>
            <pc:sldMk cId="4173936546" sldId="354"/>
            <ac:spMk id="2" creationId="{67ADE210-04F2-C333-E82F-063748B5B191}"/>
          </ac:spMkLst>
        </pc:spChg>
        <pc:spChg chg="add mod">
          <ac:chgData name="Yili Lin" userId="4f5ea914-e9ae-44cc-983b-ec5bd1f2dd00" providerId="ADAL" clId="{52AB540C-944B-4C7E-8D96-FD63BF743F10}" dt="2024-10-21T01:30:05.706" v="286" actId="14100"/>
          <ac:spMkLst>
            <pc:docMk/>
            <pc:sldMk cId="4173936546" sldId="354"/>
            <ac:spMk id="3" creationId="{2259BEFC-7682-34C6-E794-F8AB7A8C8716}"/>
          </ac:spMkLst>
        </pc:spChg>
        <pc:spChg chg="add del mod">
          <ac:chgData name="Yili Lin" userId="4f5ea914-e9ae-44cc-983b-ec5bd1f2dd00" providerId="ADAL" clId="{52AB540C-944B-4C7E-8D96-FD63BF743F10}" dt="2024-10-21T01:39:24.522" v="375" actId="478"/>
          <ac:spMkLst>
            <pc:docMk/>
            <pc:sldMk cId="4173936546" sldId="354"/>
            <ac:spMk id="10" creationId="{0EB7DB86-EEA9-8AC9-29B6-69D7CAEF88F0}"/>
          </ac:spMkLst>
        </pc:spChg>
        <pc:spChg chg="add mod">
          <ac:chgData name="Yili Lin" userId="4f5ea914-e9ae-44cc-983b-ec5bd1f2dd00" providerId="ADAL" clId="{52AB540C-944B-4C7E-8D96-FD63BF743F10}" dt="2024-10-21T01:47:44.363" v="465" actId="20577"/>
          <ac:spMkLst>
            <pc:docMk/>
            <pc:sldMk cId="4173936546" sldId="354"/>
            <ac:spMk id="11" creationId="{ABDB6B02-6F68-A7FF-9C20-93ED27A24C52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47:40.354" v="463" actId="20577"/>
        <pc:sldMkLst>
          <pc:docMk/>
          <pc:sldMk cId="1167422152" sldId="355"/>
        </pc:sldMkLst>
        <pc:spChg chg="del">
          <ac:chgData name="Yili Lin" userId="4f5ea914-e9ae-44cc-983b-ec5bd1f2dd00" providerId="ADAL" clId="{52AB540C-944B-4C7E-8D96-FD63BF743F10}" dt="2024-10-21T01:39:29.344" v="377" actId="478"/>
          <ac:spMkLst>
            <pc:docMk/>
            <pc:sldMk cId="1167422152" sldId="355"/>
            <ac:spMk id="2" creationId="{67ADE210-04F2-C333-E82F-063748B5B191}"/>
          </ac:spMkLst>
        </pc:spChg>
        <pc:spChg chg="add mod">
          <ac:chgData name="Yili Lin" userId="4f5ea914-e9ae-44cc-983b-ec5bd1f2dd00" providerId="ADAL" clId="{52AB540C-944B-4C7E-8D96-FD63BF743F10}" dt="2024-10-21T01:31:27.643" v="291" actId="14100"/>
          <ac:spMkLst>
            <pc:docMk/>
            <pc:sldMk cId="1167422152" sldId="355"/>
            <ac:spMk id="3" creationId="{71BE762E-B7EA-0E62-1932-CDDA6C474F07}"/>
          </ac:spMkLst>
        </pc:spChg>
        <pc:spChg chg="add del mod">
          <ac:chgData name="Yili Lin" userId="4f5ea914-e9ae-44cc-983b-ec5bd1f2dd00" providerId="ADAL" clId="{52AB540C-944B-4C7E-8D96-FD63BF743F10}" dt="2024-10-21T01:39:31.110" v="378" actId="478"/>
          <ac:spMkLst>
            <pc:docMk/>
            <pc:sldMk cId="1167422152" sldId="355"/>
            <ac:spMk id="10" creationId="{371F2B8E-8B55-9133-C731-A6F6E2BFFC87}"/>
          </ac:spMkLst>
        </pc:spChg>
        <pc:spChg chg="add mod">
          <ac:chgData name="Yili Lin" userId="4f5ea914-e9ae-44cc-983b-ec5bd1f2dd00" providerId="ADAL" clId="{52AB540C-944B-4C7E-8D96-FD63BF743F10}" dt="2024-10-21T01:47:40.354" v="463" actId="20577"/>
          <ac:spMkLst>
            <pc:docMk/>
            <pc:sldMk cId="1167422152" sldId="355"/>
            <ac:spMk id="11" creationId="{E3EE05DB-61B0-D0BF-9F10-A30D78F2852E}"/>
          </ac:spMkLst>
        </pc:spChg>
      </pc:sldChg>
      <pc:sldChg chg="add del">
        <pc:chgData name="Yili Lin" userId="4f5ea914-e9ae-44cc-983b-ec5bd1f2dd00" providerId="ADAL" clId="{52AB540C-944B-4C7E-8D96-FD63BF743F10}" dt="2024-10-21T01:31:52.233" v="292" actId="47"/>
        <pc:sldMkLst>
          <pc:docMk/>
          <pc:sldMk cId="3266707496" sldId="356"/>
        </pc:sldMkLst>
      </pc:sldChg>
      <pc:sldChg chg="addSp delSp modSp add mod">
        <pc:chgData name="Yili Lin" userId="4f5ea914-e9ae-44cc-983b-ec5bd1f2dd00" providerId="ADAL" clId="{52AB540C-944B-4C7E-8D96-FD63BF743F10}" dt="2024-10-21T01:47:35.011" v="461" actId="20577"/>
        <pc:sldMkLst>
          <pc:docMk/>
          <pc:sldMk cId="3762307521" sldId="356"/>
        </pc:sldMkLst>
        <pc:spChg chg="del">
          <ac:chgData name="Yili Lin" userId="4f5ea914-e9ae-44cc-983b-ec5bd1f2dd00" providerId="ADAL" clId="{52AB540C-944B-4C7E-8D96-FD63BF743F10}" dt="2024-10-21T01:39:39.387" v="380" actId="478"/>
          <ac:spMkLst>
            <pc:docMk/>
            <pc:sldMk cId="3762307521" sldId="356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32:23.337" v="296" actId="14100"/>
          <ac:spMkLst>
            <pc:docMk/>
            <pc:sldMk cId="3762307521" sldId="356"/>
            <ac:spMk id="3" creationId="{71BE762E-B7EA-0E62-1932-CDDA6C474F07}"/>
          </ac:spMkLst>
        </pc:spChg>
        <pc:spChg chg="add del mod">
          <ac:chgData name="Yili Lin" userId="4f5ea914-e9ae-44cc-983b-ec5bd1f2dd00" providerId="ADAL" clId="{52AB540C-944B-4C7E-8D96-FD63BF743F10}" dt="2024-10-21T01:39:40.696" v="381" actId="478"/>
          <ac:spMkLst>
            <pc:docMk/>
            <pc:sldMk cId="3762307521" sldId="356"/>
            <ac:spMk id="10" creationId="{D4C54CFC-FB44-B905-BBC2-FA006DE64495}"/>
          </ac:spMkLst>
        </pc:spChg>
        <pc:spChg chg="add mod">
          <ac:chgData name="Yili Lin" userId="4f5ea914-e9ae-44cc-983b-ec5bd1f2dd00" providerId="ADAL" clId="{52AB540C-944B-4C7E-8D96-FD63BF743F10}" dt="2024-10-21T01:47:35.011" v="461" actId="20577"/>
          <ac:spMkLst>
            <pc:docMk/>
            <pc:sldMk cId="3762307521" sldId="356"/>
            <ac:spMk id="11" creationId="{446FA62C-78A5-D0A4-3B6E-1DF9DCB9F6F8}"/>
          </ac:spMkLst>
        </pc:spChg>
      </pc:sldChg>
      <pc:sldChg chg="addSp delSp modSp add mod">
        <pc:chgData name="Yili Lin" userId="4f5ea914-e9ae-44cc-983b-ec5bd1f2dd00" providerId="ADAL" clId="{52AB540C-944B-4C7E-8D96-FD63BF743F10}" dt="2024-10-21T01:47:30.087" v="459" actId="114"/>
        <pc:sldMkLst>
          <pc:docMk/>
          <pc:sldMk cId="3757089914" sldId="357"/>
        </pc:sldMkLst>
        <pc:spChg chg="del">
          <ac:chgData name="Yili Lin" userId="4f5ea914-e9ae-44cc-983b-ec5bd1f2dd00" providerId="ADAL" clId="{52AB540C-944B-4C7E-8D96-FD63BF743F10}" dt="2024-10-21T01:39:45.019" v="383" actId="478"/>
          <ac:spMkLst>
            <pc:docMk/>
            <pc:sldMk cId="3757089914" sldId="357"/>
            <ac:spMk id="2" creationId="{67ADE210-04F2-C333-E82F-063748B5B191}"/>
          </ac:spMkLst>
        </pc:spChg>
        <pc:spChg chg="mod">
          <ac:chgData name="Yili Lin" userId="4f5ea914-e9ae-44cc-983b-ec5bd1f2dd00" providerId="ADAL" clId="{52AB540C-944B-4C7E-8D96-FD63BF743F10}" dt="2024-10-21T01:33:00.835" v="298" actId="14100"/>
          <ac:spMkLst>
            <pc:docMk/>
            <pc:sldMk cId="3757089914" sldId="357"/>
            <ac:spMk id="3" creationId="{71BE762E-B7EA-0E62-1932-CDDA6C474F07}"/>
          </ac:spMkLst>
        </pc:spChg>
        <pc:spChg chg="add del mod">
          <ac:chgData name="Yili Lin" userId="4f5ea914-e9ae-44cc-983b-ec5bd1f2dd00" providerId="ADAL" clId="{52AB540C-944B-4C7E-8D96-FD63BF743F10}" dt="2024-10-21T01:39:46.583" v="384" actId="478"/>
          <ac:spMkLst>
            <pc:docMk/>
            <pc:sldMk cId="3757089914" sldId="357"/>
            <ac:spMk id="10" creationId="{5508E14D-9C8B-F341-E74C-86935047586B}"/>
          </ac:spMkLst>
        </pc:spChg>
        <pc:spChg chg="add mod">
          <ac:chgData name="Yili Lin" userId="4f5ea914-e9ae-44cc-983b-ec5bd1f2dd00" providerId="ADAL" clId="{52AB540C-944B-4C7E-8D96-FD63BF743F10}" dt="2024-10-21T01:47:30.087" v="459" actId="114"/>
          <ac:spMkLst>
            <pc:docMk/>
            <pc:sldMk cId="3757089914" sldId="357"/>
            <ac:spMk id="11" creationId="{43FC2663-FD55-0C5C-7B57-EB9A018CD7F6}"/>
          </ac:spMkLst>
        </pc:spChg>
      </pc:sldChg>
    </pc:docChg>
  </pc:docChgLst>
  <pc:docChgLst>
    <pc:chgData name="Yili Lin" userId="4f5ea914-e9ae-44cc-983b-ec5bd1f2dd00" providerId="ADAL" clId="{C7FB5238-4B6F-4C96-8B4F-604D5BAC4E26}"/>
    <pc:docChg chg="delSld">
      <pc:chgData name="Yili Lin" userId="4f5ea914-e9ae-44cc-983b-ec5bd1f2dd00" providerId="ADAL" clId="{C7FB5238-4B6F-4C96-8B4F-604D5BAC4E26}" dt="2024-09-28T21:03:59.501" v="4" actId="47"/>
      <pc:docMkLst>
        <pc:docMk/>
      </pc:docMkLst>
      <pc:sldChg chg="del">
        <pc:chgData name="Yili Lin" userId="4f5ea914-e9ae-44cc-983b-ec5bd1f2dd00" providerId="ADAL" clId="{C7FB5238-4B6F-4C96-8B4F-604D5BAC4E26}" dt="2024-09-28T21:03:44.258" v="0" actId="47"/>
        <pc:sldMkLst>
          <pc:docMk/>
          <pc:sldMk cId="3258622965" sldId="257"/>
        </pc:sldMkLst>
      </pc:sldChg>
      <pc:sldChg chg="del">
        <pc:chgData name="Yili Lin" userId="4f5ea914-e9ae-44cc-983b-ec5bd1f2dd00" providerId="ADAL" clId="{C7FB5238-4B6F-4C96-8B4F-604D5BAC4E26}" dt="2024-09-28T21:03:45.773" v="2" actId="47"/>
        <pc:sldMkLst>
          <pc:docMk/>
          <pc:sldMk cId="2060570052" sldId="263"/>
        </pc:sldMkLst>
      </pc:sldChg>
      <pc:sldChg chg="del">
        <pc:chgData name="Yili Lin" userId="4f5ea914-e9ae-44cc-983b-ec5bd1f2dd00" providerId="ADAL" clId="{C7FB5238-4B6F-4C96-8B4F-604D5BAC4E26}" dt="2024-09-28T21:03:44.852" v="1" actId="47"/>
        <pc:sldMkLst>
          <pc:docMk/>
          <pc:sldMk cId="3963550633" sldId="264"/>
        </pc:sldMkLst>
      </pc:sldChg>
      <pc:sldChg chg="del">
        <pc:chgData name="Yili Lin" userId="4f5ea914-e9ae-44cc-983b-ec5bd1f2dd00" providerId="ADAL" clId="{C7FB5238-4B6F-4C96-8B4F-604D5BAC4E26}" dt="2024-09-28T21:03:58.876" v="3" actId="47"/>
        <pc:sldMkLst>
          <pc:docMk/>
          <pc:sldMk cId="3100382552" sldId="285"/>
        </pc:sldMkLst>
      </pc:sldChg>
      <pc:sldChg chg="del">
        <pc:chgData name="Yili Lin" userId="4f5ea914-e9ae-44cc-983b-ec5bd1f2dd00" providerId="ADAL" clId="{C7FB5238-4B6F-4C96-8B4F-604D5BAC4E26}" dt="2024-09-28T21:03:59.501" v="4" actId="47"/>
        <pc:sldMkLst>
          <pc:docMk/>
          <pc:sldMk cId="13110479" sldId="286"/>
        </pc:sldMkLst>
      </pc:sldChg>
    </pc:docChg>
  </pc:docChgLst>
  <pc:docChgLst>
    <pc:chgData name="Yili Lin" userId="4f5ea914-e9ae-44cc-983b-ec5bd1f2dd00" providerId="ADAL" clId="{0AF2C295-E8A7-484A-8C67-AB00585024BB}"/>
    <pc:docChg chg="undo redo custSel addSld delSld modSld sldOrd">
      <pc:chgData name="Yili Lin" userId="4f5ea914-e9ae-44cc-983b-ec5bd1f2dd00" providerId="ADAL" clId="{0AF2C295-E8A7-484A-8C67-AB00585024BB}" dt="2024-10-20T01:04:30.758" v="1796"/>
      <pc:docMkLst>
        <pc:docMk/>
      </pc:docMkLst>
      <pc:sldChg chg="modSp mod">
        <pc:chgData name="Yili Lin" userId="4f5ea914-e9ae-44cc-983b-ec5bd1f2dd00" providerId="ADAL" clId="{0AF2C295-E8A7-484A-8C67-AB00585024BB}" dt="2024-10-19T17:29:07.429" v="343" actId="20577"/>
        <pc:sldMkLst>
          <pc:docMk/>
          <pc:sldMk cId="2968628858" sldId="260"/>
        </pc:sldMkLst>
        <pc:spChg chg="mod">
          <ac:chgData name="Yili Lin" userId="4f5ea914-e9ae-44cc-983b-ec5bd1f2dd00" providerId="ADAL" clId="{0AF2C295-E8A7-484A-8C67-AB00585024BB}" dt="2024-10-19T17:29:07.429" v="343" actId="20577"/>
          <ac:spMkLst>
            <pc:docMk/>
            <pc:sldMk cId="2968628858" sldId="260"/>
            <ac:spMk id="7" creationId="{A9199008-FA7F-E626-60CB-AC2CECA62B96}"/>
          </ac:spMkLst>
        </pc:spChg>
      </pc:sldChg>
      <pc:sldChg chg="modSp mod">
        <pc:chgData name="Yili Lin" userId="4f5ea914-e9ae-44cc-983b-ec5bd1f2dd00" providerId="ADAL" clId="{0AF2C295-E8A7-484A-8C67-AB00585024BB}" dt="2024-10-19T17:24:03.795" v="264" actId="20577"/>
        <pc:sldMkLst>
          <pc:docMk/>
          <pc:sldMk cId="594291713" sldId="262"/>
        </pc:sldMkLst>
        <pc:spChg chg="mod">
          <ac:chgData name="Yili Lin" userId="4f5ea914-e9ae-44cc-983b-ec5bd1f2dd00" providerId="ADAL" clId="{0AF2C295-E8A7-484A-8C67-AB00585024BB}" dt="2024-10-19T00:07:38.009" v="29" actId="20577"/>
          <ac:spMkLst>
            <pc:docMk/>
            <pc:sldMk cId="594291713" sldId="262"/>
            <ac:spMk id="2" creationId="{67ADE210-04F2-C333-E82F-063748B5B191}"/>
          </ac:spMkLst>
        </pc:spChg>
        <pc:spChg chg="mod">
          <ac:chgData name="Yili Lin" userId="4f5ea914-e9ae-44cc-983b-ec5bd1f2dd00" providerId="ADAL" clId="{0AF2C295-E8A7-484A-8C67-AB00585024BB}" dt="2024-10-19T17:24:03.795" v="264" actId="20577"/>
          <ac:spMkLst>
            <pc:docMk/>
            <pc:sldMk cId="594291713" sldId="262"/>
            <ac:spMk id="4" creationId="{D234F0D4-037D-6FE3-A9CC-6DEF9BD5D337}"/>
          </ac:spMkLst>
        </pc:spChg>
      </pc:sldChg>
      <pc:sldChg chg="del">
        <pc:chgData name="Yili Lin" userId="4f5ea914-e9ae-44cc-983b-ec5bd1f2dd00" providerId="ADAL" clId="{0AF2C295-E8A7-484A-8C67-AB00585024BB}" dt="2024-10-19T18:59:03.132" v="532" actId="47"/>
        <pc:sldMkLst>
          <pc:docMk/>
          <pc:sldMk cId="2601327196" sldId="265"/>
        </pc:sldMkLst>
      </pc:sldChg>
      <pc:sldChg chg="del">
        <pc:chgData name="Yili Lin" userId="4f5ea914-e9ae-44cc-983b-ec5bd1f2dd00" providerId="ADAL" clId="{0AF2C295-E8A7-484A-8C67-AB00585024BB}" dt="2024-10-19T18:59:04.136" v="533" actId="47"/>
        <pc:sldMkLst>
          <pc:docMk/>
          <pc:sldMk cId="3181568235" sldId="266"/>
        </pc:sldMkLst>
      </pc:sldChg>
      <pc:sldChg chg="add del">
        <pc:chgData name="Yili Lin" userId="4f5ea914-e9ae-44cc-983b-ec5bd1f2dd00" providerId="ADAL" clId="{0AF2C295-E8A7-484A-8C67-AB00585024BB}" dt="2024-10-19T19:40:34.954" v="876" actId="47"/>
        <pc:sldMkLst>
          <pc:docMk/>
          <pc:sldMk cId="2737744211" sldId="280"/>
        </pc:sldMkLst>
      </pc:sldChg>
      <pc:sldChg chg="addSp delSp modSp mod">
        <pc:chgData name="Yili Lin" userId="4f5ea914-e9ae-44cc-983b-ec5bd1f2dd00" providerId="ADAL" clId="{0AF2C295-E8A7-484A-8C67-AB00585024BB}" dt="2024-10-20T00:43:13.892" v="1623" actId="478"/>
        <pc:sldMkLst>
          <pc:docMk/>
          <pc:sldMk cId="1976327700" sldId="288"/>
        </pc:sldMkLst>
        <pc:spChg chg="del mod">
          <ac:chgData name="Yili Lin" userId="4f5ea914-e9ae-44cc-983b-ec5bd1f2dd00" providerId="ADAL" clId="{0AF2C295-E8A7-484A-8C67-AB00585024BB}" dt="2024-10-20T00:43:10.576" v="1621" actId="478"/>
          <ac:spMkLst>
            <pc:docMk/>
            <pc:sldMk cId="1976327700" sldId="288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18:50:37.756" v="368" actId="478"/>
          <ac:spMkLst>
            <pc:docMk/>
            <pc:sldMk cId="1976327700" sldId="288"/>
            <ac:spMk id="3" creationId="{13038CA2-C1BA-D778-1B45-960B4F3668C9}"/>
          </ac:spMkLst>
        </pc:spChg>
        <pc:spChg chg="mod">
          <ac:chgData name="Yili Lin" userId="4f5ea914-e9ae-44cc-983b-ec5bd1f2dd00" providerId="ADAL" clId="{0AF2C295-E8A7-484A-8C67-AB00585024BB}" dt="2024-10-19T19:49:56.510" v="884" actId="2710"/>
          <ac:spMkLst>
            <pc:docMk/>
            <pc:sldMk cId="1976327700" sldId="288"/>
            <ac:spMk id="4" creationId="{D234F0D4-037D-6FE3-A9CC-6DEF9BD5D337}"/>
          </ac:spMkLst>
        </pc:spChg>
        <pc:spChg chg="del">
          <ac:chgData name="Yili Lin" userId="4f5ea914-e9ae-44cc-983b-ec5bd1f2dd00" providerId="ADAL" clId="{0AF2C295-E8A7-484A-8C67-AB00585024BB}" dt="2024-10-19T18:50:40.074" v="369" actId="478"/>
          <ac:spMkLst>
            <pc:docMk/>
            <pc:sldMk cId="1976327700" sldId="288"/>
            <ac:spMk id="6" creationId="{47D5E2A3-559B-BDCA-1938-9389CE8582F3}"/>
          </ac:spMkLst>
        </pc:spChg>
        <pc:spChg chg="add del mod">
          <ac:chgData name="Yili Lin" userId="4f5ea914-e9ae-44cc-983b-ec5bd1f2dd00" providerId="ADAL" clId="{0AF2C295-E8A7-484A-8C67-AB00585024BB}" dt="2024-10-20T00:43:13.892" v="1623" actId="478"/>
          <ac:spMkLst>
            <pc:docMk/>
            <pc:sldMk cId="1976327700" sldId="288"/>
            <ac:spMk id="6" creationId="{7790A8BE-E988-EDAE-81AE-BA2FA409951F}"/>
          </ac:spMkLst>
        </pc:spChg>
        <pc:spChg chg="add mod">
          <ac:chgData name="Yili Lin" userId="4f5ea914-e9ae-44cc-983b-ec5bd1f2dd00" providerId="ADAL" clId="{0AF2C295-E8A7-484A-8C67-AB00585024BB}" dt="2024-10-20T00:43:11.096" v="1622"/>
          <ac:spMkLst>
            <pc:docMk/>
            <pc:sldMk cId="1976327700" sldId="288"/>
            <ac:spMk id="10" creationId="{A925563E-9D8D-8481-FC7E-3089BC3E6D64}"/>
          </ac:spMkLst>
        </pc:spChg>
        <pc:picChg chg="add mod ord">
          <ac:chgData name="Yili Lin" userId="4f5ea914-e9ae-44cc-983b-ec5bd1f2dd00" providerId="ADAL" clId="{0AF2C295-E8A7-484A-8C67-AB00585024BB}" dt="2024-10-19T18:54:06.824" v="499" actId="166"/>
          <ac:picMkLst>
            <pc:docMk/>
            <pc:sldMk cId="1976327700" sldId="288"/>
            <ac:picMk id="5" creationId="{5DC256B6-A4EB-EB12-5CC5-DA34F0DFDB1C}"/>
          </ac:picMkLst>
        </pc:picChg>
      </pc:sldChg>
      <pc:sldChg chg="del">
        <pc:chgData name="Yili Lin" userId="4f5ea914-e9ae-44cc-983b-ec5bd1f2dd00" providerId="ADAL" clId="{0AF2C295-E8A7-484A-8C67-AB00585024BB}" dt="2024-10-19T18:59:04.795" v="534" actId="47"/>
        <pc:sldMkLst>
          <pc:docMk/>
          <pc:sldMk cId="2463295861" sldId="289"/>
        </pc:sldMkLst>
      </pc:sldChg>
      <pc:sldChg chg="del">
        <pc:chgData name="Yili Lin" userId="4f5ea914-e9ae-44cc-983b-ec5bd1f2dd00" providerId="ADAL" clId="{0AF2C295-E8A7-484A-8C67-AB00585024BB}" dt="2024-10-19T18:59:05.017" v="535" actId="47"/>
        <pc:sldMkLst>
          <pc:docMk/>
          <pc:sldMk cId="2386122998" sldId="290"/>
        </pc:sldMkLst>
      </pc:sldChg>
      <pc:sldChg chg="del">
        <pc:chgData name="Yili Lin" userId="4f5ea914-e9ae-44cc-983b-ec5bd1f2dd00" providerId="ADAL" clId="{0AF2C295-E8A7-484A-8C67-AB00585024BB}" dt="2024-10-19T18:59:05.326" v="536" actId="47"/>
        <pc:sldMkLst>
          <pc:docMk/>
          <pc:sldMk cId="3289846262" sldId="291"/>
        </pc:sldMkLst>
      </pc:sldChg>
      <pc:sldChg chg="del">
        <pc:chgData name="Yili Lin" userId="4f5ea914-e9ae-44cc-983b-ec5bd1f2dd00" providerId="ADAL" clId="{0AF2C295-E8A7-484A-8C67-AB00585024BB}" dt="2024-10-19T18:59:05.647" v="537" actId="47"/>
        <pc:sldMkLst>
          <pc:docMk/>
          <pc:sldMk cId="2535522220" sldId="292"/>
        </pc:sldMkLst>
      </pc:sldChg>
      <pc:sldChg chg="del">
        <pc:chgData name="Yili Lin" userId="4f5ea914-e9ae-44cc-983b-ec5bd1f2dd00" providerId="ADAL" clId="{0AF2C295-E8A7-484A-8C67-AB00585024BB}" dt="2024-10-19T18:59:05.962" v="538" actId="47"/>
        <pc:sldMkLst>
          <pc:docMk/>
          <pc:sldMk cId="702321742" sldId="293"/>
        </pc:sldMkLst>
      </pc:sldChg>
      <pc:sldChg chg="del">
        <pc:chgData name="Yili Lin" userId="4f5ea914-e9ae-44cc-983b-ec5bd1f2dd00" providerId="ADAL" clId="{0AF2C295-E8A7-484A-8C67-AB00585024BB}" dt="2024-10-19T18:59:07.341" v="539" actId="47"/>
        <pc:sldMkLst>
          <pc:docMk/>
          <pc:sldMk cId="3083862975" sldId="294"/>
        </pc:sldMkLst>
      </pc:sldChg>
      <pc:sldChg chg="addSp delSp modSp add mod ord">
        <pc:chgData name="Yili Lin" userId="4f5ea914-e9ae-44cc-983b-ec5bd1f2dd00" providerId="ADAL" clId="{0AF2C295-E8A7-484A-8C67-AB00585024BB}" dt="2024-10-20T00:44:21.554" v="1647" actId="478"/>
        <pc:sldMkLst>
          <pc:docMk/>
          <pc:sldMk cId="1968712384" sldId="295"/>
        </pc:sldMkLst>
        <pc:spChg chg="del">
          <ac:chgData name="Yili Lin" userId="4f5ea914-e9ae-44cc-983b-ec5bd1f2dd00" providerId="ADAL" clId="{0AF2C295-E8A7-484A-8C67-AB00585024BB}" dt="2024-10-20T00:44:18.770" v="1645" actId="478"/>
          <ac:spMkLst>
            <pc:docMk/>
            <pc:sldMk cId="1968712384" sldId="295"/>
            <ac:spMk id="2" creationId="{67ADE210-04F2-C333-E82F-063748B5B191}"/>
          </ac:spMkLst>
        </pc:spChg>
        <pc:spChg chg="add del mod">
          <ac:chgData name="Yili Lin" userId="4f5ea914-e9ae-44cc-983b-ec5bd1f2dd00" providerId="ADAL" clId="{0AF2C295-E8A7-484A-8C67-AB00585024BB}" dt="2024-10-19T19:13:13.202" v="609" actId="478"/>
          <ac:spMkLst>
            <pc:docMk/>
            <pc:sldMk cId="1968712384" sldId="295"/>
            <ac:spMk id="3" creationId="{34345AA6-29AC-1E44-A23A-D1BC9B390021}"/>
          </ac:spMkLst>
        </pc:spChg>
        <pc:spChg chg="mod">
          <ac:chgData name="Yili Lin" userId="4f5ea914-e9ae-44cc-983b-ec5bd1f2dd00" providerId="ADAL" clId="{0AF2C295-E8A7-484A-8C67-AB00585024BB}" dt="2024-10-19T19:05:59.269" v="558" actId="20577"/>
          <ac:spMkLst>
            <pc:docMk/>
            <pc:sldMk cId="1968712384" sldId="295"/>
            <ac:spMk id="4" creationId="{D234F0D4-037D-6FE3-A9CC-6DEF9BD5D337}"/>
          </ac:spMkLst>
        </pc:spChg>
        <pc:spChg chg="add del mod">
          <ac:chgData name="Yili Lin" userId="4f5ea914-e9ae-44cc-983b-ec5bd1f2dd00" providerId="ADAL" clId="{0AF2C295-E8A7-484A-8C67-AB00585024BB}" dt="2024-10-20T00:44:21.554" v="1647" actId="478"/>
          <ac:spMkLst>
            <pc:docMk/>
            <pc:sldMk cId="1968712384" sldId="295"/>
            <ac:spMk id="5" creationId="{F989C04B-E962-908F-AFCA-18E2953668EC}"/>
          </ac:spMkLst>
        </pc:spChg>
        <pc:spChg chg="add mod">
          <ac:chgData name="Yili Lin" userId="4f5ea914-e9ae-44cc-983b-ec5bd1f2dd00" providerId="ADAL" clId="{0AF2C295-E8A7-484A-8C67-AB00585024BB}" dt="2024-10-20T00:44:19.229" v="1646"/>
          <ac:spMkLst>
            <pc:docMk/>
            <pc:sldMk cId="1968712384" sldId="295"/>
            <ac:spMk id="6" creationId="{5B9E0992-CBE7-C3EB-DFD3-D0D7247F372D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3:06.541" v="1620" actId="478"/>
        <pc:sldMkLst>
          <pc:docMk/>
          <pc:sldMk cId="1415096826" sldId="296"/>
        </pc:sldMkLst>
        <pc:spChg chg="del">
          <ac:chgData name="Yili Lin" userId="4f5ea914-e9ae-44cc-983b-ec5bd1f2dd00" providerId="ADAL" clId="{0AF2C295-E8A7-484A-8C67-AB00585024BB}" dt="2024-10-20T00:43:01.689" v="1618" actId="478"/>
          <ac:spMkLst>
            <pc:docMk/>
            <pc:sldMk cId="1415096826" sldId="296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19:11:31.132" v="600" actId="478"/>
          <ac:spMkLst>
            <pc:docMk/>
            <pc:sldMk cId="1415096826" sldId="296"/>
            <ac:spMk id="4" creationId="{D234F0D4-037D-6FE3-A9CC-6DEF9BD5D337}"/>
          </ac:spMkLst>
        </pc:spChg>
        <pc:spChg chg="add del mod">
          <ac:chgData name="Yili Lin" userId="4f5ea914-e9ae-44cc-983b-ec5bd1f2dd00" providerId="ADAL" clId="{0AF2C295-E8A7-484A-8C67-AB00585024BB}" dt="2024-10-20T00:43:06.541" v="1620" actId="478"/>
          <ac:spMkLst>
            <pc:docMk/>
            <pc:sldMk cId="1415096826" sldId="296"/>
            <ac:spMk id="5" creationId="{EACC4C5E-347F-9A43-88AC-E033C13D2491}"/>
          </ac:spMkLst>
        </pc:spChg>
        <pc:spChg chg="add mod">
          <ac:chgData name="Yili Lin" userId="4f5ea914-e9ae-44cc-983b-ec5bd1f2dd00" providerId="ADAL" clId="{0AF2C295-E8A7-484A-8C67-AB00585024BB}" dt="2024-10-20T00:43:02.243" v="1619"/>
          <ac:spMkLst>
            <pc:docMk/>
            <pc:sldMk cId="1415096826" sldId="296"/>
            <ac:spMk id="6" creationId="{26999F8F-AD3D-AA55-F6C8-8B5C8EAF7117}"/>
          </ac:spMkLst>
        </pc:spChg>
        <pc:spChg chg="add del mod">
          <ac:chgData name="Yili Lin" userId="4f5ea914-e9ae-44cc-983b-ec5bd1f2dd00" providerId="ADAL" clId="{0AF2C295-E8A7-484A-8C67-AB00585024BB}" dt="2024-10-19T19:50:04.688" v="885" actId="478"/>
          <ac:spMkLst>
            <pc:docMk/>
            <pc:sldMk cId="1415096826" sldId="296"/>
            <ac:spMk id="6" creationId="{C9F27BBF-F226-B7C3-438A-516DEC724C28}"/>
          </ac:spMkLst>
        </pc:spChg>
        <pc:spChg chg="add mod">
          <ac:chgData name="Yili Lin" userId="4f5ea914-e9ae-44cc-983b-ec5bd1f2dd00" providerId="ADAL" clId="{0AF2C295-E8A7-484A-8C67-AB00585024BB}" dt="2024-10-19T19:50:05.441" v="886"/>
          <ac:spMkLst>
            <pc:docMk/>
            <pc:sldMk cId="1415096826" sldId="296"/>
            <ac:spMk id="10" creationId="{526AB9CB-3F6E-BDF8-5783-B58FCD3533DE}"/>
          </ac:spMkLst>
        </pc:spChg>
        <pc:picChg chg="add mod ord">
          <ac:chgData name="Yili Lin" userId="4f5ea914-e9ae-44cc-983b-ec5bd1f2dd00" providerId="ADAL" clId="{0AF2C295-E8A7-484A-8C67-AB00585024BB}" dt="2024-10-19T18:55:30.851" v="508" actId="167"/>
          <ac:picMkLst>
            <pc:docMk/>
            <pc:sldMk cId="1415096826" sldId="296"/>
            <ac:picMk id="3" creationId="{08F7A885-C160-68ED-BA05-57FBE741E21A}"/>
          </ac:picMkLst>
        </pc:picChg>
        <pc:picChg chg="del">
          <ac:chgData name="Yili Lin" userId="4f5ea914-e9ae-44cc-983b-ec5bd1f2dd00" providerId="ADAL" clId="{0AF2C295-E8A7-484A-8C67-AB00585024BB}" dt="2024-10-19T18:55:34.797" v="509" actId="478"/>
          <ac:picMkLst>
            <pc:docMk/>
            <pc:sldMk cId="1415096826" sldId="296"/>
            <ac:picMk id="5" creationId="{5DC256B6-A4EB-EB12-5CC5-DA34F0DFDB1C}"/>
          </ac:picMkLst>
        </pc:picChg>
      </pc:sldChg>
      <pc:sldChg chg="addSp delSp modSp add mod">
        <pc:chgData name="Yili Lin" userId="4f5ea914-e9ae-44cc-983b-ec5bd1f2dd00" providerId="ADAL" clId="{0AF2C295-E8A7-484A-8C67-AB00585024BB}" dt="2024-10-20T00:42:55.773" v="1617" actId="478"/>
        <pc:sldMkLst>
          <pc:docMk/>
          <pc:sldMk cId="3893676589" sldId="297"/>
        </pc:sldMkLst>
        <pc:spChg chg="del">
          <ac:chgData name="Yili Lin" userId="4f5ea914-e9ae-44cc-983b-ec5bd1f2dd00" providerId="ADAL" clId="{0AF2C295-E8A7-484A-8C67-AB00585024BB}" dt="2024-10-20T00:42:53.001" v="1615" actId="478"/>
          <ac:spMkLst>
            <pc:docMk/>
            <pc:sldMk cId="3893676589" sldId="297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19:11:37.104" v="602" actId="478"/>
          <ac:spMkLst>
            <pc:docMk/>
            <pc:sldMk cId="3893676589" sldId="297"/>
            <ac:spMk id="4" creationId="{D234F0D4-037D-6FE3-A9CC-6DEF9BD5D337}"/>
          </ac:spMkLst>
        </pc:spChg>
        <pc:spChg chg="add del mod">
          <ac:chgData name="Yili Lin" userId="4f5ea914-e9ae-44cc-983b-ec5bd1f2dd00" providerId="ADAL" clId="{0AF2C295-E8A7-484A-8C67-AB00585024BB}" dt="2024-10-20T00:42:55.773" v="1617" actId="478"/>
          <ac:spMkLst>
            <pc:docMk/>
            <pc:sldMk cId="3893676589" sldId="297"/>
            <ac:spMk id="5" creationId="{59B4F81A-2BC8-9C41-679C-A099055A1338}"/>
          </ac:spMkLst>
        </pc:spChg>
        <pc:spChg chg="add mod">
          <ac:chgData name="Yili Lin" userId="4f5ea914-e9ae-44cc-983b-ec5bd1f2dd00" providerId="ADAL" clId="{0AF2C295-E8A7-484A-8C67-AB00585024BB}" dt="2024-10-20T00:42:53.450" v="1616"/>
          <ac:spMkLst>
            <pc:docMk/>
            <pc:sldMk cId="3893676589" sldId="297"/>
            <ac:spMk id="6" creationId="{E2F07404-7E3A-624C-6283-A2F52A2F364E}"/>
          </ac:spMkLst>
        </pc:spChg>
        <pc:spChg chg="add del mod">
          <ac:chgData name="Yili Lin" userId="4f5ea914-e9ae-44cc-983b-ec5bd1f2dd00" providerId="ADAL" clId="{0AF2C295-E8A7-484A-8C67-AB00585024BB}" dt="2024-10-19T19:50:09.452" v="887" actId="478"/>
          <ac:spMkLst>
            <pc:docMk/>
            <pc:sldMk cId="3893676589" sldId="297"/>
            <ac:spMk id="6" creationId="{E7765ABD-85D5-A3EC-3CCF-4372373853FA}"/>
          </ac:spMkLst>
        </pc:spChg>
        <pc:spChg chg="add mod">
          <ac:chgData name="Yili Lin" userId="4f5ea914-e9ae-44cc-983b-ec5bd1f2dd00" providerId="ADAL" clId="{0AF2C295-E8A7-484A-8C67-AB00585024BB}" dt="2024-10-19T19:50:09.888" v="888"/>
          <ac:spMkLst>
            <pc:docMk/>
            <pc:sldMk cId="3893676589" sldId="297"/>
            <ac:spMk id="10" creationId="{0046F071-EF09-5325-7FD4-43EED96E141A}"/>
          </ac:spMkLst>
        </pc:spChg>
        <pc:picChg chg="add mod ord">
          <ac:chgData name="Yili Lin" userId="4f5ea914-e9ae-44cc-983b-ec5bd1f2dd00" providerId="ADAL" clId="{0AF2C295-E8A7-484A-8C67-AB00585024BB}" dt="2024-10-19T18:56:05.566" v="514" actId="167"/>
          <ac:picMkLst>
            <pc:docMk/>
            <pc:sldMk cId="3893676589" sldId="297"/>
            <ac:picMk id="3" creationId="{984E733A-2E78-255B-F752-08B89428B3E9}"/>
          </ac:picMkLst>
        </pc:picChg>
        <pc:picChg chg="del">
          <ac:chgData name="Yili Lin" userId="4f5ea914-e9ae-44cc-983b-ec5bd1f2dd00" providerId="ADAL" clId="{0AF2C295-E8A7-484A-8C67-AB00585024BB}" dt="2024-10-19T18:56:07.792" v="515" actId="478"/>
          <ac:picMkLst>
            <pc:docMk/>
            <pc:sldMk cId="3893676589" sldId="297"/>
            <ac:picMk id="5" creationId="{5DC256B6-A4EB-EB12-5CC5-DA34F0DFDB1C}"/>
          </ac:picMkLst>
        </pc:picChg>
      </pc:sldChg>
      <pc:sldChg chg="addSp delSp modSp add mod">
        <pc:chgData name="Yili Lin" userId="4f5ea914-e9ae-44cc-983b-ec5bd1f2dd00" providerId="ADAL" clId="{0AF2C295-E8A7-484A-8C67-AB00585024BB}" dt="2024-10-20T00:42:49.632" v="1614" actId="478"/>
        <pc:sldMkLst>
          <pc:docMk/>
          <pc:sldMk cId="4243908952" sldId="298"/>
        </pc:sldMkLst>
        <pc:spChg chg="del">
          <ac:chgData name="Yili Lin" userId="4f5ea914-e9ae-44cc-983b-ec5bd1f2dd00" providerId="ADAL" clId="{0AF2C295-E8A7-484A-8C67-AB00585024BB}" dt="2024-10-20T00:42:46.521" v="1612" actId="478"/>
          <ac:spMkLst>
            <pc:docMk/>
            <pc:sldMk cId="4243908952" sldId="298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19:11:43.248" v="604" actId="478"/>
          <ac:spMkLst>
            <pc:docMk/>
            <pc:sldMk cId="4243908952" sldId="298"/>
            <ac:spMk id="4" creationId="{D234F0D4-037D-6FE3-A9CC-6DEF9BD5D337}"/>
          </ac:spMkLst>
        </pc:spChg>
        <pc:spChg chg="add del mod">
          <ac:chgData name="Yili Lin" userId="4f5ea914-e9ae-44cc-983b-ec5bd1f2dd00" providerId="ADAL" clId="{0AF2C295-E8A7-484A-8C67-AB00585024BB}" dt="2024-10-20T00:42:49.632" v="1614" actId="478"/>
          <ac:spMkLst>
            <pc:docMk/>
            <pc:sldMk cId="4243908952" sldId="298"/>
            <ac:spMk id="5" creationId="{8DADCA8A-3338-01A5-9A6E-F2BE827F30F0}"/>
          </ac:spMkLst>
        </pc:spChg>
        <pc:spChg chg="add del mod">
          <ac:chgData name="Yili Lin" userId="4f5ea914-e9ae-44cc-983b-ec5bd1f2dd00" providerId="ADAL" clId="{0AF2C295-E8A7-484A-8C67-AB00585024BB}" dt="2024-10-19T19:50:14.500" v="889" actId="478"/>
          <ac:spMkLst>
            <pc:docMk/>
            <pc:sldMk cId="4243908952" sldId="298"/>
            <ac:spMk id="6" creationId="{37CECDA4-1519-F355-5240-6D85D13DF830}"/>
          </ac:spMkLst>
        </pc:spChg>
        <pc:spChg chg="add mod">
          <ac:chgData name="Yili Lin" userId="4f5ea914-e9ae-44cc-983b-ec5bd1f2dd00" providerId="ADAL" clId="{0AF2C295-E8A7-484A-8C67-AB00585024BB}" dt="2024-10-20T00:42:47.032" v="1613"/>
          <ac:spMkLst>
            <pc:docMk/>
            <pc:sldMk cId="4243908952" sldId="298"/>
            <ac:spMk id="6" creationId="{8FBF9742-C40F-39F8-5E9F-FEE021C9CC31}"/>
          </ac:spMkLst>
        </pc:spChg>
        <pc:spChg chg="add mod">
          <ac:chgData name="Yili Lin" userId="4f5ea914-e9ae-44cc-983b-ec5bd1f2dd00" providerId="ADAL" clId="{0AF2C295-E8A7-484A-8C67-AB00585024BB}" dt="2024-10-19T19:50:15.482" v="890"/>
          <ac:spMkLst>
            <pc:docMk/>
            <pc:sldMk cId="4243908952" sldId="298"/>
            <ac:spMk id="10" creationId="{7CDB37FC-84D3-8B5E-FB59-055760DFAEA1}"/>
          </ac:spMkLst>
        </pc:spChg>
        <pc:picChg chg="add mod ord">
          <ac:chgData name="Yili Lin" userId="4f5ea914-e9ae-44cc-983b-ec5bd1f2dd00" providerId="ADAL" clId="{0AF2C295-E8A7-484A-8C67-AB00585024BB}" dt="2024-10-19T18:56:42.030" v="519" actId="167"/>
          <ac:picMkLst>
            <pc:docMk/>
            <pc:sldMk cId="4243908952" sldId="298"/>
            <ac:picMk id="3" creationId="{F20ABBA4-F8B8-26E7-D7B2-6BD8FF8B721E}"/>
          </ac:picMkLst>
        </pc:picChg>
        <pc:picChg chg="del">
          <ac:chgData name="Yili Lin" userId="4f5ea914-e9ae-44cc-983b-ec5bd1f2dd00" providerId="ADAL" clId="{0AF2C295-E8A7-484A-8C67-AB00585024BB}" dt="2024-10-19T18:56:43.242" v="520" actId="478"/>
          <ac:picMkLst>
            <pc:docMk/>
            <pc:sldMk cId="4243908952" sldId="298"/>
            <ac:picMk id="5" creationId="{5DC256B6-A4EB-EB12-5CC5-DA34F0DFDB1C}"/>
          </ac:picMkLst>
        </pc:picChg>
      </pc:sldChg>
      <pc:sldChg chg="add del">
        <pc:chgData name="Yili Lin" userId="4f5ea914-e9ae-44cc-983b-ec5bd1f2dd00" providerId="ADAL" clId="{0AF2C295-E8A7-484A-8C67-AB00585024BB}" dt="2024-10-19T18:58:36.083" v="531" actId="47"/>
        <pc:sldMkLst>
          <pc:docMk/>
          <pc:sldMk cId="3705170344" sldId="299"/>
        </pc:sldMkLst>
      </pc:sldChg>
      <pc:sldChg chg="addSp delSp modSp add mod">
        <pc:chgData name="Yili Lin" userId="4f5ea914-e9ae-44cc-983b-ec5bd1f2dd00" providerId="ADAL" clId="{0AF2C295-E8A7-484A-8C67-AB00585024BB}" dt="2024-10-20T00:42:41.496" v="1611" actId="478"/>
        <pc:sldMkLst>
          <pc:docMk/>
          <pc:sldMk cId="3761168009" sldId="300"/>
        </pc:sldMkLst>
        <pc:spChg chg="del">
          <ac:chgData name="Yili Lin" userId="4f5ea914-e9ae-44cc-983b-ec5bd1f2dd00" providerId="ADAL" clId="{0AF2C295-E8A7-484A-8C67-AB00585024BB}" dt="2024-10-20T00:42:35.722" v="1609" actId="478"/>
          <ac:spMkLst>
            <pc:docMk/>
            <pc:sldMk cId="3761168009" sldId="300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19:11:54.390" v="606" actId="478"/>
          <ac:spMkLst>
            <pc:docMk/>
            <pc:sldMk cId="3761168009" sldId="300"/>
            <ac:spMk id="4" creationId="{D234F0D4-037D-6FE3-A9CC-6DEF9BD5D337}"/>
          </ac:spMkLst>
        </pc:spChg>
        <pc:spChg chg="add mod">
          <ac:chgData name="Yili Lin" userId="4f5ea914-e9ae-44cc-983b-ec5bd1f2dd00" providerId="ADAL" clId="{0AF2C295-E8A7-484A-8C67-AB00585024BB}" dt="2024-10-19T19:12:02.733" v="608" actId="1076"/>
          <ac:spMkLst>
            <pc:docMk/>
            <pc:sldMk cId="3761168009" sldId="300"/>
            <ac:spMk id="5" creationId="{1FB31C0E-50C0-F29F-FE8D-12F52A9AD38F}"/>
          </ac:spMkLst>
        </pc:spChg>
        <pc:spChg chg="add del mod">
          <ac:chgData name="Yili Lin" userId="4f5ea914-e9ae-44cc-983b-ec5bd1f2dd00" providerId="ADAL" clId="{0AF2C295-E8A7-484A-8C67-AB00585024BB}" dt="2024-10-19T19:50:19.892" v="891" actId="478"/>
          <ac:spMkLst>
            <pc:docMk/>
            <pc:sldMk cId="3761168009" sldId="300"/>
            <ac:spMk id="6" creationId="{784C9A5A-4A77-7514-EE11-5D2A2135A8EB}"/>
          </ac:spMkLst>
        </pc:spChg>
        <pc:spChg chg="add del mod">
          <ac:chgData name="Yili Lin" userId="4f5ea914-e9ae-44cc-983b-ec5bd1f2dd00" providerId="ADAL" clId="{0AF2C295-E8A7-484A-8C67-AB00585024BB}" dt="2024-10-20T00:42:41.496" v="1611" actId="478"/>
          <ac:spMkLst>
            <pc:docMk/>
            <pc:sldMk cId="3761168009" sldId="300"/>
            <ac:spMk id="6" creationId="{87D934C7-2B8E-1941-AB0E-5D07DF9FD0C1}"/>
          </ac:spMkLst>
        </pc:spChg>
        <pc:spChg chg="add mod">
          <ac:chgData name="Yili Lin" userId="4f5ea914-e9ae-44cc-983b-ec5bd1f2dd00" providerId="ADAL" clId="{0AF2C295-E8A7-484A-8C67-AB00585024BB}" dt="2024-10-19T19:50:20.686" v="892"/>
          <ac:spMkLst>
            <pc:docMk/>
            <pc:sldMk cId="3761168009" sldId="300"/>
            <ac:spMk id="10" creationId="{DCCED174-4EC4-E72A-BC23-6D0A8A600D13}"/>
          </ac:spMkLst>
        </pc:spChg>
        <pc:spChg chg="add mod">
          <ac:chgData name="Yili Lin" userId="4f5ea914-e9ae-44cc-983b-ec5bd1f2dd00" providerId="ADAL" clId="{0AF2C295-E8A7-484A-8C67-AB00585024BB}" dt="2024-10-20T00:42:36.168" v="1610"/>
          <ac:spMkLst>
            <pc:docMk/>
            <pc:sldMk cId="3761168009" sldId="300"/>
            <ac:spMk id="11" creationId="{8BEF73A5-5976-3116-34B8-171761DEFCDD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4:14.141" v="1644" actId="478"/>
        <pc:sldMkLst>
          <pc:docMk/>
          <pc:sldMk cId="960172284" sldId="301"/>
        </pc:sldMkLst>
        <pc:spChg chg="del">
          <ac:chgData name="Yili Lin" userId="4f5ea914-e9ae-44cc-983b-ec5bd1f2dd00" providerId="ADAL" clId="{0AF2C295-E8A7-484A-8C67-AB00585024BB}" dt="2024-10-20T00:44:10.371" v="1642" actId="478"/>
          <ac:spMkLst>
            <pc:docMk/>
            <pc:sldMk cId="960172284" sldId="301"/>
            <ac:spMk id="2" creationId="{67ADE210-04F2-C333-E82F-063748B5B191}"/>
          </ac:spMkLst>
        </pc:spChg>
        <pc:spChg chg="mod">
          <ac:chgData name="Yili Lin" userId="4f5ea914-e9ae-44cc-983b-ec5bd1f2dd00" providerId="ADAL" clId="{0AF2C295-E8A7-484A-8C67-AB00585024BB}" dt="2024-10-19T19:13:25.662" v="614" actId="20577"/>
          <ac:spMkLst>
            <pc:docMk/>
            <pc:sldMk cId="960172284" sldId="301"/>
            <ac:spMk id="3" creationId="{34345AA6-29AC-1E44-A23A-D1BC9B390021}"/>
          </ac:spMkLst>
        </pc:spChg>
        <pc:spChg chg="add del mod">
          <ac:chgData name="Yili Lin" userId="4f5ea914-e9ae-44cc-983b-ec5bd1f2dd00" providerId="ADAL" clId="{0AF2C295-E8A7-484A-8C67-AB00585024BB}" dt="2024-10-20T00:44:14.141" v="1644" actId="478"/>
          <ac:spMkLst>
            <pc:docMk/>
            <pc:sldMk cId="960172284" sldId="301"/>
            <ac:spMk id="6" creationId="{C8ADAD4E-DD20-FCEA-D0F4-346D299892BB}"/>
          </ac:spMkLst>
        </pc:spChg>
        <pc:spChg chg="add mod">
          <ac:chgData name="Yili Lin" userId="4f5ea914-e9ae-44cc-983b-ec5bd1f2dd00" providerId="ADAL" clId="{0AF2C295-E8A7-484A-8C67-AB00585024BB}" dt="2024-10-20T00:44:10.862" v="1643"/>
          <ac:spMkLst>
            <pc:docMk/>
            <pc:sldMk cId="960172284" sldId="301"/>
            <ac:spMk id="10" creationId="{BCF1D633-6EBE-9229-607F-F314F8F5F78B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3:48.748" v="1635" actId="478"/>
        <pc:sldMkLst>
          <pc:docMk/>
          <pc:sldMk cId="3994465899" sldId="302"/>
        </pc:sldMkLst>
        <pc:spChg chg="del">
          <ac:chgData name="Yili Lin" userId="4f5ea914-e9ae-44cc-983b-ec5bd1f2dd00" providerId="ADAL" clId="{0AF2C295-E8A7-484A-8C67-AB00585024BB}" dt="2024-10-20T00:43:45.895" v="1633" actId="478"/>
          <ac:spMkLst>
            <pc:docMk/>
            <pc:sldMk cId="3994465899" sldId="302"/>
            <ac:spMk id="2" creationId="{67ADE210-04F2-C333-E82F-063748B5B191}"/>
          </ac:spMkLst>
        </pc:spChg>
        <pc:spChg chg="mod">
          <ac:chgData name="Yili Lin" userId="4f5ea914-e9ae-44cc-983b-ec5bd1f2dd00" providerId="ADAL" clId="{0AF2C295-E8A7-484A-8C67-AB00585024BB}" dt="2024-10-19T19:14:15.532" v="629" actId="20577"/>
          <ac:spMkLst>
            <pc:docMk/>
            <pc:sldMk cId="3994465899" sldId="302"/>
            <ac:spMk id="3" creationId="{34345AA6-29AC-1E44-A23A-D1BC9B390021}"/>
          </ac:spMkLst>
        </pc:spChg>
        <pc:spChg chg="add del mod">
          <ac:chgData name="Yili Lin" userId="4f5ea914-e9ae-44cc-983b-ec5bd1f2dd00" providerId="ADAL" clId="{0AF2C295-E8A7-484A-8C67-AB00585024BB}" dt="2024-10-20T00:43:48.748" v="1635" actId="478"/>
          <ac:spMkLst>
            <pc:docMk/>
            <pc:sldMk cId="3994465899" sldId="302"/>
            <ac:spMk id="6" creationId="{8E3962E5-199C-E75C-6143-63C89FE4AAE5}"/>
          </ac:spMkLst>
        </pc:spChg>
        <pc:spChg chg="add mod">
          <ac:chgData name="Yili Lin" userId="4f5ea914-e9ae-44cc-983b-ec5bd1f2dd00" providerId="ADAL" clId="{0AF2C295-E8A7-484A-8C67-AB00585024BB}" dt="2024-10-20T00:43:46.290" v="1634"/>
          <ac:spMkLst>
            <pc:docMk/>
            <pc:sldMk cId="3994465899" sldId="302"/>
            <ac:spMk id="10" creationId="{197F06DE-54D8-3CA0-337A-57B2351166EE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3:40.901" v="1632" actId="478"/>
        <pc:sldMkLst>
          <pc:docMk/>
          <pc:sldMk cId="4200876655" sldId="303"/>
        </pc:sldMkLst>
        <pc:spChg chg="del">
          <ac:chgData name="Yili Lin" userId="4f5ea914-e9ae-44cc-983b-ec5bd1f2dd00" providerId="ADAL" clId="{0AF2C295-E8A7-484A-8C67-AB00585024BB}" dt="2024-10-20T00:43:38.014" v="1630" actId="478"/>
          <ac:spMkLst>
            <pc:docMk/>
            <pc:sldMk cId="4200876655" sldId="303"/>
            <ac:spMk id="2" creationId="{67ADE210-04F2-C333-E82F-063748B5B191}"/>
          </ac:spMkLst>
        </pc:spChg>
        <pc:spChg chg="mod">
          <ac:chgData name="Yili Lin" userId="4f5ea914-e9ae-44cc-983b-ec5bd1f2dd00" providerId="ADAL" clId="{0AF2C295-E8A7-484A-8C67-AB00585024BB}" dt="2024-10-19T19:15:00.027" v="639" actId="20577"/>
          <ac:spMkLst>
            <pc:docMk/>
            <pc:sldMk cId="4200876655" sldId="303"/>
            <ac:spMk id="3" creationId="{34345AA6-29AC-1E44-A23A-D1BC9B390021}"/>
          </ac:spMkLst>
        </pc:spChg>
        <pc:spChg chg="add mod">
          <ac:chgData name="Yili Lin" userId="4f5ea914-e9ae-44cc-983b-ec5bd1f2dd00" providerId="ADAL" clId="{0AF2C295-E8A7-484A-8C67-AB00585024BB}" dt="2024-10-19T19:14:36.523" v="633"/>
          <ac:spMkLst>
            <pc:docMk/>
            <pc:sldMk cId="4200876655" sldId="303"/>
            <ac:spMk id="5" creationId="{D528C8F8-A458-5CF9-ACCB-F0A9736B9325}"/>
          </ac:spMkLst>
        </pc:spChg>
        <pc:spChg chg="add del mod">
          <ac:chgData name="Yili Lin" userId="4f5ea914-e9ae-44cc-983b-ec5bd1f2dd00" providerId="ADAL" clId="{0AF2C295-E8A7-484A-8C67-AB00585024BB}" dt="2024-10-20T00:43:40.901" v="1632" actId="478"/>
          <ac:spMkLst>
            <pc:docMk/>
            <pc:sldMk cId="4200876655" sldId="303"/>
            <ac:spMk id="6" creationId="{1E937B32-43DA-CAA0-DA34-75247AFCDEBC}"/>
          </ac:spMkLst>
        </pc:spChg>
        <pc:spChg chg="add mod">
          <ac:chgData name="Yili Lin" userId="4f5ea914-e9ae-44cc-983b-ec5bd1f2dd00" providerId="ADAL" clId="{0AF2C295-E8A7-484A-8C67-AB00585024BB}" dt="2024-10-20T00:43:38.410" v="1631"/>
          <ac:spMkLst>
            <pc:docMk/>
            <pc:sldMk cId="4200876655" sldId="303"/>
            <ac:spMk id="10" creationId="{CEBFA3F1-85AE-7CBF-0CD2-11D05E4FDBED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3:33.686" v="1629" actId="478"/>
        <pc:sldMkLst>
          <pc:docMk/>
          <pc:sldMk cId="1750489443" sldId="304"/>
        </pc:sldMkLst>
        <pc:spChg chg="del">
          <ac:chgData name="Yili Lin" userId="4f5ea914-e9ae-44cc-983b-ec5bd1f2dd00" providerId="ADAL" clId="{0AF2C295-E8A7-484A-8C67-AB00585024BB}" dt="2024-10-20T00:43:25.668" v="1627" actId="478"/>
          <ac:spMkLst>
            <pc:docMk/>
            <pc:sldMk cId="1750489443" sldId="304"/>
            <ac:spMk id="2" creationId="{67ADE210-04F2-C333-E82F-063748B5B191}"/>
          </ac:spMkLst>
        </pc:spChg>
        <pc:spChg chg="add mod">
          <ac:chgData name="Yili Lin" userId="4f5ea914-e9ae-44cc-983b-ec5bd1f2dd00" providerId="ADAL" clId="{0AF2C295-E8A7-484A-8C67-AB00585024BB}" dt="2024-10-19T19:39:16.822" v="862" actId="20577"/>
          <ac:spMkLst>
            <pc:docMk/>
            <pc:sldMk cId="1750489443" sldId="304"/>
            <ac:spMk id="6" creationId="{77442A48-5905-F171-F839-C6D33835375E}"/>
          </ac:spMkLst>
        </pc:spChg>
        <pc:spChg chg="add del mod">
          <ac:chgData name="Yili Lin" userId="4f5ea914-e9ae-44cc-983b-ec5bd1f2dd00" providerId="ADAL" clId="{0AF2C295-E8A7-484A-8C67-AB00585024BB}" dt="2024-10-20T00:43:33.686" v="1629" actId="478"/>
          <ac:spMkLst>
            <pc:docMk/>
            <pc:sldMk cId="1750489443" sldId="304"/>
            <ac:spMk id="10" creationId="{1F8F9FF8-F10A-F82C-DB86-CFDD3F111E77}"/>
          </ac:spMkLst>
        </pc:spChg>
        <pc:spChg chg="add mod">
          <ac:chgData name="Yili Lin" userId="4f5ea914-e9ae-44cc-983b-ec5bd1f2dd00" providerId="ADAL" clId="{0AF2C295-E8A7-484A-8C67-AB00585024BB}" dt="2024-10-20T00:43:26.067" v="1628"/>
          <ac:spMkLst>
            <pc:docMk/>
            <pc:sldMk cId="1750489443" sldId="304"/>
            <ac:spMk id="11" creationId="{BAAD58D0-DB47-A392-5ACE-12B95C4EB6AC}"/>
          </ac:spMkLst>
        </pc:spChg>
        <pc:spChg chg="add del">
          <ac:chgData name="Yili Lin" userId="4f5ea914-e9ae-44cc-983b-ec5bd1f2dd00" providerId="ADAL" clId="{0AF2C295-E8A7-484A-8C67-AB00585024BB}" dt="2024-10-19T19:27:45.204" v="733" actId="478"/>
          <ac:spMkLst>
            <pc:docMk/>
            <pc:sldMk cId="1750489443" sldId="304"/>
            <ac:spMk id="11" creationId="{EE376E06-C44C-86A5-CC16-A85B7A11FEE2}"/>
          </ac:spMkLst>
        </pc:spChg>
        <pc:spChg chg="add mod">
          <ac:chgData name="Yili Lin" userId="4f5ea914-e9ae-44cc-983b-ec5bd1f2dd00" providerId="ADAL" clId="{0AF2C295-E8A7-484A-8C67-AB00585024BB}" dt="2024-10-19T19:28:09.195" v="754" actId="571"/>
          <ac:spMkLst>
            <pc:docMk/>
            <pc:sldMk cId="1750489443" sldId="304"/>
            <ac:spMk id="12" creationId="{1C0FC8E0-0924-7FD7-5F5A-397E7138FF56}"/>
          </ac:spMkLst>
        </pc:spChg>
        <pc:spChg chg="add del mod">
          <ac:chgData name="Yili Lin" userId="4f5ea914-e9ae-44cc-983b-ec5bd1f2dd00" providerId="ADAL" clId="{0AF2C295-E8A7-484A-8C67-AB00585024BB}" dt="2024-10-19T19:36:03.508" v="824" actId="478"/>
          <ac:spMkLst>
            <pc:docMk/>
            <pc:sldMk cId="1750489443" sldId="304"/>
            <ac:spMk id="13" creationId="{4BB39FDC-F8E9-2961-F0D3-B3168C27240E}"/>
          </ac:spMkLst>
        </pc:spChg>
        <pc:spChg chg="add del mod">
          <ac:chgData name="Yili Lin" userId="4f5ea914-e9ae-44cc-983b-ec5bd1f2dd00" providerId="ADAL" clId="{0AF2C295-E8A7-484A-8C67-AB00585024BB}" dt="2024-10-19T19:34:52.324" v="815" actId="478"/>
          <ac:spMkLst>
            <pc:docMk/>
            <pc:sldMk cId="1750489443" sldId="304"/>
            <ac:spMk id="14" creationId="{3ED1D9A7-D71C-3A05-9584-9231482244DF}"/>
          </ac:spMkLst>
        </pc:spChg>
        <pc:spChg chg="add mod">
          <ac:chgData name="Yili Lin" userId="4f5ea914-e9ae-44cc-983b-ec5bd1f2dd00" providerId="ADAL" clId="{0AF2C295-E8A7-484A-8C67-AB00585024BB}" dt="2024-10-19T19:35:21.295" v="820" actId="114"/>
          <ac:spMkLst>
            <pc:docMk/>
            <pc:sldMk cId="1750489443" sldId="304"/>
            <ac:spMk id="15" creationId="{1B746699-125A-B118-F85F-989348CBE37E}"/>
          </ac:spMkLst>
        </pc:spChg>
        <pc:cxnChg chg="add del mod">
          <ac:chgData name="Yili Lin" userId="4f5ea914-e9ae-44cc-983b-ec5bd1f2dd00" providerId="ADAL" clId="{0AF2C295-E8A7-484A-8C67-AB00585024BB}" dt="2024-10-19T19:37:38.633" v="843" actId="478"/>
          <ac:cxnSpMkLst>
            <pc:docMk/>
            <pc:sldMk cId="1750489443" sldId="304"/>
            <ac:cxnSpMk id="17" creationId="{01A36DB8-77A7-B633-0FEF-928B98DBFA28}"/>
          </ac:cxnSpMkLst>
        </pc:cxnChg>
        <pc:cxnChg chg="add mod">
          <ac:chgData name="Yili Lin" userId="4f5ea914-e9ae-44cc-983b-ec5bd1f2dd00" providerId="ADAL" clId="{0AF2C295-E8A7-484A-8C67-AB00585024BB}" dt="2024-10-19T19:36:34.777" v="831" actId="1076"/>
          <ac:cxnSpMkLst>
            <pc:docMk/>
            <pc:sldMk cId="1750489443" sldId="304"/>
            <ac:cxnSpMk id="19" creationId="{59FA280C-0411-B77C-671B-66393388B43D}"/>
          </ac:cxnSpMkLst>
        </pc:cxnChg>
        <pc:cxnChg chg="add del">
          <ac:chgData name="Yili Lin" userId="4f5ea914-e9ae-44cc-983b-ec5bd1f2dd00" providerId="ADAL" clId="{0AF2C295-E8A7-484A-8C67-AB00585024BB}" dt="2024-10-19T19:37:57.009" v="845" actId="11529"/>
          <ac:cxnSpMkLst>
            <pc:docMk/>
            <pc:sldMk cId="1750489443" sldId="304"/>
            <ac:cxnSpMk id="24" creationId="{820A7D0F-F74E-8867-AC50-AAEC6802E879}"/>
          </ac:cxnSpMkLst>
        </pc:cxnChg>
        <pc:cxnChg chg="add del mod">
          <ac:chgData name="Yili Lin" userId="4f5ea914-e9ae-44cc-983b-ec5bd1f2dd00" providerId="ADAL" clId="{0AF2C295-E8A7-484A-8C67-AB00585024BB}" dt="2024-10-19T19:39:14.460" v="861" actId="478"/>
          <ac:cxnSpMkLst>
            <pc:docMk/>
            <pc:sldMk cId="1750489443" sldId="304"/>
            <ac:cxnSpMk id="26" creationId="{C3FF5DEB-0292-C397-39D6-CE7765B977EF}"/>
          </ac:cxnSpMkLst>
        </pc:cxnChg>
        <pc:cxnChg chg="add del mod">
          <ac:chgData name="Yili Lin" userId="4f5ea914-e9ae-44cc-983b-ec5bd1f2dd00" providerId="ADAL" clId="{0AF2C295-E8A7-484A-8C67-AB00585024BB}" dt="2024-10-19T19:39:18.200" v="863" actId="478"/>
          <ac:cxnSpMkLst>
            <pc:docMk/>
            <pc:sldMk cId="1750489443" sldId="304"/>
            <ac:cxnSpMk id="28" creationId="{716A8710-C650-BDB1-E02D-9F36281FB431}"/>
          </ac:cxnSpMkLst>
        </pc:cxnChg>
      </pc:sldChg>
      <pc:sldChg chg="add del">
        <pc:chgData name="Yili Lin" userId="4f5ea914-e9ae-44cc-983b-ec5bd1f2dd00" providerId="ADAL" clId="{0AF2C295-E8A7-484A-8C67-AB00585024BB}" dt="2024-10-19T19:39:55.847" v="866" actId="47"/>
        <pc:sldMkLst>
          <pc:docMk/>
          <pc:sldMk cId="1216081695" sldId="305"/>
        </pc:sldMkLst>
      </pc:sldChg>
      <pc:sldChg chg="addSp delSp modSp add mod">
        <pc:chgData name="Yili Lin" userId="4f5ea914-e9ae-44cc-983b-ec5bd1f2dd00" providerId="ADAL" clId="{0AF2C295-E8A7-484A-8C67-AB00585024BB}" dt="2024-10-20T00:44:05.127" v="1641" actId="478"/>
        <pc:sldMkLst>
          <pc:docMk/>
          <pc:sldMk cId="2517210293" sldId="306"/>
        </pc:sldMkLst>
        <pc:spChg chg="del">
          <ac:chgData name="Yili Lin" userId="4f5ea914-e9ae-44cc-983b-ec5bd1f2dd00" providerId="ADAL" clId="{0AF2C295-E8A7-484A-8C67-AB00585024BB}" dt="2024-10-20T00:44:01.885" v="1639" actId="478"/>
          <ac:spMkLst>
            <pc:docMk/>
            <pc:sldMk cId="2517210293" sldId="306"/>
            <ac:spMk id="2" creationId="{67ADE210-04F2-C333-E82F-063748B5B191}"/>
          </ac:spMkLst>
        </pc:spChg>
        <pc:spChg chg="add mod">
          <ac:chgData name="Yili Lin" userId="4f5ea914-e9ae-44cc-983b-ec5bd1f2dd00" providerId="ADAL" clId="{0AF2C295-E8A7-484A-8C67-AB00585024BB}" dt="2024-10-19T19:22:57.073" v="712" actId="20577"/>
          <ac:spMkLst>
            <pc:docMk/>
            <pc:sldMk cId="2517210293" sldId="306"/>
            <ac:spMk id="5" creationId="{F6A21145-B232-5C1F-D15B-046E96618806}"/>
          </ac:spMkLst>
        </pc:spChg>
        <pc:spChg chg="add mod">
          <ac:chgData name="Yili Lin" userId="4f5ea914-e9ae-44cc-983b-ec5bd1f2dd00" providerId="ADAL" clId="{0AF2C295-E8A7-484A-8C67-AB00585024BB}" dt="2024-10-19T19:21:14.009" v="668" actId="1076"/>
          <ac:spMkLst>
            <pc:docMk/>
            <pc:sldMk cId="2517210293" sldId="306"/>
            <ac:spMk id="6" creationId="{DA81170C-24B7-5F2F-91FD-3FBDC37368E1}"/>
          </ac:spMkLst>
        </pc:spChg>
        <pc:spChg chg="add mod">
          <ac:chgData name="Yili Lin" userId="4f5ea914-e9ae-44cc-983b-ec5bd1f2dd00" providerId="ADAL" clId="{0AF2C295-E8A7-484A-8C67-AB00585024BB}" dt="2024-10-19T19:21:52.062" v="683" actId="1076"/>
          <ac:spMkLst>
            <pc:docMk/>
            <pc:sldMk cId="2517210293" sldId="306"/>
            <ac:spMk id="10" creationId="{C3BFA03D-5B28-5CAC-EA16-8FA533E63E73}"/>
          </ac:spMkLst>
        </pc:spChg>
        <pc:spChg chg="add mod">
          <ac:chgData name="Yili Lin" userId="4f5ea914-e9ae-44cc-983b-ec5bd1f2dd00" providerId="ADAL" clId="{0AF2C295-E8A7-484A-8C67-AB00585024BB}" dt="2024-10-19T19:22:15.198" v="696" actId="1076"/>
          <ac:spMkLst>
            <pc:docMk/>
            <pc:sldMk cId="2517210293" sldId="306"/>
            <ac:spMk id="11" creationId="{116695F1-04EB-829C-37A8-4E1919B3862E}"/>
          </ac:spMkLst>
        </pc:spChg>
        <pc:spChg chg="add mod">
          <ac:chgData name="Yili Lin" userId="4f5ea914-e9ae-44cc-983b-ec5bd1f2dd00" providerId="ADAL" clId="{0AF2C295-E8A7-484A-8C67-AB00585024BB}" dt="2024-10-19T19:22:43.878" v="709" actId="1076"/>
          <ac:spMkLst>
            <pc:docMk/>
            <pc:sldMk cId="2517210293" sldId="306"/>
            <ac:spMk id="12" creationId="{C7412310-0F45-71C3-99E3-6159F5DC40ED}"/>
          </ac:spMkLst>
        </pc:spChg>
        <pc:spChg chg="add del mod">
          <ac:chgData name="Yili Lin" userId="4f5ea914-e9ae-44cc-983b-ec5bd1f2dd00" providerId="ADAL" clId="{0AF2C295-E8A7-484A-8C67-AB00585024BB}" dt="2024-10-19T19:24:51.522" v="718" actId="478"/>
          <ac:spMkLst>
            <pc:docMk/>
            <pc:sldMk cId="2517210293" sldId="306"/>
            <ac:spMk id="13" creationId="{90D75B95-AA93-AB48-9286-F0A1045056FE}"/>
          </ac:spMkLst>
        </pc:spChg>
        <pc:spChg chg="add del mod">
          <ac:chgData name="Yili Lin" userId="4f5ea914-e9ae-44cc-983b-ec5bd1f2dd00" providerId="ADAL" clId="{0AF2C295-E8A7-484A-8C67-AB00585024BB}" dt="2024-10-20T00:44:05.127" v="1641" actId="478"/>
          <ac:spMkLst>
            <pc:docMk/>
            <pc:sldMk cId="2517210293" sldId="306"/>
            <ac:spMk id="14" creationId="{2A377B56-94F6-384A-F3E0-3E93B1492446}"/>
          </ac:spMkLst>
        </pc:spChg>
        <pc:spChg chg="add mod">
          <ac:chgData name="Yili Lin" userId="4f5ea914-e9ae-44cc-983b-ec5bd1f2dd00" providerId="ADAL" clId="{0AF2C295-E8A7-484A-8C67-AB00585024BB}" dt="2024-10-20T00:44:02.335" v="1640"/>
          <ac:spMkLst>
            <pc:docMk/>
            <pc:sldMk cId="2517210293" sldId="306"/>
            <ac:spMk id="15" creationId="{1D9D28C9-0289-02C2-F8FC-3BB9E1DDB08E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3:57.965" v="1638" actId="478"/>
        <pc:sldMkLst>
          <pc:docMk/>
          <pc:sldMk cId="3379136516" sldId="307"/>
        </pc:sldMkLst>
        <pc:spChg chg="del">
          <ac:chgData name="Yili Lin" userId="4f5ea914-e9ae-44cc-983b-ec5bd1f2dd00" providerId="ADAL" clId="{0AF2C295-E8A7-484A-8C67-AB00585024BB}" dt="2024-10-20T00:43:54.543" v="1636" actId="478"/>
          <ac:spMkLst>
            <pc:docMk/>
            <pc:sldMk cId="3379136516" sldId="307"/>
            <ac:spMk id="2" creationId="{67ADE210-04F2-C333-E82F-063748B5B191}"/>
          </ac:spMkLst>
        </pc:spChg>
        <pc:spChg chg="add del mod">
          <ac:chgData name="Yili Lin" userId="4f5ea914-e9ae-44cc-983b-ec5bd1f2dd00" providerId="ADAL" clId="{0AF2C295-E8A7-484A-8C67-AB00585024BB}" dt="2024-10-20T00:43:57.965" v="1638" actId="478"/>
          <ac:spMkLst>
            <pc:docMk/>
            <pc:sldMk cId="3379136516" sldId="307"/>
            <ac:spMk id="15" creationId="{7BA33A47-E76C-E0B5-8ED0-A4AFE98CA94D}"/>
          </ac:spMkLst>
        </pc:spChg>
        <pc:spChg chg="add mod">
          <ac:chgData name="Yili Lin" userId="4f5ea914-e9ae-44cc-983b-ec5bd1f2dd00" providerId="ADAL" clId="{0AF2C295-E8A7-484A-8C67-AB00585024BB}" dt="2024-10-20T00:43:55.050" v="1637"/>
          <ac:spMkLst>
            <pc:docMk/>
            <pc:sldMk cId="3379136516" sldId="307"/>
            <ac:spMk id="16" creationId="{2386FE07-091F-74E9-BF59-CFFE29740A12}"/>
          </ac:spMkLst>
        </pc:spChg>
      </pc:sldChg>
      <pc:sldChg chg="add del">
        <pc:chgData name="Yili Lin" userId="4f5ea914-e9ae-44cc-983b-ec5bd1f2dd00" providerId="ADAL" clId="{0AF2C295-E8A7-484A-8C67-AB00585024BB}" dt="2024-10-19T19:38:59.911" v="858" actId="47"/>
        <pc:sldMkLst>
          <pc:docMk/>
          <pc:sldMk cId="3935272412" sldId="308"/>
        </pc:sldMkLst>
      </pc:sldChg>
      <pc:sldChg chg="addSp delSp modSp add mod">
        <pc:chgData name="Yili Lin" userId="4f5ea914-e9ae-44cc-983b-ec5bd1f2dd00" providerId="ADAL" clId="{0AF2C295-E8A7-484A-8C67-AB00585024BB}" dt="2024-10-20T00:43:21.731" v="1626" actId="478"/>
        <pc:sldMkLst>
          <pc:docMk/>
          <pc:sldMk cId="4110528490" sldId="308"/>
        </pc:sldMkLst>
        <pc:spChg chg="del">
          <ac:chgData name="Yili Lin" userId="4f5ea914-e9ae-44cc-983b-ec5bd1f2dd00" providerId="ADAL" clId="{0AF2C295-E8A7-484A-8C67-AB00585024BB}" dt="2024-10-20T00:43:18.501" v="1624" actId="478"/>
          <ac:spMkLst>
            <pc:docMk/>
            <pc:sldMk cId="4110528490" sldId="308"/>
            <ac:spMk id="2" creationId="{67ADE210-04F2-C333-E82F-063748B5B191}"/>
          </ac:spMkLst>
        </pc:spChg>
        <pc:spChg chg="add del mod">
          <ac:chgData name="Yili Lin" userId="4f5ea914-e9ae-44cc-983b-ec5bd1f2dd00" providerId="ADAL" clId="{0AF2C295-E8A7-484A-8C67-AB00585024BB}" dt="2024-10-20T00:43:21.731" v="1626" actId="478"/>
          <ac:spMkLst>
            <pc:docMk/>
            <pc:sldMk cId="4110528490" sldId="308"/>
            <ac:spMk id="10" creationId="{2DC05FBA-C4DA-B0E4-780B-C88C8402737F}"/>
          </ac:spMkLst>
        </pc:spChg>
        <pc:spChg chg="add mod">
          <ac:chgData name="Yili Lin" userId="4f5ea914-e9ae-44cc-983b-ec5bd1f2dd00" providerId="ADAL" clId="{0AF2C295-E8A7-484A-8C67-AB00585024BB}" dt="2024-10-20T00:43:19.117" v="1625"/>
          <ac:spMkLst>
            <pc:docMk/>
            <pc:sldMk cId="4110528490" sldId="308"/>
            <ac:spMk id="11" creationId="{03BE852A-378A-A6EC-209A-70EACB69D05E}"/>
          </ac:spMkLst>
        </pc:spChg>
        <pc:cxnChg chg="del">
          <ac:chgData name="Yili Lin" userId="4f5ea914-e9ae-44cc-983b-ec5bd1f2dd00" providerId="ADAL" clId="{0AF2C295-E8A7-484A-8C67-AB00585024BB}" dt="2024-10-19T19:39:28.863" v="864" actId="478"/>
          <ac:cxnSpMkLst>
            <pc:docMk/>
            <pc:sldMk cId="4110528490" sldId="308"/>
            <ac:cxnSpMk id="19" creationId="{59FA280C-0411-B77C-671B-66393388B43D}"/>
          </ac:cxnSpMkLst>
        </pc:cxnChg>
      </pc:sldChg>
      <pc:sldChg chg="addSp delSp modSp add mod">
        <pc:chgData name="Yili Lin" userId="4f5ea914-e9ae-44cc-983b-ec5bd1f2dd00" providerId="ADAL" clId="{0AF2C295-E8A7-484A-8C67-AB00585024BB}" dt="2024-10-20T00:42:31.986" v="1608" actId="478"/>
        <pc:sldMkLst>
          <pc:docMk/>
          <pc:sldMk cId="1929099344" sldId="309"/>
        </pc:sldMkLst>
        <pc:spChg chg="del">
          <ac:chgData name="Yili Lin" userId="4f5ea914-e9ae-44cc-983b-ec5bd1f2dd00" providerId="ADAL" clId="{0AF2C295-E8A7-484A-8C67-AB00585024BB}" dt="2024-10-20T00:42:28.520" v="1606" actId="478"/>
          <ac:spMkLst>
            <pc:docMk/>
            <pc:sldMk cId="1929099344" sldId="309"/>
            <ac:spMk id="2" creationId="{67ADE210-04F2-C333-E82F-063748B5B191}"/>
          </ac:spMkLst>
        </pc:spChg>
        <pc:spChg chg="add del mod">
          <ac:chgData name="Yili Lin" userId="4f5ea914-e9ae-44cc-983b-ec5bd1f2dd00" providerId="ADAL" clId="{0AF2C295-E8A7-484A-8C67-AB00585024BB}" dt="2024-10-19T20:02:57.467" v="1016" actId="478"/>
          <ac:spMkLst>
            <pc:docMk/>
            <pc:sldMk cId="1929099344" sldId="309"/>
            <ac:spMk id="4" creationId="{2D8D8447-625E-F335-10F7-662F96A2482F}"/>
          </ac:spMkLst>
        </pc:spChg>
        <pc:spChg chg="add del mod">
          <ac:chgData name="Yili Lin" userId="4f5ea914-e9ae-44cc-983b-ec5bd1f2dd00" providerId="ADAL" clId="{0AF2C295-E8A7-484A-8C67-AB00585024BB}" dt="2024-10-20T00:42:31.986" v="1608" actId="478"/>
          <ac:spMkLst>
            <pc:docMk/>
            <pc:sldMk cId="1929099344" sldId="309"/>
            <ac:spMk id="4" creationId="{D71EBE18-42AD-4110-9C83-168358CCE555}"/>
          </ac:spMkLst>
        </pc:spChg>
        <pc:spChg chg="add mod">
          <ac:chgData name="Yili Lin" userId="4f5ea914-e9ae-44cc-983b-ec5bd1f2dd00" providerId="ADAL" clId="{0AF2C295-E8A7-484A-8C67-AB00585024BB}" dt="2024-10-20T00:42:29.466" v="1607"/>
          <ac:spMkLst>
            <pc:docMk/>
            <pc:sldMk cId="1929099344" sldId="309"/>
            <ac:spMk id="5" creationId="{0DFD68EB-346D-74D3-A4CF-B621D6F6C82F}"/>
          </ac:spMkLst>
        </pc:spChg>
        <pc:spChg chg="del">
          <ac:chgData name="Yili Lin" userId="4f5ea914-e9ae-44cc-983b-ec5bd1f2dd00" providerId="ADAL" clId="{0AF2C295-E8A7-484A-8C67-AB00585024BB}" dt="2024-10-19T19:41:05.704" v="882" actId="478"/>
          <ac:spMkLst>
            <pc:docMk/>
            <pc:sldMk cId="1929099344" sldId="309"/>
            <ac:spMk id="5" creationId="{1FB31C0E-50C0-F29F-FE8D-12F52A9AD38F}"/>
          </ac:spMkLst>
        </pc:spChg>
        <pc:spChg chg="mod">
          <ac:chgData name="Yili Lin" userId="4f5ea914-e9ae-44cc-983b-ec5bd1f2dd00" providerId="ADAL" clId="{0AF2C295-E8A7-484A-8C67-AB00585024BB}" dt="2024-10-19T19:50:40.122" v="895" actId="2710"/>
          <ac:spMkLst>
            <pc:docMk/>
            <pc:sldMk cId="1929099344" sldId="309"/>
            <ac:spMk id="6" creationId="{784C9A5A-4A77-7514-EE11-5D2A2135A8EB}"/>
          </ac:spMkLst>
        </pc:spChg>
        <pc:spChg chg="add del mod">
          <ac:chgData name="Yili Lin" userId="4f5ea914-e9ae-44cc-983b-ec5bd1f2dd00" providerId="ADAL" clId="{0AF2C295-E8A7-484A-8C67-AB00585024BB}" dt="2024-10-19T20:03:02.764" v="1020" actId="478"/>
          <ac:spMkLst>
            <pc:docMk/>
            <pc:sldMk cId="1929099344" sldId="309"/>
            <ac:spMk id="10" creationId="{2998A250-7AAF-846C-AAD7-0A0928F97040}"/>
          </ac:spMkLst>
        </pc:spChg>
        <pc:spChg chg="add del mod">
          <ac:chgData name="Yili Lin" userId="4f5ea914-e9ae-44cc-983b-ec5bd1f2dd00" providerId="ADAL" clId="{0AF2C295-E8A7-484A-8C67-AB00585024BB}" dt="2024-10-19T20:03:02.026" v="1019" actId="478"/>
          <ac:spMkLst>
            <pc:docMk/>
            <pc:sldMk cId="1929099344" sldId="309"/>
            <ac:spMk id="11" creationId="{268FA139-FD92-2FFC-9479-003FEF0949AB}"/>
          </ac:spMkLst>
        </pc:spChg>
        <pc:spChg chg="add del mod">
          <ac:chgData name="Yili Lin" userId="4f5ea914-e9ae-44cc-983b-ec5bd1f2dd00" providerId="ADAL" clId="{0AF2C295-E8A7-484A-8C67-AB00585024BB}" dt="2024-10-19T20:03:00.972" v="1018" actId="478"/>
          <ac:spMkLst>
            <pc:docMk/>
            <pc:sldMk cId="1929099344" sldId="309"/>
            <ac:spMk id="12" creationId="{06598F20-F2C5-FCAC-BD1F-E1A9204A4A03}"/>
          </ac:spMkLst>
        </pc:spChg>
        <pc:spChg chg="add del mod">
          <ac:chgData name="Yili Lin" userId="4f5ea914-e9ae-44cc-983b-ec5bd1f2dd00" providerId="ADAL" clId="{0AF2C295-E8A7-484A-8C67-AB00585024BB}" dt="2024-10-19T20:03:00.033" v="1017" actId="478"/>
          <ac:spMkLst>
            <pc:docMk/>
            <pc:sldMk cId="1929099344" sldId="309"/>
            <ac:spMk id="13" creationId="{EC8864AA-4283-44A9-0880-04BE7467C145}"/>
          </ac:spMkLst>
        </pc:spChg>
        <pc:spChg chg="add del mod">
          <ac:chgData name="Yili Lin" userId="4f5ea914-e9ae-44cc-983b-ec5bd1f2dd00" providerId="ADAL" clId="{0AF2C295-E8A7-484A-8C67-AB00585024BB}" dt="2024-10-19T19:58:43.569" v="981" actId="478"/>
          <ac:spMkLst>
            <pc:docMk/>
            <pc:sldMk cId="1929099344" sldId="309"/>
            <ac:spMk id="14" creationId="{B487B194-74FF-3C31-BBBE-B69DD348D41E}"/>
          </ac:spMkLst>
        </pc:spChg>
        <pc:spChg chg="add mod">
          <ac:chgData name="Yili Lin" userId="4f5ea914-e9ae-44cc-983b-ec5bd1f2dd00" providerId="ADAL" clId="{0AF2C295-E8A7-484A-8C67-AB00585024BB}" dt="2024-10-19T20:05:11.985" v="1038" actId="20577"/>
          <ac:spMkLst>
            <pc:docMk/>
            <pc:sldMk cId="1929099344" sldId="309"/>
            <ac:spMk id="15" creationId="{9E004E21-36B4-988D-F333-08E8E999605A}"/>
          </ac:spMkLst>
        </pc:spChg>
        <pc:spChg chg="add mod ord">
          <ac:chgData name="Yili Lin" userId="4f5ea914-e9ae-44cc-983b-ec5bd1f2dd00" providerId="ADAL" clId="{0AF2C295-E8A7-484A-8C67-AB00585024BB}" dt="2024-10-19T20:06:00.602" v="1045" actId="14100"/>
          <ac:spMkLst>
            <pc:docMk/>
            <pc:sldMk cId="1929099344" sldId="309"/>
            <ac:spMk id="16" creationId="{98FD4562-2DBA-7F1E-8246-FA7F3487C2B7}"/>
          </ac:spMkLst>
        </pc:spChg>
        <pc:spChg chg="add mod">
          <ac:chgData name="Yili Lin" userId="4f5ea914-e9ae-44cc-983b-ec5bd1f2dd00" providerId="ADAL" clId="{0AF2C295-E8A7-484A-8C67-AB00585024BB}" dt="2024-10-19T20:08:06.136" v="1079" actId="14100"/>
          <ac:spMkLst>
            <pc:docMk/>
            <pc:sldMk cId="1929099344" sldId="309"/>
            <ac:spMk id="17" creationId="{A487EE16-8F74-49A0-B082-C8A5894ABA6A}"/>
          </ac:spMkLst>
        </pc:spChg>
        <pc:picChg chg="del">
          <ac:chgData name="Yili Lin" userId="4f5ea914-e9ae-44cc-983b-ec5bd1f2dd00" providerId="ADAL" clId="{0AF2C295-E8A7-484A-8C67-AB00585024BB}" dt="2024-10-19T19:41:07.325" v="883" actId="478"/>
          <ac:picMkLst>
            <pc:docMk/>
            <pc:sldMk cId="1929099344" sldId="309"/>
            <ac:picMk id="3" creationId="{F20ABBA4-F8B8-26E7-D7B2-6BD8FF8B721E}"/>
          </ac:picMkLst>
        </pc:picChg>
      </pc:sldChg>
      <pc:sldChg chg="add del">
        <pc:chgData name="Yili Lin" userId="4f5ea914-e9ae-44cc-983b-ec5bd1f2dd00" providerId="ADAL" clId="{0AF2C295-E8A7-484A-8C67-AB00585024BB}" dt="2024-10-19T19:39:45.773" v="865" actId="47"/>
        <pc:sldMkLst>
          <pc:docMk/>
          <pc:sldMk cId="3530307697" sldId="309"/>
        </pc:sldMkLst>
      </pc:sldChg>
      <pc:sldChg chg="addSp delSp modSp add mod">
        <pc:chgData name="Yili Lin" userId="4f5ea914-e9ae-44cc-983b-ec5bd1f2dd00" providerId="ADAL" clId="{0AF2C295-E8A7-484A-8C67-AB00585024BB}" dt="2024-10-20T00:42:15.545" v="1602" actId="478"/>
        <pc:sldMkLst>
          <pc:docMk/>
          <pc:sldMk cId="1438399400" sldId="310"/>
        </pc:sldMkLst>
        <pc:spChg chg="del">
          <ac:chgData name="Yili Lin" userId="4f5ea914-e9ae-44cc-983b-ec5bd1f2dd00" providerId="ADAL" clId="{0AF2C295-E8A7-484A-8C67-AB00585024BB}" dt="2024-10-20T00:42:12.320" v="1600" actId="478"/>
          <ac:spMkLst>
            <pc:docMk/>
            <pc:sldMk cId="1438399400" sldId="310"/>
            <ac:spMk id="2" creationId="{67ADE210-04F2-C333-E82F-063748B5B191}"/>
          </ac:spMkLst>
        </pc:spChg>
        <pc:spChg chg="add mod">
          <ac:chgData name="Yili Lin" userId="4f5ea914-e9ae-44cc-983b-ec5bd1f2dd00" providerId="ADAL" clId="{0AF2C295-E8A7-484A-8C67-AB00585024BB}" dt="2024-10-20T00:42:10.635" v="1599"/>
          <ac:spMkLst>
            <pc:docMk/>
            <pc:sldMk cId="1438399400" sldId="310"/>
            <ac:spMk id="3" creationId="{28043050-F3AB-642D-34D4-5FBB7F8FAD0B}"/>
          </ac:spMkLst>
        </pc:spChg>
        <pc:spChg chg="add del mod">
          <ac:chgData name="Yili Lin" userId="4f5ea914-e9ae-44cc-983b-ec5bd1f2dd00" providerId="ADAL" clId="{0AF2C295-E8A7-484A-8C67-AB00585024BB}" dt="2024-10-19T20:10:57.258" v="1136"/>
          <ac:spMkLst>
            <pc:docMk/>
            <pc:sldMk cId="1438399400" sldId="310"/>
            <ac:spMk id="3" creationId="{D2C73241-5541-4D13-4086-4E3D7D77C731}"/>
          </ac:spMkLst>
        </pc:spChg>
        <pc:spChg chg="del">
          <ac:chgData name="Yili Lin" userId="4f5ea914-e9ae-44cc-983b-ec5bd1f2dd00" providerId="ADAL" clId="{0AF2C295-E8A7-484A-8C67-AB00585024BB}" dt="2024-10-19T20:11:08.351" v="1138" actId="478"/>
          <ac:spMkLst>
            <pc:docMk/>
            <pc:sldMk cId="1438399400" sldId="310"/>
            <ac:spMk id="4" creationId="{2D8D8447-625E-F335-10F7-662F96A2482F}"/>
          </ac:spMkLst>
        </pc:spChg>
        <pc:spChg chg="add mod">
          <ac:chgData name="Yili Lin" userId="4f5ea914-e9ae-44cc-983b-ec5bd1f2dd00" providerId="ADAL" clId="{0AF2C295-E8A7-484A-8C67-AB00585024BB}" dt="2024-10-19T20:09:13.963" v="1102"/>
          <ac:spMkLst>
            <pc:docMk/>
            <pc:sldMk cId="1438399400" sldId="310"/>
            <ac:spMk id="5" creationId="{7CF2158A-CB3C-0676-F196-AFF76CE2D83F}"/>
          </ac:spMkLst>
        </pc:spChg>
        <pc:spChg chg="del">
          <ac:chgData name="Yili Lin" userId="4f5ea914-e9ae-44cc-983b-ec5bd1f2dd00" providerId="ADAL" clId="{0AF2C295-E8A7-484A-8C67-AB00585024BB}" dt="2024-10-19T20:11:13.325" v="1142" actId="478"/>
          <ac:spMkLst>
            <pc:docMk/>
            <pc:sldMk cId="1438399400" sldId="310"/>
            <ac:spMk id="10" creationId="{2998A250-7AAF-846C-AAD7-0A0928F97040}"/>
          </ac:spMkLst>
        </pc:spChg>
        <pc:spChg chg="add del mod">
          <ac:chgData name="Yili Lin" userId="4f5ea914-e9ae-44cc-983b-ec5bd1f2dd00" providerId="ADAL" clId="{0AF2C295-E8A7-484A-8C67-AB00585024BB}" dt="2024-10-20T00:42:15.545" v="1602" actId="478"/>
          <ac:spMkLst>
            <pc:docMk/>
            <pc:sldMk cId="1438399400" sldId="310"/>
            <ac:spMk id="10" creationId="{E89F5C73-B1AC-439C-914D-D2D39C70B8D2}"/>
          </ac:spMkLst>
        </pc:spChg>
        <pc:spChg chg="add mod">
          <ac:chgData name="Yili Lin" userId="4f5ea914-e9ae-44cc-983b-ec5bd1f2dd00" providerId="ADAL" clId="{0AF2C295-E8A7-484A-8C67-AB00585024BB}" dt="2024-10-20T00:42:13.031" v="1601"/>
          <ac:spMkLst>
            <pc:docMk/>
            <pc:sldMk cId="1438399400" sldId="310"/>
            <ac:spMk id="11" creationId="{1760CFE8-5687-5939-8FE3-CD177A7E8894}"/>
          </ac:spMkLst>
        </pc:spChg>
        <pc:spChg chg="del">
          <ac:chgData name="Yili Lin" userId="4f5ea914-e9ae-44cc-983b-ec5bd1f2dd00" providerId="ADAL" clId="{0AF2C295-E8A7-484A-8C67-AB00585024BB}" dt="2024-10-19T20:11:12.436" v="1141" actId="478"/>
          <ac:spMkLst>
            <pc:docMk/>
            <pc:sldMk cId="1438399400" sldId="310"/>
            <ac:spMk id="11" creationId="{268FA139-FD92-2FFC-9479-003FEF0949AB}"/>
          </ac:spMkLst>
        </pc:spChg>
        <pc:spChg chg="del">
          <ac:chgData name="Yili Lin" userId="4f5ea914-e9ae-44cc-983b-ec5bd1f2dd00" providerId="ADAL" clId="{0AF2C295-E8A7-484A-8C67-AB00585024BB}" dt="2024-10-19T20:11:11.530" v="1140" actId="478"/>
          <ac:spMkLst>
            <pc:docMk/>
            <pc:sldMk cId="1438399400" sldId="310"/>
            <ac:spMk id="12" creationId="{06598F20-F2C5-FCAC-BD1F-E1A9204A4A03}"/>
          </ac:spMkLst>
        </pc:spChg>
        <pc:spChg chg="del">
          <ac:chgData name="Yili Lin" userId="4f5ea914-e9ae-44cc-983b-ec5bd1f2dd00" providerId="ADAL" clId="{0AF2C295-E8A7-484A-8C67-AB00585024BB}" dt="2024-10-19T20:11:10.171" v="1139" actId="478"/>
          <ac:spMkLst>
            <pc:docMk/>
            <pc:sldMk cId="1438399400" sldId="310"/>
            <ac:spMk id="13" creationId="{EC8864AA-4283-44A9-0880-04BE7467C145}"/>
          </ac:spMkLst>
        </pc:spChg>
        <pc:spChg chg="add mod">
          <ac:chgData name="Yili Lin" userId="4f5ea914-e9ae-44cc-983b-ec5bd1f2dd00" providerId="ADAL" clId="{0AF2C295-E8A7-484A-8C67-AB00585024BB}" dt="2024-10-19T20:11:33.296" v="1144" actId="1076"/>
          <ac:spMkLst>
            <pc:docMk/>
            <pc:sldMk cId="1438399400" sldId="310"/>
            <ac:spMk id="14" creationId="{83C3BDFF-628A-2606-750A-E459A7C6ED82}"/>
          </ac:spMkLst>
        </pc:spChg>
        <pc:spChg chg="del">
          <ac:chgData name="Yili Lin" userId="4f5ea914-e9ae-44cc-983b-ec5bd1f2dd00" providerId="ADAL" clId="{0AF2C295-E8A7-484A-8C67-AB00585024BB}" dt="2024-10-19T20:09:13.349" v="1101" actId="478"/>
          <ac:spMkLst>
            <pc:docMk/>
            <pc:sldMk cId="1438399400" sldId="310"/>
            <ac:spMk id="15" creationId="{9E004E21-36B4-988D-F333-08E8E999605A}"/>
          </ac:spMkLst>
        </pc:spChg>
        <pc:spChg chg="add mod">
          <ac:chgData name="Yili Lin" userId="4f5ea914-e9ae-44cc-983b-ec5bd1f2dd00" providerId="ADAL" clId="{0AF2C295-E8A7-484A-8C67-AB00585024BB}" dt="2024-10-19T20:11:39.617" v="1146" actId="14100"/>
          <ac:spMkLst>
            <pc:docMk/>
            <pc:sldMk cId="1438399400" sldId="310"/>
            <ac:spMk id="16" creationId="{BE8AD531-2118-5A71-B0E9-B0A2E190995D}"/>
          </ac:spMkLst>
        </pc:spChg>
      </pc:sldChg>
      <pc:sldChg chg="add del">
        <pc:chgData name="Yili Lin" userId="4f5ea914-e9ae-44cc-983b-ec5bd1f2dd00" providerId="ADAL" clId="{0AF2C295-E8A7-484A-8C67-AB00585024BB}" dt="2024-10-19T19:40:39.392" v="877" actId="47"/>
        <pc:sldMkLst>
          <pc:docMk/>
          <pc:sldMk cId="3704903542" sldId="310"/>
        </pc:sldMkLst>
      </pc:sldChg>
      <pc:sldChg chg="delSp modSp add mod">
        <pc:chgData name="Yili Lin" userId="4f5ea914-e9ae-44cc-983b-ec5bd1f2dd00" providerId="ADAL" clId="{0AF2C295-E8A7-484A-8C67-AB00585024BB}" dt="2024-10-20T00:41:15.247" v="1587" actId="1076"/>
        <pc:sldMkLst>
          <pc:docMk/>
          <pc:sldMk cId="1662514097" sldId="311"/>
        </pc:sldMkLst>
        <pc:spChg chg="mod">
          <ac:chgData name="Yili Lin" userId="4f5ea914-e9ae-44cc-983b-ec5bd1f2dd00" providerId="ADAL" clId="{0AF2C295-E8A7-484A-8C67-AB00585024BB}" dt="2024-10-20T00:41:15.247" v="1587" actId="1076"/>
          <ac:spMkLst>
            <pc:docMk/>
            <pc:sldMk cId="1662514097" sldId="311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22:32:20.457" v="1480" actId="478"/>
          <ac:spMkLst>
            <pc:docMk/>
            <pc:sldMk cId="1662514097" sldId="311"/>
            <ac:spMk id="4" creationId="{2D8D8447-625E-F335-10F7-662F96A2482F}"/>
          </ac:spMkLst>
        </pc:spChg>
        <pc:spChg chg="mod">
          <ac:chgData name="Yili Lin" userId="4f5ea914-e9ae-44cc-983b-ec5bd1f2dd00" providerId="ADAL" clId="{0AF2C295-E8A7-484A-8C67-AB00585024BB}" dt="2024-10-19T22:35:33.394" v="1521" actId="948"/>
          <ac:spMkLst>
            <pc:docMk/>
            <pc:sldMk cId="1662514097" sldId="311"/>
            <ac:spMk id="6" creationId="{784C9A5A-4A77-7514-EE11-5D2A2135A8EB}"/>
          </ac:spMkLst>
        </pc:spChg>
        <pc:spChg chg="del">
          <ac:chgData name="Yili Lin" userId="4f5ea914-e9ae-44cc-983b-ec5bd1f2dd00" providerId="ADAL" clId="{0AF2C295-E8A7-484A-8C67-AB00585024BB}" dt="2024-10-19T22:32:24.331" v="1484" actId="478"/>
          <ac:spMkLst>
            <pc:docMk/>
            <pc:sldMk cId="1662514097" sldId="311"/>
            <ac:spMk id="10" creationId="{2998A250-7AAF-846C-AAD7-0A0928F97040}"/>
          </ac:spMkLst>
        </pc:spChg>
        <pc:spChg chg="del">
          <ac:chgData name="Yili Lin" userId="4f5ea914-e9ae-44cc-983b-ec5bd1f2dd00" providerId="ADAL" clId="{0AF2C295-E8A7-484A-8C67-AB00585024BB}" dt="2024-10-19T22:32:23.241" v="1483" actId="478"/>
          <ac:spMkLst>
            <pc:docMk/>
            <pc:sldMk cId="1662514097" sldId="311"/>
            <ac:spMk id="11" creationId="{268FA139-FD92-2FFC-9479-003FEF0949AB}"/>
          </ac:spMkLst>
        </pc:spChg>
        <pc:spChg chg="del">
          <ac:chgData name="Yili Lin" userId="4f5ea914-e9ae-44cc-983b-ec5bd1f2dd00" providerId="ADAL" clId="{0AF2C295-E8A7-484A-8C67-AB00585024BB}" dt="2024-10-19T22:32:22.254" v="1482" actId="478"/>
          <ac:spMkLst>
            <pc:docMk/>
            <pc:sldMk cId="1662514097" sldId="311"/>
            <ac:spMk id="12" creationId="{06598F20-F2C5-FCAC-BD1F-E1A9204A4A03}"/>
          </ac:spMkLst>
        </pc:spChg>
        <pc:spChg chg="del">
          <ac:chgData name="Yili Lin" userId="4f5ea914-e9ae-44cc-983b-ec5bd1f2dd00" providerId="ADAL" clId="{0AF2C295-E8A7-484A-8C67-AB00585024BB}" dt="2024-10-19T22:32:21.426" v="1481" actId="478"/>
          <ac:spMkLst>
            <pc:docMk/>
            <pc:sldMk cId="1662514097" sldId="311"/>
            <ac:spMk id="13" creationId="{EC8864AA-4283-44A9-0880-04BE7467C145}"/>
          </ac:spMkLst>
        </pc:spChg>
        <pc:spChg chg="del">
          <ac:chgData name="Yili Lin" userId="4f5ea914-e9ae-44cc-983b-ec5bd1f2dd00" providerId="ADAL" clId="{0AF2C295-E8A7-484A-8C67-AB00585024BB}" dt="2024-10-19T22:32:26.467" v="1485" actId="478"/>
          <ac:spMkLst>
            <pc:docMk/>
            <pc:sldMk cId="1662514097" sldId="311"/>
            <ac:spMk id="15" creationId="{9E004E21-36B4-988D-F333-08E8E999605A}"/>
          </ac:spMkLst>
        </pc:spChg>
      </pc:sldChg>
      <pc:sldChg chg="add del">
        <pc:chgData name="Yili Lin" userId="4f5ea914-e9ae-44cc-983b-ec5bd1f2dd00" providerId="ADAL" clId="{0AF2C295-E8A7-484A-8C67-AB00585024BB}" dt="2024-10-19T19:40:39.971" v="878" actId="47"/>
        <pc:sldMkLst>
          <pc:docMk/>
          <pc:sldMk cId="3748248729" sldId="311"/>
        </pc:sldMkLst>
      </pc:sldChg>
      <pc:sldChg chg="add del">
        <pc:chgData name="Yili Lin" userId="4f5ea914-e9ae-44cc-983b-ec5bd1f2dd00" providerId="ADAL" clId="{0AF2C295-E8A7-484A-8C67-AB00585024BB}" dt="2024-10-19T19:40:40.597" v="879" actId="47"/>
        <pc:sldMkLst>
          <pc:docMk/>
          <pc:sldMk cId="1325782876" sldId="312"/>
        </pc:sldMkLst>
      </pc:sldChg>
      <pc:sldChg chg="add del">
        <pc:chgData name="Yili Lin" userId="4f5ea914-e9ae-44cc-983b-ec5bd1f2dd00" providerId="ADAL" clId="{0AF2C295-E8A7-484A-8C67-AB00585024BB}" dt="2024-10-19T22:39:53.787" v="1553" actId="47"/>
        <pc:sldMkLst>
          <pc:docMk/>
          <pc:sldMk cId="2335158272" sldId="312"/>
        </pc:sldMkLst>
      </pc:sldChg>
      <pc:sldChg chg="delSp modSp add del mod">
        <pc:chgData name="Yili Lin" userId="4f5ea914-e9ae-44cc-983b-ec5bd1f2dd00" providerId="ADAL" clId="{0AF2C295-E8A7-484A-8C67-AB00585024BB}" dt="2024-10-19T22:40:02.758" v="1555" actId="47"/>
        <pc:sldMkLst>
          <pc:docMk/>
          <pc:sldMk cId="3341755632" sldId="313"/>
        </pc:sldMkLst>
        <pc:spChg chg="mod">
          <ac:chgData name="Yili Lin" userId="4f5ea914-e9ae-44cc-983b-ec5bd1f2dd00" providerId="ADAL" clId="{0AF2C295-E8A7-484A-8C67-AB00585024BB}" dt="2024-10-19T22:40:00.476" v="1554" actId="21"/>
          <ac:spMkLst>
            <pc:docMk/>
            <pc:sldMk cId="3341755632" sldId="313"/>
            <ac:spMk id="2" creationId="{67ADE210-04F2-C333-E82F-063748B5B191}"/>
          </ac:spMkLst>
        </pc:spChg>
        <pc:spChg chg="del">
          <ac:chgData name="Yili Lin" userId="4f5ea914-e9ae-44cc-983b-ec5bd1f2dd00" providerId="ADAL" clId="{0AF2C295-E8A7-484A-8C67-AB00585024BB}" dt="2024-10-19T22:39:50.055" v="1552" actId="478"/>
          <ac:spMkLst>
            <pc:docMk/>
            <pc:sldMk cId="3341755632" sldId="313"/>
            <ac:spMk id="12" creationId="{06598F20-F2C5-FCAC-BD1F-E1A9204A4A03}"/>
          </ac:spMkLst>
        </pc:spChg>
      </pc:sldChg>
      <pc:sldChg chg="add del">
        <pc:chgData name="Yili Lin" userId="4f5ea914-e9ae-44cc-983b-ec5bd1f2dd00" providerId="ADAL" clId="{0AF2C295-E8A7-484A-8C67-AB00585024BB}" dt="2024-10-19T19:40:30.232" v="872" actId="47"/>
        <pc:sldMkLst>
          <pc:docMk/>
          <pc:sldMk cId="3531979240" sldId="313"/>
        </pc:sldMkLst>
      </pc:sldChg>
      <pc:sldChg chg="addSp delSp modSp add mod">
        <pc:chgData name="Yili Lin" userId="4f5ea914-e9ae-44cc-983b-ec5bd1f2dd00" providerId="ADAL" clId="{0AF2C295-E8A7-484A-8C67-AB00585024BB}" dt="2024-10-20T00:42:23.310" v="1605" actId="478"/>
        <pc:sldMkLst>
          <pc:docMk/>
          <pc:sldMk cId="1761864518" sldId="314"/>
        </pc:sldMkLst>
        <pc:spChg chg="del">
          <ac:chgData name="Yili Lin" userId="4f5ea914-e9ae-44cc-983b-ec5bd1f2dd00" providerId="ADAL" clId="{0AF2C295-E8A7-484A-8C67-AB00585024BB}" dt="2024-10-20T00:42:20.018" v="1603" actId="478"/>
          <ac:spMkLst>
            <pc:docMk/>
            <pc:sldMk cId="1761864518" sldId="314"/>
            <ac:spMk id="2" creationId="{67ADE210-04F2-C333-E82F-063748B5B191}"/>
          </ac:spMkLst>
        </pc:spChg>
        <pc:spChg chg="add mod">
          <ac:chgData name="Yili Lin" userId="4f5ea914-e9ae-44cc-983b-ec5bd1f2dd00" providerId="ADAL" clId="{0AF2C295-E8A7-484A-8C67-AB00585024BB}" dt="2024-10-19T20:08:35.167" v="1099" actId="14100"/>
          <ac:spMkLst>
            <pc:docMk/>
            <pc:sldMk cId="1761864518" sldId="314"/>
            <ac:spMk id="3" creationId="{4BE9BF87-7496-173D-B789-3E478391D310}"/>
          </ac:spMkLst>
        </pc:spChg>
        <pc:spChg chg="add del mod">
          <ac:chgData name="Yili Lin" userId="4f5ea914-e9ae-44cc-983b-ec5bd1f2dd00" providerId="ADAL" clId="{0AF2C295-E8A7-484A-8C67-AB00585024BB}" dt="2024-10-20T00:42:23.310" v="1605" actId="478"/>
          <ac:spMkLst>
            <pc:docMk/>
            <pc:sldMk cId="1761864518" sldId="314"/>
            <ac:spMk id="5" creationId="{B931F56F-F90A-C567-CD78-FBC12EDFF1D1}"/>
          </ac:spMkLst>
        </pc:spChg>
        <pc:spChg chg="add mod">
          <ac:chgData name="Yili Lin" userId="4f5ea914-e9ae-44cc-983b-ec5bd1f2dd00" providerId="ADAL" clId="{0AF2C295-E8A7-484A-8C67-AB00585024BB}" dt="2024-10-20T00:42:20.569" v="1604"/>
          <ac:spMkLst>
            <pc:docMk/>
            <pc:sldMk cId="1761864518" sldId="314"/>
            <ac:spMk id="10" creationId="{74AEADA4-5154-EE64-E4C8-5D0923FE7620}"/>
          </ac:spMkLst>
        </pc:spChg>
        <pc:spChg chg="mod">
          <ac:chgData name="Yili Lin" userId="4f5ea914-e9ae-44cc-983b-ec5bd1f2dd00" providerId="ADAL" clId="{0AF2C295-E8A7-484A-8C67-AB00585024BB}" dt="2024-10-19T20:06:23.975" v="1048" actId="14100"/>
          <ac:spMkLst>
            <pc:docMk/>
            <pc:sldMk cId="1761864518" sldId="314"/>
            <ac:spMk id="16" creationId="{98FD4562-2DBA-7F1E-8246-FA7F3487C2B7}"/>
          </ac:spMkLst>
        </pc:spChg>
      </pc:sldChg>
      <pc:sldChg chg="addSp delSp modSp add del mod">
        <pc:chgData name="Yili Lin" userId="4f5ea914-e9ae-44cc-983b-ec5bd1f2dd00" providerId="ADAL" clId="{0AF2C295-E8A7-484A-8C67-AB00585024BB}" dt="2024-10-19T22:24:57.440" v="1443" actId="47"/>
        <pc:sldMkLst>
          <pc:docMk/>
          <pc:sldMk cId="246319354" sldId="315"/>
        </pc:sldMkLst>
        <pc:spChg chg="add mod">
          <ac:chgData name="Yili Lin" userId="4f5ea914-e9ae-44cc-983b-ec5bd1f2dd00" providerId="ADAL" clId="{0AF2C295-E8A7-484A-8C67-AB00585024BB}" dt="2024-10-19T21:19:41.017" v="1306" actId="20577"/>
          <ac:spMkLst>
            <pc:docMk/>
            <pc:sldMk cId="246319354" sldId="315"/>
            <ac:spMk id="3" creationId="{ECDE38EA-A71D-739A-E077-74CD9E25C91B}"/>
          </ac:spMkLst>
        </pc:spChg>
        <pc:spChg chg="add del mod">
          <ac:chgData name="Yili Lin" userId="4f5ea914-e9ae-44cc-983b-ec5bd1f2dd00" providerId="ADAL" clId="{0AF2C295-E8A7-484A-8C67-AB00585024BB}" dt="2024-10-19T20:29:55.459" v="1250" actId="478"/>
          <ac:spMkLst>
            <pc:docMk/>
            <pc:sldMk cId="246319354" sldId="315"/>
            <ac:spMk id="4" creationId="{3F67D049-4BCE-52B6-E1AA-CC9C6CA4B170}"/>
          </ac:spMkLst>
        </pc:spChg>
        <pc:spChg chg="del">
          <ac:chgData name="Yili Lin" userId="4f5ea914-e9ae-44cc-983b-ec5bd1f2dd00" providerId="ADAL" clId="{0AF2C295-E8A7-484A-8C67-AB00585024BB}" dt="2024-10-19T20:30:07.883" v="1253" actId="478"/>
          <ac:spMkLst>
            <pc:docMk/>
            <pc:sldMk cId="246319354" sldId="315"/>
            <ac:spMk id="5" creationId="{7CF2158A-CB3C-0676-F196-AFF76CE2D83F}"/>
          </ac:spMkLst>
        </pc:spChg>
        <pc:spChg chg="mod">
          <ac:chgData name="Yili Lin" userId="4f5ea914-e9ae-44cc-983b-ec5bd1f2dd00" providerId="ADAL" clId="{0AF2C295-E8A7-484A-8C67-AB00585024BB}" dt="2024-10-19T20:30:16.806" v="1256" actId="1076"/>
          <ac:spMkLst>
            <pc:docMk/>
            <pc:sldMk cId="246319354" sldId="315"/>
            <ac:spMk id="6" creationId="{784C9A5A-4A77-7514-EE11-5D2A2135A8EB}"/>
          </ac:spMkLst>
        </pc:spChg>
        <pc:spChg chg="add mod">
          <ac:chgData name="Yili Lin" userId="4f5ea914-e9ae-44cc-983b-ec5bd1f2dd00" providerId="ADAL" clId="{0AF2C295-E8A7-484A-8C67-AB00585024BB}" dt="2024-10-19T21:20:10.103" v="1316" actId="20577"/>
          <ac:spMkLst>
            <pc:docMk/>
            <pc:sldMk cId="246319354" sldId="315"/>
            <ac:spMk id="10" creationId="{F83746F7-416E-3D52-6FB9-077B188ABC39}"/>
          </ac:spMkLst>
        </pc:spChg>
        <pc:spChg chg="add del mod">
          <ac:chgData name="Yili Lin" userId="4f5ea914-e9ae-44cc-983b-ec5bd1f2dd00" providerId="ADAL" clId="{0AF2C295-E8A7-484A-8C67-AB00585024BB}" dt="2024-10-19T21:21:27.751" v="1322" actId="478"/>
          <ac:spMkLst>
            <pc:docMk/>
            <pc:sldMk cId="246319354" sldId="315"/>
            <ac:spMk id="11" creationId="{43749453-CAD9-821D-A71A-A934EBFA1A8F}"/>
          </ac:spMkLst>
        </pc:spChg>
        <pc:spChg chg="add mod">
          <ac:chgData name="Yili Lin" userId="4f5ea914-e9ae-44cc-983b-ec5bd1f2dd00" providerId="ADAL" clId="{0AF2C295-E8A7-484A-8C67-AB00585024BB}" dt="2024-10-19T20:32:27.183" v="1276"/>
          <ac:spMkLst>
            <pc:docMk/>
            <pc:sldMk cId="246319354" sldId="315"/>
            <ac:spMk id="12" creationId="{A6793E5D-0955-B0C8-9999-2AB8A22A08BE}"/>
          </ac:spMkLst>
        </pc:spChg>
        <pc:spChg chg="add del mod">
          <ac:chgData name="Yili Lin" userId="4f5ea914-e9ae-44cc-983b-ec5bd1f2dd00" providerId="ADAL" clId="{0AF2C295-E8A7-484A-8C67-AB00585024BB}" dt="2024-10-19T21:21:59.140" v="1325" actId="478"/>
          <ac:spMkLst>
            <pc:docMk/>
            <pc:sldMk cId="246319354" sldId="315"/>
            <ac:spMk id="13" creationId="{64671207-51EC-91F5-B777-2B4D0ED487ED}"/>
          </ac:spMkLst>
        </pc:spChg>
        <pc:spChg chg="del">
          <ac:chgData name="Yili Lin" userId="4f5ea914-e9ae-44cc-983b-ec5bd1f2dd00" providerId="ADAL" clId="{0AF2C295-E8A7-484A-8C67-AB00585024BB}" dt="2024-10-19T20:21:24.231" v="1149" actId="478"/>
          <ac:spMkLst>
            <pc:docMk/>
            <pc:sldMk cId="246319354" sldId="315"/>
            <ac:spMk id="14" creationId="{83C3BDFF-628A-2606-750A-E459A7C6ED82}"/>
          </ac:spMkLst>
        </pc:spChg>
        <pc:spChg chg="del">
          <ac:chgData name="Yili Lin" userId="4f5ea914-e9ae-44cc-983b-ec5bd1f2dd00" providerId="ADAL" clId="{0AF2C295-E8A7-484A-8C67-AB00585024BB}" dt="2024-10-19T20:21:21.592" v="1148" actId="478"/>
          <ac:spMkLst>
            <pc:docMk/>
            <pc:sldMk cId="246319354" sldId="315"/>
            <ac:spMk id="16" creationId="{BE8AD531-2118-5A71-B0E9-B0A2E190995D}"/>
          </ac:spMkLst>
        </pc:spChg>
      </pc:sldChg>
      <pc:sldChg chg="modSp add del">
        <pc:chgData name="Yili Lin" userId="4f5ea914-e9ae-44cc-983b-ec5bd1f2dd00" providerId="ADAL" clId="{0AF2C295-E8A7-484A-8C67-AB00585024BB}" dt="2024-10-19T22:25:08.506" v="1444" actId="47"/>
        <pc:sldMkLst>
          <pc:docMk/>
          <pc:sldMk cId="1604728649" sldId="316"/>
        </pc:sldMkLst>
        <pc:spChg chg="mod">
          <ac:chgData name="Yili Lin" userId="4f5ea914-e9ae-44cc-983b-ec5bd1f2dd00" providerId="ADAL" clId="{0AF2C295-E8A7-484A-8C67-AB00585024BB}" dt="2024-10-19T21:26:20.044" v="1357" actId="20577"/>
          <ac:spMkLst>
            <pc:docMk/>
            <pc:sldMk cId="1604728649" sldId="316"/>
            <ac:spMk id="3" creationId="{ECDE38EA-A71D-739A-E077-74CD9E25C91B}"/>
          </ac:spMkLst>
        </pc:spChg>
        <pc:spChg chg="mod">
          <ac:chgData name="Yili Lin" userId="4f5ea914-e9ae-44cc-983b-ec5bd1f2dd00" providerId="ADAL" clId="{0AF2C295-E8A7-484A-8C67-AB00585024BB}" dt="2024-10-19T21:47:05.981" v="1396" actId="113"/>
          <ac:spMkLst>
            <pc:docMk/>
            <pc:sldMk cId="1604728649" sldId="316"/>
            <ac:spMk id="10" creationId="{F83746F7-416E-3D52-6FB9-077B188ABC39}"/>
          </ac:spMkLst>
        </pc:spChg>
        <pc:spChg chg="mod">
          <ac:chgData name="Yili Lin" userId="4f5ea914-e9ae-44cc-983b-ec5bd1f2dd00" providerId="ADAL" clId="{0AF2C295-E8A7-484A-8C67-AB00585024BB}" dt="2024-10-19T21:22:42.415" v="1327" actId="207"/>
          <ac:spMkLst>
            <pc:docMk/>
            <pc:sldMk cId="1604728649" sldId="316"/>
            <ac:spMk id="13" creationId="{64671207-51EC-91F5-B777-2B4D0ED487ED}"/>
          </ac:spMkLst>
        </pc:spChg>
      </pc:sldChg>
      <pc:sldChg chg="addSp modSp add mod">
        <pc:chgData name="Yili Lin" userId="4f5ea914-e9ae-44cc-983b-ec5bd1f2dd00" providerId="ADAL" clId="{0AF2C295-E8A7-484A-8C67-AB00585024BB}" dt="2024-10-20T00:41:21.891" v="1588" actId="1076"/>
        <pc:sldMkLst>
          <pc:docMk/>
          <pc:sldMk cId="1510963564" sldId="317"/>
        </pc:sldMkLst>
        <pc:spChg chg="mod">
          <ac:chgData name="Yili Lin" userId="4f5ea914-e9ae-44cc-983b-ec5bd1f2dd00" providerId="ADAL" clId="{0AF2C295-E8A7-484A-8C67-AB00585024BB}" dt="2024-10-20T00:41:21.891" v="1588" actId="1076"/>
          <ac:spMkLst>
            <pc:docMk/>
            <pc:sldMk cId="1510963564" sldId="317"/>
            <ac:spMk id="2" creationId="{67ADE210-04F2-C333-E82F-063748B5B191}"/>
          </ac:spMkLst>
        </pc:spChg>
        <pc:spChg chg="mod">
          <ac:chgData name="Yili Lin" userId="4f5ea914-e9ae-44cc-983b-ec5bd1f2dd00" providerId="ADAL" clId="{0AF2C295-E8A7-484A-8C67-AB00585024BB}" dt="2024-10-19T22:27:21.102" v="1468" actId="113"/>
          <ac:spMkLst>
            <pc:docMk/>
            <pc:sldMk cId="1510963564" sldId="317"/>
            <ac:spMk id="3" creationId="{ECDE38EA-A71D-739A-E077-74CD9E25C91B}"/>
          </ac:spMkLst>
        </pc:spChg>
        <pc:spChg chg="add mod">
          <ac:chgData name="Yili Lin" userId="4f5ea914-e9ae-44cc-983b-ec5bd1f2dd00" providerId="ADAL" clId="{0AF2C295-E8A7-484A-8C67-AB00585024BB}" dt="2024-10-19T21:21:06.605" v="1320"/>
          <ac:spMkLst>
            <pc:docMk/>
            <pc:sldMk cId="1510963564" sldId="317"/>
            <ac:spMk id="4" creationId="{7B77F1AF-DA5D-9E98-6DA5-26452D4AF1E5}"/>
          </ac:spMkLst>
        </pc:spChg>
        <pc:spChg chg="add mod">
          <ac:chgData name="Yili Lin" userId="4f5ea914-e9ae-44cc-983b-ec5bd1f2dd00" providerId="ADAL" clId="{0AF2C295-E8A7-484A-8C67-AB00585024BB}" dt="2024-10-19T22:25:43.797" v="1446"/>
          <ac:spMkLst>
            <pc:docMk/>
            <pc:sldMk cId="1510963564" sldId="317"/>
            <ac:spMk id="5" creationId="{1BAA94B5-CD2E-76EF-4100-FB099F8CB72E}"/>
          </ac:spMkLst>
        </pc:spChg>
        <pc:spChg chg="mod">
          <ac:chgData name="Yili Lin" userId="4f5ea914-e9ae-44cc-983b-ec5bd1f2dd00" providerId="ADAL" clId="{0AF2C295-E8A7-484A-8C67-AB00585024BB}" dt="2024-10-19T22:27:58.207" v="1476" actId="113"/>
          <ac:spMkLst>
            <pc:docMk/>
            <pc:sldMk cId="1510963564" sldId="317"/>
            <ac:spMk id="10" creationId="{F83746F7-416E-3D52-6FB9-077B188ABC39}"/>
          </ac:spMkLst>
        </pc:spChg>
        <pc:spChg chg="add mod">
          <ac:chgData name="Yili Lin" userId="4f5ea914-e9ae-44cc-983b-ec5bd1f2dd00" providerId="ADAL" clId="{0AF2C295-E8A7-484A-8C67-AB00585024BB}" dt="2024-10-19T22:25:52.426" v="1447"/>
          <ac:spMkLst>
            <pc:docMk/>
            <pc:sldMk cId="1510963564" sldId="317"/>
            <ac:spMk id="12" creationId="{AB5E81BC-3DD0-AA10-D2EB-264A96E3C344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1:58.412" v="1597" actId="478"/>
        <pc:sldMkLst>
          <pc:docMk/>
          <pc:sldMk cId="3633126537" sldId="318"/>
        </pc:sldMkLst>
        <pc:spChg chg="del">
          <ac:chgData name="Yili Lin" userId="4f5ea914-e9ae-44cc-983b-ec5bd1f2dd00" providerId="ADAL" clId="{0AF2C295-E8A7-484A-8C67-AB00585024BB}" dt="2024-10-20T00:41:54.547" v="1595" actId="478"/>
          <ac:spMkLst>
            <pc:docMk/>
            <pc:sldMk cId="3633126537" sldId="318"/>
            <ac:spMk id="2" creationId="{67ADE210-04F2-C333-E82F-063748B5B191}"/>
          </ac:spMkLst>
        </pc:spChg>
        <pc:spChg chg="add del mod">
          <ac:chgData name="Yili Lin" userId="4f5ea914-e9ae-44cc-983b-ec5bd1f2dd00" providerId="ADAL" clId="{0AF2C295-E8A7-484A-8C67-AB00585024BB}" dt="2024-10-20T00:41:58.412" v="1597" actId="478"/>
          <ac:spMkLst>
            <pc:docMk/>
            <pc:sldMk cId="3633126537" sldId="318"/>
            <ac:spMk id="5" creationId="{EF8A47E8-1FEC-007B-1E6D-4322E7DA1A86}"/>
          </ac:spMkLst>
        </pc:spChg>
        <pc:spChg chg="add mod">
          <ac:chgData name="Yili Lin" userId="4f5ea914-e9ae-44cc-983b-ec5bd1f2dd00" providerId="ADAL" clId="{0AF2C295-E8A7-484A-8C67-AB00585024BB}" dt="2024-10-20T00:41:55.007" v="1596"/>
          <ac:spMkLst>
            <pc:docMk/>
            <pc:sldMk cId="3633126537" sldId="318"/>
            <ac:spMk id="12" creationId="{8B926DA4-F0A4-634E-D67B-1F767E23EAAE}"/>
          </ac:spMkLst>
        </pc:spChg>
      </pc:sldChg>
      <pc:sldChg chg="addSp delSp modSp add mod ord">
        <pc:chgData name="Yili Lin" userId="4f5ea914-e9ae-44cc-983b-ec5bd1f2dd00" providerId="ADAL" clId="{0AF2C295-E8A7-484A-8C67-AB00585024BB}" dt="2024-10-20T00:41:33.620" v="1591" actId="478"/>
        <pc:sldMkLst>
          <pc:docMk/>
          <pc:sldMk cId="176179732" sldId="319"/>
        </pc:sldMkLst>
        <pc:spChg chg="del">
          <ac:chgData name="Yili Lin" userId="4f5ea914-e9ae-44cc-983b-ec5bd1f2dd00" providerId="ADAL" clId="{0AF2C295-E8A7-484A-8C67-AB00585024BB}" dt="2024-10-20T00:41:29.401" v="1589" actId="478"/>
          <ac:spMkLst>
            <pc:docMk/>
            <pc:sldMk cId="176179732" sldId="319"/>
            <ac:spMk id="2" creationId="{67ADE210-04F2-C333-E82F-063748B5B191}"/>
          </ac:spMkLst>
        </pc:spChg>
        <pc:spChg chg="mod">
          <ac:chgData name="Yili Lin" userId="4f5ea914-e9ae-44cc-983b-ec5bd1f2dd00" providerId="ADAL" clId="{0AF2C295-E8A7-484A-8C67-AB00585024BB}" dt="2024-10-19T21:53:45" v="1420" actId="113"/>
          <ac:spMkLst>
            <pc:docMk/>
            <pc:sldMk cId="176179732" sldId="319"/>
            <ac:spMk id="3" creationId="{ECDE38EA-A71D-739A-E077-74CD9E25C91B}"/>
          </ac:spMkLst>
        </pc:spChg>
        <pc:spChg chg="add mod">
          <ac:chgData name="Yili Lin" userId="4f5ea914-e9ae-44cc-983b-ec5bd1f2dd00" providerId="ADAL" clId="{0AF2C295-E8A7-484A-8C67-AB00585024BB}" dt="2024-10-19T22:25:23.010" v="1445"/>
          <ac:spMkLst>
            <pc:docMk/>
            <pc:sldMk cId="176179732" sldId="319"/>
            <ac:spMk id="5" creationId="{DD16C805-E5F6-FF90-7152-87707DA55BA4}"/>
          </ac:spMkLst>
        </pc:spChg>
        <pc:spChg chg="mod">
          <ac:chgData name="Yili Lin" userId="4f5ea914-e9ae-44cc-983b-ec5bd1f2dd00" providerId="ADAL" clId="{0AF2C295-E8A7-484A-8C67-AB00585024BB}" dt="2024-10-19T22:23:21.637" v="1442" actId="113"/>
          <ac:spMkLst>
            <pc:docMk/>
            <pc:sldMk cId="176179732" sldId="319"/>
            <ac:spMk id="10" creationId="{F83746F7-416E-3D52-6FB9-077B188ABC39}"/>
          </ac:spMkLst>
        </pc:spChg>
        <pc:spChg chg="add del mod">
          <ac:chgData name="Yili Lin" userId="4f5ea914-e9ae-44cc-983b-ec5bd1f2dd00" providerId="ADAL" clId="{0AF2C295-E8A7-484A-8C67-AB00585024BB}" dt="2024-10-20T00:41:33.620" v="1591" actId="478"/>
          <ac:spMkLst>
            <pc:docMk/>
            <pc:sldMk cId="176179732" sldId="319"/>
            <ac:spMk id="14" creationId="{6A2288FE-7698-95DA-CAC0-B662FA2F8DFC}"/>
          </ac:spMkLst>
        </pc:spChg>
        <pc:spChg chg="add mod">
          <ac:chgData name="Yili Lin" userId="4f5ea914-e9ae-44cc-983b-ec5bd1f2dd00" providerId="ADAL" clId="{0AF2C295-E8A7-484A-8C67-AB00585024BB}" dt="2024-10-20T00:41:30.018" v="1590"/>
          <ac:spMkLst>
            <pc:docMk/>
            <pc:sldMk cId="176179732" sldId="319"/>
            <ac:spMk id="15" creationId="{A11E4302-89A8-EDAC-4CA1-1C9931C20546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0:41:43.112" v="1594" actId="478"/>
        <pc:sldMkLst>
          <pc:docMk/>
          <pc:sldMk cId="3031708362" sldId="320"/>
        </pc:sldMkLst>
        <pc:spChg chg="del">
          <ac:chgData name="Yili Lin" userId="4f5ea914-e9ae-44cc-983b-ec5bd1f2dd00" providerId="ADAL" clId="{0AF2C295-E8A7-484A-8C67-AB00585024BB}" dt="2024-10-20T00:41:37.664" v="1592" actId="478"/>
          <ac:spMkLst>
            <pc:docMk/>
            <pc:sldMk cId="3031708362" sldId="320"/>
            <ac:spMk id="2" creationId="{67ADE210-04F2-C333-E82F-063748B5B191}"/>
          </ac:spMkLst>
        </pc:spChg>
        <pc:spChg chg="add mod">
          <ac:chgData name="Yili Lin" userId="4f5ea914-e9ae-44cc-983b-ec5bd1f2dd00" providerId="ADAL" clId="{0AF2C295-E8A7-484A-8C67-AB00585024BB}" dt="2024-10-19T22:23:05.513" v="1439" actId="20577"/>
          <ac:spMkLst>
            <pc:docMk/>
            <pc:sldMk cId="3031708362" sldId="320"/>
            <ac:spMk id="4" creationId="{8FECFB8B-0F6A-5935-3215-3A01C2EF0D58}"/>
          </ac:spMkLst>
        </pc:spChg>
        <pc:spChg chg="add del mod">
          <ac:chgData name="Yili Lin" userId="4f5ea914-e9ae-44cc-983b-ec5bd1f2dd00" providerId="ADAL" clId="{0AF2C295-E8A7-484A-8C67-AB00585024BB}" dt="2024-10-20T00:41:43.112" v="1594" actId="478"/>
          <ac:spMkLst>
            <pc:docMk/>
            <pc:sldMk cId="3031708362" sldId="320"/>
            <ac:spMk id="12" creationId="{328AF3B5-10BB-5507-3A5F-EF53600730EF}"/>
          </ac:spMkLst>
        </pc:spChg>
        <pc:spChg chg="add mod">
          <ac:chgData name="Yili Lin" userId="4f5ea914-e9ae-44cc-983b-ec5bd1f2dd00" providerId="ADAL" clId="{0AF2C295-E8A7-484A-8C67-AB00585024BB}" dt="2024-10-20T00:41:38.567" v="1593"/>
          <ac:spMkLst>
            <pc:docMk/>
            <pc:sldMk cId="3031708362" sldId="320"/>
            <ac:spMk id="14" creationId="{3140E2C9-0D05-0245-5B1B-B469364EB0C3}"/>
          </ac:spMkLst>
        </pc:spChg>
      </pc:sldChg>
      <pc:sldChg chg="addSp delSp modSp add mod">
        <pc:chgData name="Yili Lin" userId="4f5ea914-e9ae-44cc-983b-ec5bd1f2dd00" providerId="ADAL" clId="{0AF2C295-E8A7-484A-8C67-AB00585024BB}" dt="2024-10-20T01:01:12.295" v="1775" actId="1076"/>
        <pc:sldMkLst>
          <pc:docMk/>
          <pc:sldMk cId="137667980" sldId="321"/>
        </pc:sldMkLst>
        <pc:spChg chg="mod">
          <ac:chgData name="Yili Lin" userId="4f5ea914-e9ae-44cc-983b-ec5bd1f2dd00" providerId="ADAL" clId="{0AF2C295-E8A7-484A-8C67-AB00585024BB}" dt="2024-10-20T00:41:07.957" v="1586" actId="1076"/>
          <ac:spMkLst>
            <pc:docMk/>
            <pc:sldMk cId="137667980" sldId="321"/>
            <ac:spMk id="2" creationId="{67ADE210-04F2-C333-E82F-063748B5B191}"/>
          </ac:spMkLst>
        </pc:spChg>
        <pc:spChg chg="add mod">
          <ac:chgData name="Yili Lin" userId="4f5ea914-e9ae-44cc-983b-ec5bd1f2dd00" providerId="ADAL" clId="{0AF2C295-E8A7-484A-8C67-AB00585024BB}" dt="2024-10-20T01:01:12.295" v="1775" actId="1076"/>
          <ac:spMkLst>
            <pc:docMk/>
            <pc:sldMk cId="137667980" sldId="321"/>
            <ac:spMk id="5" creationId="{B160A4C8-7194-0D14-19DD-6EC0C3358773}"/>
          </ac:spMkLst>
        </pc:spChg>
        <pc:spChg chg="del">
          <ac:chgData name="Yili Lin" userId="4f5ea914-e9ae-44cc-983b-ec5bd1f2dd00" providerId="ADAL" clId="{0AF2C295-E8A7-484A-8C67-AB00585024BB}" dt="2024-10-19T22:40:36.051" v="1585" actId="478"/>
          <ac:spMkLst>
            <pc:docMk/>
            <pc:sldMk cId="137667980" sldId="321"/>
            <ac:spMk id="6" creationId="{784C9A5A-4A77-7514-EE11-5D2A2135A8EB}"/>
          </ac:spMkLst>
        </pc:spChg>
        <pc:picChg chg="add mod">
          <ac:chgData name="Yili Lin" userId="4f5ea914-e9ae-44cc-983b-ec5bd1f2dd00" providerId="ADAL" clId="{0AF2C295-E8A7-484A-8C67-AB00585024BB}" dt="2024-10-20T00:48:44.570" v="1674"/>
          <ac:picMkLst>
            <pc:docMk/>
            <pc:sldMk cId="137667980" sldId="321"/>
            <ac:picMk id="4" creationId="{F460542E-081E-C947-AB0A-8468C05BF4FF}"/>
          </ac:picMkLst>
        </pc:picChg>
      </pc:sldChg>
      <pc:sldChg chg="add del">
        <pc:chgData name="Yili Lin" userId="4f5ea914-e9ae-44cc-983b-ec5bd1f2dd00" providerId="ADAL" clId="{0AF2C295-E8A7-484A-8C67-AB00585024BB}" dt="2024-10-19T22:40:17.621" v="1558" actId="47"/>
        <pc:sldMkLst>
          <pc:docMk/>
          <pc:sldMk cId="1913386475" sldId="322"/>
        </pc:sldMkLst>
      </pc:sldChg>
      <pc:sldChg chg="addSp delSp modSp add mod">
        <pc:chgData name="Yili Lin" userId="4f5ea914-e9ae-44cc-983b-ec5bd1f2dd00" providerId="ADAL" clId="{0AF2C295-E8A7-484A-8C67-AB00585024BB}" dt="2024-10-20T01:01:19.981" v="1776"/>
        <pc:sldMkLst>
          <pc:docMk/>
          <pc:sldMk cId="2912886809" sldId="322"/>
        </pc:sldMkLst>
        <pc:spChg chg="add mod">
          <ac:chgData name="Yili Lin" userId="4f5ea914-e9ae-44cc-983b-ec5bd1f2dd00" providerId="ADAL" clId="{0AF2C295-E8A7-484A-8C67-AB00585024BB}" dt="2024-10-20T01:01:19.981" v="1776"/>
          <ac:spMkLst>
            <pc:docMk/>
            <pc:sldMk cId="2912886809" sldId="322"/>
            <ac:spMk id="6" creationId="{9FB109C1-1E1D-7A78-4BDB-F6308DC60C15}"/>
          </ac:spMkLst>
        </pc:spChg>
        <pc:picChg chg="del">
          <ac:chgData name="Yili Lin" userId="4f5ea914-e9ae-44cc-983b-ec5bd1f2dd00" providerId="ADAL" clId="{0AF2C295-E8A7-484A-8C67-AB00585024BB}" dt="2024-10-20T00:45:00.512" v="1657" actId="478"/>
          <ac:picMkLst>
            <pc:docMk/>
            <pc:sldMk cId="2912886809" sldId="322"/>
            <ac:picMk id="4" creationId="{F460542E-081E-C947-AB0A-8468C05BF4FF}"/>
          </ac:picMkLst>
        </pc:picChg>
        <pc:picChg chg="add mod">
          <ac:chgData name="Yili Lin" userId="4f5ea914-e9ae-44cc-983b-ec5bd1f2dd00" providerId="ADAL" clId="{0AF2C295-E8A7-484A-8C67-AB00585024BB}" dt="2024-10-20T00:48:56.403" v="1676"/>
          <ac:picMkLst>
            <pc:docMk/>
            <pc:sldMk cId="2912886809" sldId="322"/>
            <ac:picMk id="5" creationId="{22661EEE-8C44-1987-F4AA-E4A33A0526F6}"/>
          </ac:picMkLst>
        </pc:picChg>
      </pc:sldChg>
      <pc:sldChg chg="addSp delSp modSp add mod">
        <pc:chgData name="Yili Lin" userId="4f5ea914-e9ae-44cc-983b-ec5bd1f2dd00" providerId="ADAL" clId="{0AF2C295-E8A7-484A-8C67-AB00585024BB}" dt="2024-10-20T01:04:26.069" v="1794"/>
        <pc:sldMkLst>
          <pc:docMk/>
          <pc:sldMk cId="1539278030" sldId="323"/>
        </pc:sldMkLst>
        <pc:spChg chg="add mod">
          <ac:chgData name="Yili Lin" userId="4f5ea914-e9ae-44cc-983b-ec5bd1f2dd00" providerId="ADAL" clId="{0AF2C295-E8A7-484A-8C67-AB00585024BB}" dt="2024-10-20T01:04:26.069" v="1794"/>
          <ac:spMkLst>
            <pc:docMk/>
            <pc:sldMk cId="1539278030" sldId="323"/>
            <ac:spMk id="17" creationId="{DC02EE69-E704-7013-5D79-B1CC224EEE46}"/>
          </ac:spMkLst>
        </pc:spChg>
        <pc:picChg chg="del">
          <ac:chgData name="Yili Lin" userId="4f5ea914-e9ae-44cc-983b-ec5bd1f2dd00" providerId="ADAL" clId="{0AF2C295-E8A7-484A-8C67-AB00585024BB}" dt="2024-10-20T00:45:59.846" v="1661" actId="478"/>
          <ac:picMkLst>
            <pc:docMk/>
            <pc:sldMk cId="1539278030" sldId="323"/>
            <ac:picMk id="4" creationId="{F460542E-081E-C947-AB0A-8468C05BF4FF}"/>
          </ac:picMkLst>
        </pc:picChg>
        <pc:picChg chg="add del">
          <ac:chgData name="Yili Lin" userId="4f5ea914-e9ae-44cc-983b-ec5bd1f2dd00" providerId="ADAL" clId="{0AF2C295-E8A7-484A-8C67-AB00585024BB}" dt="2024-10-20T00:46:42.222" v="1663" actId="478"/>
          <ac:picMkLst>
            <pc:docMk/>
            <pc:sldMk cId="1539278030" sldId="323"/>
            <ac:picMk id="5" creationId="{D212094B-C255-2DB0-AEED-A66E2A16DEFA}"/>
          </ac:picMkLst>
        </pc:picChg>
        <pc:picChg chg="add del mod">
          <ac:chgData name="Yili Lin" userId="4f5ea914-e9ae-44cc-983b-ec5bd1f2dd00" providerId="ADAL" clId="{0AF2C295-E8A7-484A-8C67-AB00585024BB}" dt="2024-10-20T01:01:45.303" v="1777" actId="478"/>
          <ac:picMkLst>
            <pc:docMk/>
            <pc:sldMk cId="1539278030" sldId="323"/>
            <ac:picMk id="10" creationId="{DE3175B9-9908-51B5-9251-7496D518DE53}"/>
          </ac:picMkLst>
        </pc:picChg>
        <pc:picChg chg="add del mod">
          <ac:chgData name="Yili Lin" userId="4f5ea914-e9ae-44cc-983b-ec5bd1f2dd00" providerId="ADAL" clId="{0AF2C295-E8A7-484A-8C67-AB00585024BB}" dt="2024-10-20T01:03:20.441" v="1786" actId="478"/>
          <ac:picMkLst>
            <pc:docMk/>
            <pc:sldMk cId="1539278030" sldId="323"/>
            <ac:picMk id="12" creationId="{1C9D7E29-B8CC-4089-F335-8FCC18BEF1ED}"/>
          </ac:picMkLst>
        </pc:picChg>
        <pc:picChg chg="add mod">
          <ac:chgData name="Yili Lin" userId="4f5ea914-e9ae-44cc-983b-ec5bd1f2dd00" providerId="ADAL" clId="{0AF2C295-E8A7-484A-8C67-AB00585024BB}" dt="2024-10-20T01:04:06.062" v="1792" actId="14100"/>
          <ac:picMkLst>
            <pc:docMk/>
            <pc:sldMk cId="1539278030" sldId="323"/>
            <ac:picMk id="14" creationId="{07D4C16E-F2B1-F19D-3AA6-E3DBB21EC7AB}"/>
          </ac:picMkLst>
        </pc:picChg>
        <pc:picChg chg="add mod">
          <ac:chgData name="Yili Lin" userId="4f5ea914-e9ae-44cc-983b-ec5bd1f2dd00" providerId="ADAL" clId="{0AF2C295-E8A7-484A-8C67-AB00585024BB}" dt="2024-10-20T01:04:10.115" v="1793" actId="14100"/>
          <ac:picMkLst>
            <pc:docMk/>
            <pc:sldMk cId="1539278030" sldId="323"/>
            <ac:picMk id="16" creationId="{162E91B3-4AB7-F55D-ECAA-85F4E39F0B55}"/>
          </ac:picMkLst>
        </pc:picChg>
      </pc:sldChg>
      <pc:sldChg chg="addSp delSp modSp add mod">
        <pc:chgData name="Yili Lin" userId="4f5ea914-e9ae-44cc-983b-ec5bd1f2dd00" providerId="ADAL" clId="{0AF2C295-E8A7-484A-8C67-AB00585024BB}" dt="2024-10-20T01:04:28.742" v="1795"/>
        <pc:sldMkLst>
          <pc:docMk/>
          <pc:sldMk cId="1301221755" sldId="324"/>
        </pc:sldMkLst>
        <pc:spChg chg="add mod">
          <ac:chgData name="Yili Lin" userId="4f5ea914-e9ae-44cc-983b-ec5bd1f2dd00" providerId="ADAL" clId="{0AF2C295-E8A7-484A-8C67-AB00585024BB}" dt="2024-10-20T01:04:28.742" v="1795"/>
          <ac:spMkLst>
            <pc:docMk/>
            <pc:sldMk cId="1301221755" sldId="324"/>
            <ac:spMk id="6" creationId="{59FAC485-E354-3542-2218-4313046ABFBE}"/>
          </ac:spMkLst>
        </pc:spChg>
        <pc:picChg chg="del">
          <ac:chgData name="Yili Lin" userId="4f5ea914-e9ae-44cc-983b-ec5bd1f2dd00" providerId="ADAL" clId="{0AF2C295-E8A7-484A-8C67-AB00585024BB}" dt="2024-10-20T00:47:19.136" v="1667" actId="478"/>
          <ac:picMkLst>
            <pc:docMk/>
            <pc:sldMk cId="1301221755" sldId="324"/>
            <ac:picMk id="4" creationId="{F460542E-081E-C947-AB0A-8468C05BF4FF}"/>
          </ac:picMkLst>
        </pc:picChg>
        <pc:picChg chg="add mod">
          <ac:chgData name="Yili Lin" userId="4f5ea914-e9ae-44cc-983b-ec5bd1f2dd00" providerId="ADAL" clId="{0AF2C295-E8A7-484A-8C67-AB00585024BB}" dt="2024-10-20T00:49:12.547" v="1680"/>
          <ac:picMkLst>
            <pc:docMk/>
            <pc:sldMk cId="1301221755" sldId="324"/>
            <ac:picMk id="5" creationId="{BD573544-8D3D-2036-B38F-9DA77DF53422}"/>
          </ac:picMkLst>
        </pc:picChg>
      </pc:sldChg>
      <pc:sldChg chg="addSp delSp modSp add mod">
        <pc:chgData name="Yili Lin" userId="4f5ea914-e9ae-44cc-983b-ec5bd1f2dd00" providerId="ADAL" clId="{0AF2C295-E8A7-484A-8C67-AB00585024BB}" dt="2024-10-20T01:04:30.758" v="1796"/>
        <pc:sldMkLst>
          <pc:docMk/>
          <pc:sldMk cId="1985135259" sldId="325"/>
        </pc:sldMkLst>
        <pc:spChg chg="add mod">
          <ac:chgData name="Yili Lin" userId="4f5ea914-e9ae-44cc-983b-ec5bd1f2dd00" providerId="ADAL" clId="{0AF2C295-E8A7-484A-8C67-AB00585024BB}" dt="2024-10-20T01:04:30.758" v="1796"/>
          <ac:spMkLst>
            <pc:docMk/>
            <pc:sldMk cId="1985135259" sldId="325"/>
            <ac:spMk id="6" creationId="{6797114B-1A59-EA15-7C21-59457AD50704}"/>
          </ac:spMkLst>
        </pc:spChg>
        <pc:picChg chg="del">
          <ac:chgData name="Yili Lin" userId="4f5ea914-e9ae-44cc-983b-ec5bd1f2dd00" providerId="ADAL" clId="{0AF2C295-E8A7-484A-8C67-AB00585024BB}" dt="2024-10-20T00:49:46.289" v="1681" actId="478"/>
          <ac:picMkLst>
            <pc:docMk/>
            <pc:sldMk cId="1985135259" sldId="325"/>
            <ac:picMk id="4" creationId="{F460542E-081E-C947-AB0A-8468C05BF4FF}"/>
          </ac:picMkLst>
        </pc:picChg>
        <pc:picChg chg="add mod">
          <ac:chgData name="Yili Lin" userId="4f5ea914-e9ae-44cc-983b-ec5bd1f2dd00" providerId="ADAL" clId="{0AF2C295-E8A7-484A-8C67-AB00585024BB}" dt="2024-10-20T00:50:11.750" v="1686" actId="208"/>
          <ac:picMkLst>
            <pc:docMk/>
            <pc:sldMk cId="1985135259" sldId="325"/>
            <ac:picMk id="5" creationId="{437C38DD-C449-ECFA-3AC3-D5F57EDEB799}"/>
          </ac:picMkLst>
        </pc:picChg>
      </pc:sldChg>
      <pc:sldChg chg="add del">
        <pc:chgData name="Yili Lin" userId="4f5ea914-e9ae-44cc-983b-ec5bd1f2dd00" providerId="ADAL" clId="{0AF2C295-E8A7-484A-8C67-AB00585024BB}" dt="2024-10-20T00:50:18.834" v="1687" actId="47"/>
        <pc:sldMkLst>
          <pc:docMk/>
          <pc:sldMk cId="4009721756" sldId="326"/>
        </pc:sldMkLst>
      </pc:sldChg>
      <pc:sldChg chg="add del">
        <pc:chgData name="Yili Lin" userId="4f5ea914-e9ae-44cc-983b-ec5bd1f2dd00" providerId="ADAL" clId="{0AF2C295-E8A7-484A-8C67-AB00585024BB}" dt="2024-10-20T00:50:19.794" v="1688" actId="47"/>
        <pc:sldMkLst>
          <pc:docMk/>
          <pc:sldMk cId="2071192413" sldId="327"/>
        </pc:sldMkLst>
      </pc:sldChg>
    </pc:docChg>
  </pc:docChgLst>
  <pc:docChgLst>
    <pc:chgData name="Yili Lin" userId="4f5ea914-e9ae-44cc-983b-ec5bd1f2dd00" providerId="ADAL" clId="{B29C233F-BA63-4E25-9591-B943E64C8DEA}"/>
    <pc:docChg chg="undo custSel addSld delSld modSld">
      <pc:chgData name="Yili Lin" userId="4f5ea914-e9ae-44cc-983b-ec5bd1f2dd00" providerId="ADAL" clId="{B29C233F-BA63-4E25-9591-B943E64C8DEA}" dt="2024-10-18T16:44:07.229" v="264" actId="120"/>
      <pc:docMkLst>
        <pc:docMk/>
      </pc:docMkLst>
      <pc:sldChg chg="modSp mod">
        <pc:chgData name="Yili Lin" userId="4f5ea914-e9ae-44cc-983b-ec5bd1f2dd00" providerId="ADAL" clId="{B29C233F-BA63-4E25-9591-B943E64C8DEA}" dt="2024-10-18T16:44:07.229" v="264" actId="120"/>
        <pc:sldMkLst>
          <pc:docMk/>
          <pc:sldMk cId="2968628858" sldId="260"/>
        </pc:sldMkLst>
        <pc:spChg chg="mod">
          <ac:chgData name="Yili Lin" userId="4f5ea914-e9ae-44cc-983b-ec5bd1f2dd00" providerId="ADAL" clId="{B29C233F-BA63-4E25-9591-B943E64C8DEA}" dt="2024-10-18T16:44:07.229" v="264" actId="120"/>
          <ac:spMkLst>
            <pc:docMk/>
            <pc:sldMk cId="2968628858" sldId="260"/>
            <ac:spMk id="7" creationId="{A9199008-FA7F-E626-60CB-AC2CECA62B96}"/>
          </ac:spMkLst>
        </pc:spChg>
      </pc:sldChg>
      <pc:sldChg chg="del">
        <pc:chgData name="Yili Lin" userId="4f5ea914-e9ae-44cc-983b-ec5bd1f2dd00" providerId="ADAL" clId="{B29C233F-BA63-4E25-9591-B943E64C8DEA}" dt="2024-10-18T15:04:55.117" v="41" actId="47"/>
        <pc:sldMkLst>
          <pc:docMk/>
          <pc:sldMk cId="2207275922" sldId="261"/>
        </pc:sldMkLst>
      </pc:sldChg>
      <pc:sldChg chg="delSp modSp mod">
        <pc:chgData name="Yili Lin" userId="4f5ea914-e9ae-44cc-983b-ec5bd1f2dd00" providerId="ADAL" clId="{B29C233F-BA63-4E25-9591-B943E64C8DEA}" dt="2024-10-18T15:37:41.456" v="168" actId="122"/>
        <pc:sldMkLst>
          <pc:docMk/>
          <pc:sldMk cId="594291713" sldId="262"/>
        </pc:sldMkLst>
        <pc:spChg chg="mod">
          <ac:chgData name="Yili Lin" userId="4f5ea914-e9ae-44cc-983b-ec5bd1f2dd00" providerId="ADAL" clId="{B29C233F-BA63-4E25-9591-B943E64C8DEA}" dt="2024-10-18T15:31:48.102" v="128" actId="122"/>
          <ac:spMkLst>
            <pc:docMk/>
            <pc:sldMk cId="594291713" sldId="262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5:37:41.456" v="168" actId="122"/>
          <ac:spMkLst>
            <pc:docMk/>
            <pc:sldMk cId="594291713" sldId="262"/>
            <ac:spMk id="4" creationId="{D234F0D4-037D-6FE3-A9CC-6DEF9BD5D337}"/>
          </ac:spMkLst>
        </pc:spChg>
        <pc:spChg chg="del">
          <ac:chgData name="Yili Lin" userId="4f5ea914-e9ae-44cc-983b-ec5bd1f2dd00" providerId="ADAL" clId="{B29C233F-BA63-4E25-9591-B943E64C8DEA}" dt="2024-10-18T15:03:01.775" v="10" actId="478"/>
          <ac:spMkLst>
            <pc:docMk/>
            <pc:sldMk cId="594291713" sldId="262"/>
            <ac:spMk id="5" creationId="{32C9D8B1-2623-FF0C-0823-D39B699D87F6}"/>
          </ac:spMkLst>
        </pc:spChg>
      </pc:sldChg>
      <pc:sldChg chg="addSp delSp modSp mod">
        <pc:chgData name="Yili Lin" userId="4f5ea914-e9ae-44cc-983b-ec5bd1f2dd00" providerId="ADAL" clId="{B29C233F-BA63-4E25-9591-B943E64C8DEA}" dt="2024-10-18T15:36:19.791" v="158" actId="20577"/>
        <pc:sldMkLst>
          <pc:docMk/>
          <pc:sldMk cId="2601327196" sldId="265"/>
        </pc:sldMkLst>
        <pc:spChg chg="mod">
          <ac:chgData name="Yili Lin" userId="4f5ea914-e9ae-44cc-983b-ec5bd1f2dd00" providerId="ADAL" clId="{B29C233F-BA63-4E25-9591-B943E64C8DEA}" dt="2024-10-18T15:36:19.791" v="158" actId="20577"/>
          <ac:spMkLst>
            <pc:docMk/>
            <pc:sldMk cId="2601327196" sldId="265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5:21:30.737" v="98" actId="2710"/>
          <ac:spMkLst>
            <pc:docMk/>
            <pc:sldMk cId="2601327196" sldId="265"/>
            <ac:spMk id="3" creationId="{8A0D0725-7971-ACBE-B7D1-BA12F3BABC5A}"/>
          </ac:spMkLst>
        </pc:spChg>
        <pc:spChg chg="del mod">
          <ac:chgData name="Yili Lin" userId="4f5ea914-e9ae-44cc-983b-ec5bd1f2dd00" providerId="ADAL" clId="{B29C233F-BA63-4E25-9591-B943E64C8DEA}" dt="2024-10-18T15:20:47.644" v="91" actId="478"/>
          <ac:spMkLst>
            <pc:docMk/>
            <pc:sldMk cId="2601327196" sldId="265"/>
            <ac:spMk id="4" creationId="{D234F0D4-037D-6FE3-A9CC-6DEF9BD5D337}"/>
          </ac:spMkLst>
        </pc:spChg>
        <pc:spChg chg="del">
          <ac:chgData name="Yili Lin" userId="4f5ea914-e9ae-44cc-983b-ec5bd1f2dd00" providerId="ADAL" clId="{B29C233F-BA63-4E25-9591-B943E64C8DEA}" dt="2024-10-18T15:17:16.023" v="87" actId="478"/>
          <ac:spMkLst>
            <pc:docMk/>
            <pc:sldMk cId="2601327196" sldId="265"/>
            <ac:spMk id="6" creationId="{46D99062-6CD1-E5C0-384C-BE864EDADE1D}"/>
          </ac:spMkLst>
        </pc:spChg>
        <pc:spChg chg="add del mod">
          <ac:chgData name="Yili Lin" userId="4f5ea914-e9ae-44cc-983b-ec5bd1f2dd00" providerId="ADAL" clId="{B29C233F-BA63-4E25-9591-B943E64C8DEA}" dt="2024-10-18T15:21:00.007" v="94" actId="478"/>
          <ac:spMkLst>
            <pc:docMk/>
            <pc:sldMk cId="2601327196" sldId="265"/>
            <ac:spMk id="10" creationId="{C68AAA65-D7E3-17E9-479E-8C2319F0F5B2}"/>
          </ac:spMkLst>
        </pc:spChg>
        <pc:spChg chg="add mod">
          <ac:chgData name="Yili Lin" userId="4f5ea914-e9ae-44cc-983b-ec5bd1f2dd00" providerId="ADAL" clId="{B29C233F-BA63-4E25-9591-B943E64C8DEA}" dt="2024-10-18T15:22:59.066" v="115" actId="14100"/>
          <ac:spMkLst>
            <pc:docMk/>
            <pc:sldMk cId="2601327196" sldId="265"/>
            <ac:spMk id="11" creationId="{7901FBC4-36C2-2C51-C6EB-BA719845BBD8}"/>
          </ac:spMkLst>
        </pc:spChg>
        <pc:picChg chg="del">
          <ac:chgData name="Yili Lin" userId="4f5ea914-e9ae-44cc-983b-ec5bd1f2dd00" providerId="ADAL" clId="{B29C233F-BA63-4E25-9591-B943E64C8DEA}" dt="2024-10-18T15:17:14.181" v="86" actId="478"/>
          <ac:picMkLst>
            <pc:docMk/>
            <pc:sldMk cId="2601327196" sldId="265"/>
            <ac:picMk id="5" creationId="{2737A4D4-42F4-55BE-8477-FF5150BB1F00}"/>
          </ac:picMkLst>
        </pc:picChg>
        <pc:picChg chg="add mod ord">
          <ac:chgData name="Yili Lin" userId="4f5ea914-e9ae-44cc-983b-ec5bd1f2dd00" providerId="ADAL" clId="{B29C233F-BA63-4E25-9591-B943E64C8DEA}" dt="2024-10-18T15:23:40.640" v="120" actId="14100"/>
          <ac:picMkLst>
            <pc:docMk/>
            <pc:sldMk cId="2601327196" sldId="265"/>
            <ac:picMk id="13" creationId="{09802049-F8C1-43EC-C35A-F5711B40CEEB}"/>
          </ac:picMkLst>
        </pc:picChg>
      </pc:sldChg>
      <pc:sldChg chg="addSp delSp modSp mod">
        <pc:chgData name="Yili Lin" userId="4f5ea914-e9ae-44cc-983b-ec5bd1f2dd00" providerId="ADAL" clId="{B29C233F-BA63-4E25-9591-B943E64C8DEA}" dt="2024-10-18T15:35:26.899" v="157" actId="14100"/>
        <pc:sldMkLst>
          <pc:docMk/>
          <pc:sldMk cId="3181568235" sldId="266"/>
        </pc:sldMkLst>
        <pc:spChg chg="mod">
          <ac:chgData name="Yili Lin" userId="4f5ea914-e9ae-44cc-983b-ec5bd1f2dd00" providerId="ADAL" clId="{B29C233F-BA63-4E25-9591-B943E64C8DEA}" dt="2024-10-18T15:33:33.878" v="139" actId="20577"/>
          <ac:spMkLst>
            <pc:docMk/>
            <pc:sldMk cId="3181568235" sldId="266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5:35:15.339" v="154" actId="113"/>
          <ac:spMkLst>
            <pc:docMk/>
            <pc:sldMk cId="3181568235" sldId="266"/>
            <ac:spMk id="3" creationId="{A9D44C33-87C0-0259-0D90-83DF4B3E2CF9}"/>
          </ac:spMkLst>
        </pc:spChg>
        <pc:spChg chg="del">
          <ac:chgData name="Yili Lin" userId="4f5ea914-e9ae-44cc-983b-ec5bd1f2dd00" providerId="ADAL" clId="{B29C233F-BA63-4E25-9591-B943E64C8DEA}" dt="2024-10-18T15:29:30.151" v="125" actId="478"/>
          <ac:spMkLst>
            <pc:docMk/>
            <pc:sldMk cId="3181568235" sldId="266"/>
            <ac:spMk id="4" creationId="{D234F0D4-037D-6FE3-A9CC-6DEF9BD5D337}"/>
          </ac:spMkLst>
        </pc:spChg>
        <pc:spChg chg="add mod">
          <ac:chgData name="Yili Lin" userId="4f5ea914-e9ae-44cc-983b-ec5bd1f2dd00" providerId="ADAL" clId="{B29C233F-BA63-4E25-9591-B943E64C8DEA}" dt="2024-10-18T15:35:26.899" v="157" actId="14100"/>
          <ac:spMkLst>
            <pc:docMk/>
            <pc:sldMk cId="3181568235" sldId="266"/>
            <ac:spMk id="5" creationId="{C71EEBDD-A8F3-8B88-3D8C-B264231B3AB5}"/>
          </ac:spMkLst>
        </pc:spChg>
        <pc:spChg chg="add mod">
          <ac:chgData name="Yili Lin" userId="4f5ea914-e9ae-44cc-983b-ec5bd1f2dd00" providerId="ADAL" clId="{B29C233F-BA63-4E25-9591-B943E64C8DEA}" dt="2024-10-18T15:35:22.988" v="156" actId="113"/>
          <ac:spMkLst>
            <pc:docMk/>
            <pc:sldMk cId="3181568235" sldId="266"/>
            <ac:spMk id="6" creationId="{D92A8601-7217-32EB-CE08-EADD1346CACA}"/>
          </ac:spMkLst>
        </pc:spChg>
      </pc:sldChg>
      <pc:sldChg chg="del">
        <pc:chgData name="Yili Lin" userId="4f5ea914-e9ae-44cc-983b-ec5bd1f2dd00" providerId="ADAL" clId="{B29C233F-BA63-4E25-9591-B943E64C8DEA}" dt="2024-10-18T16:43:42.386" v="254" actId="47"/>
        <pc:sldMkLst>
          <pc:docMk/>
          <pc:sldMk cId="3673408588" sldId="270"/>
        </pc:sldMkLst>
      </pc:sldChg>
      <pc:sldChg chg="del">
        <pc:chgData name="Yili Lin" userId="4f5ea914-e9ae-44cc-983b-ec5bd1f2dd00" providerId="ADAL" clId="{B29C233F-BA63-4E25-9591-B943E64C8DEA}" dt="2024-10-18T16:43:42.651" v="255" actId="47"/>
        <pc:sldMkLst>
          <pc:docMk/>
          <pc:sldMk cId="222614630" sldId="273"/>
        </pc:sldMkLst>
      </pc:sldChg>
      <pc:sldChg chg="del">
        <pc:chgData name="Yili Lin" userId="4f5ea914-e9ae-44cc-983b-ec5bd1f2dd00" providerId="ADAL" clId="{B29C233F-BA63-4E25-9591-B943E64C8DEA}" dt="2024-10-18T16:43:43.953" v="258" actId="47"/>
        <pc:sldMkLst>
          <pc:docMk/>
          <pc:sldMk cId="1265576952" sldId="275"/>
        </pc:sldMkLst>
      </pc:sldChg>
      <pc:sldChg chg="del">
        <pc:chgData name="Yili Lin" userId="4f5ea914-e9ae-44cc-983b-ec5bd1f2dd00" providerId="ADAL" clId="{B29C233F-BA63-4E25-9591-B943E64C8DEA}" dt="2024-10-18T16:43:44.708" v="259" actId="47"/>
        <pc:sldMkLst>
          <pc:docMk/>
          <pc:sldMk cId="998840017" sldId="276"/>
        </pc:sldMkLst>
      </pc:sldChg>
      <pc:sldChg chg="del">
        <pc:chgData name="Yili Lin" userId="4f5ea914-e9ae-44cc-983b-ec5bd1f2dd00" providerId="ADAL" clId="{B29C233F-BA63-4E25-9591-B943E64C8DEA}" dt="2024-10-18T16:43:43.143" v="256" actId="47"/>
        <pc:sldMkLst>
          <pc:docMk/>
          <pc:sldMk cId="2881115547" sldId="278"/>
        </pc:sldMkLst>
      </pc:sldChg>
      <pc:sldChg chg="del">
        <pc:chgData name="Yili Lin" userId="4f5ea914-e9ae-44cc-983b-ec5bd1f2dd00" providerId="ADAL" clId="{B29C233F-BA63-4E25-9591-B943E64C8DEA}" dt="2024-10-18T16:43:43.441" v="257" actId="47"/>
        <pc:sldMkLst>
          <pc:docMk/>
          <pc:sldMk cId="1820311266" sldId="279"/>
        </pc:sldMkLst>
      </pc:sldChg>
      <pc:sldChg chg="del">
        <pc:chgData name="Yili Lin" userId="4f5ea914-e9ae-44cc-983b-ec5bd1f2dd00" providerId="ADAL" clId="{B29C233F-BA63-4E25-9591-B943E64C8DEA}" dt="2024-10-18T16:43:41.967" v="253" actId="47"/>
        <pc:sldMkLst>
          <pc:docMk/>
          <pc:sldMk cId="1032621426" sldId="287"/>
        </pc:sldMkLst>
      </pc:sldChg>
      <pc:sldChg chg="addSp delSp modSp add mod">
        <pc:chgData name="Yili Lin" userId="4f5ea914-e9ae-44cc-983b-ec5bd1f2dd00" providerId="ADAL" clId="{B29C233F-BA63-4E25-9591-B943E64C8DEA}" dt="2024-10-18T15:21:45.911" v="101" actId="113"/>
        <pc:sldMkLst>
          <pc:docMk/>
          <pc:sldMk cId="1976327700" sldId="288"/>
        </pc:sldMkLst>
        <pc:spChg chg="mod">
          <ac:chgData name="Yili Lin" userId="4f5ea914-e9ae-44cc-983b-ec5bd1f2dd00" providerId="ADAL" clId="{B29C233F-BA63-4E25-9591-B943E64C8DEA}" dt="2024-10-18T15:08:39.041" v="45" actId="14100"/>
          <ac:spMkLst>
            <pc:docMk/>
            <pc:sldMk cId="1976327700" sldId="288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5:13:12.508" v="82" actId="1076"/>
          <ac:spMkLst>
            <pc:docMk/>
            <pc:sldMk cId="1976327700" sldId="288"/>
            <ac:spMk id="3" creationId="{13038CA2-C1BA-D778-1B45-960B4F3668C9}"/>
          </ac:spMkLst>
        </pc:spChg>
        <pc:spChg chg="mod">
          <ac:chgData name="Yili Lin" userId="4f5ea914-e9ae-44cc-983b-ec5bd1f2dd00" providerId="ADAL" clId="{B29C233F-BA63-4E25-9591-B943E64C8DEA}" dt="2024-10-18T15:09:54.678" v="56" actId="2710"/>
          <ac:spMkLst>
            <pc:docMk/>
            <pc:sldMk cId="1976327700" sldId="288"/>
            <ac:spMk id="4" creationId="{D234F0D4-037D-6FE3-A9CC-6DEF9BD5D337}"/>
          </ac:spMkLst>
        </pc:spChg>
        <pc:spChg chg="add del mod">
          <ac:chgData name="Yili Lin" userId="4f5ea914-e9ae-44cc-983b-ec5bd1f2dd00" providerId="ADAL" clId="{B29C233F-BA63-4E25-9591-B943E64C8DEA}" dt="2024-10-18T15:12:14.366" v="72" actId="478"/>
          <ac:spMkLst>
            <pc:docMk/>
            <pc:sldMk cId="1976327700" sldId="288"/>
            <ac:spMk id="5" creationId="{54479C75-E7A7-FF8A-FA24-F498B25FFD3B}"/>
          </ac:spMkLst>
        </pc:spChg>
        <pc:spChg chg="add mod">
          <ac:chgData name="Yili Lin" userId="4f5ea914-e9ae-44cc-983b-ec5bd1f2dd00" providerId="ADAL" clId="{B29C233F-BA63-4E25-9591-B943E64C8DEA}" dt="2024-10-18T15:21:45.911" v="101" actId="113"/>
          <ac:spMkLst>
            <pc:docMk/>
            <pc:sldMk cId="1976327700" sldId="288"/>
            <ac:spMk id="6" creationId="{47D5E2A3-559B-BDCA-1938-9389CE8582F3}"/>
          </ac:spMkLst>
        </pc:spChg>
      </pc:sldChg>
      <pc:sldChg chg="add del">
        <pc:chgData name="Yili Lin" userId="4f5ea914-e9ae-44cc-983b-ec5bd1f2dd00" providerId="ADAL" clId="{B29C233F-BA63-4E25-9591-B943E64C8DEA}" dt="2024-10-18T15:04:54.524" v="40" actId="47"/>
        <pc:sldMkLst>
          <pc:docMk/>
          <pc:sldMk cId="795675617" sldId="289"/>
        </pc:sldMkLst>
      </pc:sldChg>
      <pc:sldChg chg="addSp delSp modSp add mod">
        <pc:chgData name="Yili Lin" userId="4f5ea914-e9ae-44cc-983b-ec5bd1f2dd00" providerId="ADAL" clId="{B29C233F-BA63-4E25-9591-B943E64C8DEA}" dt="2024-10-18T16:10:28.882" v="189" actId="167"/>
        <pc:sldMkLst>
          <pc:docMk/>
          <pc:sldMk cId="2463295861" sldId="289"/>
        </pc:sldMkLst>
        <pc:spChg chg="mod">
          <ac:chgData name="Yili Lin" userId="4f5ea914-e9ae-44cc-983b-ec5bd1f2dd00" providerId="ADAL" clId="{B29C233F-BA63-4E25-9591-B943E64C8DEA}" dt="2024-10-18T15:37:08.644" v="164" actId="255"/>
          <ac:spMkLst>
            <pc:docMk/>
            <pc:sldMk cId="2463295861" sldId="289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5:38:29.641" v="176" actId="5793"/>
          <ac:spMkLst>
            <pc:docMk/>
            <pc:sldMk cId="2463295861" sldId="289"/>
            <ac:spMk id="4" creationId="{D234F0D4-037D-6FE3-A9CC-6DEF9BD5D337}"/>
          </ac:spMkLst>
        </pc:spChg>
        <pc:picChg chg="add del mod ord">
          <ac:chgData name="Yili Lin" userId="4f5ea914-e9ae-44cc-983b-ec5bd1f2dd00" providerId="ADAL" clId="{B29C233F-BA63-4E25-9591-B943E64C8DEA}" dt="2024-10-18T16:10:15.790" v="185" actId="478"/>
          <ac:picMkLst>
            <pc:docMk/>
            <pc:sldMk cId="2463295861" sldId="289"/>
            <ac:picMk id="5" creationId="{07BE1C35-0843-F22A-1B64-32D792A1FE77}"/>
          </ac:picMkLst>
        </pc:picChg>
        <pc:picChg chg="add mod ord">
          <ac:chgData name="Yili Lin" userId="4f5ea914-e9ae-44cc-983b-ec5bd1f2dd00" providerId="ADAL" clId="{B29C233F-BA63-4E25-9591-B943E64C8DEA}" dt="2024-10-18T16:10:28.882" v="189" actId="167"/>
          <ac:picMkLst>
            <pc:docMk/>
            <pc:sldMk cId="2463295861" sldId="289"/>
            <ac:picMk id="10" creationId="{3A9FC488-3C2C-6E46-595B-3334C94C750C}"/>
          </ac:picMkLst>
        </pc:picChg>
      </pc:sldChg>
      <pc:sldChg chg="modSp add mod">
        <pc:chgData name="Yili Lin" userId="4f5ea914-e9ae-44cc-983b-ec5bd1f2dd00" providerId="ADAL" clId="{B29C233F-BA63-4E25-9591-B943E64C8DEA}" dt="2024-10-18T16:17:22.890" v="199" actId="5793"/>
        <pc:sldMkLst>
          <pc:docMk/>
          <pc:sldMk cId="2386122998" sldId="290"/>
        </pc:sldMkLst>
        <pc:spChg chg="mod">
          <ac:chgData name="Yili Lin" userId="4f5ea914-e9ae-44cc-983b-ec5bd1f2dd00" providerId="ADAL" clId="{B29C233F-BA63-4E25-9591-B943E64C8DEA}" dt="2024-10-18T15:46:49.231" v="184" actId="255"/>
          <ac:spMkLst>
            <pc:docMk/>
            <pc:sldMk cId="2386122998" sldId="290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17:22.890" v="199" actId="5793"/>
          <ac:spMkLst>
            <pc:docMk/>
            <pc:sldMk cId="2386122998" sldId="290"/>
            <ac:spMk id="4" creationId="{D234F0D4-037D-6FE3-A9CC-6DEF9BD5D337}"/>
          </ac:spMkLst>
        </pc:spChg>
      </pc:sldChg>
      <pc:sldChg chg="add del">
        <pc:chgData name="Yili Lin" userId="4f5ea914-e9ae-44cc-983b-ec5bd1f2dd00" providerId="ADAL" clId="{B29C233F-BA63-4E25-9591-B943E64C8DEA}" dt="2024-10-18T16:25:26.018" v="201"/>
        <pc:sldMkLst>
          <pc:docMk/>
          <pc:sldMk cId="1467735038" sldId="291"/>
        </pc:sldMkLst>
      </pc:sldChg>
      <pc:sldChg chg="modSp add mod">
        <pc:chgData name="Yili Lin" userId="4f5ea914-e9ae-44cc-983b-ec5bd1f2dd00" providerId="ADAL" clId="{B29C233F-BA63-4E25-9591-B943E64C8DEA}" dt="2024-10-18T16:26:54.304" v="216"/>
        <pc:sldMkLst>
          <pc:docMk/>
          <pc:sldMk cId="3289846262" sldId="291"/>
        </pc:sldMkLst>
        <pc:spChg chg="mod">
          <ac:chgData name="Yili Lin" userId="4f5ea914-e9ae-44cc-983b-ec5bd1f2dd00" providerId="ADAL" clId="{B29C233F-BA63-4E25-9591-B943E64C8DEA}" dt="2024-10-18T16:25:46.472" v="209" actId="255"/>
          <ac:spMkLst>
            <pc:docMk/>
            <pc:sldMk cId="3289846262" sldId="291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26:54.304" v="216"/>
          <ac:spMkLst>
            <pc:docMk/>
            <pc:sldMk cId="3289846262" sldId="291"/>
            <ac:spMk id="4" creationId="{D234F0D4-037D-6FE3-A9CC-6DEF9BD5D337}"/>
          </ac:spMkLst>
        </pc:spChg>
      </pc:sldChg>
      <pc:sldChg chg="modSp add mod">
        <pc:chgData name="Yili Lin" userId="4f5ea914-e9ae-44cc-983b-ec5bd1f2dd00" providerId="ADAL" clId="{B29C233F-BA63-4E25-9591-B943E64C8DEA}" dt="2024-10-18T16:32:58.833" v="226"/>
        <pc:sldMkLst>
          <pc:docMk/>
          <pc:sldMk cId="2535522220" sldId="292"/>
        </pc:sldMkLst>
        <pc:spChg chg="mod">
          <ac:chgData name="Yili Lin" userId="4f5ea914-e9ae-44cc-983b-ec5bd1f2dd00" providerId="ADAL" clId="{B29C233F-BA63-4E25-9591-B943E64C8DEA}" dt="2024-10-18T16:31:41.016" v="219" actId="255"/>
          <ac:spMkLst>
            <pc:docMk/>
            <pc:sldMk cId="2535522220" sldId="292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32:58.833" v="226"/>
          <ac:spMkLst>
            <pc:docMk/>
            <pc:sldMk cId="2535522220" sldId="292"/>
            <ac:spMk id="4" creationId="{D234F0D4-037D-6FE3-A9CC-6DEF9BD5D337}"/>
          </ac:spMkLst>
        </pc:spChg>
      </pc:sldChg>
      <pc:sldChg chg="addSp modSp add mod">
        <pc:chgData name="Yili Lin" userId="4f5ea914-e9ae-44cc-983b-ec5bd1f2dd00" providerId="ADAL" clId="{B29C233F-BA63-4E25-9591-B943E64C8DEA}" dt="2024-10-18T16:37:46.698" v="243" actId="113"/>
        <pc:sldMkLst>
          <pc:docMk/>
          <pc:sldMk cId="702321742" sldId="293"/>
        </pc:sldMkLst>
        <pc:spChg chg="mod">
          <ac:chgData name="Yili Lin" userId="4f5ea914-e9ae-44cc-983b-ec5bd1f2dd00" providerId="ADAL" clId="{B29C233F-BA63-4E25-9591-B943E64C8DEA}" dt="2024-10-18T16:36:08.755" v="229" actId="255"/>
          <ac:spMkLst>
            <pc:docMk/>
            <pc:sldMk cId="702321742" sldId="293"/>
            <ac:spMk id="2" creationId="{67ADE210-04F2-C333-E82F-063748B5B191}"/>
          </ac:spMkLst>
        </pc:spChg>
        <pc:spChg chg="add mod">
          <ac:chgData name="Yili Lin" userId="4f5ea914-e9ae-44cc-983b-ec5bd1f2dd00" providerId="ADAL" clId="{B29C233F-BA63-4E25-9591-B943E64C8DEA}" dt="2024-10-18T16:37:46.698" v="243" actId="113"/>
          <ac:spMkLst>
            <pc:docMk/>
            <pc:sldMk cId="702321742" sldId="293"/>
            <ac:spMk id="3" creationId="{EB7BB988-50CA-8160-E184-A74FC7718336}"/>
          </ac:spMkLst>
        </pc:spChg>
        <pc:spChg chg="mod">
          <ac:chgData name="Yili Lin" userId="4f5ea914-e9ae-44cc-983b-ec5bd1f2dd00" providerId="ADAL" clId="{B29C233F-BA63-4E25-9591-B943E64C8DEA}" dt="2024-10-18T16:36:53.284" v="230" actId="20577"/>
          <ac:spMkLst>
            <pc:docMk/>
            <pc:sldMk cId="702321742" sldId="293"/>
            <ac:spMk id="4" creationId="{D234F0D4-037D-6FE3-A9CC-6DEF9BD5D337}"/>
          </ac:spMkLst>
        </pc:spChg>
        <pc:spChg chg="add mod">
          <ac:chgData name="Yili Lin" userId="4f5ea914-e9ae-44cc-983b-ec5bd1f2dd00" providerId="ADAL" clId="{B29C233F-BA63-4E25-9591-B943E64C8DEA}" dt="2024-10-18T16:37:41.849" v="242" actId="20577"/>
          <ac:spMkLst>
            <pc:docMk/>
            <pc:sldMk cId="702321742" sldId="293"/>
            <ac:spMk id="5" creationId="{0BC5D47E-20E7-02FC-9092-2EAD4C72D1BA}"/>
          </ac:spMkLst>
        </pc:spChg>
      </pc:sldChg>
      <pc:sldChg chg="modSp add mod">
        <pc:chgData name="Yili Lin" userId="4f5ea914-e9ae-44cc-983b-ec5bd1f2dd00" providerId="ADAL" clId="{B29C233F-BA63-4E25-9591-B943E64C8DEA}" dt="2024-10-18T16:40:39.253" v="251"/>
        <pc:sldMkLst>
          <pc:docMk/>
          <pc:sldMk cId="3083862975" sldId="294"/>
        </pc:sldMkLst>
        <pc:spChg chg="mod">
          <ac:chgData name="Yili Lin" userId="4f5ea914-e9ae-44cc-983b-ec5bd1f2dd00" providerId="ADAL" clId="{B29C233F-BA63-4E25-9591-B943E64C8DEA}" dt="2024-10-18T16:39:52.174" v="246" actId="255"/>
          <ac:spMkLst>
            <pc:docMk/>
            <pc:sldMk cId="3083862975" sldId="294"/>
            <ac:spMk id="2" creationId="{67ADE210-04F2-C333-E82F-063748B5B191}"/>
          </ac:spMkLst>
        </pc:spChg>
        <pc:spChg chg="mod">
          <ac:chgData name="Yili Lin" userId="4f5ea914-e9ae-44cc-983b-ec5bd1f2dd00" providerId="ADAL" clId="{B29C233F-BA63-4E25-9591-B943E64C8DEA}" dt="2024-10-18T16:40:39.253" v="251"/>
          <ac:spMkLst>
            <pc:docMk/>
            <pc:sldMk cId="3083862975" sldId="294"/>
            <ac:spMk id="4" creationId="{D234F0D4-037D-6FE3-A9CC-6DEF9BD5D337}"/>
          </ac:spMkLst>
        </pc:spChg>
      </pc:sldChg>
      <pc:sldChg chg="add del">
        <pc:chgData name="Yili Lin" userId="4f5ea914-e9ae-44cc-983b-ec5bd1f2dd00" providerId="ADAL" clId="{B29C233F-BA63-4E25-9591-B943E64C8DEA}" dt="2024-10-18T16:43:41.321" v="252" actId="47"/>
        <pc:sldMkLst>
          <pc:docMk/>
          <pc:sldMk cId="444535722" sldId="295"/>
        </pc:sldMkLst>
      </pc:sldChg>
    </pc:docChg>
  </pc:docChgLst>
  <pc:docChgLst>
    <pc:chgData name="Yili Lin" userId="4f5ea914-e9ae-44cc-983b-ec5bd1f2dd00" providerId="ADAL" clId="{BB6F69BF-18BF-4462-8D8A-DD541785D96B}"/>
    <pc:docChg chg="undo custSel addSld delSld">
      <pc:chgData name="Yili Lin" userId="4f5ea914-e9ae-44cc-983b-ec5bd1f2dd00" providerId="ADAL" clId="{BB6F69BF-18BF-4462-8D8A-DD541785D96B}" dt="2024-10-21T02:28:19.030" v="28" actId="47"/>
      <pc:docMkLst>
        <pc:docMk/>
      </pc:docMkLst>
      <pc:sldChg chg="add del">
        <pc:chgData name="Yili Lin" userId="4f5ea914-e9ae-44cc-983b-ec5bd1f2dd00" providerId="ADAL" clId="{BB6F69BF-18BF-4462-8D8A-DD541785D96B}" dt="2024-10-21T02:27:56.304" v="5" actId="47"/>
        <pc:sldMkLst>
          <pc:docMk/>
          <pc:sldMk cId="1539278030" sldId="323"/>
        </pc:sldMkLst>
      </pc:sldChg>
      <pc:sldChg chg="del">
        <pc:chgData name="Yili Lin" userId="4f5ea914-e9ae-44cc-983b-ec5bd1f2dd00" providerId="ADAL" clId="{BB6F69BF-18BF-4462-8D8A-DD541785D96B}" dt="2024-10-21T02:27:49.412" v="0" actId="47"/>
        <pc:sldMkLst>
          <pc:docMk/>
          <pc:sldMk cId="2654977428" sldId="326"/>
        </pc:sldMkLst>
      </pc:sldChg>
      <pc:sldChg chg="del">
        <pc:chgData name="Yili Lin" userId="4f5ea914-e9ae-44cc-983b-ec5bd1f2dd00" providerId="ADAL" clId="{BB6F69BF-18BF-4462-8D8A-DD541785D96B}" dt="2024-10-21T02:27:52.590" v="1" actId="47"/>
        <pc:sldMkLst>
          <pc:docMk/>
          <pc:sldMk cId="1626515274" sldId="329"/>
        </pc:sldMkLst>
      </pc:sldChg>
      <pc:sldChg chg="del">
        <pc:chgData name="Yili Lin" userId="4f5ea914-e9ae-44cc-983b-ec5bd1f2dd00" providerId="ADAL" clId="{BB6F69BF-18BF-4462-8D8A-DD541785D96B}" dt="2024-10-21T02:27:53.083" v="2" actId="47"/>
        <pc:sldMkLst>
          <pc:docMk/>
          <pc:sldMk cId="643660680" sldId="330"/>
        </pc:sldMkLst>
      </pc:sldChg>
      <pc:sldChg chg="del">
        <pc:chgData name="Yili Lin" userId="4f5ea914-e9ae-44cc-983b-ec5bd1f2dd00" providerId="ADAL" clId="{BB6F69BF-18BF-4462-8D8A-DD541785D96B}" dt="2024-10-21T02:27:53.271" v="3" actId="47"/>
        <pc:sldMkLst>
          <pc:docMk/>
          <pc:sldMk cId="2660236462" sldId="331"/>
        </pc:sldMkLst>
      </pc:sldChg>
      <pc:sldChg chg="del">
        <pc:chgData name="Yili Lin" userId="4f5ea914-e9ae-44cc-983b-ec5bd1f2dd00" providerId="ADAL" clId="{BB6F69BF-18BF-4462-8D8A-DD541785D96B}" dt="2024-10-21T02:27:59.052" v="6" actId="47"/>
        <pc:sldMkLst>
          <pc:docMk/>
          <pc:sldMk cId="3277768002" sldId="332"/>
        </pc:sldMkLst>
      </pc:sldChg>
      <pc:sldChg chg="del">
        <pc:chgData name="Yili Lin" userId="4f5ea914-e9ae-44cc-983b-ec5bd1f2dd00" providerId="ADAL" clId="{BB6F69BF-18BF-4462-8D8A-DD541785D96B}" dt="2024-10-21T02:27:59.653" v="7" actId="47"/>
        <pc:sldMkLst>
          <pc:docMk/>
          <pc:sldMk cId="1667388270" sldId="333"/>
        </pc:sldMkLst>
      </pc:sldChg>
      <pc:sldChg chg="del">
        <pc:chgData name="Yili Lin" userId="4f5ea914-e9ae-44cc-983b-ec5bd1f2dd00" providerId="ADAL" clId="{BB6F69BF-18BF-4462-8D8A-DD541785D96B}" dt="2024-10-21T02:28:00.455" v="8" actId="47"/>
        <pc:sldMkLst>
          <pc:docMk/>
          <pc:sldMk cId="2358671395" sldId="334"/>
        </pc:sldMkLst>
      </pc:sldChg>
      <pc:sldChg chg="del">
        <pc:chgData name="Yili Lin" userId="4f5ea914-e9ae-44cc-983b-ec5bd1f2dd00" providerId="ADAL" clId="{BB6F69BF-18BF-4462-8D8A-DD541785D96B}" dt="2024-10-21T02:28:01.118" v="9" actId="47"/>
        <pc:sldMkLst>
          <pc:docMk/>
          <pc:sldMk cId="3776812449" sldId="335"/>
        </pc:sldMkLst>
      </pc:sldChg>
      <pc:sldChg chg="del">
        <pc:chgData name="Yili Lin" userId="4f5ea914-e9ae-44cc-983b-ec5bd1f2dd00" providerId="ADAL" clId="{BB6F69BF-18BF-4462-8D8A-DD541785D96B}" dt="2024-10-21T02:28:01.710" v="10" actId="47"/>
        <pc:sldMkLst>
          <pc:docMk/>
          <pc:sldMk cId="129454474" sldId="336"/>
        </pc:sldMkLst>
      </pc:sldChg>
      <pc:sldChg chg="del">
        <pc:chgData name="Yili Lin" userId="4f5ea914-e9ae-44cc-983b-ec5bd1f2dd00" providerId="ADAL" clId="{BB6F69BF-18BF-4462-8D8A-DD541785D96B}" dt="2024-10-21T02:28:02.298" v="11" actId="47"/>
        <pc:sldMkLst>
          <pc:docMk/>
          <pc:sldMk cId="439946229" sldId="337"/>
        </pc:sldMkLst>
      </pc:sldChg>
      <pc:sldChg chg="del">
        <pc:chgData name="Yili Lin" userId="4f5ea914-e9ae-44cc-983b-ec5bd1f2dd00" providerId="ADAL" clId="{BB6F69BF-18BF-4462-8D8A-DD541785D96B}" dt="2024-10-21T02:28:09.225" v="17" actId="47"/>
        <pc:sldMkLst>
          <pc:docMk/>
          <pc:sldMk cId="487874879" sldId="338"/>
        </pc:sldMkLst>
      </pc:sldChg>
      <pc:sldChg chg="del">
        <pc:chgData name="Yili Lin" userId="4f5ea914-e9ae-44cc-983b-ec5bd1f2dd00" providerId="ADAL" clId="{BB6F69BF-18BF-4462-8D8A-DD541785D96B}" dt="2024-10-21T02:28:05.033" v="12" actId="47"/>
        <pc:sldMkLst>
          <pc:docMk/>
          <pc:sldMk cId="3523833425" sldId="341"/>
        </pc:sldMkLst>
      </pc:sldChg>
      <pc:sldChg chg="del">
        <pc:chgData name="Yili Lin" userId="4f5ea914-e9ae-44cc-983b-ec5bd1f2dd00" providerId="ADAL" clId="{BB6F69BF-18BF-4462-8D8A-DD541785D96B}" dt="2024-10-21T02:28:05.442" v="13" actId="47"/>
        <pc:sldMkLst>
          <pc:docMk/>
          <pc:sldMk cId="3173203541" sldId="342"/>
        </pc:sldMkLst>
      </pc:sldChg>
      <pc:sldChg chg="del">
        <pc:chgData name="Yili Lin" userId="4f5ea914-e9ae-44cc-983b-ec5bd1f2dd00" providerId="ADAL" clId="{BB6F69BF-18BF-4462-8D8A-DD541785D96B}" dt="2024-10-21T02:28:05.934" v="14" actId="47"/>
        <pc:sldMkLst>
          <pc:docMk/>
          <pc:sldMk cId="897226918" sldId="343"/>
        </pc:sldMkLst>
      </pc:sldChg>
      <pc:sldChg chg="del">
        <pc:chgData name="Yili Lin" userId="4f5ea914-e9ae-44cc-983b-ec5bd1f2dd00" providerId="ADAL" clId="{BB6F69BF-18BF-4462-8D8A-DD541785D96B}" dt="2024-10-21T02:28:06.358" v="15" actId="47"/>
        <pc:sldMkLst>
          <pc:docMk/>
          <pc:sldMk cId="4288358471" sldId="344"/>
        </pc:sldMkLst>
      </pc:sldChg>
      <pc:sldChg chg="del">
        <pc:chgData name="Yili Lin" userId="4f5ea914-e9ae-44cc-983b-ec5bd1f2dd00" providerId="ADAL" clId="{BB6F69BF-18BF-4462-8D8A-DD541785D96B}" dt="2024-10-21T02:28:06.833" v="16" actId="47"/>
        <pc:sldMkLst>
          <pc:docMk/>
          <pc:sldMk cId="3668172462" sldId="345"/>
        </pc:sldMkLst>
      </pc:sldChg>
      <pc:sldChg chg="del">
        <pc:chgData name="Yili Lin" userId="4f5ea914-e9ae-44cc-983b-ec5bd1f2dd00" providerId="ADAL" clId="{BB6F69BF-18BF-4462-8D8A-DD541785D96B}" dt="2024-10-21T02:28:09.554" v="18" actId="47"/>
        <pc:sldMkLst>
          <pc:docMk/>
          <pc:sldMk cId="2018794603" sldId="346"/>
        </pc:sldMkLst>
      </pc:sldChg>
      <pc:sldChg chg="del">
        <pc:chgData name="Yili Lin" userId="4f5ea914-e9ae-44cc-983b-ec5bd1f2dd00" providerId="ADAL" clId="{BB6F69BF-18BF-4462-8D8A-DD541785D96B}" dt="2024-10-21T02:28:09.920" v="19" actId="47"/>
        <pc:sldMkLst>
          <pc:docMk/>
          <pc:sldMk cId="2751789861" sldId="347"/>
        </pc:sldMkLst>
      </pc:sldChg>
      <pc:sldChg chg="del">
        <pc:chgData name="Yili Lin" userId="4f5ea914-e9ae-44cc-983b-ec5bd1f2dd00" providerId="ADAL" clId="{BB6F69BF-18BF-4462-8D8A-DD541785D96B}" dt="2024-10-21T02:28:11.367" v="21" actId="47"/>
        <pc:sldMkLst>
          <pc:docMk/>
          <pc:sldMk cId="2689416042" sldId="348"/>
        </pc:sldMkLst>
      </pc:sldChg>
      <pc:sldChg chg="del">
        <pc:chgData name="Yili Lin" userId="4f5ea914-e9ae-44cc-983b-ec5bd1f2dd00" providerId="ADAL" clId="{BB6F69BF-18BF-4462-8D8A-DD541785D96B}" dt="2024-10-21T02:28:11.810" v="22" actId="47"/>
        <pc:sldMkLst>
          <pc:docMk/>
          <pc:sldMk cId="1881416151" sldId="349"/>
        </pc:sldMkLst>
      </pc:sldChg>
      <pc:sldChg chg="del">
        <pc:chgData name="Yili Lin" userId="4f5ea914-e9ae-44cc-983b-ec5bd1f2dd00" providerId="ADAL" clId="{BB6F69BF-18BF-4462-8D8A-DD541785D96B}" dt="2024-10-21T02:28:12.793" v="24" actId="47"/>
        <pc:sldMkLst>
          <pc:docMk/>
          <pc:sldMk cId="579748496" sldId="350"/>
        </pc:sldMkLst>
      </pc:sldChg>
      <pc:sldChg chg="del">
        <pc:chgData name="Yili Lin" userId="4f5ea914-e9ae-44cc-983b-ec5bd1f2dd00" providerId="ADAL" clId="{BB6F69BF-18BF-4462-8D8A-DD541785D96B}" dt="2024-10-21T02:28:10.980" v="20" actId="47"/>
        <pc:sldMkLst>
          <pc:docMk/>
          <pc:sldMk cId="3564860842" sldId="351"/>
        </pc:sldMkLst>
      </pc:sldChg>
      <pc:sldChg chg="del">
        <pc:chgData name="Yili Lin" userId="4f5ea914-e9ae-44cc-983b-ec5bd1f2dd00" providerId="ADAL" clId="{BB6F69BF-18BF-4462-8D8A-DD541785D96B}" dt="2024-10-21T02:28:12.204" v="23" actId="47"/>
        <pc:sldMkLst>
          <pc:docMk/>
          <pc:sldMk cId="574806770" sldId="353"/>
        </pc:sldMkLst>
      </pc:sldChg>
      <pc:sldChg chg="del">
        <pc:chgData name="Yili Lin" userId="4f5ea914-e9ae-44cc-983b-ec5bd1f2dd00" providerId="ADAL" clId="{BB6F69BF-18BF-4462-8D8A-DD541785D96B}" dt="2024-10-21T02:28:14.979" v="25" actId="47"/>
        <pc:sldMkLst>
          <pc:docMk/>
          <pc:sldMk cId="4173936546" sldId="354"/>
        </pc:sldMkLst>
      </pc:sldChg>
      <pc:sldChg chg="del">
        <pc:chgData name="Yili Lin" userId="4f5ea914-e9ae-44cc-983b-ec5bd1f2dd00" providerId="ADAL" clId="{BB6F69BF-18BF-4462-8D8A-DD541785D96B}" dt="2024-10-21T02:28:15.754" v="26" actId="47"/>
        <pc:sldMkLst>
          <pc:docMk/>
          <pc:sldMk cId="1167422152" sldId="355"/>
        </pc:sldMkLst>
      </pc:sldChg>
      <pc:sldChg chg="del">
        <pc:chgData name="Yili Lin" userId="4f5ea914-e9ae-44cc-983b-ec5bd1f2dd00" providerId="ADAL" clId="{BB6F69BF-18BF-4462-8D8A-DD541785D96B}" dt="2024-10-21T02:28:17.592" v="27" actId="47"/>
        <pc:sldMkLst>
          <pc:docMk/>
          <pc:sldMk cId="3762307521" sldId="356"/>
        </pc:sldMkLst>
      </pc:sldChg>
      <pc:sldChg chg="del">
        <pc:chgData name="Yili Lin" userId="4f5ea914-e9ae-44cc-983b-ec5bd1f2dd00" providerId="ADAL" clId="{BB6F69BF-18BF-4462-8D8A-DD541785D96B}" dt="2024-10-21T02:28:19.030" v="28" actId="47"/>
        <pc:sldMkLst>
          <pc:docMk/>
          <pc:sldMk cId="3757089914" sldId="357"/>
        </pc:sldMkLst>
      </pc:sldChg>
    </pc:docChg>
  </pc:docChgLst>
  <pc:docChgLst>
    <pc:chgData name="Yili Lin" userId="4f5ea914-e9ae-44cc-983b-ec5bd1f2dd00" providerId="ADAL" clId="{2EA3E859-3DF5-4347-A089-AA0D403E43EC}"/>
    <pc:docChg chg="modSld">
      <pc:chgData name="Yili Lin" userId="4f5ea914-e9ae-44cc-983b-ec5bd1f2dd00" providerId="ADAL" clId="{2EA3E859-3DF5-4347-A089-AA0D403E43EC}" dt="2024-09-22T00:25:43.067" v="0" actId="113"/>
      <pc:docMkLst>
        <pc:docMk/>
      </pc:docMkLst>
      <pc:sldChg chg="modSp mod">
        <pc:chgData name="Yili Lin" userId="4f5ea914-e9ae-44cc-983b-ec5bd1f2dd00" providerId="ADAL" clId="{2EA3E859-3DF5-4347-A089-AA0D403E43EC}" dt="2024-09-22T00:25:43.067" v="0" actId="113"/>
        <pc:sldMkLst>
          <pc:docMk/>
          <pc:sldMk cId="2737744211" sldId="280"/>
        </pc:sldMkLst>
        <pc:spChg chg="mod">
          <ac:chgData name="Yili Lin" userId="4f5ea914-e9ae-44cc-983b-ec5bd1f2dd00" providerId="ADAL" clId="{2EA3E859-3DF5-4347-A089-AA0D403E43EC}" dt="2024-09-22T00:25:43.067" v="0" actId="113"/>
          <ac:spMkLst>
            <pc:docMk/>
            <pc:sldMk cId="2737744211" sldId="280"/>
            <ac:spMk id="4" creationId="{A40E44AA-6E69-92B0-DEA9-60EE47C595D5}"/>
          </ac:spMkLst>
        </pc:spChg>
      </pc:sldChg>
    </pc:docChg>
  </pc:docChgLst>
  <pc:docChgLst>
    <pc:chgData name="Yili Lin" userId="4f5ea914-e9ae-44cc-983b-ec5bd1f2dd00" providerId="ADAL" clId="{5BE23AF2-118B-4BAF-A85D-FCC69C1BA122}"/>
    <pc:docChg chg="undo redo custSel addSld delSld modSld">
      <pc:chgData name="Yili Lin" userId="4f5ea914-e9ae-44cc-983b-ec5bd1f2dd00" providerId="ADAL" clId="{5BE23AF2-118B-4BAF-A85D-FCC69C1BA122}" dt="2024-09-08T20:10:41.305" v="621" actId="122"/>
      <pc:docMkLst>
        <pc:docMk/>
      </pc:docMkLst>
      <pc:sldChg chg="del">
        <pc:chgData name="Yili Lin" userId="4f5ea914-e9ae-44cc-983b-ec5bd1f2dd00" providerId="ADAL" clId="{5BE23AF2-118B-4BAF-A85D-FCC69C1BA122}" dt="2024-09-08T15:54:16.315" v="1" actId="47"/>
        <pc:sldMkLst>
          <pc:docMk/>
          <pc:sldMk cId="1765512352" sldId="256"/>
        </pc:sldMkLst>
      </pc:sldChg>
      <pc:sldChg chg="addSp delSp modSp mod">
        <pc:chgData name="Yili Lin" userId="4f5ea914-e9ae-44cc-983b-ec5bd1f2dd00" providerId="ADAL" clId="{5BE23AF2-118B-4BAF-A85D-FCC69C1BA122}" dt="2024-09-08T16:03:01.949" v="96" actId="20577"/>
        <pc:sldMkLst>
          <pc:docMk/>
          <pc:sldMk cId="3258622965" sldId="257"/>
        </pc:sldMkLst>
        <pc:spChg chg="mod">
          <ac:chgData name="Yili Lin" userId="4f5ea914-e9ae-44cc-983b-ec5bd1f2dd00" providerId="ADAL" clId="{5BE23AF2-118B-4BAF-A85D-FCC69C1BA122}" dt="2024-09-08T15:56:53.310" v="41" actId="113"/>
          <ac:spMkLst>
            <pc:docMk/>
            <pc:sldMk cId="3258622965" sldId="257"/>
            <ac:spMk id="2" creationId="{67ADE210-04F2-C333-E82F-063748B5B191}"/>
          </ac:spMkLst>
        </pc:spChg>
        <pc:spChg chg="add mod">
          <ac:chgData name="Yili Lin" userId="4f5ea914-e9ae-44cc-983b-ec5bd1f2dd00" providerId="ADAL" clId="{5BE23AF2-118B-4BAF-A85D-FCC69C1BA122}" dt="2024-09-08T16:03:01.949" v="96" actId="20577"/>
          <ac:spMkLst>
            <pc:docMk/>
            <pc:sldMk cId="3258622965" sldId="257"/>
            <ac:spMk id="4" creationId="{D234F0D4-037D-6FE3-A9CC-6DEF9BD5D337}"/>
          </ac:spMkLst>
        </pc:spChg>
        <pc:spChg chg="add del mod">
          <ac:chgData name="Yili Lin" userId="4f5ea914-e9ae-44cc-983b-ec5bd1f2dd00" providerId="ADAL" clId="{5BE23AF2-118B-4BAF-A85D-FCC69C1BA122}" dt="2024-09-08T16:02:58.642" v="95" actId="478"/>
          <ac:spMkLst>
            <pc:docMk/>
            <pc:sldMk cId="3258622965" sldId="257"/>
            <ac:spMk id="5" creationId="{32C9D8B1-2623-FF0C-0823-D39B699D87F6}"/>
          </ac:spMkLst>
        </pc:spChg>
      </pc:sldChg>
      <pc:sldChg chg="del">
        <pc:chgData name="Yili Lin" userId="4f5ea914-e9ae-44cc-983b-ec5bd1f2dd00" providerId="ADAL" clId="{5BE23AF2-118B-4BAF-A85D-FCC69C1BA122}" dt="2024-09-08T16:27:03.499" v="184" actId="47"/>
        <pc:sldMkLst>
          <pc:docMk/>
          <pc:sldMk cId="2501647310" sldId="258"/>
        </pc:sldMkLst>
      </pc:sldChg>
      <pc:sldChg chg="del">
        <pc:chgData name="Yili Lin" userId="4f5ea914-e9ae-44cc-983b-ec5bd1f2dd00" providerId="ADAL" clId="{5BE23AF2-118B-4BAF-A85D-FCC69C1BA122}" dt="2024-09-08T18:21:05.101" v="482" actId="47"/>
        <pc:sldMkLst>
          <pc:docMk/>
          <pc:sldMk cId="1573825497" sldId="259"/>
        </pc:sldMkLst>
      </pc:sldChg>
      <pc:sldChg chg="modSp add mod">
        <pc:chgData name="Yili Lin" userId="4f5ea914-e9ae-44cc-983b-ec5bd1f2dd00" providerId="ADAL" clId="{5BE23AF2-118B-4BAF-A85D-FCC69C1BA122}" dt="2024-09-08T20:09:06.545" v="617" actId="113"/>
        <pc:sldMkLst>
          <pc:docMk/>
          <pc:sldMk cId="2968628858" sldId="260"/>
        </pc:sldMkLst>
        <pc:spChg chg="mod">
          <ac:chgData name="Yili Lin" userId="4f5ea914-e9ae-44cc-983b-ec5bd1f2dd00" providerId="ADAL" clId="{5BE23AF2-118B-4BAF-A85D-FCC69C1BA122}" dt="2024-09-08T20:09:06.545" v="617" actId="113"/>
          <ac:spMkLst>
            <pc:docMk/>
            <pc:sldMk cId="2968628858" sldId="260"/>
            <ac:spMk id="7" creationId="{A9199008-FA7F-E626-60CB-AC2CECA62B9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6:19:51.817" v="183" actId="14100"/>
        <pc:sldMkLst>
          <pc:docMk/>
          <pc:sldMk cId="2207275922" sldId="261"/>
        </pc:sldMkLst>
        <pc:spChg chg="mod">
          <ac:chgData name="Yili Lin" userId="4f5ea914-e9ae-44cc-983b-ec5bd1f2dd00" providerId="ADAL" clId="{5BE23AF2-118B-4BAF-A85D-FCC69C1BA122}" dt="2024-09-08T16:09:57.741" v="112" actId="20577"/>
          <ac:spMkLst>
            <pc:docMk/>
            <pc:sldMk cId="2207275922" sldId="261"/>
            <ac:spMk id="2" creationId="{67ADE210-04F2-C333-E82F-063748B5B191}"/>
          </ac:spMkLst>
        </pc:spChg>
        <pc:spChg chg="mod">
          <ac:chgData name="Yili Lin" userId="4f5ea914-e9ae-44cc-983b-ec5bd1f2dd00" providerId="ADAL" clId="{5BE23AF2-118B-4BAF-A85D-FCC69C1BA122}" dt="2024-09-08T16:14:10.028" v="152" actId="20577"/>
          <ac:spMkLst>
            <pc:docMk/>
            <pc:sldMk cId="2207275922" sldId="261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6:10:40.877" v="127" actId="478"/>
          <ac:spMkLst>
            <pc:docMk/>
            <pc:sldMk cId="2207275922" sldId="261"/>
            <ac:spMk id="5" creationId="{32C9D8B1-2623-FF0C-0823-D39B699D87F6}"/>
          </ac:spMkLst>
        </pc:spChg>
        <pc:spChg chg="add mod">
          <ac:chgData name="Yili Lin" userId="4f5ea914-e9ae-44cc-983b-ec5bd1f2dd00" providerId="ADAL" clId="{5BE23AF2-118B-4BAF-A85D-FCC69C1BA122}" dt="2024-09-08T16:19:51.817" v="183" actId="14100"/>
          <ac:spMkLst>
            <pc:docMk/>
            <pc:sldMk cId="2207275922" sldId="261"/>
            <ac:spMk id="12" creationId="{86799A2F-7659-0BF9-8DF1-6A93981D815A}"/>
          </ac:spMkLst>
        </pc:spChg>
        <pc:picChg chg="add del">
          <ac:chgData name="Yili Lin" userId="4f5ea914-e9ae-44cc-983b-ec5bd1f2dd00" providerId="ADAL" clId="{5BE23AF2-118B-4BAF-A85D-FCC69C1BA122}" dt="2024-09-08T16:15:45.064" v="155" actId="478"/>
          <ac:picMkLst>
            <pc:docMk/>
            <pc:sldMk cId="2207275922" sldId="261"/>
            <ac:picMk id="6" creationId="{816E3F20-57E2-FD02-409A-52DF6755B0A8}"/>
          </ac:picMkLst>
        </pc:picChg>
        <pc:picChg chg="add mod ord">
          <ac:chgData name="Yili Lin" userId="4f5ea914-e9ae-44cc-983b-ec5bd1f2dd00" providerId="ADAL" clId="{5BE23AF2-118B-4BAF-A85D-FCC69C1BA122}" dt="2024-09-08T16:19:46.985" v="181" actId="14100"/>
          <ac:picMkLst>
            <pc:docMk/>
            <pc:sldMk cId="2207275922" sldId="261"/>
            <ac:picMk id="11" creationId="{C0A9F356-B89E-8659-AA5B-C05512D8898A}"/>
          </ac:picMkLst>
        </pc:picChg>
      </pc:sldChg>
      <pc:sldChg chg="modSp add mod">
        <pc:chgData name="Yili Lin" userId="4f5ea914-e9ae-44cc-983b-ec5bd1f2dd00" providerId="ADAL" clId="{5BE23AF2-118B-4BAF-A85D-FCC69C1BA122}" dt="2024-09-08T19:55:16.774" v="483" actId="14100"/>
        <pc:sldMkLst>
          <pc:docMk/>
          <pc:sldMk cId="594291713" sldId="262"/>
        </pc:sldMkLst>
        <pc:spChg chg="mod">
          <ac:chgData name="Yili Lin" userId="4f5ea914-e9ae-44cc-983b-ec5bd1f2dd00" providerId="ADAL" clId="{5BE23AF2-118B-4BAF-A85D-FCC69C1BA122}" dt="2024-09-08T19:55:16.774" v="483" actId="14100"/>
          <ac:spMkLst>
            <pc:docMk/>
            <pc:sldMk cId="594291713" sldId="262"/>
            <ac:spMk id="5" creationId="{32C9D8B1-2623-FF0C-0823-D39B699D87F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9:55:28.404" v="488" actId="5793"/>
        <pc:sldMkLst>
          <pc:docMk/>
          <pc:sldMk cId="2060570052" sldId="263"/>
        </pc:sldMkLst>
        <pc:spChg chg="add mod">
          <ac:chgData name="Yili Lin" userId="4f5ea914-e9ae-44cc-983b-ec5bd1f2dd00" providerId="ADAL" clId="{5BE23AF2-118B-4BAF-A85D-FCC69C1BA122}" dt="2024-09-08T19:55:28.404" v="488" actId="5793"/>
          <ac:spMkLst>
            <pc:docMk/>
            <pc:sldMk cId="2060570052" sldId="263"/>
            <ac:spMk id="3" creationId="{6D4FD582-4B44-1F25-D8B8-A6425F80C692}"/>
          </ac:spMkLst>
        </pc:spChg>
        <pc:spChg chg="del mod">
          <ac:chgData name="Yili Lin" userId="4f5ea914-e9ae-44cc-983b-ec5bd1f2dd00" providerId="ADAL" clId="{5BE23AF2-118B-4BAF-A85D-FCC69C1BA122}" dt="2024-09-08T19:55:21.792" v="484" actId="478"/>
          <ac:spMkLst>
            <pc:docMk/>
            <pc:sldMk cId="2060570052" sldId="263"/>
            <ac:spMk id="5" creationId="{32C9D8B1-2623-FF0C-0823-D39B699D87F6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9:55:38.468" v="494" actId="5793"/>
        <pc:sldMkLst>
          <pc:docMk/>
          <pc:sldMk cId="3963550633" sldId="264"/>
        </pc:sldMkLst>
        <pc:spChg chg="add mod">
          <ac:chgData name="Yili Lin" userId="4f5ea914-e9ae-44cc-983b-ec5bd1f2dd00" providerId="ADAL" clId="{5BE23AF2-118B-4BAF-A85D-FCC69C1BA122}" dt="2024-09-08T19:55:38.468" v="494" actId="5793"/>
          <ac:spMkLst>
            <pc:docMk/>
            <pc:sldMk cId="3963550633" sldId="264"/>
            <ac:spMk id="3" creationId="{7A6ED16E-5E55-50E3-EBF9-62370AEF54DD}"/>
          </ac:spMkLst>
        </pc:spChg>
        <pc:spChg chg="del mod">
          <ac:chgData name="Yili Lin" userId="4f5ea914-e9ae-44cc-983b-ec5bd1f2dd00" providerId="ADAL" clId="{5BE23AF2-118B-4BAF-A85D-FCC69C1BA122}" dt="2024-09-08T19:55:31.685" v="489" actId="478"/>
          <ac:spMkLst>
            <pc:docMk/>
            <pc:sldMk cId="3963550633" sldId="264"/>
            <ac:spMk id="5" creationId="{32C9D8B1-2623-FF0C-0823-D39B699D87F6}"/>
          </ac:spMkLst>
        </pc:spChg>
      </pc:sldChg>
      <pc:sldChg chg="addSp modSp add mod">
        <pc:chgData name="Yili Lin" userId="4f5ea914-e9ae-44cc-983b-ec5bd1f2dd00" providerId="ADAL" clId="{5BE23AF2-118B-4BAF-A85D-FCC69C1BA122}" dt="2024-09-08T16:19:33.139" v="180" actId="14100"/>
        <pc:sldMkLst>
          <pc:docMk/>
          <pc:sldMk cId="2601327196" sldId="265"/>
        </pc:sldMkLst>
        <pc:spChg chg="mod">
          <ac:chgData name="Yili Lin" userId="4f5ea914-e9ae-44cc-983b-ec5bd1f2dd00" providerId="ADAL" clId="{5BE23AF2-118B-4BAF-A85D-FCC69C1BA122}" dt="2024-09-08T16:14:15.263" v="153" actId="20577"/>
          <ac:spMkLst>
            <pc:docMk/>
            <pc:sldMk cId="2601327196" sldId="265"/>
            <ac:spMk id="4" creationId="{D234F0D4-037D-6FE3-A9CC-6DEF9BD5D337}"/>
          </ac:spMkLst>
        </pc:spChg>
        <pc:spChg chg="add mod">
          <ac:chgData name="Yili Lin" userId="4f5ea914-e9ae-44cc-983b-ec5bd1f2dd00" providerId="ADAL" clId="{5BE23AF2-118B-4BAF-A85D-FCC69C1BA122}" dt="2024-09-08T16:19:33.139" v="180" actId="14100"/>
          <ac:spMkLst>
            <pc:docMk/>
            <pc:sldMk cId="2601327196" sldId="265"/>
            <ac:spMk id="6" creationId="{46D99062-6CD1-E5C0-384C-BE864EDADE1D}"/>
          </ac:spMkLst>
        </pc:spChg>
        <pc:picChg chg="add mod ord">
          <ac:chgData name="Yili Lin" userId="4f5ea914-e9ae-44cc-983b-ec5bd1f2dd00" providerId="ADAL" clId="{5BE23AF2-118B-4BAF-A85D-FCC69C1BA122}" dt="2024-09-08T16:18:58.491" v="175" actId="1076"/>
          <ac:picMkLst>
            <pc:docMk/>
            <pc:sldMk cId="2601327196" sldId="265"/>
            <ac:picMk id="5" creationId="{2737A4D4-42F4-55BE-8477-FF5150BB1F00}"/>
          </ac:picMkLst>
        </pc:picChg>
      </pc:sldChg>
      <pc:sldChg chg="add">
        <pc:chgData name="Yili Lin" userId="4f5ea914-e9ae-44cc-983b-ec5bd1f2dd00" providerId="ADAL" clId="{5BE23AF2-118B-4BAF-A85D-FCC69C1BA122}" dt="2024-09-08T16:14:04.157" v="151"/>
        <pc:sldMkLst>
          <pc:docMk/>
          <pc:sldMk cId="3181568235" sldId="266"/>
        </pc:sldMkLst>
      </pc:sldChg>
      <pc:sldChg chg="addSp delSp modSp add del mod">
        <pc:chgData name="Yili Lin" userId="4f5ea914-e9ae-44cc-983b-ec5bd1f2dd00" providerId="ADAL" clId="{5BE23AF2-118B-4BAF-A85D-FCC69C1BA122}" dt="2024-09-08T19:58:09.411" v="521" actId="47"/>
        <pc:sldMkLst>
          <pc:docMk/>
          <pc:sldMk cId="671289372" sldId="267"/>
        </pc:sldMkLst>
        <pc:spChg chg="mod">
          <ac:chgData name="Yili Lin" userId="4f5ea914-e9ae-44cc-983b-ec5bd1f2dd00" providerId="ADAL" clId="{5BE23AF2-118B-4BAF-A85D-FCC69C1BA122}" dt="2024-09-08T16:27:27.440" v="188" actId="255"/>
          <ac:spMkLst>
            <pc:docMk/>
            <pc:sldMk cId="671289372" sldId="267"/>
            <ac:spMk id="2" creationId="{67ADE210-04F2-C333-E82F-063748B5B191}"/>
          </ac:spMkLst>
        </pc:spChg>
        <pc:spChg chg="add mod ord">
          <ac:chgData name="Yili Lin" userId="4f5ea914-e9ae-44cc-983b-ec5bd1f2dd00" providerId="ADAL" clId="{5BE23AF2-118B-4BAF-A85D-FCC69C1BA122}" dt="2024-09-08T16:33:23.415" v="236" actId="767"/>
          <ac:spMkLst>
            <pc:docMk/>
            <pc:sldMk cId="671289372" sldId="267"/>
            <ac:spMk id="3" creationId="{67D8C730-E8EC-9601-E96C-CE42C7D338BB}"/>
          </ac:spMkLst>
        </pc:spChg>
        <pc:spChg chg="add del mod">
          <ac:chgData name="Yili Lin" userId="4f5ea914-e9ae-44cc-983b-ec5bd1f2dd00" providerId="ADAL" clId="{5BE23AF2-118B-4BAF-A85D-FCC69C1BA122}" dt="2024-09-08T19:56:24.867" v="497" actId="1076"/>
          <ac:spMkLst>
            <pc:docMk/>
            <pc:sldMk cId="671289372" sldId="267"/>
            <ac:spMk id="4" creationId="{D234F0D4-037D-6FE3-A9CC-6DEF9BD5D337}"/>
          </ac:spMkLst>
        </pc:spChg>
        <pc:spChg chg="add del mod ord">
          <ac:chgData name="Yili Lin" userId="4f5ea914-e9ae-44cc-983b-ec5bd1f2dd00" providerId="ADAL" clId="{5BE23AF2-118B-4BAF-A85D-FCC69C1BA122}" dt="2024-09-08T16:33:18.696" v="229" actId="11529"/>
          <ac:spMkLst>
            <pc:docMk/>
            <pc:sldMk cId="671289372" sldId="267"/>
            <ac:spMk id="5" creationId="{8A068467-ED57-C146-D4BE-D77A92867F62}"/>
          </ac:spMkLst>
        </pc:spChg>
        <pc:spChg chg="add mod ord">
          <ac:chgData name="Yili Lin" userId="4f5ea914-e9ae-44cc-983b-ec5bd1f2dd00" providerId="ADAL" clId="{5BE23AF2-118B-4BAF-A85D-FCC69C1BA122}" dt="2024-09-08T19:56:19.191" v="496" actId="14100"/>
          <ac:spMkLst>
            <pc:docMk/>
            <pc:sldMk cId="671289372" sldId="267"/>
            <ac:spMk id="6" creationId="{6E81726A-105C-2917-061A-5C42617BA99F}"/>
          </ac:spMkLst>
        </pc:spChg>
        <pc:spChg chg="add mod">
          <ac:chgData name="Yili Lin" userId="4f5ea914-e9ae-44cc-983b-ec5bd1f2dd00" providerId="ADAL" clId="{5BE23AF2-118B-4BAF-A85D-FCC69C1BA122}" dt="2024-09-08T16:34:47.839" v="247"/>
          <ac:spMkLst>
            <pc:docMk/>
            <pc:sldMk cId="671289372" sldId="267"/>
            <ac:spMk id="10" creationId="{4370991D-D3FA-F55A-F889-2E35FC6C8D36}"/>
          </ac:spMkLst>
        </pc:spChg>
        <pc:spChg chg="add del mod ord">
          <ac:chgData name="Yili Lin" userId="4f5ea914-e9ae-44cc-983b-ec5bd1f2dd00" providerId="ADAL" clId="{5BE23AF2-118B-4BAF-A85D-FCC69C1BA122}" dt="2024-09-08T16:37:23.240" v="279" actId="478"/>
          <ac:spMkLst>
            <pc:docMk/>
            <pc:sldMk cId="671289372" sldId="267"/>
            <ac:spMk id="11" creationId="{478E21C0-2D6A-C0BE-8B1D-A1871354D179}"/>
          </ac:spMkLst>
        </pc:spChg>
        <pc:spChg chg="add del mod ord">
          <ac:chgData name="Yili Lin" userId="4f5ea914-e9ae-44cc-983b-ec5bd1f2dd00" providerId="ADAL" clId="{5BE23AF2-118B-4BAF-A85D-FCC69C1BA122}" dt="2024-09-08T16:36:57.646" v="272" actId="478"/>
          <ac:spMkLst>
            <pc:docMk/>
            <pc:sldMk cId="671289372" sldId="267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19:58:07.074" v="520" actId="47"/>
        <pc:sldMkLst>
          <pc:docMk/>
          <pc:sldMk cId="891268272" sldId="268"/>
        </pc:sldMkLst>
        <pc:spChg chg="mod">
          <ac:chgData name="Yili Lin" userId="4f5ea914-e9ae-44cc-983b-ec5bd1f2dd00" providerId="ADAL" clId="{5BE23AF2-118B-4BAF-A85D-FCC69C1BA122}" dt="2024-09-08T16:37:28.895" v="280" actId="20577"/>
          <ac:spMkLst>
            <pc:docMk/>
            <pc:sldMk cId="891268272" sldId="268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6:37:30.813" v="281" actId="478"/>
          <ac:spMkLst>
            <pc:docMk/>
            <pc:sldMk cId="891268272" sldId="268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1:53.845" v="551" actId="47"/>
        <pc:sldMkLst>
          <pc:docMk/>
          <pc:sldMk cId="2595358161" sldId="269"/>
        </pc:sldMkLst>
        <pc:spChg chg="mod">
          <ac:chgData name="Yili Lin" userId="4f5ea914-e9ae-44cc-983b-ec5bd1f2dd00" providerId="ADAL" clId="{5BE23AF2-118B-4BAF-A85D-FCC69C1BA122}" dt="2024-09-08T19:58:38.973" v="529" actId="1076"/>
          <ac:spMkLst>
            <pc:docMk/>
            <pc:sldMk cId="2595358161" sldId="269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19:57:20.556" v="510" actId="14100"/>
          <ac:spMkLst>
            <pc:docMk/>
            <pc:sldMk cId="2595358161" sldId="269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19:58:34.850" v="528" actId="478"/>
          <ac:spMkLst>
            <pc:docMk/>
            <pc:sldMk cId="2595358161" sldId="269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19:58:23.770" v="525" actId="478"/>
          <ac:spMkLst>
            <pc:docMk/>
            <pc:sldMk cId="2595358161" sldId="269"/>
            <ac:spMk id="12" creationId="{0EA55435-7CC0-4EEC-2E93-5129A2469A97}"/>
          </ac:spMkLst>
        </pc:spChg>
      </pc:sldChg>
      <pc:sldChg chg="addSp delSp modSp add mod">
        <pc:chgData name="Yili Lin" userId="4f5ea914-e9ae-44cc-983b-ec5bd1f2dd00" providerId="ADAL" clId="{5BE23AF2-118B-4BAF-A85D-FCC69C1BA122}" dt="2024-09-08T17:23:49.001" v="431" actId="14100"/>
        <pc:sldMkLst>
          <pc:docMk/>
          <pc:sldMk cId="3673408588" sldId="270"/>
        </pc:sldMkLst>
        <pc:spChg chg="mod">
          <ac:chgData name="Yili Lin" userId="4f5ea914-e9ae-44cc-983b-ec5bd1f2dd00" providerId="ADAL" clId="{5BE23AF2-118B-4BAF-A85D-FCC69C1BA122}" dt="2024-09-08T16:49:20.061" v="287" actId="113"/>
          <ac:spMkLst>
            <pc:docMk/>
            <pc:sldMk cId="3673408588" sldId="270"/>
            <ac:spMk id="2" creationId="{67ADE210-04F2-C333-E82F-063748B5B191}"/>
          </ac:spMkLst>
        </pc:spChg>
        <pc:spChg chg="del">
          <ac:chgData name="Yili Lin" userId="4f5ea914-e9ae-44cc-983b-ec5bd1f2dd00" providerId="ADAL" clId="{5BE23AF2-118B-4BAF-A85D-FCC69C1BA122}" dt="2024-09-08T16:51:54.627" v="288" actId="478"/>
          <ac:spMkLst>
            <pc:docMk/>
            <pc:sldMk cId="3673408588" sldId="270"/>
            <ac:spMk id="4" creationId="{D234F0D4-037D-6FE3-A9CC-6DEF9BD5D337}"/>
          </ac:spMkLst>
        </pc:spChg>
        <pc:spChg chg="add mod">
          <ac:chgData name="Yili Lin" userId="4f5ea914-e9ae-44cc-983b-ec5bd1f2dd00" providerId="ADAL" clId="{5BE23AF2-118B-4BAF-A85D-FCC69C1BA122}" dt="2024-09-08T16:57:35.861" v="313" actId="5793"/>
          <ac:spMkLst>
            <pc:docMk/>
            <pc:sldMk cId="3673408588" sldId="270"/>
            <ac:spMk id="5" creationId="{FCB52ABF-EC0B-500A-962C-C3764AB3FA54}"/>
          </ac:spMkLst>
        </pc:spChg>
        <pc:spChg chg="del">
          <ac:chgData name="Yili Lin" userId="4f5ea914-e9ae-44cc-983b-ec5bd1f2dd00" providerId="ADAL" clId="{5BE23AF2-118B-4BAF-A85D-FCC69C1BA122}" dt="2024-09-08T16:52:00.979" v="291" actId="478"/>
          <ac:spMkLst>
            <pc:docMk/>
            <pc:sldMk cId="3673408588" sldId="270"/>
            <ac:spMk id="6" creationId="{6E81726A-105C-2917-061A-5C42617BA99F}"/>
          </ac:spMkLst>
        </pc:spChg>
        <pc:spChg chg="del">
          <ac:chgData name="Yili Lin" userId="4f5ea914-e9ae-44cc-983b-ec5bd1f2dd00" providerId="ADAL" clId="{5BE23AF2-118B-4BAF-A85D-FCC69C1BA122}" dt="2024-09-08T16:51:59.191" v="290" actId="478"/>
          <ac:spMkLst>
            <pc:docMk/>
            <pc:sldMk cId="3673408588" sldId="270"/>
            <ac:spMk id="11" creationId="{478E21C0-2D6A-C0BE-8B1D-A1871354D179}"/>
          </ac:spMkLst>
        </pc:spChg>
        <pc:spChg chg="del">
          <ac:chgData name="Yili Lin" userId="4f5ea914-e9ae-44cc-983b-ec5bd1f2dd00" providerId="ADAL" clId="{5BE23AF2-118B-4BAF-A85D-FCC69C1BA122}" dt="2024-09-08T16:51:57.216" v="289" actId="478"/>
          <ac:spMkLst>
            <pc:docMk/>
            <pc:sldMk cId="3673408588" sldId="270"/>
            <ac:spMk id="12" creationId="{0EA55435-7CC0-4EEC-2E93-5129A2469A97}"/>
          </ac:spMkLst>
        </pc:spChg>
        <pc:spChg chg="add mod">
          <ac:chgData name="Yili Lin" userId="4f5ea914-e9ae-44cc-983b-ec5bd1f2dd00" providerId="ADAL" clId="{5BE23AF2-118B-4BAF-A85D-FCC69C1BA122}" dt="2024-09-08T17:23:49.001" v="431" actId="14100"/>
          <ac:spMkLst>
            <pc:docMk/>
            <pc:sldMk cId="3673408588" sldId="270"/>
            <ac:spMk id="14" creationId="{D95D7567-3322-4F69-4120-CC5D54445884}"/>
          </ac:spMkLst>
        </pc:spChg>
        <pc:picChg chg="add mod">
          <ac:chgData name="Yili Lin" userId="4f5ea914-e9ae-44cc-983b-ec5bd1f2dd00" providerId="ADAL" clId="{5BE23AF2-118B-4BAF-A85D-FCC69C1BA122}" dt="2024-09-08T17:23:32.893" v="428" actId="14100"/>
          <ac:picMkLst>
            <pc:docMk/>
            <pc:sldMk cId="3673408588" sldId="270"/>
            <ac:picMk id="13" creationId="{8F9438F4-3B7D-8EFA-D7C4-0D0D862AF094}"/>
          </ac:picMkLst>
        </pc:picChg>
      </pc:sldChg>
      <pc:sldChg chg="modSp add del mod">
        <pc:chgData name="Yili Lin" userId="4f5ea914-e9ae-44cc-983b-ec5bd1f2dd00" providerId="ADAL" clId="{5BE23AF2-118B-4BAF-A85D-FCC69C1BA122}" dt="2024-09-08T17:02:30.814" v="402" actId="47"/>
        <pc:sldMkLst>
          <pc:docMk/>
          <pc:sldMk cId="3522112332" sldId="271"/>
        </pc:sldMkLst>
        <pc:spChg chg="mod">
          <ac:chgData name="Yili Lin" userId="4f5ea914-e9ae-44cc-983b-ec5bd1f2dd00" providerId="ADAL" clId="{5BE23AF2-118B-4BAF-A85D-FCC69C1BA122}" dt="2024-09-08T16:57:42.760" v="315" actId="5793"/>
          <ac:spMkLst>
            <pc:docMk/>
            <pc:sldMk cId="3522112332" sldId="271"/>
            <ac:spMk id="5" creationId="{FCB52ABF-EC0B-500A-962C-C3764AB3FA54}"/>
          </ac:spMkLst>
        </pc:spChg>
      </pc:sldChg>
      <pc:sldChg chg="add del">
        <pc:chgData name="Yili Lin" userId="4f5ea914-e9ae-44cc-983b-ec5bd1f2dd00" providerId="ADAL" clId="{5BE23AF2-118B-4BAF-A85D-FCC69C1BA122}" dt="2024-09-08T17:02:34.738" v="403" actId="47"/>
        <pc:sldMkLst>
          <pc:docMk/>
          <pc:sldMk cId="1774255443" sldId="272"/>
        </pc:sldMkLst>
      </pc:sldChg>
      <pc:sldChg chg="addSp delSp modSp add mod">
        <pc:chgData name="Yili Lin" userId="4f5ea914-e9ae-44cc-983b-ec5bd1f2dd00" providerId="ADAL" clId="{5BE23AF2-118B-4BAF-A85D-FCC69C1BA122}" dt="2024-09-08T20:07:49.385" v="609" actId="14100"/>
        <pc:sldMkLst>
          <pc:docMk/>
          <pc:sldMk cId="222614630" sldId="273"/>
        </pc:sldMkLst>
        <pc:spChg chg="add del">
          <ac:chgData name="Yili Lin" userId="4f5ea914-e9ae-44cc-983b-ec5bd1f2dd00" providerId="ADAL" clId="{5BE23AF2-118B-4BAF-A85D-FCC69C1BA122}" dt="2024-09-08T16:58:38.491" v="360" actId="478"/>
          <ac:spMkLst>
            <pc:docMk/>
            <pc:sldMk cId="222614630" sldId="273"/>
            <ac:spMk id="3" creationId="{01E1E640-2E8F-FCE1-E550-869E3BF304BE}"/>
          </ac:spMkLst>
        </pc:spChg>
        <pc:spChg chg="add mod">
          <ac:chgData name="Yili Lin" userId="4f5ea914-e9ae-44cc-983b-ec5bd1f2dd00" providerId="ADAL" clId="{5BE23AF2-118B-4BAF-A85D-FCC69C1BA122}" dt="2024-09-08T20:07:49.385" v="609" actId="14100"/>
          <ac:spMkLst>
            <pc:docMk/>
            <pc:sldMk cId="222614630" sldId="273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17:02:45.584" v="408" actId="5793"/>
          <ac:spMkLst>
            <pc:docMk/>
            <pc:sldMk cId="222614630" sldId="273"/>
            <ac:spMk id="5" creationId="{FCB52ABF-EC0B-500A-962C-C3764AB3FA54}"/>
          </ac:spMkLst>
        </pc:spChg>
        <pc:spChg chg="add del mod">
          <ac:chgData name="Yili Lin" userId="4f5ea914-e9ae-44cc-983b-ec5bd1f2dd00" providerId="ADAL" clId="{5BE23AF2-118B-4BAF-A85D-FCC69C1BA122}" dt="2024-09-08T17:00:38.935" v="388" actId="478"/>
          <ac:spMkLst>
            <pc:docMk/>
            <pc:sldMk cId="222614630" sldId="273"/>
            <ac:spMk id="6" creationId="{444D45AE-4BD7-3765-A517-A065BAAB13DB}"/>
          </ac:spMkLst>
        </pc:spChg>
        <pc:spChg chg="add del mod">
          <ac:chgData name="Yili Lin" userId="4f5ea914-e9ae-44cc-983b-ec5bd1f2dd00" providerId="ADAL" clId="{5BE23AF2-118B-4BAF-A85D-FCC69C1BA122}" dt="2024-09-08T17:02:47.732" v="409" actId="478"/>
          <ac:spMkLst>
            <pc:docMk/>
            <pc:sldMk cId="222614630" sldId="273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7:24:06.424" v="434" actId="14100"/>
          <ac:spMkLst>
            <pc:docMk/>
            <pc:sldMk cId="222614630" sldId="273"/>
            <ac:spMk id="13" creationId="{751E71F0-E35E-81E2-8200-56E4F60E6020}"/>
          </ac:spMkLst>
        </pc:spChg>
        <pc:picChg chg="add mod ord">
          <ac:chgData name="Yili Lin" userId="4f5ea914-e9ae-44cc-983b-ec5bd1f2dd00" providerId="ADAL" clId="{5BE23AF2-118B-4BAF-A85D-FCC69C1BA122}" dt="2024-09-08T17:23:39.669" v="429" actId="14100"/>
          <ac:picMkLst>
            <pc:docMk/>
            <pc:sldMk cId="222614630" sldId="273"/>
            <ac:picMk id="12" creationId="{63EFAC31-E40A-AF52-1B2E-A55FFE2ADB38}"/>
          </ac:picMkLst>
        </pc:picChg>
      </pc:sldChg>
      <pc:sldChg chg="add del">
        <pc:chgData name="Yili Lin" userId="4f5ea914-e9ae-44cc-983b-ec5bd1f2dd00" providerId="ADAL" clId="{5BE23AF2-118B-4BAF-A85D-FCC69C1BA122}" dt="2024-09-08T18:20:28.820" v="480" actId="47"/>
        <pc:sldMkLst>
          <pc:docMk/>
          <pc:sldMk cId="1520771104" sldId="274"/>
        </pc:sldMkLst>
      </pc:sldChg>
      <pc:sldChg chg="addSp delSp modSp add mod">
        <pc:chgData name="Yili Lin" userId="4f5ea914-e9ae-44cc-983b-ec5bd1f2dd00" providerId="ADAL" clId="{5BE23AF2-118B-4BAF-A85D-FCC69C1BA122}" dt="2024-09-08T18:00:04.627" v="467" actId="1076"/>
        <pc:sldMkLst>
          <pc:docMk/>
          <pc:sldMk cId="1265576952" sldId="275"/>
        </pc:sldMkLst>
        <pc:spChg chg="del">
          <ac:chgData name="Yili Lin" userId="4f5ea914-e9ae-44cc-983b-ec5bd1f2dd00" providerId="ADAL" clId="{5BE23AF2-118B-4BAF-A85D-FCC69C1BA122}" dt="2024-09-08T17:59:21.545" v="461" actId="478"/>
          <ac:spMkLst>
            <pc:docMk/>
            <pc:sldMk cId="1265576952" sldId="275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17:02:56.291" v="412" actId="5793"/>
          <ac:spMkLst>
            <pc:docMk/>
            <pc:sldMk cId="1265576952" sldId="275"/>
            <ac:spMk id="5" creationId="{FCB52ABF-EC0B-500A-962C-C3764AB3FA54}"/>
          </ac:spMkLst>
        </pc:spChg>
        <pc:spChg chg="del">
          <ac:chgData name="Yili Lin" userId="4f5ea914-e9ae-44cc-983b-ec5bd1f2dd00" providerId="ADAL" clId="{5BE23AF2-118B-4BAF-A85D-FCC69C1BA122}" dt="2024-09-08T17:02:52.003" v="410" actId="478"/>
          <ac:spMkLst>
            <pc:docMk/>
            <pc:sldMk cId="1265576952" sldId="275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8:00:04.627" v="467" actId="1076"/>
          <ac:spMkLst>
            <pc:docMk/>
            <pc:sldMk cId="1265576952" sldId="275"/>
            <ac:spMk id="11" creationId="{AE8E9BB5-BB87-D003-BF9D-493226751B9B}"/>
          </ac:spMkLst>
        </pc:spChg>
        <pc:picChg chg="add mod ord">
          <ac:chgData name="Yili Lin" userId="4f5ea914-e9ae-44cc-983b-ec5bd1f2dd00" providerId="ADAL" clId="{5BE23AF2-118B-4BAF-A85D-FCC69C1BA122}" dt="2024-09-08T17:59:38.427" v="463" actId="14100"/>
          <ac:picMkLst>
            <pc:docMk/>
            <pc:sldMk cId="1265576952" sldId="275"/>
            <ac:picMk id="6" creationId="{7AE1D75E-7535-A947-09C0-A1AA67F9B5B8}"/>
          </ac:picMkLst>
        </pc:picChg>
      </pc:sldChg>
      <pc:sldChg chg="addSp delSp modSp add mod">
        <pc:chgData name="Yili Lin" userId="4f5ea914-e9ae-44cc-983b-ec5bd1f2dd00" providerId="ADAL" clId="{5BE23AF2-118B-4BAF-A85D-FCC69C1BA122}" dt="2024-09-08T20:10:41.305" v="621" actId="122"/>
        <pc:sldMkLst>
          <pc:docMk/>
          <pc:sldMk cId="998840017" sldId="276"/>
        </pc:sldMkLst>
        <pc:spChg chg="del">
          <ac:chgData name="Yili Lin" userId="4f5ea914-e9ae-44cc-983b-ec5bd1f2dd00" providerId="ADAL" clId="{5BE23AF2-118B-4BAF-A85D-FCC69C1BA122}" dt="2024-09-08T18:14:54.193" v="474" actId="478"/>
          <ac:spMkLst>
            <pc:docMk/>
            <pc:sldMk cId="998840017" sldId="276"/>
            <ac:spMk id="4" creationId="{45D71293-BA2D-E312-F2EE-FED551EAFDFE}"/>
          </ac:spMkLst>
        </pc:spChg>
        <pc:spChg chg="mod">
          <ac:chgData name="Yili Lin" userId="4f5ea914-e9ae-44cc-983b-ec5bd1f2dd00" providerId="ADAL" clId="{5BE23AF2-118B-4BAF-A85D-FCC69C1BA122}" dt="2024-09-08T20:10:41.305" v="621" actId="122"/>
          <ac:spMkLst>
            <pc:docMk/>
            <pc:sldMk cId="998840017" sldId="276"/>
            <ac:spMk id="10" creationId="{0D736434-E142-54BD-5D29-48228FD30CDD}"/>
          </ac:spMkLst>
        </pc:spChg>
        <pc:spChg chg="add mod">
          <ac:chgData name="Yili Lin" userId="4f5ea914-e9ae-44cc-983b-ec5bd1f2dd00" providerId="ADAL" clId="{5BE23AF2-118B-4BAF-A85D-FCC69C1BA122}" dt="2024-09-08T18:14:49.328" v="473" actId="1076"/>
          <ac:spMkLst>
            <pc:docMk/>
            <pc:sldMk cId="998840017" sldId="276"/>
            <ac:spMk id="11" creationId="{E58DBE04-9283-DACB-745E-64FAC2F45447}"/>
          </ac:spMkLst>
        </pc:spChg>
        <pc:spChg chg="add mod">
          <ac:chgData name="Yili Lin" userId="4f5ea914-e9ae-44cc-983b-ec5bd1f2dd00" providerId="ADAL" clId="{5BE23AF2-118B-4BAF-A85D-FCC69C1BA122}" dt="2024-09-08T18:15:21.213" v="478" actId="14100"/>
          <ac:spMkLst>
            <pc:docMk/>
            <pc:sldMk cId="998840017" sldId="276"/>
            <ac:spMk id="12" creationId="{0515E6E4-4F91-2D49-624C-7A59DC19C051}"/>
          </ac:spMkLst>
        </pc:spChg>
        <pc:picChg chg="add mod ord">
          <ac:chgData name="Yili Lin" userId="4f5ea914-e9ae-44cc-983b-ec5bd1f2dd00" providerId="ADAL" clId="{5BE23AF2-118B-4BAF-A85D-FCC69C1BA122}" dt="2024-09-08T18:14:59.979" v="475" actId="166"/>
          <ac:picMkLst>
            <pc:docMk/>
            <pc:sldMk cId="998840017" sldId="276"/>
            <ac:picMk id="6" creationId="{50F28649-3DF2-E51B-5286-09BB3028037D}"/>
          </ac:picMkLst>
        </pc:picChg>
      </pc:sldChg>
      <pc:sldChg chg="add del">
        <pc:chgData name="Yili Lin" userId="4f5ea914-e9ae-44cc-983b-ec5bd1f2dd00" providerId="ADAL" clId="{5BE23AF2-118B-4BAF-A85D-FCC69C1BA122}" dt="2024-09-08T18:20:27.601" v="479" actId="47"/>
        <pc:sldMkLst>
          <pc:docMk/>
          <pc:sldMk cId="596582862" sldId="277"/>
        </pc:sldMkLst>
      </pc:sldChg>
      <pc:sldChg chg="addSp delSp modSp add mod">
        <pc:chgData name="Yili Lin" userId="4f5ea914-e9ae-44cc-983b-ec5bd1f2dd00" providerId="ADAL" clId="{5BE23AF2-118B-4BAF-A85D-FCC69C1BA122}" dt="2024-09-08T20:07:57.377" v="611"/>
        <pc:sldMkLst>
          <pc:docMk/>
          <pc:sldMk cId="2881115547" sldId="278"/>
        </pc:sldMkLst>
        <pc:spChg chg="add del mod">
          <ac:chgData name="Yili Lin" userId="4f5ea914-e9ae-44cc-983b-ec5bd1f2dd00" providerId="ADAL" clId="{5BE23AF2-118B-4BAF-A85D-FCC69C1BA122}" dt="2024-09-08T20:03:08.468" v="565" actId="478"/>
          <ac:spMkLst>
            <pc:docMk/>
            <pc:sldMk cId="2881115547" sldId="278"/>
            <ac:spMk id="3" creationId="{2685AD43-C48B-E688-53E9-1AA55E86E61D}"/>
          </ac:spMkLst>
        </pc:spChg>
        <pc:spChg chg="add mod">
          <ac:chgData name="Yili Lin" userId="4f5ea914-e9ae-44cc-983b-ec5bd1f2dd00" providerId="ADAL" clId="{5BE23AF2-118B-4BAF-A85D-FCC69C1BA122}" dt="2024-09-08T20:07:57.377" v="611"/>
          <ac:spMkLst>
            <pc:docMk/>
            <pc:sldMk cId="2881115547" sldId="278"/>
            <ac:spMk id="3" creationId="{3D44CB20-922F-D37D-0DF3-8B0B7F7CD6E3}"/>
          </ac:spMkLst>
        </pc:spChg>
        <pc:spChg chg="del">
          <ac:chgData name="Yili Lin" userId="4f5ea914-e9ae-44cc-983b-ec5bd1f2dd00" providerId="ADAL" clId="{5BE23AF2-118B-4BAF-A85D-FCC69C1BA122}" dt="2024-09-08T19:59:35.211" v="536" actId="478"/>
          <ac:spMkLst>
            <pc:docMk/>
            <pc:sldMk cId="2881115547" sldId="278"/>
            <ac:spMk id="4" creationId="{45D71293-BA2D-E312-F2EE-FED551EAFDFE}"/>
          </ac:spMkLst>
        </pc:spChg>
        <pc:spChg chg="add del mod">
          <ac:chgData name="Yili Lin" userId="4f5ea914-e9ae-44cc-983b-ec5bd1f2dd00" providerId="ADAL" clId="{5BE23AF2-118B-4BAF-A85D-FCC69C1BA122}" dt="2024-09-08T20:03:24.872" v="570" actId="478"/>
          <ac:spMkLst>
            <pc:docMk/>
            <pc:sldMk cId="2881115547" sldId="278"/>
            <ac:spMk id="4" creationId="{BFE0201A-C764-7814-BAE1-E1808A07FF58}"/>
          </ac:spMkLst>
        </pc:spChg>
        <pc:spChg chg="add del mod">
          <ac:chgData name="Yili Lin" userId="4f5ea914-e9ae-44cc-983b-ec5bd1f2dd00" providerId="ADAL" clId="{5BE23AF2-118B-4BAF-A85D-FCC69C1BA122}" dt="2024-09-08T20:07:56.591" v="610" actId="478"/>
          <ac:spMkLst>
            <pc:docMk/>
            <pc:sldMk cId="2881115547" sldId="278"/>
            <ac:spMk id="6" creationId="{BE7943F9-B9F5-DFB0-EA22-3ED5032D30EF}"/>
          </ac:spMkLst>
        </pc:spChg>
        <pc:spChg chg="mod">
          <ac:chgData name="Yili Lin" userId="4f5ea914-e9ae-44cc-983b-ec5bd1f2dd00" providerId="ADAL" clId="{5BE23AF2-118B-4BAF-A85D-FCC69C1BA122}" dt="2024-09-08T17:24:25.666" v="437" actId="14100"/>
          <ac:spMkLst>
            <pc:docMk/>
            <pc:sldMk cId="2881115547" sldId="278"/>
            <ac:spMk id="13" creationId="{751E71F0-E35E-81E2-8200-56E4F60E6020}"/>
          </ac:spMkLst>
        </pc:spChg>
      </pc:sldChg>
      <pc:sldChg chg="addSp delSp modSp add mod">
        <pc:chgData name="Yili Lin" userId="4f5ea914-e9ae-44cc-983b-ec5bd1f2dd00" providerId="ADAL" clId="{5BE23AF2-118B-4BAF-A85D-FCC69C1BA122}" dt="2024-09-08T20:08:03.181" v="613"/>
        <pc:sldMkLst>
          <pc:docMk/>
          <pc:sldMk cId="1820311266" sldId="279"/>
        </pc:sldMkLst>
        <pc:spChg chg="add del mod">
          <ac:chgData name="Yili Lin" userId="4f5ea914-e9ae-44cc-983b-ec5bd1f2dd00" providerId="ADAL" clId="{5BE23AF2-118B-4BAF-A85D-FCC69C1BA122}" dt="2024-09-08T20:03:31.465" v="573" actId="478"/>
          <ac:spMkLst>
            <pc:docMk/>
            <pc:sldMk cId="1820311266" sldId="279"/>
            <ac:spMk id="3" creationId="{E118C337-1835-2430-78E7-480127A8C8AD}"/>
          </ac:spMkLst>
        </pc:spChg>
        <pc:spChg chg="add mod">
          <ac:chgData name="Yili Lin" userId="4f5ea914-e9ae-44cc-983b-ec5bd1f2dd00" providerId="ADAL" clId="{5BE23AF2-118B-4BAF-A85D-FCC69C1BA122}" dt="2024-09-08T20:08:03.181" v="613"/>
          <ac:spMkLst>
            <pc:docMk/>
            <pc:sldMk cId="1820311266" sldId="279"/>
            <ac:spMk id="3" creationId="{F2395897-06AB-8DDC-473B-E433D8307F80}"/>
          </ac:spMkLst>
        </pc:spChg>
        <pc:spChg chg="del">
          <ac:chgData name="Yili Lin" userId="4f5ea914-e9ae-44cc-983b-ec5bd1f2dd00" providerId="ADAL" clId="{5BE23AF2-118B-4BAF-A85D-FCC69C1BA122}" dt="2024-09-08T19:59:40.686" v="538" actId="478"/>
          <ac:spMkLst>
            <pc:docMk/>
            <pc:sldMk cId="1820311266" sldId="279"/>
            <ac:spMk id="4" creationId="{45D71293-BA2D-E312-F2EE-FED551EAFDFE}"/>
          </ac:spMkLst>
        </pc:spChg>
        <pc:spChg chg="add del mod">
          <ac:chgData name="Yili Lin" userId="4f5ea914-e9ae-44cc-983b-ec5bd1f2dd00" providerId="ADAL" clId="{5BE23AF2-118B-4BAF-A85D-FCC69C1BA122}" dt="2024-09-08T20:08:02.458" v="612" actId="478"/>
          <ac:spMkLst>
            <pc:docMk/>
            <pc:sldMk cId="1820311266" sldId="279"/>
            <ac:spMk id="4" creationId="{C5400872-4AB0-1DFA-D21C-D4437E78EFD1}"/>
          </ac:spMkLst>
        </pc:spChg>
        <pc:spChg chg="mod">
          <ac:chgData name="Yili Lin" userId="4f5ea914-e9ae-44cc-983b-ec5bd1f2dd00" providerId="ADAL" clId="{5BE23AF2-118B-4BAF-A85D-FCC69C1BA122}" dt="2024-09-08T17:46:46.402" v="456" actId="14100"/>
          <ac:spMkLst>
            <pc:docMk/>
            <pc:sldMk cId="1820311266" sldId="279"/>
            <ac:spMk id="13" creationId="{751E71F0-E35E-81E2-8200-56E4F60E6020}"/>
          </ac:spMkLst>
        </pc:spChg>
        <pc:picChg chg="add del mod ord">
          <ac:chgData name="Yili Lin" userId="4f5ea914-e9ae-44cc-983b-ec5bd1f2dd00" providerId="ADAL" clId="{5BE23AF2-118B-4BAF-A85D-FCC69C1BA122}" dt="2024-09-08T17:45:35.400" v="447" actId="478"/>
          <ac:picMkLst>
            <pc:docMk/>
            <pc:sldMk cId="1820311266" sldId="279"/>
            <ac:picMk id="6" creationId="{B17BE928-1D05-89ED-4F17-369CFA449863}"/>
          </ac:picMkLst>
        </pc:picChg>
        <pc:picChg chg="add mod ord">
          <ac:chgData name="Yili Lin" userId="4f5ea914-e9ae-44cc-983b-ec5bd1f2dd00" providerId="ADAL" clId="{5BE23AF2-118B-4BAF-A85D-FCC69C1BA122}" dt="2024-09-08T17:46:38.101" v="454" actId="14100"/>
          <ac:picMkLst>
            <pc:docMk/>
            <pc:sldMk cId="1820311266" sldId="279"/>
            <ac:picMk id="11" creationId="{65189E70-3BBD-C608-0646-BEB86A3E07F7}"/>
          </ac:picMkLst>
        </pc:picChg>
        <pc:picChg chg="del">
          <ac:chgData name="Yili Lin" userId="4f5ea914-e9ae-44cc-983b-ec5bd1f2dd00" providerId="ADAL" clId="{5BE23AF2-118B-4BAF-A85D-FCC69C1BA122}" dt="2024-09-08T17:25:18.665" v="440" actId="478"/>
          <ac:picMkLst>
            <pc:docMk/>
            <pc:sldMk cId="1820311266" sldId="279"/>
            <ac:picMk id="12" creationId="{63EFAC31-E40A-AF52-1B2E-A55FFE2ADB38}"/>
          </ac:picMkLst>
        </pc:picChg>
      </pc:sldChg>
      <pc:sldChg chg="add">
        <pc:chgData name="Yili Lin" userId="4f5ea914-e9ae-44cc-983b-ec5bd1f2dd00" providerId="ADAL" clId="{5BE23AF2-118B-4BAF-A85D-FCC69C1BA122}" dt="2024-09-08T18:21:02.381" v="481"/>
        <pc:sldMkLst>
          <pc:docMk/>
          <pc:sldMk cId="2737744211" sldId="280"/>
        </pc:sldMkLst>
      </pc:sldChg>
      <pc:sldChg chg="delSp modSp add del mod">
        <pc:chgData name="Yili Lin" userId="4f5ea914-e9ae-44cc-983b-ec5bd1f2dd00" providerId="ADAL" clId="{5BE23AF2-118B-4BAF-A85D-FCC69C1BA122}" dt="2024-09-08T20:01:51.274" v="550" actId="47"/>
        <pc:sldMkLst>
          <pc:docMk/>
          <pc:sldMk cId="707756713" sldId="281"/>
        </pc:sldMkLst>
        <pc:spChg chg="mod">
          <ac:chgData name="Yili Lin" userId="4f5ea914-e9ae-44cc-983b-ec5bd1f2dd00" providerId="ADAL" clId="{5BE23AF2-118B-4BAF-A85D-FCC69C1BA122}" dt="2024-09-08T19:58:42.263" v="530" actId="20577"/>
          <ac:spMkLst>
            <pc:docMk/>
            <pc:sldMk cId="707756713" sldId="281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19:58:44.198" v="531" actId="478"/>
          <ac:spMkLst>
            <pc:docMk/>
            <pc:sldMk cId="707756713" sldId="281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5:19.409" v="584" actId="47"/>
        <pc:sldMkLst>
          <pc:docMk/>
          <pc:sldMk cId="3334911064" sldId="282"/>
        </pc:sldMkLst>
        <pc:spChg chg="mod">
          <ac:chgData name="Yili Lin" userId="4f5ea914-e9ae-44cc-983b-ec5bd1f2dd00" providerId="ADAL" clId="{5BE23AF2-118B-4BAF-A85D-FCC69C1BA122}" dt="2024-09-08T20:02:26.395" v="561" actId="1076"/>
          <ac:spMkLst>
            <pc:docMk/>
            <pc:sldMk cId="3334911064" sldId="282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1:07.815" v="541" actId="14100"/>
          <ac:spMkLst>
            <pc:docMk/>
            <pc:sldMk cId="3334911064" sldId="282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2:23.266" v="560" actId="478"/>
          <ac:spMkLst>
            <pc:docMk/>
            <pc:sldMk cId="3334911064" sldId="282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2:14.270" v="557" actId="478"/>
          <ac:spMkLst>
            <pc:docMk/>
            <pc:sldMk cId="3334911064" sldId="282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5:17.534" v="583" actId="47"/>
        <pc:sldMkLst>
          <pc:docMk/>
          <pc:sldMk cId="2265138663" sldId="283"/>
        </pc:sldMkLst>
        <pc:spChg chg="mod">
          <ac:chgData name="Yili Lin" userId="4f5ea914-e9ae-44cc-983b-ec5bd1f2dd00" providerId="ADAL" clId="{5BE23AF2-118B-4BAF-A85D-FCC69C1BA122}" dt="2024-09-08T20:02:05.076" v="554" actId="20577"/>
          <ac:spMkLst>
            <pc:docMk/>
            <pc:sldMk cId="2265138663" sldId="283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2:07.517" v="555" actId="478"/>
          <ac:spMkLst>
            <pc:docMk/>
            <pc:sldMk cId="2265138663" sldId="283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7:20.106" v="600" actId="47"/>
        <pc:sldMkLst>
          <pc:docMk/>
          <pc:sldMk cId="806959750" sldId="284"/>
        </pc:sldMkLst>
        <pc:spChg chg="mod">
          <ac:chgData name="Yili Lin" userId="4f5ea914-e9ae-44cc-983b-ec5bd1f2dd00" providerId="ADAL" clId="{5BE23AF2-118B-4BAF-A85D-FCC69C1BA122}" dt="2024-09-08T20:05:42.259" v="591" actId="1076"/>
          <ac:spMkLst>
            <pc:docMk/>
            <pc:sldMk cId="806959750" sldId="284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5:05.673" v="581" actId="14100"/>
          <ac:spMkLst>
            <pc:docMk/>
            <pc:sldMk cId="806959750" sldId="284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5:31.799" v="588" actId="478"/>
          <ac:spMkLst>
            <pc:docMk/>
            <pc:sldMk cId="806959750" sldId="284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5:33.385" v="589" actId="478"/>
          <ac:spMkLst>
            <pc:docMk/>
            <pc:sldMk cId="806959750" sldId="284"/>
            <ac:spMk id="12" creationId="{0EA55435-7CC0-4EEC-2E93-5129A2469A97}"/>
          </ac:spMkLst>
        </pc:spChg>
      </pc:sldChg>
      <pc:sldChg chg="delSp modSp add mod">
        <pc:chgData name="Yili Lin" userId="4f5ea914-e9ae-44cc-983b-ec5bd1f2dd00" providerId="ADAL" clId="{5BE23AF2-118B-4BAF-A85D-FCC69C1BA122}" dt="2024-09-08T20:07:40.601" v="608" actId="478"/>
        <pc:sldMkLst>
          <pc:docMk/>
          <pc:sldMk cId="3100382552" sldId="285"/>
        </pc:sldMkLst>
        <pc:spChg chg="mod">
          <ac:chgData name="Yili Lin" userId="4f5ea914-e9ae-44cc-983b-ec5bd1f2dd00" providerId="ADAL" clId="{5BE23AF2-118B-4BAF-A85D-FCC69C1BA122}" dt="2024-09-08T20:07:36.139" v="605" actId="20577"/>
          <ac:spMkLst>
            <pc:docMk/>
            <pc:sldMk cId="3100382552" sldId="285"/>
            <ac:spMk id="4" creationId="{D234F0D4-037D-6FE3-A9CC-6DEF9BD5D337}"/>
          </ac:spMkLst>
        </pc:spChg>
        <pc:spChg chg="mod">
          <ac:chgData name="Yili Lin" userId="4f5ea914-e9ae-44cc-983b-ec5bd1f2dd00" providerId="ADAL" clId="{5BE23AF2-118B-4BAF-A85D-FCC69C1BA122}" dt="2024-09-08T20:06:59.880" v="595" actId="14100"/>
          <ac:spMkLst>
            <pc:docMk/>
            <pc:sldMk cId="3100382552" sldId="285"/>
            <ac:spMk id="6" creationId="{6E81726A-105C-2917-061A-5C42617BA99F}"/>
          </ac:spMkLst>
        </pc:spChg>
        <pc:spChg chg="del mod">
          <ac:chgData name="Yili Lin" userId="4f5ea914-e9ae-44cc-983b-ec5bd1f2dd00" providerId="ADAL" clId="{5BE23AF2-118B-4BAF-A85D-FCC69C1BA122}" dt="2024-09-08T20:07:38.738" v="607" actId="478"/>
          <ac:spMkLst>
            <pc:docMk/>
            <pc:sldMk cId="3100382552" sldId="285"/>
            <ac:spMk id="11" creationId="{478E21C0-2D6A-C0BE-8B1D-A1871354D179}"/>
          </ac:spMkLst>
        </pc:spChg>
        <pc:spChg chg="del mod">
          <ac:chgData name="Yili Lin" userId="4f5ea914-e9ae-44cc-983b-ec5bd1f2dd00" providerId="ADAL" clId="{5BE23AF2-118B-4BAF-A85D-FCC69C1BA122}" dt="2024-09-08T20:07:40.601" v="608" actId="478"/>
          <ac:spMkLst>
            <pc:docMk/>
            <pc:sldMk cId="3100382552" sldId="285"/>
            <ac:spMk id="12" creationId="{0EA55435-7CC0-4EEC-2E93-5129A2469A97}"/>
          </ac:spMkLst>
        </pc:spChg>
      </pc:sldChg>
      <pc:sldChg chg="delSp modSp add mod">
        <pc:chgData name="Yili Lin" userId="4f5ea914-e9ae-44cc-983b-ec5bd1f2dd00" providerId="ADAL" clId="{5BE23AF2-118B-4BAF-A85D-FCC69C1BA122}" dt="2024-09-08T20:07:31.127" v="604" actId="478"/>
        <pc:sldMkLst>
          <pc:docMk/>
          <pc:sldMk cId="13110479" sldId="286"/>
        </pc:sldMkLst>
        <pc:spChg chg="mod">
          <ac:chgData name="Yili Lin" userId="4f5ea914-e9ae-44cc-983b-ec5bd1f2dd00" providerId="ADAL" clId="{5BE23AF2-118B-4BAF-A85D-FCC69C1BA122}" dt="2024-09-08T20:07:29.103" v="603" actId="20577"/>
          <ac:spMkLst>
            <pc:docMk/>
            <pc:sldMk cId="13110479" sldId="286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7:31.127" v="604" actId="478"/>
          <ac:spMkLst>
            <pc:docMk/>
            <pc:sldMk cId="13110479" sldId="286"/>
            <ac:spMk id="12" creationId="{0EA55435-7CC0-4EEC-2E93-5129A2469A97}"/>
          </ac:spMkLst>
        </pc:spChg>
      </pc:sldChg>
      <pc:sldChg chg="delSp modSp add del mod">
        <pc:chgData name="Yili Lin" userId="4f5ea914-e9ae-44cc-983b-ec5bd1f2dd00" providerId="ADAL" clId="{5BE23AF2-118B-4BAF-A85D-FCC69C1BA122}" dt="2024-09-08T20:07:18.499" v="599" actId="47"/>
        <pc:sldMkLst>
          <pc:docMk/>
          <pc:sldMk cId="3799780513" sldId="286"/>
        </pc:sldMkLst>
        <pc:spChg chg="mod">
          <ac:chgData name="Yili Lin" userId="4f5ea914-e9ae-44cc-983b-ec5bd1f2dd00" providerId="ADAL" clId="{5BE23AF2-118B-4BAF-A85D-FCC69C1BA122}" dt="2024-09-08T20:05:47.981" v="592" actId="20577"/>
          <ac:spMkLst>
            <pc:docMk/>
            <pc:sldMk cId="3799780513" sldId="286"/>
            <ac:spMk id="4" creationId="{D234F0D4-037D-6FE3-A9CC-6DEF9BD5D337}"/>
          </ac:spMkLst>
        </pc:spChg>
        <pc:spChg chg="del">
          <ac:chgData name="Yili Lin" userId="4f5ea914-e9ae-44cc-983b-ec5bd1f2dd00" providerId="ADAL" clId="{5BE23AF2-118B-4BAF-A85D-FCC69C1BA122}" dt="2024-09-08T20:05:49.934" v="593" actId="478"/>
          <ac:spMkLst>
            <pc:docMk/>
            <pc:sldMk cId="3799780513" sldId="286"/>
            <ac:spMk id="12" creationId="{0EA55435-7CC0-4EEC-2E93-5129A2469A97}"/>
          </ac:spMkLst>
        </pc:spChg>
      </pc:sldChg>
      <pc:sldChg chg="add">
        <pc:chgData name="Yili Lin" userId="4f5ea914-e9ae-44cc-983b-ec5bd1f2dd00" providerId="ADAL" clId="{5BE23AF2-118B-4BAF-A85D-FCC69C1BA122}" dt="2024-09-08T20:07:25.913" v="602"/>
        <pc:sldMkLst>
          <pc:docMk/>
          <pc:sldMk cId="1032621426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9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74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57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81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71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5" y="5421790"/>
            <a:ext cx="6909502" cy="1464519"/>
          </a:xfrm>
        </p:spPr>
        <p:txBody>
          <a:bodyPr/>
          <a:lstStyle/>
          <a:p>
            <a:r>
              <a:rPr lang="en-US" dirty="0"/>
              <a:t>HAP 719: Advanced Statistics I</a:t>
            </a:r>
          </a:p>
          <a:p>
            <a:r>
              <a:rPr lang="en-US" dirty="0"/>
              <a:t>Yili Lin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110" y="3271021"/>
            <a:ext cx="10885779" cy="1229958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Constructing Multiplicative </a:t>
            </a:r>
            <a:r>
              <a:rPr lang="en-US" sz="4400" b="1"/>
              <a:t>Models Using </a:t>
            </a:r>
            <a:br>
              <a:rPr lang="en-US" sz="4400" b="1"/>
            </a:br>
            <a:r>
              <a:rPr lang="en-US" sz="4400" b="1"/>
              <a:t>Corner Cases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2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Creating Temporary Table #Data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60542E-081E-C947-AB0A-8468C05BF4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9311" y="2116433"/>
            <a:ext cx="9289518" cy="2802153"/>
          </a:xfrm>
          <a:custGeom>
            <a:avLst/>
            <a:gdLst>
              <a:gd name="connsiteX0" fmla="*/ 0 w 9289518"/>
              <a:gd name="connsiteY0" fmla="*/ 0 h 2802153"/>
              <a:gd name="connsiteX1" fmla="*/ 766385 w 9289518"/>
              <a:gd name="connsiteY1" fmla="*/ 0 h 2802153"/>
              <a:gd name="connsiteX2" fmla="*/ 1346980 w 9289518"/>
              <a:gd name="connsiteY2" fmla="*/ 0 h 2802153"/>
              <a:gd name="connsiteX3" fmla="*/ 2020470 w 9289518"/>
              <a:gd name="connsiteY3" fmla="*/ 0 h 2802153"/>
              <a:gd name="connsiteX4" fmla="*/ 2693960 w 9289518"/>
              <a:gd name="connsiteY4" fmla="*/ 0 h 2802153"/>
              <a:gd name="connsiteX5" fmla="*/ 3088765 w 9289518"/>
              <a:gd name="connsiteY5" fmla="*/ 0 h 2802153"/>
              <a:gd name="connsiteX6" fmla="*/ 3762255 w 9289518"/>
              <a:gd name="connsiteY6" fmla="*/ 0 h 2802153"/>
              <a:gd name="connsiteX7" fmla="*/ 4064164 w 9289518"/>
              <a:gd name="connsiteY7" fmla="*/ 0 h 2802153"/>
              <a:gd name="connsiteX8" fmla="*/ 4644759 w 9289518"/>
              <a:gd name="connsiteY8" fmla="*/ 0 h 2802153"/>
              <a:gd name="connsiteX9" fmla="*/ 5411144 w 9289518"/>
              <a:gd name="connsiteY9" fmla="*/ 0 h 2802153"/>
              <a:gd name="connsiteX10" fmla="*/ 5991739 w 9289518"/>
              <a:gd name="connsiteY10" fmla="*/ 0 h 2802153"/>
              <a:gd name="connsiteX11" fmla="*/ 6386544 w 9289518"/>
              <a:gd name="connsiteY11" fmla="*/ 0 h 2802153"/>
              <a:gd name="connsiteX12" fmla="*/ 6874243 w 9289518"/>
              <a:gd name="connsiteY12" fmla="*/ 0 h 2802153"/>
              <a:gd name="connsiteX13" fmla="*/ 7269048 w 9289518"/>
              <a:gd name="connsiteY13" fmla="*/ 0 h 2802153"/>
              <a:gd name="connsiteX14" fmla="*/ 7570957 w 9289518"/>
              <a:gd name="connsiteY14" fmla="*/ 0 h 2802153"/>
              <a:gd name="connsiteX15" fmla="*/ 8058657 w 9289518"/>
              <a:gd name="connsiteY15" fmla="*/ 0 h 2802153"/>
              <a:gd name="connsiteX16" fmla="*/ 9289518 w 9289518"/>
              <a:gd name="connsiteY16" fmla="*/ 0 h 2802153"/>
              <a:gd name="connsiteX17" fmla="*/ 9289518 w 9289518"/>
              <a:gd name="connsiteY17" fmla="*/ 476366 h 2802153"/>
              <a:gd name="connsiteX18" fmla="*/ 9289518 w 9289518"/>
              <a:gd name="connsiteY18" fmla="*/ 980754 h 2802153"/>
              <a:gd name="connsiteX19" fmla="*/ 9289518 w 9289518"/>
              <a:gd name="connsiteY19" fmla="*/ 1597227 h 2802153"/>
              <a:gd name="connsiteX20" fmla="*/ 9289518 w 9289518"/>
              <a:gd name="connsiteY20" fmla="*/ 2129636 h 2802153"/>
              <a:gd name="connsiteX21" fmla="*/ 9289518 w 9289518"/>
              <a:gd name="connsiteY21" fmla="*/ 2802153 h 2802153"/>
              <a:gd name="connsiteX22" fmla="*/ 8987609 w 9289518"/>
              <a:gd name="connsiteY22" fmla="*/ 2802153 h 2802153"/>
              <a:gd name="connsiteX23" fmla="*/ 8499909 w 9289518"/>
              <a:gd name="connsiteY23" fmla="*/ 2802153 h 2802153"/>
              <a:gd name="connsiteX24" fmla="*/ 8012209 w 9289518"/>
              <a:gd name="connsiteY24" fmla="*/ 2802153 h 2802153"/>
              <a:gd name="connsiteX25" fmla="*/ 7245824 w 9289518"/>
              <a:gd name="connsiteY25" fmla="*/ 2802153 h 2802153"/>
              <a:gd name="connsiteX26" fmla="*/ 6665229 w 9289518"/>
              <a:gd name="connsiteY26" fmla="*/ 2802153 h 2802153"/>
              <a:gd name="connsiteX27" fmla="*/ 6084634 w 9289518"/>
              <a:gd name="connsiteY27" fmla="*/ 2802153 h 2802153"/>
              <a:gd name="connsiteX28" fmla="*/ 5689830 w 9289518"/>
              <a:gd name="connsiteY28" fmla="*/ 2802153 h 2802153"/>
              <a:gd name="connsiteX29" fmla="*/ 5016340 w 9289518"/>
              <a:gd name="connsiteY29" fmla="*/ 2802153 h 2802153"/>
              <a:gd name="connsiteX30" fmla="*/ 4342850 w 9289518"/>
              <a:gd name="connsiteY30" fmla="*/ 2802153 h 2802153"/>
              <a:gd name="connsiteX31" fmla="*/ 3669360 w 9289518"/>
              <a:gd name="connsiteY31" fmla="*/ 2802153 h 2802153"/>
              <a:gd name="connsiteX32" fmla="*/ 3274555 w 9289518"/>
              <a:gd name="connsiteY32" fmla="*/ 2802153 h 2802153"/>
              <a:gd name="connsiteX33" fmla="*/ 2879751 w 9289518"/>
              <a:gd name="connsiteY33" fmla="*/ 2802153 h 2802153"/>
              <a:gd name="connsiteX34" fmla="*/ 2484946 w 9289518"/>
              <a:gd name="connsiteY34" fmla="*/ 2802153 h 2802153"/>
              <a:gd name="connsiteX35" fmla="*/ 1718561 w 9289518"/>
              <a:gd name="connsiteY35" fmla="*/ 2802153 h 2802153"/>
              <a:gd name="connsiteX36" fmla="*/ 1137966 w 9289518"/>
              <a:gd name="connsiteY36" fmla="*/ 2802153 h 2802153"/>
              <a:gd name="connsiteX37" fmla="*/ 0 w 9289518"/>
              <a:gd name="connsiteY37" fmla="*/ 2802153 h 2802153"/>
              <a:gd name="connsiteX38" fmla="*/ 0 w 9289518"/>
              <a:gd name="connsiteY38" fmla="*/ 2297765 h 2802153"/>
              <a:gd name="connsiteX39" fmla="*/ 0 w 9289518"/>
              <a:gd name="connsiteY39" fmla="*/ 1765356 h 2802153"/>
              <a:gd name="connsiteX40" fmla="*/ 0 w 9289518"/>
              <a:gd name="connsiteY40" fmla="*/ 1232947 h 2802153"/>
              <a:gd name="connsiteX41" fmla="*/ 0 w 9289518"/>
              <a:gd name="connsiteY41" fmla="*/ 700538 h 2802153"/>
              <a:gd name="connsiteX42" fmla="*/ 0 w 9289518"/>
              <a:gd name="connsiteY42" fmla="*/ 0 h 280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9289518" h="2802153" fill="none" extrusionOk="0">
                <a:moveTo>
                  <a:pt x="0" y="0"/>
                </a:moveTo>
                <a:cubicBezTo>
                  <a:pt x="213038" y="-41059"/>
                  <a:pt x="422906" y="67315"/>
                  <a:pt x="766385" y="0"/>
                </a:cubicBezTo>
                <a:cubicBezTo>
                  <a:pt x="1109864" y="-67315"/>
                  <a:pt x="1191283" y="32234"/>
                  <a:pt x="1346980" y="0"/>
                </a:cubicBezTo>
                <a:cubicBezTo>
                  <a:pt x="1502677" y="-32234"/>
                  <a:pt x="1690442" y="46177"/>
                  <a:pt x="2020470" y="0"/>
                </a:cubicBezTo>
                <a:cubicBezTo>
                  <a:pt x="2350498" y="-46177"/>
                  <a:pt x="2397309" y="63867"/>
                  <a:pt x="2693960" y="0"/>
                </a:cubicBezTo>
                <a:cubicBezTo>
                  <a:pt x="2990611" y="-63867"/>
                  <a:pt x="3007472" y="1714"/>
                  <a:pt x="3088765" y="0"/>
                </a:cubicBezTo>
                <a:cubicBezTo>
                  <a:pt x="3170058" y="-1714"/>
                  <a:pt x="3494261" y="36149"/>
                  <a:pt x="3762255" y="0"/>
                </a:cubicBezTo>
                <a:cubicBezTo>
                  <a:pt x="4030249" y="-36149"/>
                  <a:pt x="3915337" y="5097"/>
                  <a:pt x="4064164" y="0"/>
                </a:cubicBezTo>
                <a:cubicBezTo>
                  <a:pt x="4212991" y="-5097"/>
                  <a:pt x="4466267" y="53720"/>
                  <a:pt x="4644759" y="0"/>
                </a:cubicBezTo>
                <a:cubicBezTo>
                  <a:pt x="4823252" y="-53720"/>
                  <a:pt x="5255059" y="54954"/>
                  <a:pt x="5411144" y="0"/>
                </a:cubicBezTo>
                <a:cubicBezTo>
                  <a:pt x="5567229" y="-54954"/>
                  <a:pt x="5815401" y="2192"/>
                  <a:pt x="5991739" y="0"/>
                </a:cubicBezTo>
                <a:cubicBezTo>
                  <a:pt x="6168078" y="-2192"/>
                  <a:pt x="6290423" y="25651"/>
                  <a:pt x="6386544" y="0"/>
                </a:cubicBezTo>
                <a:cubicBezTo>
                  <a:pt x="6482666" y="-25651"/>
                  <a:pt x="6713502" y="15248"/>
                  <a:pt x="6874243" y="0"/>
                </a:cubicBezTo>
                <a:cubicBezTo>
                  <a:pt x="7034984" y="-15248"/>
                  <a:pt x="7139480" y="18830"/>
                  <a:pt x="7269048" y="0"/>
                </a:cubicBezTo>
                <a:cubicBezTo>
                  <a:pt x="7398617" y="-18830"/>
                  <a:pt x="7449530" y="1343"/>
                  <a:pt x="7570957" y="0"/>
                </a:cubicBezTo>
                <a:cubicBezTo>
                  <a:pt x="7692384" y="-1343"/>
                  <a:pt x="7860467" y="25386"/>
                  <a:pt x="8058657" y="0"/>
                </a:cubicBezTo>
                <a:cubicBezTo>
                  <a:pt x="8256847" y="-25386"/>
                  <a:pt x="8872263" y="71125"/>
                  <a:pt x="9289518" y="0"/>
                </a:cubicBezTo>
                <a:cubicBezTo>
                  <a:pt x="9344850" y="226744"/>
                  <a:pt x="9261520" y="337827"/>
                  <a:pt x="9289518" y="476366"/>
                </a:cubicBezTo>
                <a:cubicBezTo>
                  <a:pt x="9317516" y="614905"/>
                  <a:pt x="9261393" y="747723"/>
                  <a:pt x="9289518" y="980754"/>
                </a:cubicBezTo>
                <a:cubicBezTo>
                  <a:pt x="9317643" y="1213785"/>
                  <a:pt x="9244320" y="1293908"/>
                  <a:pt x="9289518" y="1597227"/>
                </a:cubicBezTo>
                <a:cubicBezTo>
                  <a:pt x="9334716" y="1900546"/>
                  <a:pt x="9227978" y="1879052"/>
                  <a:pt x="9289518" y="2129636"/>
                </a:cubicBezTo>
                <a:cubicBezTo>
                  <a:pt x="9351058" y="2380220"/>
                  <a:pt x="9240164" y="2469792"/>
                  <a:pt x="9289518" y="2802153"/>
                </a:cubicBezTo>
                <a:cubicBezTo>
                  <a:pt x="9138969" y="2836445"/>
                  <a:pt x="9103051" y="2796636"/>
                  <a:pt x="8987609" y="2802153"/>
                </a:cubicBezTo>
                <a:cubicBezTo>
                  <a:pt x="8872167" y="2807670"/>
                  <a:pt x="8689879" y="2755833"/>
                  <a:pt x="8499909" y="2802153"/>
                </a:cubicBezTo>
                <a:cubicBezTo>
                  <a:pt x="8309939" y="2848473"/>
                  <a:pt x="8197702" y="2772654"/>
                  <a:pt x="8012209" y="2802153"/>
                </a:cubicBezTo>
                <a:cubicBezTo>
                  <a:pt x="7826716" y="2831652"/>
                  <a:pt x="7520782" y="2799219"/>
                  <a:pt x="7245824" y="2802153"/>
                </a:cubicBezTo>
                <a:cubicBezTo>
                  <a:pt x="6970866" y="2805087"/>
                  <a:pt x="6835381" y="2768844"/>
                  <a:pt x="6665229" y="2802153"/>
                </a:cubicBezTo>
                <a:cubicBezTo>
                  <a:pt x="6495077" y="2835462"/>
                  <a:pt x="6292793" y="2776983"/>
                  <a:pt x="6084634" y="2802153"/>
                </a:cubicBezTo>
                <a:cubicBezTo>
                  <a:pt x="5876475" y="2827323"/>
                  <a:pt x="5882878" y="2790296"/>
                  <a:pt x="5689830" y="2802153"/>
                </a:cubicBezTo>
                <a:cubicBezTo>
                  <a:pt x="5496782" y="2814010"/>
                  <a:pt x="5252742" y="2745384"/>
                  <a:pt x="5016340" y="2802153"/>
                </a:cubicBezTo>
                <a:cubicBezTo>
                  <a:pt x="4779938" y="2858922"/>
                  <a:pt x="4478188" y="2780631"/>
                  <a:pt x="4342850" y="2802153"/>
                </a:cubicBezTo>
                <a:cubicBezTo>
                  <a:pt x="4207512" y="2823675"/>
                  <a:pt x="3902513" y="2789554"/>
                  <a:pt x="3669360" y="2802153"/>
                </a:cubicBezTo>
                <a:cubicBezTo>
                  <a:pt x="3436207" y="2814752"/>
                  <a:pt x="3409225" y="2768373"/>
                  <a:pt x="3274555" y="2802153"/>
                </a:cubicBezTo>
                <a:cubicBezTo>
                  <a:pt x="3139886" y="2835933"/>
                  <a:pt x="3076904" y="2791386"/>
                  <a:pt x="2879751" y="2802153"/>
                </a:cubicBezTo>
                <a:cubicBezTo>
                  <a:pt x="2682598" y="2812920"/>
                  <a:pt x="2598758" y="2794370"/>
                  <a:pt x="2484946" y="2802153"/>
                </a:cubicBezTo>
                <a:cubicBezTo>
                  <a:pt x="2371135" y="2809936"/>
                  <a:pt x="2097274" y="2785280"/>
                  <a:pt x="1718561" y="2802153"/>
                </a:cubicBezTo>
                <a:cubicBezTo>
                  <a:pt x="1339848" y="2819026"/>
                  <a:pt x="1381875" y="2775373"/>
                  <a:pt x="1137966" y="2802153"/>
                </a:cubicBezTo>
                <a:cubicBezTo>
                  <a:pt x="894058" y="2828933"/>
                  <a:pt x="548166" y="2670241"/>
                  <a:pt x="0" y="2802153"/>
                </a:cubicBezTo>
                <a:cubicBezTo>
                  <a:pt x="-12179" y="2609970"/>
                  <a:pt x="37568" y="2500164"/>
                  <a:pt x="0" y="2297765"/>
                </a:cubicBezTo>
                <a:cubicBezTo>
                  <a:pt x="-37568" y="2095366"/>
                  <a:pt x="45608" y="1888870"/>
                  <a:pt x="0" y="1765356"/>
                </a:cubicBezTo>
                <a:cubicBezTo>
                  <a:pt x="-45608" y="1641842"/>
                  <a:pt x="61927" y="1372611"/>
                  <a:pt x="0" y="1232947"/>
                </a:cubicBezTo>
                <a:cubicBezTo>
                  <a:pt x="-61927" y="1093283"/>
                  <a:pt x="62544" y="875759"/>
                  <a:pt x="0" y="700538"/>
                </a:cubicBezTo>
                <a:cubicBezTo>
                  <a:pt x="-62544" y="525317"/>
                  <a:pt x="44482" y="213854"/>
                  <a:pt x="0" y="0"/>
                </a:cubicBezTo>
                <a:close/>
              </a:path>
              <a:path w="9289518" h="2802153" stroke="0" extrusionOk="0">
                <a:moveTo>
                  <a:pt x="0" y="0"/>
                </a:moveTo>
                <a:cubicBezTo>
                  <a:pt x="111937" y="-13648"/>
                  <a:pt x="152191" y="2130"/>
                  <a:pt x="301909" y="0"/>
                </a:cubicBezTo>
                <a:cubicBezTo>
                  <a:pt x="451627" y="-2130"/>
                  <a:pt x="648156" y="77846"/>
                  <a:pt x="975399" y="0"/>
                </a:cubicBezTo>
                <a:cubicBezTo>
                  <a:pt x="1302642" y="-77846"/>
                  <a:pt x="1393239" y="14076"/>
                  <a:pt x="1555994" y="0"/>
                </a:cubicBezTo>
                <a:cubicBezTo>
                  <a:pt x="1718750" y="-14076"/>
                  <a:pt x="1900518" y="17143"/>
                  <a:pt x="2043694" y="0"/>
                </a:cubicBezTo>
                <a:cubicBezTo>
                  <a:pt x="2186870" y="-17143"/>
                  <a:pt x="2308448" y="49599"/>
                  <a:pt x="2531394" y="0"/>
                </a:cubicBezTo>
                <a:cubicBezTo>
                  <a:pt x="2754340" y="-49599"/>
                  <a:pt x="3026071" y="7739"/>
                  <a:pt x="3297779" y="0"/>
                </a:cubicBezTo>
                <a:cubicBezTo>
                  <a:pt x="3569487" y="-7739"/>
                  <a:pt x="3601387" y="22724"/>
                  <a:pt x="3878374" y="0"/>
                </a:cubicBezTo>
                <a:cubicBezTo>
                  <a:pt x="4155361" y="-22724"/>
                  <a:pt x="4123223" y="4836"/>
                  <a:pt x="4273178" y="0"/>
                </a:cubicBezTo>
                <a:cubicBezTo>
                  <a:pt x="4423133" y="-4836"/>
                  <a:pt x="4670243" y="26390"/>
                  <a:pt x="4946668" y="0"/>
                </a:cubicBezTo>
                <a:cubicBezTo>
                  <a:pt x="5223093" y="-26390"/>
                  <a:pt x="5300181" y="43790"/>
                  <a:pt x="5620158" y="0"/>
                </a:cubicBezTo>
                <a:cubicBezTo>
                  <a:pt x="5940135" y="-43790"/>
                  <a:pt x="5945698" y="2142"/>
                  <a:pt x="6200753" y="0"/>
                </a:cubicBezTo>
                <a:cubicBezTo>
                  <a:pt x="6455809" y="-2142"/>
                  <a:pt x="6645229" y="70391"/>
                  <a:pt x="6967139" y="0"/>
                </a:cubicBezTo>
                <a:cubicBezTo>
                  <a:pt x="7289049" y="-70391"/>
                  <a:pt x="7320084" y="52857"/>
                  <a:pt x="7547733" y="0"/>
                </a:cubicBezTo>
                <a:cubicBezTo>
                  <a:pt x="7775382" y="-52857"/>
                  <a:pt x="7976663" y="63201"/>
                  <a:pt x="8221223" y="0"/>
                </a:cubicBezTo>
                <a:cubicBezTo>
                  <a:pt x="8465783" y="-63201"/>
                  <a:pt x="8852755" y="114905"/>
                  <a:pt x="9289518" y="0"/>
                </a:cubicBezTo>
                <a:cubicBezTo>
                  <a:pt x="9351347" y="191188"/>
                  <a:pt x="9239651" y="362119"/>
                  <a:pt x="9289518" y="588452"/>
                </a:cubicBezTo>
                <a:cubicBezTo>
                  <a:pt x="9339385" y="814785"/>
                  <a:pt x="9228872" y="1072731"/>
                  <a:pt x="9289518" y="1204926"/>
                </a:cubicBezTo>
                <a:cubicBezTo>
                  <a:pt x="9350164" y="1337121"/>
                  <a:pt x="9277472" y="1557195"/>
                  <a:pt x="9289518" y="1793378"/>
                </a:cubicBezTo>
                <a:cubicBezTo>
                  <a:pt x="9301564" y="2029561"/>
                  <a:pt x="9263600" y="2129553"/>
                  <a:pt x="9289518" y="2269744"/>
                </a:cubicBezTo>
                <a:cubicBezTo>
                  <a:pt x="9315436" y="2409935"/>
                  <a:pt x="9227193" y="2694456"/>
                  <a:pt x="9289518" y="2802153"/>
                </a:cubicBezTo>
                <a:cubicBezTo>
                  <a:pt x="9164500" y="2829503"/>
                  <a:pt x="9059363" y="2770313"/>
                  <a:pt x="8987609" y="2802153"/>
                </a:cubicBezTo>
                <a:cubicBezTo>
                  <a:pt x="8915855" y="2833993"/>
                  <a:pt x="8609317" y="2765069"/>
                  <a:pt x="8499909" y="2802153"/>
                </a:cubicBezTo>
                <a:cubicBezTo>
                  <a:pt x="8390501" y="2839237"/>
                  <a:pt x="8090066" y="2745845"/>
                  <a:pt x="7733524" y="2802153"/>
                </a:cubicBezTo>
                <a:cubicBezTo>
                  <a:pt x="7376983" y="2858461"/>
                  <a:pt x="7549012" y="2797564"/>
                  <a:pt x="7431614" y="2802153"/>
                </a:cubicBezTo>
                <a:cubicBezTo>
                  <a:pt x="7314216" y="2806742"/>
                  <a:pt x="7233569" y="2785764"/>
                  <a:pt x="7036810" y="2802153"/>
                </a:cubicBezTo>
                <a:cubicBezTo>
                  <a:pt x="6840051" y="2818542"/>
                  <a:pt x="6502708" y="2728918"/>
                  <a:pt x="6270425" y="2802153"/>
                </a:cubicBezTo>
                <a:cubicBezTo>
                  <a:pt x="6038142" y="2875388"/>
                  <a:pt x="5808988" y="2734617"/>
                  <a:pt x="5596935" y="2802153"/>
                </a:cubicBezTo>
                <a:cubicBezTo>
                  <a:pt x="5384882" y="2869689"/>
                  <a:pt x="5152632" y="2722693"/>
                  <a:pt x="4830549" y="2802153"/>
                </a:cubicBezTo>
                <a:cubicBezTo>
                  <a:pt x="4508466" y="2881613"/>
                  <a:pt x="4371405" y="2725403"/>
                  <a:pt x="4064164" y="2802153"/>
                </a:cubicBezTo>
                <a:cubicBezTo>
                  <a:pt x="3756923" y="2878903"/>
                  <a:pt x="3729086" y="2770830"/>
                  <a:pt x="3483569" y="2802153"/>
                </a:cubicBezTo>
                <a:cubicBezTo>
                  <a:pt x="3238053" y="2833476"/>
                  <a:pt x="3267778" y="2791816"/>
                  <a:pt x="3088765" y="2802153"/>
                </a:cubicBezTo>
                <a:cubicBezTo>
                  <a:pt x="2909752" y="2812490"/>
                  <a:pt x="2808403" y="2784475"/>
                  <a:pt x="2693960" y="2802153"/>
                </a:cubicBezTo>
                <a:cubicBezTo>
                  <a:pt x="2579518" y="2819831"/>
                  <a:pt x="2214302" y="2774247"/>
                  <a:pt x="2020470" y="2802153"/>
                </a:cubicBezTo>
                <a:cubicBezTo>
                  <a:pt x="1826638" y="2830059"/>
                  <a:pt x="1651825" y="2789385"/>
                  <a:pt x="1346980" y="2802153"/>
                </a:cubicBezTo>
                <a:cubicBezTo>
                  <a:pt x="1042135" y="2814921"/>
                  <a:pt x="939033" y="2789806"/>
                  <a:pt x="766385" y="2802153"/>
                </a:cubicBezTo>
                <a:cubicBezTo>
                  <a:pt x="593738" y="2814500"/>
                  <a:pt x="203696" y="2794606"/>
                  <a:pt x="0" y="2802153"/>
                </a:cubicBezTo>
                <a:cubicBezTo>
                  <a:pt x="-39953" y="2653437"/>
                  <a:pt x="58184" y="2447407"/>
                  <a:pt x="0" y="2269744"/>
                </a:cubicBezTo>
                <a:cubicBezTo>
                  <a:pt x="-58184" y="2092081"/>
                  <a:pt x="65343" y="1939684"/>
                  <a:pt x="0" y="1709313"/>
                </a:cubicBezTo>
                <a:cubicBezTo>
                  <a:pt x="-65343" y="1478942"/>
                  <a:pt x="10736" y="1372308"/>
                  <a:pt x="0" y="1176904"/>
                </a:cubicBezTo>
                <a:cubicBezTo>
                  <a:pt x="-10736" y="981500"/>
                  <a:pt x="16485" y="883254"/>
                  <a:pt x="0" y="644495"/>
                </a:cubicBezTo>
                <a:cubicBezTo>
                  <a:pt x="-16485" y="405736"/>
                  <a:pt x="1070" y="159676"/>
                  <a:pt x="0" y="0"/>
                </a:cubicBezTo>
                <a:close/>
              </a:path>
            </a:pathLst>
          </a:custGeom>
          <a:solidFill>
            <a:schemeClr val="tx2">
              <a:lumMod val="90000"/>
              <a:lumOff val="1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378816998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60A4C8-7194-0D14-19DD-6EC0C3358773}"/>
              </a:ext>
            </a:extLst>
          </p:cNvPr>
          <p:cNvSpPr txBox="1"/>
          <p:nvPr/>
        </p:nvSpPr>
        <p:spPr>
          <a:xfrm>
            <a:off x="850500" y="5949201"/>
            <a:ext cx="7816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Alemi, F. (2020). </a:t>
            </a:r>
            <a:r>
              <a:rPr lang="en-US" sz="1200" i="1" dirty="0"/>
              <a:t>Big data in Healthcare: Statistical Analysis of the Electronic Health Record</a:t>
            </a:r>
            <a:r>
              <a:rPr lang="en-US" sz="1200" dirty="0"/>
              <a:t>. George Mason University.</a:t>
            </a:r>
          </a:p>
        </p:txBody>
      </p:sp>
    </p:spTree>
    <p:extLst>
      <p:ext uri="{BB962C8B-B14F-4D97-AF65-F5344CB8AC3E}">
        <p14:creationId xmlns:p14="http://schemas.microsoft.com/office/powerpoint/2010/main" val="13766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Looping Through Variables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661EEE-8C44-1987-F4AA-E4A33A0526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9215" y="2621007"/>
            <a:ext cx="6593569" cy="1615986"/>
          </a:xfrm>
          <a:custGeom>
            <a:avLst/>
            <a:gdLst>
              <a:gd name="connsiteX0" fmla="*/ 0 w 6593569"/>
              <a:gd name="connsiteY0" fmla="*/ 0 h 1615986"/>
              <a:gd name="connsiteX1" fmla="*/ 467544 w 6593569"/>
              <a:gd name="connsiteY1" fmla="*/ 0 h 1615986"/>
              <a:gd name="connsiteX2" fmla="*/ 1198831 w 6593569"/>
              <a:gd name="connsiteY2" fmla="*/ 0 h 1615986"/>
              <a:gd name="connsiteX3" fmla="*/ 1864182 w 6593569"/>
              <a:gd name="connsiteY3" fmla="*/ 0 h 1615986"/>
              <a:gd name="connsiteX4" fmla="*/ 2529533 w 6593569"/>
              <a:gd name="connsiteY4" fmla="*/ 0 h 1615986"/>
              <a:gd name="connsiteX5" fmla="*/ 3260820 w 6593569"/>
              <a:gd name="connsiteY5" fmla="*/ 0 h 1615986"/>
              <a:gd name="connsiteX6" fmla="*/ 3926171 w 6593569"/>
              <a:gd name="connsiteY6" fmla="*/ 0 h 1615986"/>
              <a:gd name="connsiteX7" fmla="*/ 4525586 w 6593569"/>
              <a:gd name="connsiteY7" fmla="*/ 0 h 1615986"/>
              <a:gd name="connsiteX8" fmla="*/ 5190937 w 6593569"/>
              <a:gd name="connsiteY8" fmla="*/ 0 h 1615986"/>
              <a:gd name="connsiteX9" fmla="*/ 5592545 w 6593569"/>
              <a:gd name="connsiteY9" fmla="*/ 0 h 1615986"/>
              <a:gd name="connsiteX10" fmla="*/ 5994154 w 6593569"/>
              <a:gd name="connsiteY10" fmla="*/ 0 h 1615986"/>
              <a:gd name="connsiteX11" fmla="*/ 6593569 w 6593569"/>
              <a:gd name="connsiteY11" fmla="*/ 0 h 1615986"/>
              <a:gd name="connsiteX12" fmla="*/ 6593569 w 6593569"/>
              <a:gd name="connsiteY12" fmla="*/ 570982 h 1615986"/>
              <a:gd name="connsiteX13" fmla="*/ 6593569 w 6593569"/>
              <a:gd name="connsiteY13" fmla="*/ 1061164 h 1615986"/>
              <a:gd name="connsiteX14" fmla="*/ 6593569 w 6593569"/>
              <a:gd name="connsiteY14" fmla="*/ 1615986 h 1615986"/>
              <a:gd name="connsiteX15" fmla="*/ 5928218 w 6593569"/>
              <a:gd name="connsiteY15" fmla="*/ 1615986 h 1615986"/>
              <a:gd name="connsiteX16" fmla="*/ 5460674 w 6593569"/>
              <a:gd name="connsiteY16" fmla="*/ 1615986 h 1615986"/>
              <a:gd name="connsiteX17" fmla="*/ 4861259 w 6593569"/>
              <a:gd name="connsiteY17" fmla="*/ 1615986 h 1615986"/>
              <a:gd name="connsiteX18" fmla="*/ 4195908 w 6593569"/>
              <a:gd name="connsiteY18" fmla="*/ 1615986 h 1615986"/>
              <a:gd name="connsiteX19" fmla="*/ 3464621 w 6593569"/>
              <a:gd name="connsiteY19" fmla="*/ 1615986 h 1615986"/>
              <a:gd name="connsiteX20" fmla="*/ 2799270 w 6593569"/>
              <a:gd name="connsiteY20" fmla="*/ 1615986 h 1615986"/>
              <a:gd name="connsiteX21" fmla="*/ 2265790 w 6593569"/>
              <a:gd name="connsiteY21" fmla="*/ 1615986 h 1615986"/>
              <a:gd name="connsiteX22" fmla="*/ 1864182 w 6593569"/>
              <a:gd name="connsiteY22" fmla="*/ 1615986 h 1615986"/>
              <a:gd name="connsiteX23" fmla="*/ 1132895 w 6593569"/>
              <a:gd name="connsiteY23" fmla="*/ 1615986 h 1615986"/>
              <a:gd name="connsiteX24" fmla="*/ 731287 w 6593569"/>
              <a:gd name="connsiteY24" fmla="*/ 1615986 h 1615986"/>
              <a:gd name="connsiteX25" fmla="*/ 0 w 6593569"/>
              <a:gd name="connsiteY25" fmla="*/ 1615986 h 1615986"/>
              <a:gd name="connsiteX26" fmla="*/ 0 w 6593569"/>
              <a:gd name="connsiteY26" fmla="*/ 1061164 h 1615986"/>
              <a:gd name="connsiteX27" fmla="*/ 0 w 6593569"/>
              <a:gd name="connsiteY27" fmla="*/ 522502 h 1615986"/>
              <a:gd name="connsiteX28" fmla="*/ 0 w 6593569"/>
              <a:gd name="connsiteY28" fmla="*/ 0 h 1615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593569" h="1615986" fill="none" extrusionOk="0">
                <a:moveTo>
                  <a:pt x="0" y="0"/>
                </a:moveTo>
                <a:cubicBezTo>
                  <a:pt x="223650" y="-42430"/>
                  <a:pt x="281386" y="50413"/>
                  <a:pt x="467544" y="0"/>
                </a:cubicBezTo>
                <a:cubicBezTo>
                  <a:pt x="653702" y="-50413"/>
                  <a:pt x="982029" y="64042"/>
                  <a:pt x="1198831" y="0"/>
                </a:cubicBezTo>
                <a:cubicBezTo>
                  <a:pt x="1415633" y="-64042"/>
                  <a:pt x="1538923" y="8725"/>
                  <a:pt x="1864182" y="0"/>
                </a:cubicBezTo>
                <a:cubicBezTo>
                  <a:pt x="2189441" y="-8725"/>
                  <a:pt x="2230875" y="76089"/>
                  <a:pt x="2529533" y="0"/>
                </a:cubicBezTo>
                <a:cubicBezTo>
                  <a:pt x="2828191" y="-76089"/>
                  <a:pt x="3025403" y="63442"/>
                  <a:pt x="3260820" y="0"/>
                </a:cubicBezTo>
                <a:cubicBezTo>
                  <a:pt x="3496237" y="-63442"/>
                  <a:pt x="3750809" y="46733"/>
                  <a:pt x="3926171" y="0"/>
                </a:cubicBezTo>
                <a:cubicBezTo>
                  <a:pt x="4101533" y="-46733"/>
                  <a:pt x="4360541" y="47563"/>
                  <a:pt x="4525586" y="0"/>
                </a:cubicBezTo>
                <a:cubicBezTo>
                  <a:pt x="4690631" y="-47563"/>
                  <a:pt x="4905990" y="56720"/>
                  <a:pt x="5190937" y="0"/>
                </a:cubicBezTo>
                <a:cubicBezTo>
                  <a:pt x="5475884" y="-56720"/>
                  <a:pt x="5441282" y="16453"/>
                  <a:pt x="5592545" y="0"/>
                </a:cubicBezTo>
                <a:cubicBezTo>
                  <a:pt x="5743808" y="-16453"/>
                  <a:pt x="5907092" y="45895"/>
                  <a:pt x="5994154" y="0"/>
                </a:cubicBezTo>
                <a:cubicBezTo>
                  <a:pt x="6081216" y="-45895"/>
                  <a:pt x="6316547" y="23525"/>
                  <a:pt x="6593569" y="0"/>
                </a:cubicBezTo>
                <a:cubicBezTo>
                  <a:pt x="6643037" y="135079"/>
                  <a:pt x="6562650" y="309917"/>
                  <a:pt x="6593569" y="570982"/>
                </a:cubicBezTo>
                <a:cubicBezTo>
                  <a:pt x="6624488" y="832047"/>
                  <a:pt x="6582935" y="928554"/>
                  <a:pt x="6593569" y="1061164"/>
                </a:cubicBezTo>
                <a:cubicBezTo>
                  <a:pt x="6604203" y="1193774"/>
                  <a:pt x="6551602" y="1363643"/>
                  <a:pt x="6593569" y="1615986"/>
                </a:cubicBezTo>
                <a:cubicBezTo>
                  <a:pt x="6373466" y="1668063"/>
                  <a:pt x="6259035" y="1593703"/>
                  <a:pt x="5928218" y="1615986"/>
                </a:cubicBezTo>
                <a:cubicBezTo>
                  <a:pt x="5597401" y="1638269"/>
                  <a:pt x="5573632" y="1584772"/>
                  <a:pt x="5460674" y="1615986"/>
                </a:cubicBezTo>
                <a:cubicBezTo>
                  <a:pt x="5347716" y="1647200"/>
                  <a:pt x="5071150" y="1579796"/>
                  <a:pt x="4861259" y="1615986"/>
                </a:cubicBezTo>
                <a:cubicBezTo>
                  <a:pt x="4651368" y="1652176"/>
                  <a:pt x="4408746" y="1543891"/>
                  <a:pt x="4195908" y="1615986"/>
                </a:cubicBezTo>
                <a:cubicBezTo>
                  <a:pt x="3983070" y="1688081"/>
                  <a:pt x="3761722" y="1546491"/>
                  <a:pt x="3464621" y="1615986"/>
                </a:cubicBezTo>
                <a:cubicBezTo>
                  <a:pt x="3167520" y="1685481"/>
                  <a:pt x="3015162" y="1565910"/>
                  <a:pt x="2799270" y="1615986"/>
                </a:cubicBezTo>
                <a:cubicBezTo>
                  <a:pt x="2583378" y="1666062"/>
                  <a:pt x="2518416" y="1603490"/>
                  <a:pt x="2265790" y="1615986"/>
                </a:cubicBezTo>
                <a:cubicBezTo>
                  <a:pt x="2013164" y="1628482"/>
                  <a:pt x="1963122" y="1590790"/>
                  <a:pt x="1864182" y="1615986"/>
                </a:cubicBezTo>
                <a:cubicBezTo>
                  <a:pt x="1765242" y="1641182"/>
                  <a:pt x="1434118" y="1534327"/>
                  <a:pt x="1132895" y="1615986"/>
                </a:cubicBezTo>
                <a:cubicBezTo>
                  <a:pt x="831672" y="1697645"/>
                  <a:pt x="841821" y="1596097"/>
                  <a:pt x="731287" y="1615986"/>
                </a:cubicBezTo>
                <a:cubicBezTo>
                  <a:pt x="620753" y="1635875"/>
                  <a:pt x="341793" y="1548932"/>
                  <a:pt x="0" y="1615986"/>
                </a:cubicBezTo>
                <a:cubicBezTo>
                  <a:pt x="-18310" y="1498552"/>
                  <a:pt x="8159" y="1241676"/>
                  <a:pt x="0" y="1061164"/>
                </a:cubicBezTo>
                <a:cubicBezTo>
                  <a:pt x="-8159" y="880652"/>
                  <a:pt x="44175" y="714060"/>
                  <a:pt x="0" y="522502"/>
                </a:cubicBezTo>
                <a:cubicBezTo>
                  <a:pt x="-44175" y="330944"/>
                  <a:pt x="31569" y="239166"/>
                  <a:pt x="0" y="0"/>
                </a:cubicBezTo>
                <a:close/>
              </a:path>
              <a:path w="6593569" h="1615986" stroke="0" extrusionOk="0">
                <a:moveTo>
                  <a:pt x="0" y="0"/>
                </a:moveTo>
                <a:cubicBezTo>
                  <a:pt x="136596" y="-3127"/>
                  <a:pt x="309791" y="8545"/>
                  <a:pt x="401608" y="0"/>
                </a:cubicBezTo>
                <a:cubicBezTo>
                  <a:pt x="493425" y="-8545"/>
                  <a:pt x="821142" y="34640"/>
                  <a:pt x="1066959" y="0"/>
                </a:cubicBezTo>
                <a:cubicBezTo>
                  <a:pt x="1312776" y="-34640"/>
                  <a:pt x="1434952" y="46547"/>
                  <a:pt x="1732310" y="0"/>
                </a:cubicBezTo>
                <a:cubicBezTo>
                  <a:pt x="2029668" y="-46547"/>
                  <a:pt x="1939267" y="30762"/>
                  <a:pt x="2133919" y="0"/>
                </a:cubicBezTo>
                <a:cubicBezTo>
                  <a:pt x="2328571" y="-30762"/>
                  <a:pt x="2597639" y="37530"/>
                  <a:pt x="2733334" y="0"/>
                </a:cubicBezTo>
                <a:cubicBezTo>
                  <a:pt x="2869030" y="-37530"/>
                  <a:pt x="2970596" y="9058"/>
                  <a:pt x="3200878" y="0"/>
                </a:cubicBezTo>
                <a:cubicBezTo>
                  <a:pt x="3431160" y="-9058"/>
                  <a:pt x="3745879" y="61447"/>
                  <a:pt x="3932165" y="0"/>
                </a:cubicBezTo>
                <a:cubicBezTo>
                  <a:pt x="4118451" y="-61447"/>
                  <a:pt x="4218133" y="20447"/>
                  <a:pt x="4465644" y="0"/>
                </a:cubicBezTo>
                <a:cubicBezTo>
                  <a:pt x="4713155" y="-20447"/>
                  <a:pt x="4893226" y="10055"/>
                  <a:pt x="5065060" y="0"/>
                </a:cubicBezTo>
                <a:cubicBezTo>
                  <a:pt x="5236894" y="-10055"/>
                  <a:pt x="5404738" y="27231"/>
                  <a:pt x="5532604" y="0"/>
                </a:cubicBezTo>
                <a:cubicBezTo>
                  <a:pt x="5660470" y="-27231"/>
                  <a:pt x="5850593" y="40804"/>
                  <a:pt x="6000148" y="0"/>
                </a:cubicBezTo>
                <a:cubicBezTo>
                  <a:pt x="6149703" y="-40804"/>
                  <a:pt x="6429512" y="42691"/>
                  <a:pt x="6593569" y="0"/>
                </a:cubicBezTo>
                <a:cubicBezTo>
                  <a:pt x="6599445" y="161012"/>
                  <a:pt x="6572013" y="351816"/>
                  <a:pt x="6593569" y="490182"/>
                </a:cubicBezTo>
                <a:cubicBezTo>
                  <a:pt x="6615125" y="628548"/>
                  <a:pt x="6538126" y="866146"/>
                  <a:pt x="6593569" y="996525"/>
                </a:cubicBezTo>
                <a:cubicBezTo>
                  <a:pt x="6649012" y="1126904"/>
                  <a:pt x="6533104" y="1442984"/>
                  <a:pt x="6593569" y="1615986"/>
                </a:cubicBezTo>
                <a:cubicBezTo>
                  <a:pt x="6392649" y="1662840"/>
                  <a:pt x="6200211" y="1593289"/>
                  <a:pt x="6060089" y="1615986"/>
                </a:cubicBezTo>
                <a:cubicBezTo>
                  <a:pt x="5919967" y="1638683"/>
                  <a:pt x="5750096" y="1599939"/>
                  <a:pt x="5460674" y="1615986"/>
                </a:cubicBezTo>
                <a:cubicBezTo>
                  <a:pt x="5171253" y="1632033"/>
                  <a:pt x="5176965" y="1559596"/>
                  <a:pt x="4927194" y="1615986"/>
                </a:cubicBezTo>
                <a:cubicBezTo>
                  <a:pt x="4677423" y="1672376"/>
                  <a:pt x="4520247" y="1606372"/>
                  <a:pt x="4393715" y="1615986"/>
                </a:cubicBezTo>
                <a:cubicBezTo>
                  <a:pt x="4267183" y="1625600"/>
                  <a:pt x="4054987" y="1536705"/>
                  <a:pt x="3728364" y="1615986"/>
                </a:cubicBezTo>
                <a:cubicBezTo>
                  <a:pt x="3401741" y="1695267"/>
                  <a:pt x="3223258" y="1596884"/>
                  <a:pt x="3063013" y="1615986"/>
                </a:cubicBezTo>
                <a:cubicBezTo>
                  <a:pt x="2902768" y="1635088"/>
                  <a:pt x="2545278" y="1595545"/>
                  <a:pt x="2397661" y="1615986"/>
                </a:cubicBezTo>
                <a:cubicBezTo>
                  <a:pt x="2250044" y="1636427"/>
                  <a:pt x="2063481" y="1591440"/>
                  <a:pt x="1732310" y="1615986"/>
                </a:cubicBezTo>
                <a:cubicBezTo>
                  <a:pt x="1401139" y="1640532"/>
                  <a:pt x="1484827" y="1593815"/>
                  <a:pt x="1264766" y="1615986"/>
                </a:cubicBezTo>
                <a:cubicBezTo>
                  <a:pt x="1044705" y="1638157"/>
                  <a:pt x="879459" y="1600693"/>
                  <a:pt x="731287" y="1615986"/>
                </a:cubicBezTo>
                <a:cubicBezTo>
                  <a:pt x="583115" y="1631279"/>
                  <a:pt x="194889" y="1553863"/>
                  <a:pt x="0" y="1615986"/>
                </a:cubicBezTo>
                <a:cubicBezTo>
                  <a:pt x="-13514" y="1372993"/>
                  <a:pt x="4902" y="1342860"/>
                  <a:pt x="0" y="1093484"/>
                </a:cubicBezTo>
                <a:cubicBezTo>
                  <a:pt x="-4902" y="844108"/>
                  <a:pt x="30290" y="827848"/>
                  <a:pt x="0" y="587142"/>
                </a:cubicBezTo>
                <a:cubicBezTo>
                  <a:pt x="-30290" y="346436"/>
                  <a:pt x="57229" y="161362"/>
                  <a:pt x="0" y="0"/>
                </a:cubicBezTo>
                <a:close/>
              </a:path>
            </a:pathLst>
          </a:custGeom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418113212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B109C1-1E1D-7A78-4BDB-F6308DC60C15}"/>
              </a:ext>
            </a:extLst>
          </p:cNvPr>
          <p:cNvSpPr txBox="1"/>
          <p:nvPr/>
        </p:nvSpPr>
        <p:spPr>
          <a:xfrm>
            <a:off x="850500" y="5949201"/>
            <a:ext cx="7816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Alemi, F. (2020). </a:t>
            </a:r>
            <a:r>
              <a:rPr lang="en-US" sz="1200" i="1" dirty="0"/>
              <a:t>Big data in Healthcare: Statistical Analysis of the Electronic Health Record</a:t>
            </a:r>
            <a:r>
              <a:rPr lang="en-US" sz="1200" dirty="0"/>
              <a:t>. George Mason University.</a:t>
            </a:r>
          </a:p>
        </p:txBody>
      </p:sp>
    </p:spTree>
    <p:extLst>
      <p:ext uri="{BB962C8B-B14F-4D97-AF65-F5344CB8AC3E}">
        <p14:creationId xmlns:p14="http://schemas.microsoft.com/office/powerpoint/2010/main" val="291288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Calculating Mortality for </a:t>
            </a:r>
            <a:r>
              <a:rPr lang="en-US" sz="4000" b="1" dirty="0" err="1"/>
              <a:t>Cases&amp;Controls</a:t>
            </a:r>
            <a:endParaRPr lang="en-US" sz="4000" b="1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D4C16E-F2B1-F19D-3AA6-E3DBB21EC7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3432" y="2218275"/>
            <a:ext cx="5307855" cy="2629769"/>
          </a:xfrm>
          <a:custGeom>
            <a:avLst/>
            <a:gdLst>
              <a:gd name="connsiteX0" fmla="*/ 0 w 5307855"/>
              <a:gd name="connsiteY0" fmla="*/ 0 h 2629769"/>
              <a:gd name="connsiteX1" fmla="*/ 483605 w 5307855"/>
              <a:gd name="connsiteY1" fmla="*/ 0 h 2629769"/>
              <a:gd name="connsiteX2" fmla="*/ 1073366 w 5307855"/>
              <a:gd name="connsiteY2" fmla="*/ 0 h 2629769"/>
              <a:gd name="connsiteX3" fmla="*/ 1610049 w 5307855"/>
              <a:gd name="connsiteY3" fmla="*/ 0 h 2629769"/>
              <a:gd name="connsiteX4" fmla="*/ 2252890 w 5307855"/>
              <a:gd name="connsiteY4" fmla="*/ 0 h 2629769"/>
              <a:gd name="connsiteX5" fmla="*/ 2789573 w 5307855"/>
              <a:gd name="connsiteY5" fmla="*/ 0 h 2629769"/>
              <a:gd name="connsiteX6" fmla="*/ 3326256 w 5307855"/>
              <a:gd name="connsiteY6" fmla="*/ 0 h 2629769"/>
              <a:gd name="connsiteX7" fmla="*/ 3809860 w 5307855"/>
              <a:gd name="connsiteY7" fmla="*/ 0 h 2629769"/>
              <a:gd name="connsiteX8" fmla="*/ 4399622 w 5307855"/>
              <a:gd name="connsiteY8" fmla="*/ 0 h 2629769"/>
              <a:gd name="connsiteX9" fmla="*/ 5307855 w 5307855"/>
              <a:gd name="connsiteY9" fmla="*/ 0 h 2629769"/>
              <a:gd name="connsiteX10" fmla="*/ 5307855 w 5307855"/>
              <a:gd name="connsiteY10" fmla="*/ 473358 h 2629769"/>
              <a:gd name="connsiteX11" fmla="*/ 5307855 w 5307855"/>
              <a:gd name="connsiteY11" fmla="*/ 946717 h 2629769"/>
              <a:gd name="connsiteX12" fmla="*/ 5307855 w 5307855"/>
              <a:gd name="connsiteY12" fmla="*/ 1420075 h 2629769"/>
              <a:gd name="connsiteX13" fmla="*/ 5307855 w 5307855"/>
              <a:gd name="connsiteY13" fmla="*/ 1998624 h 2629769"/>
              <a:gd name="connsiteX14" fmla="*/ 5307855 w 5307855"/>
              <a:gd name="connsiteY14" fmla="*/ 2629769 h 2629769"/>
              <a:gd name="connsiteX15" fmla="*/ 4718093 w 5307855"/>
              <a:gd name="connsiteY15" fmla="*/ 2629769 h 2629769"/>
              <a:gd name="connsiteX16" fmla="*/ 4181410 w 5307855"/>
              <a:gd name="connsiteY16" fmla="*/ 2629769 h 2629769"/>
              <a:gd name="connsiteX17" fmla="*/ 3697806 w 5307855"/>
              <a:gd name="connsiteY17" fmla="*/ 2629769 h 2629769"/>
              <a:gd name="connsiteX18" fmla="*/ 3054965 w 5307855"/>
              <a:gd name="connsiteY18" fmla="*/ 2629769 h 2629769"/>
              <a:gd name="connsiteX19" fmla="*/ 2571361 w 5307855"/>
              <a:gd name="connsiteY19" fmla="*/ 2629769 h 2629769"/>
              <a:gd name="connsiteX20" fmla="*/ 1875442 w 5307855"/>
              <a:gd name="connsiteY20" fmla="*/ 2629769 h 2629769"/>
              <a:gd name="connsiteX21" fmla="*/ 1391838 w 5307855"/>
              <a:gd name="connsiteY21" fmla="*/ 2629769 h 2629769"/>
              <a:gd name="connsiteX22" fmla="*/ 695919 w 5307855"/>
              <a:gd name="connsiteY22" fmla="*/ 2629769 h 2629769"/>
              <a:gd name="connsiteX23" fmla="*/ 0 w 5307855"/>
              <a:gd name="connsiteY23" fmla="*/ 2629769 h 2629769"/>
              <a:gd name="connsiteX24" fmla="*/ 0 w 5307855"/>
              <a:gd name="connsiteY24" fmla="*/ 2182708 h 2629769"/>
              <a:gd name="connsiteX25" fmla="*/ 0 w 5307855"/>
              <a:gd name="connsiteY25" fmla="*/ 1630457 h 2629769"/>
              <a:gd name="connsiteX26" fmla="*/ 0 w 5307855"/>
              <a:gd name="connsiteY26" fmla="*/ 1078205 h 2629769"/>
              <a:gd name="connsiteX27" fmla="*/ 0 w 5307855"/>
              <a:gd name="connsiteY27" fmla="*/ 552251 h 2629769"/>
              <a:gd name="connsiteX28" fmla="*/ 0 w 5307855"/>
              <a:gd name="connsiteY28" fmla="*/ 0 h 2629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307855" h="2629769" fill="none" extrusionOk="0">
                <a:moveTo>
                  <a:pt x="0" y="0"/>
                </a:moveTo>
                <a:cubicBezTo>
                  <a:pt x="180659" y="-10758"/>
                  <a:pt x="275697" y="52183"/>
                  <a:pt x="483605" y="0"/>
                </a:cubicBezTo>
                <a:cubicBezTo>
                  <a:pt x="691514" y="-52183"/>
                  <a:pt x="854301" y="16254"/>
                  <a:pt x="1073366" y="0"/>
                </a:cubicBezTo>
                <a:cubicBezTo>
                  <a:pt x="1292431" y="-16254"/>
                  <a:pt x="1346885" y="38776"/>
                  <a:pt x="1610049" y="0"/>
                </a:cubicBezTo>
                <a:cubicBezTo>
                  <a:pt x="1873213" y="-38776"/>
                  <a:pt x="1933465" y="76845"/>
                  <a:pt x="2252890" y="0"/>
                </a:cubicBezTo>
                <a:cubicBezTo>
                  <a:pt x="2572315" y="-76845"/>
                  <a:pt x="2670348" y="26684"/>
                  <a:pt x="2789573" y="0"/>
                </a:cubicBezTo>
                <a:cubicBezTo>
                  <a:pt x="2908798" y="-26684"/>
                  <a:pt x="3092790" y="39012"/>
                  <a:pt x="3326256" y="0"/>
                </a:cubicBezTo>
                <a:cubicBezTo>
                  <a:pt x="3559722" y="-39012"/>
                  <a:pt x="3609784" y="44308"/>
                  <a:pt x="3809860" y="0"/>
                </a:cubicBezTo>
                <a:cubicBezTo>
                  <a:pt x="4009936" y="-44308"/>
                  <a:pt x="4258029" y="29745"/>
                  <a:pt x="4399622" y="0"/>
                </a:cubicBezTo>
                <a:cubicBezTo>
                  <a:pt x="4541215" y="-29745"/>
                  <a:pt x="4952702" y="40744"/>
                  <a:pt x="5307855" y="0"/>
                </a:cubicBezTo>
                <a:cubicBezTo>
                  <a:pt x="5360079" y="194455"/>
                  <a:pt x="5263374" y="309104"/>
                  <a:pt x="5307855" y="473358"/>
                </a:cubicBezTo>
                <a:cubicBezTo>
                  <a:pt x="5352336" y="637612"/>
                  <a:pt x="5256359" y="739273"/>
                  <a:pt x="5307855" y="946717"/>
                </a:cubicBezTo>
                <a:cubicBezTo>
                  <a:pt x="5359351" y="1154161"/>
                  <a:pt x="5284762" y="1231935"/>
                  <a:pt x="5307855" y="1420075"/>
                </a:cubicBezTo>
                <a:cubicBezTo>
                  <a:pt x="5330948" y="1608215"/>
                  <a:pt x="5281457" y="1776852"/>
                  <a:pt x="5307855" y="1998624"/>
                </a:cubicBezTo>
                <a:cubicBezTo>
                  <a:pt x="5334253" y="2220396"/>
                  <a:pt x="5235252" y="2419361"/>
                  <a:pt x="5307855" y="2629769"/>
                </a:cubicBezTo>
                <a:cubicBezTo>
                  <a:pt x="5120147" y="2679524"/>
                  <a:pt x="4891880" y="2626004"/>
                  <a:pt x="4718093" y="2629769"/>
                </a:cubicBezTo>
                <a:cubicBezTo>
                  <a:pt x="4544306" y="2633534"/>
                  <a:pt x="4423672" y="2628790"/>
                  <a:pt x="4181410" y="2629769"/>
                </a:cubicBezTo>
                <a:cubicBezTo>
                  <a:pt x="3939148" y="2630748"/>
                  <a:pt x="3851108" y="2611924"/>
                  <a:pt x="3697806" y="2629769"/>
                </a:cubicBezTo>
                <a:cubicBezTo>
                  <a:pt x="3544504" y="2647614"/>
                  <a:pt x="3315587" y="2625398"/>
                  <a:pt x="3054965" y="2629769"/>
                </a:cubicBezTo>
                <a:cubicBezTo>
                  <a:pt x="2794343" y="2634140"/>
                  <a:pt x="2748765" y="2587687"/>
                  <a:pt x="2571361" y="2629769"/>
                </a:cubicBezTo>
                <a:cubicBezTo>
                  <a:pt x="2393957" y="2671851"/>
                  <a:pt x="2018619" y="2571126"/>
                  <a:pt x="1875442" y="2629769"/>
                </a:cubicBezTo>
                <a:cubicBezTo>
                  <a:pt x="1732265" y="2688412"/>
                  <a:pt x="1512812" y="2601095"/>
                  <a:pt x="1391838" y="2629769"/>
                </a:cubicBezTo>
                <a:cubicBezTo>
                  <a:pt x="1270864" y="2658443"/>
                  <a:pt x="978283" y="2596787"/>
                  <a:pt x="695919" y="2629769"/>
                </a:cubicBezTo>
                <a:cubicBezTo>
                  <a:pt x="413555" y="2662751"/>
                  <a:pt x="302809" y="2573353"/>
                  <a:pt x="0" y="2629769"/>
                </a:cubicBezTo>
                <a:cubicBezTo>
                  <a:pt x="-11054" y="2517844"/>
                  <a:pt x="25729" y="2323394"/>
                  <a:pt x="0" y="2182708"/>
                </a:cubicBezTo>
                <a:cubicBezTo>
                  <a:pt x="-25729" y="2042022"/>
                  <a:pt x="59081" y="1856512"/>
                  <a:pt x="0" y="1630457"/>
                </a:cubicBezTo>
                <a:cubicBezTo>
                  <a:pt x="-59081" y="1404402"/>
                  <a:pt x="36801" y="1233889"/>
                  <a:pt x="0" y="1078205"/>
                </a:cubicBezTo>
                <a:cubicBezTo>
                  <a:pt x="-36801" y="922521"/>
                  <a:pt x="19658" y="680385"/>
                  <a:pt x="0" y="552251"/>
                </a:cubicBezTo>
                <a:cubicBezTo>
                  <a:pt x="-19658" y="424117"/>
                  <a:pt x="708" y="239184"/>
                  <a:pt x="0" y="0"/>
                </a:cubicBezTo>
                <a:close/>
              </a:path>
              <a:path w="5307855" h="2629769" stroke="0" extrusionOk="0">
                <a:moveTo>
                  <a:pt x="0" y="0"/>
                </a:moveTo>
                <a:cubicBezTo>
                  <a:pt x="257557" y="-10662"/>
                  <a:pt x="512803" y="9592"/>
                  <a:pt x="642840" y="0"/>
                </a:cubicBezTo>
                <a:cubicBezTo>
                  <a:pt x="772877" y="-9592"/>
                  <a:pt x="1120905" y="35126"/>
                  <a:pt x="1285680" y="0"/>
                </a:cubicBezTo>
                <a:cubicBezTo>
                  <a:pt x="1450455" y="-35126"/>
                  <a:pt x="1748425" y="47924"/>
                  <a:pt x="1928521" y="0"/>
                </a:cubicBezTo>
                <a:cubicBezTo>
                  <a:pt x="2108617" y="-47924"/>
                  <a:pt x="2195641" y="48980"/>
                  <a:pt x="2412125" y="0"/>
                </a:cubicBezTo>
                <a:cubicBezTo>
                  <a:pt x="2628609" y="-48980"/>
                  <a:pt x="2722401" y="20224"/>
                  <a:pt x="3001887" y="0"/>
                </a:cubicBezTo>
                <a:cubicBezTo>
                  <a:pt x="3281373" y="-20224"/>
                  <a:pt x="3277447" y="35316"/>
                  <a:pt x="3432413" y="0"/>
                </a:cubicBezTo>
                <a:cubicBezTo>
                  <a:pt x="3587379" y="-35316"/>
                  <a:pt x="3780249" y="37394"/>
                  <a:pt x="3969096" y="0"/>
                </a:cubicBezTo>
                <a:cubicBezTo>
                  <a:pt x="4157943" y="-37394"/>
                  <a:pt x="4242615" y="280"/>
                  <a:pt x="4505779" y="0"/>
                </a:cubicBezTo>
                <a:cubicBezTo>
                  <a:pt x="4768943" y="-280"/>
                  <a:pt x="5110194" y="31640"/>
                  <a:pt x="5307855" y="0"/>
                </a:cubicBezTo>
                <a:cubicBezTo>
                  <a:pt x="5326365" y="134283"/>
                  <a:pt x="5257802" y="336946"/>
                  <a:pt x="5307855" y="578549"/>
                </a:cubicBezTo>
                <a:cubicBezTo>
                  <a:pt x="5357908" y="820152"/>
                  <a:pt x="5248602" y="908902"/>
                  <a:pt x="5307855" y="1130801"/>
                </a:cubicBezTo>
                <a:cubicBezTo>
                  <a:pt x="5367108" y="1352700"/>
                  <a:pt x="5278320" y="1491389"/>
                  <a:pt x="5307855" y="1683052"/>
                </a:cubicBezTo>
                <a:cubicBezTo>
                  <a:pt x="5337390" y="1874715"/>
                  <a:pt x="5280308" y="1956431"/>
                  <a:pt x="5307855" y="2130113"/>
                </a:cubicBezTo>
                <a:cubicBezTo>
                  <a:pt x="5335402" y="2303795"/>
                  <a:pt x="5249868" y="2393943"/>
                  <a:pt x="5307855" y="2629769"/>
                </a:cubicBezTo>
                <a:cubicBezTo>
                  <a:pt x="5188616" y="2657694"/>
                  <a:pt x="5011435" y="2566390"/>
                  <a:pt x="4771172" y="2629769"/>
                </a:cubicBezTo>
                <a:cubicBezTo>
                  <a:pt x="4530909" y="2693148"/>
                  <a:pt x="4412119" y="2624770"/>
                  <a:pt x="4128332" y="2629769"/>
                </a:cubicBezTo>
                <a:cubicBezTo>
                  <a:pt x="3844545" y="2634768"/>
                  <a:pt x="3774065" y="2564696"/>
                  <a:pt x="3485491" y="2629769"/>
                </a:cubicBezTo>
                <a:cubicBezTo>
                  <a:pt x="3196917" y="2694842"/>
                  <a:pt x="3165713" y="2581544"/>
                  <a:pt x="2895730" y="2629769"/>
                </a:cubicBezTo>
                <a:cubicBezTo>
                  <a:pt x="2625747" y="2677994"/>
                  <a:pt x="2661278" y="2606915"/>
                  <a:pt x="2465204" y="2629769"/>
                </a:cubicBezTo>
                <a:cubicBezTo>
                  <a:pt x="2269130" y="2652623"/>
                  <a:pt x="2096689" y="2598492"/>
                  <a:pt x="1769285" y="2629769"/>
                </a:cubicBezTo>
                <a:cubicBezTo>
                  <a:pt x="1441881" y="2661046"/>
                  <a:pt x="1342392" y="2575076"/>
                  <a:pt x="1126445" y="2629769"/>
                </a:cubicBezTo>
                <a:cubicBezTo>
                  <a:pt x="910498" y="2684462"/>
                  <a:pt x="366750" y="2550131"/>
                  <a:pt x="0" y="2629769"/>
                </a:cubicBezTo>
                <a:cubicBezTo>
                  <a:pt x="-22934" y="2427258"/>
                  <a:pt x="18554" y="2298989"/>
                  <a:pt x="0" y="2051220"/>
                </a:cubicBezTo>
                <a:cubicBezTo>
                  <a:pt x="-18554" y="1803451"/>
                  <a:pt x="26627" y="1717658"/>
                  <a:pt x="0" y="1525266"/>
                </a:cubicBezTo>
                <a:cubicBezTo>
                  <a:pt x="-26627" y="1332874"/>
                  <a:pt x="23948" y="1200444"/>
                  <a:pt x="0" y="946717"/>
                </a:cubicBezTo>
                <a:cubicBezTo>
                  <a:pt x="-23948" y="692990"/>
                  <a:pt x="9798" y="230738"/>
                  <a:pt x="0" y="0"/>
                </a:cubicBezTo>
                <a:close/>
              </a:path>
            </a:pathLst>
          </a:custGeom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169946800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62E91B3-4AB7-F55D-ECAA-85F4E39F0B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319" y="2219262"/>
            <a:ext cx="5202365" cy="2628781"/>
          </a:xfrm>
          <a:custGeom>
            <a:avLst/>
            <a:gdLst>
              <a:gd name="connsiteX0" fmla="*/ 0 w 5202365"/>
              <a:gd name="connsiteY0" fmla="*/ 0 h 2628781"/>
              <a:gd name="connsiteX1" fmla="*/ 578041 w 5202365"/>
              <a:gd name="connsiteY1" fmla="*/ 0 h 2628781"/>
              <a:gd name="connsiteX2" fmla="*/ 1104057 w 5202365"/>
              <a:gd name="connsiteY2" fmla="*/ 0 h 2628781"/>
              <a:gd name="connsiteX3" fmla="*/ 1786145 w 5202365"/>
              <a:gd name="connsiteY3" fmla="*/ 0 h 2628781"/>
              <a:gd name="connsiteX4" fmla="*/ 2260139 w 5202365"/>
              <a:gd name="connsiteY4" fmla="*/ 0 h 2628781"/>
              <a:gd name="connsiteX5" fmla="*/ 2838179 w 5202365"/>
              <a:gd name="connsiteY5" fmla="*/ 0 h 2628781"/>
              <a:gd name="connsiteX6" fmla="*/ 3520267 w 5202365"/>
              <a:gd name="connsiteY6" fmla="*/ 0 h 2628781"/>
              <a:gd name="connsiteX7" fmla="*/ 4046284 w 5202365"/>
              <a:gd name="connsiteY7" fmla="*/ 0 h 2628781"/>
              <a:gd name="connsiteX8" fmla="*/ 4520277 w 5202365"/>
              <a:gd name="connsiteY8" fmla="*/ 0 h 2628781"/>
              <a:gd name="connsiteX9" fmla="*/ 5202365 w 5202365"/>
              <a:gd name="connsiteY9" fmla="*/ 0 h 2628781"/>
              <a:gd name="connsiteX10" fmla="*/ 5202365 w 5202365"/>
              <a:gd name="connsiteY10" fmla="*/ 552044 h 2628781"/>
              <a:gd name="connsiteX11" fmla="*/ 5202365 w 5202365"/>
              <a:gd name="connsiteY11" fmla="*/ 1051512 h 2628781"/>
              <a:gd name="connsiteX12" fmla="*/ 5202365 w 5202365"/>
              <a:gd name="connsiteY12" fmla="*/ 1550981 h 2628781"/>
              <a:gd name="connsiteX13" fmla="*/ 5202365 w 5202365"/>
              <a:gd name="connsiteY13" fmla="*/ 2129313 h 2628781"/>
              <a:gd name="connsiteX14" fmla="*/ 5202365 w 5202365"/>
              <a:gd name="connsiteY14" fmla="*/ 2628781 h 2628781"/>
              <a:gd name="connsiteX15" fmla="*/ 4624324 w 5202365"/>
              <a:gd name="connsiteY15" fmla="*/ 2628781 h 2628781"/>
              <a:gd name="connsiteX16" fmla="*/ 3994260 w 5202365"/>
              <a:gd name="connsiteY16" fmla="*/ 2628781 h 2628781"/>
              <a:gd name="connsiteX17" fmla="*/ 3468243 w 5202365"/>
              <a:gd name="connsiteY17" fmla="*/ 2628781 h 2628781"/>
              <a:gd name="connsiteX18" fmla="*/ 2786155 w 5202365"/>
              <a:gd name="connsiteY18" fmla="*/ 2628781 h 2628781"/>
              <a:gd name="connsiteX19" fmla="*/ 2260139 w 5202365"/>
              <a:gd name="connsiteY19" fmla="*/ 2628781 h 2628781"/>
              <a:gd name="connsiteX20" fmla="*/ 1734122 w 5202365"/>
              <a:gd name="connsiteY20" fmla="*/ 2628781 h 2628781"/>
              <a:gd name="connsiteX21" fmla="*/ 1208105 w 5202365"/>
              <a:gd name="connsiteY21" fmla="*/ 2628781 h 2628781"/>
              <a:gd name="connsiteX22" fmla="*/ 526017 w 5202365"/>
              <a:gd name="connsiteY22" fmla="*/ 2628781 h 2628781"/>
              <a:gd name="connsiteX23" fmla="*/ 0 w 5202365"/>
              <a:gd name="connsiteY23" fmla="*/ 2628781 h 2628781"/>
              <a:gd name="connsiteX24" fmla="*/ 0 w 5202365"/>
              <a:gd name="connsiteY24" fmla="*/ 2181888 h 2628781"/>
              <a:gd name="connsiteX25" fmla="*/ 0 w 5202365"/>
              <a:gd name="connsiteY25" fmla="*/ 1603556 h 2628781"/>
              <a:gd name="connsiteX26" fmla="*/ 0 w 5202365"/>
              <a:gd name="connsiteY26" fmla="*/ 1025225 h 2628781"/>
              <a:gd name="connsiteX27" fmla="*/ 0 w 5202365"/>
              <a:gd name="connsiteY27" fmla="*/ 552044 h 2628781"/>
              <a:gd name="connsiteX28" fmla="*/ 0 w 5202365"/>
              <a:gd name="connsiteY28" fmla="*/ 0 h 262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202365" h="2628781" fill="none" extrusionOk="0">
                <a:moveTo>
                  <a:pt x="0" y="0"/>
                </a:moveTo>
                <a:cubicBezTo>
                  <a:pt x="222518" y="-23416"/>
                  <a:pt x="302217" y="60480"/>
                  <a:pt x="578041" y="0"/>
                </a:cubicBezTo>
                <a:cubicBezTo>
                  <a:pt x="853865" y="-60480"/>
                  <a:pt x="876996" y="55196"/>
                  <a:pt x="1104057" y="0"/>
                </a:cubicBezTo>
                <a:cubicBezTo>
                  <a:pt x="1331118" y="-55196"/>
                  <a:pt x="1498305" y="3189"/>
                  <a:pt x="1786145" y="0"/>
                </a:cubicBezTo>
                <a:cubicBezTo>
                  <a:pt x="2073985" y="-3189"/>
                  <a:pt x="2041803" y="5211"/>
                  <a:pt x="2260139" y="0"/>
                </a:cubicBezTo>
                <a:cubicBezTo>
                  <a:pt x="2478475" y="-5211"/>
                  <a:pt x="2625076" y="59953"/>
                  <a:pt x="2838179" y="0"/>
                </a:cubicBezTo>
                <a:cubicBezTo>
                  <a:pt x="3051282" y="-59953"/>
                  <a:pt x="3328379" y="50070"/>
                  <a:pt x="3520267" y="0"/>
                </a:cubicBezTo>
                <a:cubicBezTo>
                  <a:pt x="3712155" y="-50070"/>
                  <a:pt x="3904020" y="15993"/>
                  <a:pt x="4046284" y="0"/>
                </a:cubicBezTo>
                <a:cubicBezTo>
                  <a:pt x="4188548" y="-15993"/>
                  <a:pt x="4379521" y="53594"/>
                  <a:pt x="4520277" y="0"/>
                </a:cubicBezTo>
                <a:cubicBezTo>
                  <a:pt x="4661033" y="-53594"/>
                  <a:pt x="4887952" y="51060"/>
                  <a:pt x="5202365" y="0"/>
                </a:cubicBezTo>
                <a:cubicBezTo>
                  <a:pt x="5215914" y="163386"/>
                  <a:pt x="5168399" y="397377"/>
                  <a:pt x="5202365" y="552044"/>
                </a:cubicBezTo>
                <a:cubicBezTo>
                  <a:pt x="5236331" y="706711"/>
                  <a:pt x="5185842" y="944974"/>
                  <a:pt x="5202365" y="1051512"/>
                </a:cubicBezTo>
                <a:cubicBezTo>
                  <a:pt x="5218888" y="1158050"/>
                  <a:pt x="5195425" y="1355241"/>
                  <a:pt x="5202365" y="1550981"/>
                </a:cubicBezTo>
                <a:cubicBezTo>
                  <a:pt x="5209305" y="1746721"/>
                  <a:pt x="5134484" y="1857823"/>
                  <a:pt x="5202365" y="2129313"/>
                </a:cubicBezTo>
                <a:cubicBezTo>
                  <a:pt x="5270246" y="2400803"/>
                  <a:pt x="5156741" y="2451743"/>
                  <a:pt x="5202365" y="2628781"/>
                </a:cubicBezTo>
                <a:cubicBezTo>
                  <a:pt x="5003603" y="2663243"/>
                  <a:pt x="4907912" y="2605455"/>
                  <a:pt x="4624324" y="2628781"/>
                </a:cubicBezTo>
                <a:cubicBezTo>
                  <a:pt x="4340736" y="2652107"/>
                  <a:pt x="4282127" y="2575621"/>
                  <a:pt x="3994260" y="2628781"/>
                </a:cubicBezTo>
                <a:cubicBezTo>
                  <a:pt x="3706393" y="2681941"/>
                  <a:pt x="3654084" y="2569009"/>
                  <a:pt x="3468243" y="2628781"/>
                </a:cubicBezTo>
                <a:cubicBezTo>
                  <a:pt x="3282402" y="2688553"/>
                  <a:pt x="3040066" y="2563946"/>
                  <a:pt x="2786155" y="2628781"/>
                </a:cubicBezTo>
                <a:cubicBezTo>
                  <a:pt x="2532244" y="2693616"/>
                  <a:pt x="2472348" y="2620210"/>
                  <a:pt x="2260139" y="2628781"/>
                </a:cubicBezTo>
                <a:cubicBezTo>
                  <a:pt x="2047930" y="2637352"/>
                  <a:pt x="1941511" y="2627047"/>
                  <a:pt x="1734122" y="2628781"/>
                </a:cubicBezTo>
                <a:cubicBezTo>
                  <a:pt x="1526733" y="2630515"/>
                  <a:pt x="1363890" y="2602353"/>
                  <a:pt x="1208105" y="2628781"/>
                </a:cubicBezTo>
                <a:cubicBezTo>
                  <a:pt x="1052320" y="2655209"/>
                  <a:pt x="737693" y="2575237"/>
                  <a:pt x="526017" y="2628781"/>
                </a:cubicBezTo>
                <a:cubicBezTo>
                  <a:pt x="314341" y="2682325"/>
                  <a:pt x="246763" y="2610470"/>
                  <a:pt x="0" y="2628781"/>
                </a:cubicBezTo>
                <a:cubicBezTo>
                  <a:pt x="-42986" y="2462854"/>
                  <a:pt x="35590" y="2365956"/>
                  <a:pt x="0" y="2181888"/>
                </a:cubicBezTo>
                <a:cubicBezTo>
                  <a:pt x="-35590" y="1997820"/>
                  <a:pt x="17423" y="1877020"/>
                  <a:pt x="0" y="1603556"/>
                </a:cubicBezTo>
                <a:cubicBezTo>
                  <a:pt x="-17423" y="1330092"/>
                  <a:pt x="38268" y="1275185"/>
                  <a:pt x="0" y="1025225"/>
                </a:cubicBezTo>
                <a:cubicBezTo>
                  <a:pt x="-38268" y="775265"/>
                  <a:pt x="39517" y="701513"/>
                  <a:pt x="0" y="552044"/>
                </a:cubicBezTo>
                <a:cubicBezTo>
                  <a:pt x="-39517" y="402575"/>
                  <a:pt x="48108" y="235516"/>
                  <a:pt x="0" y="0"/>
                </a:cubicBezTo>
                <a:close/>
              </a:path>
              <a:path w="5202365" h="2628781" stroke="0" extrusionOk="0">
                <a:moveTo>
                  <a:pt x="0" y="0"/>
                </a:moveTo>
                <a:cubicBezTo>
                  <a:pt x="203212" y="-14385"/>
                  <a:pt x="319645" y="48019"/>
                  <a:pt x="630064" y="0"/>
                </a:cubicBezTo>
                <a:cubicBezTo>
                  <a:pt x="940483" y="-48019"/>
                  <a:pt x="887719" y="36898"/>
                  <a:pt x="1052034" y="0"/>
                </a:cubicBezTo>
                <a:cubicBezTo>
                  <a:pt x="1216349" y="-36898"/>
                  <a:pt x="1338932" y="35500"/>
                  <a:pt x="1526027" y="0"/>
                </a:cubicBezTo>
                <a:cubicBezTo>
                  <a:pt x="1713122" y="-35500"/>
                  <a:pt x="1918039" y="28756"/>
                  <a:pt x="2052044" y="0"/>
                </a:cubicBezTo>
                <a:cubicBezTo>
                  <a:pt x="2186049" y="-28756"/>
                  <a:pt x="2375207" y="48788"/>
                  <a:pt x="2630085" y="0"/>
                </a:cubicBezTo>
                <a:cubicBezTo>
                  <a:pt x="2884963" y="-48788"/>
                  <a:pt x="2849371" y="9172"/>
                  <a:pt x="3052054" y="0"/>
                </a:cubicBezTo>
                <a:cubicBezTo>
                  <a:pt x="3254737" y="-9172"/>
                  <a:pt x="3484169" y="7273"/>
                  <a:pt x="3682118" y="0"/>
                </a:cubicBezTo>
                <a:cubicBezTo>
                  <a:pt x="3880067" y="-7273"/>
                  <a:pt x="3984616" y="3993"/>
                  <a:pt x="4208135" y="0"/>
                </a:cubicBezTo>
                <a:cubicBezTo>
                  <a:pt x="4431654" y="-3993"/>
                  <a:pt x="4534039" y="7106"/>
                  <a:pt x="4682129" y="0"/>
                </a:cubicBezTo>
                <a:cubicBezTo>
                  <a:pt x="4830219" y="-7106"/>
                  <a:pt x="5008315" y="32068"/>
                  <a:pt x="5202365" y="0"/>
                </a:cubicBezTo>
                <a:cubicBezTo>
                  <a:pt x="5207785" y="212864"/>
                  <a:pt x="5157892" y="363176"/>
                  <a:pt x="5202365" y="552044"/>
                </a:cubicBezTo>
                <a:cubicBezTo>
                  <a:pt x="5246838" y="740912"/>
                  <a:pt x="5198575" y="837018"/>
                  <a:pt x="5202365" y="1025225"/>
                </a:cubicBezTo>
                <a:cubicBezTo>
                  <a:pt x="5206155" y="1213432"/>
                  <a:pt x="5160379" y="1272723"/>
                  <a:pt x="5202365" y="1498405"/>
                </a:cubicBezTo>
                <a:cubicBezTo>
                  <a:pt x="5244351" y="1724087"/>
                  <a:pt x="5148921" y="1773708"/>
                  <a:pt x="5202365" y="2024161"/>
                </a:cubicBezTo>
                <a:cubicBezTo>
                  <a:pt x="5255809" y="2274614"/>
                  <a:pt x="5172339" y="2340779"/>
                  <a:pt x="5202365" y="2628781"/>
                </a:cubicBezTo>
                <a:cubicBezTo>
                  <a:pt x="4964305" y="2647131"/>
                  <a:pt x="4821170" y="2590401"/>
                  <a:pt x="4520277" y="2628781"/>
                </a:cubicBezTo>
                <a:cubicBezTo>
                  <a:pt x="4219384" y="2667161"/>
                  <a:pt x="4180042" y="2620769"/>
                  <a:pt x="4046284" y="2628781"/>
                </a:cubicBezTo>
                <a:cubicBezTo>
                  <a:pt x="3912526" y="2636793"/>
                  <a:pt x="3709244" y="2595655"/>
                  <a:pt x="3520267" y="2628781"/>
                </a:cubicBezTo>
                <a:cubicBezTo>
                  <a:pt x="3331290" y="2661907"/>
                  <a:pt x="3204636" y="2593593"/>
                  <a:pt x="3098297" y="2628781"/>
                </a:cubicBezTo>
                <a:cubicBezTo>
                  <a:pt x="2991958" y="2663969"/>
                  <a:pt x="2770742" y="2610070"/>
                  <a:pt x="2572280" y="2628781"/>
                </a:cubicBezTo>
                <a:cubicBezTo>
                  <a:pt x="2373818" y="2647492"/>
                  <a:pt x="2346535" y="2624691"/>
                  <a:pt x="2150311" y="2628781"/>
                </a:cubicBezTo>
                <a:cubicBezTo>
                  <a:pt x="1954087" y="2632871"/>
                  <a:pt x="1852677" y="2591156"/>
                  <a:pt x="1728341" y="2628781"/>
                </a:cubicBezTo>
                <a:cubicBezTo>
                  <a:pt x="1604005" y="2666406"/>
                  <a:pt x="1463563" y="2623160"/>
                  <a:pt x="1254348" y="2628781"/>
                </a:cubicBezTo>
                <a:cubicBezTo>
                  <a:pt x="1045133" y="2634402"/>
                  <a:pt x="935838" y="2576872"/>
                  <a:pt x="728331" y="2628781"/>
                </a:cubicBezTo>
                <a:cubicBezTo>
                  <a:pt x="520824" y="2680690"/>
                  <a:pt x="229837" y="2624307"/>
                  <a:pt x="0" y="2628781"/>
                </a:cubicBezTo>
                <a:cubicBezTo>
                  <a:pt x="-45819" y="2508517"/>
                  <a:pt x="24386" y="2391182"/>
                  <a:pt x="0" y="2155600"/>
                </a:cubicBezTo>
                <a:cubicBezTo>
                  <a:pt x="-24386" y="1920018"/>
                  <a:pt x="54408" y="1815470"/>
                  <a:pt x="0" y="1629844"/>
                </a:cubicBezTo>
                <a:cubicBezTo>
                  <a:pt x="-54408" y="1444218"/>
                  <a:pt x="19976" y="1268809"/>
                  <a:pt x="0" y="1156664"/>
                </a:cubicBezTo>
                <a:cubicBezTo>
                  <a:pt x="-19976" y="1044519"/>
                  <a:pt x="19514" y="900531"/>
                  <a:pt x="0" y="683483"/>
                </a:cubicBezTo>
                <a:cubicBezTo>
                  <a:pt x="-19514" y="466435"/>
                  <a:pt x="1097" y="238937"/>
                  <a:pt x="0" y="0"/>
                </a:cubicBezTo>
                <a:close/>
              </a:path>
            </a:pathLst>
          </a:custGeom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18622913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C02EE69-E704-7013-5D79-B1CC224EEE46}"/>
              </a:ext>
            </a:extLst>
          </p:cNvPr>
          <p:cNvSpPr txBox="1"/>
          <p:nvPr/>
        </p:nvSpPr>
        <p:spPr>
          <a:xfrm>
            <a:off x="850500" y="5949201"/>
            <a:ext cx="7816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Alemi, F. (2020). </a:t>
            </a:r>
            <a:r>
              <a:rPr lang="en-US" sz="1200" i="1" dirty="0"/>
              <a:t>Big data in Healthcare: Statistical Analysis of the Electronic Health Record</a:t>
            </a:r>
            <a:r>
              <a:rPr lang="en-US" sz="1200" dirty="0"/>
              <a:t>. George Mason University.</a:t>
            </a:r>
          </a:p>
        </p:txBody>
      </p:sp>
    </p:spTree>
    <p:extLst>
      <p:ext uri="{BB962C8B-B14F-4D97-AF65-F5344CB8AC3E}">
        <p14:creationId xmlns:p14="http://schemas.microsoft.com/office/powerpoint/2010/main" val="153927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E7526F8-4999-7BD0-798E-FAF2536C5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268" y="2070410"/>
            <a:ext cx="7699857" cy="3209077"/>
          </a:xfrm>
          <a:custGeom>
            <a:avLst/>
            <a:gdLst>
              <a:gd name="connsiteX0" fmla="*/ 0 w 7699857"/>
              <a:gd name="connsiteY0" fmla="*/ 0 h 3209077"/>
              <a:gd name="connsiteX1" fmla="*/ 592297 w 7699857"/>
              <a:gd name="connsiteY1" fmla="*/ 0 h 3209077"/>
              <a:gd name="connsiteX2" fmla="*/ 1030596 w 7699857"/>
              <a:gd name="connsiteY2" fmla="*/ 0 h 3209077"/>
              <a:gd name="connsiteX3" fmla="*/ 1699892 w 7699857"/>
              <a:gd name="connsiteY3" fmla="*/ 0 h 3209077"/>
              <a:gd name="connsiteX4" fmla="*/ 2369187 w 7699857"/>
              <a:gd name="connsiteY4" fmla="*/ 0 h 3209077"/>
              <a:gd name="connsiteX5" fmla="*/ 3038482 w 7699857"/>
              <a:gd name="connsiteY5" fmla="*/ 0 h 3209077"/>
              <a:gd name="connsiteX6" fmla="*/ 3399783 w 7699857"/>
              <a:gd name="connsiteY6" fmla="*/ 0 h 3209077"/>
              <a:gd name="connsiteX7" fmla="*/ 3838083 w 7699857"/>
              <a:gd name="connsiteY7" fmla="*/ 0 h 3209077"/>
              <a:gd name="connsiteX8" fmla="*/ 4430379 w 7699857"/>
              <a:gd name="connsiteY8" fmla="*/ 0 h 3209077"/>
              <a:gd name="connsiteX9" fmla="*/ 5022676 w 7699857"/>
              <a:gd name="connsiteY9" fmla="*/ 0 h 3209077"/>
              <a:gd name="connsiteX10" fmla="*/ 5768970 w 7699857"/>
              <a:gd name="connsiteY10" fmla="*/ 0 h 3209077"/>
              <a:gd name="connsiteX11" fmla="*/ 6284268 w 7699857"/>
              <a:gd name="connsiteY11" fmla="*/ 0 h 3209077"/>
              <a:gd name="connsiteX12" fmla="*/ 6799566 w 7699857"/>
              <a:gd name="connsiteY12" fmla="*/ 0 h 3209077"/>
              <a:gd name="connsiteX13" fmla="*/ 7160867 w 7699857"/>
              <a:gd name="connsiteY13" fmla="*/ 0 h 3209077"/>
              <a:gd name="connsiteX14" fmla="*/ 7699857 w 7699857"/>
              <a:gd name="connsiteY14" fmla="*/ 0 h 3209077"/>
              <a:gd name="connsiteX15" fmla="*/ 7699857 w 7699857"/>
              <a:gd name="connsiteY15" fmla="*/ 438574 h 3209077"/>
              <a:gd name="connsiteX16" fmla="*/ 7699857 w 7699857"/>
              <a:gd name="connsiteY16" fmla="*/ 1037602 h 3209077"/>
              <a:gd name="connsiteX17" fmla="*/ 7699857 w 7699857"/>
              <a:gd name="connsiteY17" fmla="*/ 1636629 h 3209077"/>
              <a:gd name="connsiteX18" fmla="*/ 7699857 w 7699857"/>
              <a:gd name="connsiteY18" fmla="*/ 2139385 h 3209077"/>
              <a:gd name="connsiteX19" fmla="*/ 7699857 w 7699857"/>
              <a:gd name="connsiteY19" fmla="*/ 2642140 h 3209077"/>
              <a:gd name="connsiteX20" fmla="*/ 7699857 w 7699857"/>
              <a:gd name="connsiteY20" fmla="*/ 3209077 h 3209077"/>
              <a:gd name="connsiteX21" fmla="*/ 7184559 w 7699857"/>
              <a:gd name="connsiteY21" fmla="*/ 3209077 h 3209077"/>
              <a:gd name="connsiteX22" fmla="*/ 6438265 w 7699857"/>
              <a:gd name="connsiteY22" fmla="*/ 3209077 h 3209077"/>
              <a:gd name="connsiteX23" fmla="*/ 5999965 w 7699857"/>
              <a:gd name="connsiteY23" fmla="*/ 3209077 h 3209077"/>
              <a:gd name="connsiteX24" fmla="*/ 5638665 w 7699857"/>
              <a:gd name="connsiteY24" fmla="*/ 3209077 h 3209077"/>
              <a:gd name="connsiteX25" fmla="*/ 4969369 w 7699857"/>
              <a:gd name="connsiteY25" fmla="*/ 3209077 h 3209077"/>
              <a:gd name="connsiteX26" fmla="*/ 4454071 w 7699857"/>
              <a:gd name="connsiteY26" fmla="*/ 3209077 h 3209077"/>
              <a:gd name="connsiteX27" fmla="*/ 4015772 w 7699857"/>
              <a:gd name="connsiteY27" fmla="*/ 3209077 h 3209077"/>
              <a:gd name="connsiteX28" fmla="*/ 3500473 w 7699857"/>
              <a:gd name="connsiteY28" fmla="*/ 3209077 h 3209077"/>
              <a:gd name="connsiteX29" fmla="*/ 2831178 w 7699857"/>
              <a:gd name="connsiteY29" fmla="*/ 3209077 h 3209077"/>
              <a:gd name="connsiteX30" fmla="*/ 2084884 w 7699857"/>
              <a:gd name="connsiteY30" fmla="*/ 3209077 h 3209077"/>
              <a:gd name="connsiteX31" fmla="*/ 1492588 w 7699857"/>
              <a:gd name="connsiteY31" fmla="*/ 3209077 h 3209077"/>
              <a:gd name="connsiteX32" fmla="*/ 823292 w 7699857"/>
              <a:gd name="connsiteY32" fmla="*/ 3209077 h 3209077"/>
              <a:gd name="connsiteX33" fmla="*/ 0 w 7699857"/>
              <a:gd name="connsiteY33" fmla="*/ 3209077 h 3209077"/>
              <a:gd name="connsiteX34" fmla="*/ 0 w 7699857"/>
              <a:gd name="connsiteY34" fmla="*/ 2706322 h 3209077"/>
              <a:gd name="connsiteX35" fmla="*/ 0 w 7699857"/>
              <a:gd name="connsiteY35" fmla="*/ 2139385 h 3209077"/>
              <a:gd name="connsiteX36" fmla="*/ 0 w 7699857"/>
              <a:gd name="connsiteY36" fmla="*/ 1540357 h 3209077"/>
              <a:gd name="connsiteX37" fmla="*/ 0 w 7699857"/>
              <a:gd name="connsiteY37" fmla="*/ 1101783 h 3209077"/>
              <a:gd name="connsiteX38" fmla="*/ 0 w 7699857"/>
              <a:gd name="connsiteY38" fmla="*/ 663209 h 3209077"/>
              <a:gd name="connsiteX39" fmla="*/ 0 w 7699857"/>
              <a:gd name="connsiteY39" fmla="*/ 0 h 3209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699857" h="3209077" fill="none" extrusionOk="0">
                <a:moveTo>
                  <a:pt x="0" y="0"/>
                </a:moveTo>
                <a:cubicBezTo>
                  <a:pt x="220018" y="-48495"/>
                  <a:pt x="429483" y="43254"/>
                  <a:pt x="592297" y="0"/>
                </a:cubicBezTo>
                <a:cubicBezTo>
                  <a:pt x="755111" y="-43254"/>
                  <a:pt x="876425" y="49876"/>
                  <a:pt x="1030596" y="0"/>
                </a:cubicBezTo>
                <a:cubicBezTo>
                  <a:pt x="1184767" y="-49876"/>
                  <a:pt x="1394667" y="69896"/>
                  <a:pt x="1699892" y="0"/>
                </a:cubicBezTo>
                <a:cubicBezTo>
                  <a:pt x="2005117" y="-69896"/>
                  <a:pt x="2128905" y="41042"/>
                  <a:pt x="2369187" y="0"/>
                </a:cubicBezTo>
                <a:cubicBezTo>
                  <a:pt x="2609470" y="-41042"/>
                  <a:pt x="2777242" y="39068"/>
                  <a:pt x="3038482" y="0"/>
                </a:cubicBezTo>
                <a:cubicBezTo>
                  <a:pt x="3299723" y="-39068"/>
                  <a:pt x="3306524" y="3419"/>
                  <a:pt x="3399783" y="0"/>
                </a:cubicBezTo>
                <a:cubicBezTo>
                  <a:pt x="3493042" y="-3419"/>
                  <a:pt x="3702827" y="17375"/>
                  <a:pt x="3838083" y="0"/>
                </a:cubicBezTo>
                <a:cubicBezTo>
                  <a:pt x="3973339" y="-17375"/>
                  <a:pt x="4271604" y="29810"/>
                  <a:pt x="4430379" y="0"/>
                </a:cubicBezTo>
                <a:cubicBezTo>
                  <a:pt x="4589154" y="-29810"/>
                  <a:pt x="4871958" y="70780"/>
                  <a:pt x="5022676" y="0"/>
                </a:cubicBezTo>
                <a:cubicBezTo>
                  <a:pt x="5173394" y="-70780"/>
                  <a:pt x="5588890" y="18341"/>
                  <a:pt x="5768970" y="0"/>
                </a:cubicBezTo>
                <a:cubicBezTo>
                  <a:pt x="5949050" y="-18341"/>
                  <a:pt x="6162988" y="9406"/>
                  <a:pt x="6284268" y="0"/>
                </a:cubicBezTo>
                <a:cubicBezTo>
                  <a:pt x="6405548" y="-9406"/>
                  <a:pt x="6566485" y="50962"/>
                  <a:pt x="6799566" y="0"/>
                </a:cubicBezTo>
                <a:cubicBezTo>
                  <a:pt x="7032647" y="-50962"/>
                  <a:pt x="6988592" y="25123"/>
                  <a:pt x="7160867" y="0"/>
                </a:cubicBezTo>
                <a:cubicBezTo>
                  <a:pt x="7333142" y="-25123"/>
                  <a:pt x="7470132" y="20600"/>
                  <a:pt x="7699857" y="0"/>
                </a:cubicBezTo>
                <a:cubicBezTo>
                  <a:pt x="7707155" y="126257"/>
                  <a:pt x="7666006" y="268472"/>
                  <a:pt x="7699857" y="438574"/>
                </a:cubicBezTo>
                <a:cubicBezTo>
                  <a:pt x="7733708" y="608676"/>
                  <a:pt x="7691221" y="764102"/>
                  <a:pt x="7699857" y="1037602"/>
                </a:cubicBezTo>
                <a:cubicBezTo>
                  <a:pt x="7708493" y="1311102"/>
                  <a:pt x="7699199" y="1443576"/>
                  <a:pt x="7699857" y="1636629"/>
                </a:cubicBezTo>
                <a:cubicBezTo>
                  <a:pt x="7700515" y="1829682"/>
                  <a:pt x="7670998" y="1918477"/>
                  <a:pt x="7699857" y="2139385"/>
                </a:cubicBezTo>
                <a:cubicBezTo>
                  <a:pt x="7728716" y="2360293"/>
                  <a:pt x="7688689" y="2445539"/>
                  <a:pt x="7699857" y="2642140"/>
                </a:cubicBezTo>
                <a:cubicBezTo>
                  <a:pt x="7711025" y="2838741"/>
                  <a:pt x="7669450" y="3078646"/>
                  <a:pt x="7699857" y="3209077"/>
                </a:cubicBezTo>
                <a:cubicBezTo>
                  <a:pt x="7469506" y="3209128"/>
                  <a:pt x="7291115" y="3206467"/>
                  <a:pt x="7184559" y="3209077"/>
                </a:cubicBezTo>
                <a:cubicBezTo>
                  <a:pt x="7078003" y="3211687"/>
                  <a:pt x="6762926" y="3183581"/>
                  <a:pt x="6438265" y="3209077"/>
                </a:cubicBezTo>
                <a:cubicBezTo>
                  <a:pt x="6113604" y="3234573"/>
                  <a:pt x="6143147" y="3168246"/>
                  <a:pt x="5999965" y="3209077"/>
                </a:cubicBezTo>
                <a:cubicBezTo>
                  <a:pt x="5856783" y="3249908"/>
                  <a:pt x="5751479" y="3174400"/>
                  <a:pt x="5638665" y="3209077"/>
                </a:cubicBezTo>
                <a:cubicBezTo>
                  <a:pt x="5525851" y="3243754"/>
                  <a:pt x="5179312" y="3176264"/>
                  <a:pt x="4969369" y="3209077"/>
                </a:cubicBezTo>
                <a:cubicBezTo>
                  <a:pt x="4759426" y="3241890"/>
                  <a:pt x="4699401" y="3166623"/>
                  <a:pt x="4454071" y="3209077"/>
                </a:cubicBezTo>
                <a:cubicBezTo>
                  <a:pt x="4208741" y="3251531"/>
                  <a:pt x="4119752" y="3167451"/>
                  <a:pt x="4015772" y="3209077"/>
                </a:cubicBezTo>
                <a:cubicBezTo>
                  <a:pt x="3911792" y="3250703"/>
                  <a:pt x="3732485" y="3187363"/>
                  <a:pt x="3500473" y="3209077"/>
                </a:cubicBezTo>
                <a:cubicBezTo>
                  <a:pt x="3268461" y="3230791"/>
                  <a:pt x="2976979" y="3195568"/>
                  <a:pt x="2831178" y="3209077"/>
                </a:cubicBezTo>
                <a:cubicBezTo>
                  <a:pt x="2685378" y="3222586"/>
                  <a:pt x="2315468" y="3172830"/>
                  <a:pt x="2084884" y="3209077"/>
                </a:cubicBezTo>
                <a:cubicBezTo>
                  <a:pt x="1854300" y="3245324"/>
                  <a:pt x="1679297" y="3187672"/>
                  <a:pt x="1492588" y="3209077"/>
                </a:cubicBezTo>
                <a:cubicBezTo>
                  <a:pt x="1305879" y="3230482"/>
                  <a:pt x="1050803" y="3155982"/>
                  <a:pt x="823292" y="3209077"/>
                </a:cubicBezTo>
                <a:cubicBezTo>
                  <a:pt x="595781" y="3262172"/>
                  <a:pt x="226068" y="3166667"/>
                  <a:pt x="0" y="3209077"/>
                </a:cubicBezTo>
                <a:cubicBezTo>
                  <a:pt x="-22450" y="3091754"/>
                  <a:pt x="6652" y="2832047"/>
                  <a:pt x="0" y="2706322"/>
                </a:cubicBezTo>
                <a:cubicBezTo>
                  <a:pt x="-6652" y="2580598"/>
                  <a:pt x="3307" y="2399069"/>
                  <a:pt x="0" y="2139385"/>
                </a:cubicBezTo>
                <a:cubicBezTo>
                  <a:pt x="-3307" y="1879701"/>
                  <a:pt x="59948" y="1693016"/>
                  <a:pt x="0" y="1540357"/>
                </a:cubicBezTo>
                <a:cubicBezTo>
                  <a:pt x="-59948" y="1387698"/>
                  <a:pt x="20596" y="1221989"/>
                  <a:pt x="0" y="1101783"/>
                </a:cubicBezTo>
                <a:cubicBezTo>
                  <a:pt x="-20596" y="981577"/>
                  <a:pt x="25983" y="834695"/>
                  <a:pt x="0" y="663209"/>
                </a:cubicBezTo>
                <a:cubicBezTo>
                  <a:pt x="-25983" y="491723"/>
                  <a:pt x="60464" y="239246"/>
                  <a:pt x="0" y="0"/>
                </a:cubicBezTo>
                <a:close/>
              </a:path>
              <a:path w="7699857" h="3209077" stroke="0" extrusionOk="0">
                <a:moveTo>
                  <a:pt x="0" y="0"/>
                </a:moveTo>
                <a:cubicBezTo>
                  <a:pt x="352428" y="-55067"/>
                  <a:pt x="388332" y="25984"/>
                  <a:pt x="746294" y="0"/>
                </a:cubicBezTo>
                <a:cubicBezTo>
                  <a:pt x="1104256" y="-25984"/>
                  <a:pt x="1025917" y="36540"/>
                  <a:pt x="1107595" y="0"/>
                </a:cubicBezTo>
                <a:cubicBezTo>
                  <a:pt x="1189273" y="-36540"/>
                  <a:pt x="1652154" y="73635"/>
                  <a:pt x="1853889" y="0"/>
                </a:cubicBezTo>
                <a:cubicBezTo>
                  <a:pt x="2055624" y="-73635"/>
                  <a:pt x="2297381" y="10412"/>
                  <a:pt x="2446185" y="0"/>
                </a:cubicBezTo>
                <a:cubicBezTo>
                  <a:pt x="2594989" y="-10412"/>
                  <a:pt x="2690669" y="21249"/>
                  <a:pt x="2807486" y="0"/>
                </a:cubicBezTo>
                <a:cubicBezTo>
                  <a:pt x="2924303" y="-21249"/>
                  <a:pt x="3138231" y="28952"/>
                  <a:pt x="3322784" y="0"/>
                </a:cubicBezTo>
                <a:cubicBezTo>
                  <a:pt x="3507337" y="-28952"/>
                  <a:pt x="3732122" y="386"/>
                  <a:pt x="3992080" y="0"/>
                </a:cubicBezTo>
                <a:cubicBezTo>
                  <a:pt x="4252038" y="-386"/>
                  <a:pt x="4389672" y="28262"/>
                  <a:pt x="4738374" y="0"/>
                </a:cubicBezTo>
                <a:cubicBezTo>
                  <a:pt x="5087076" y="-28262"/>
                  <a:pt x="5330103" y="79928"/>
                  <a:pt x="5484667" y="0"/>
                </a:cubicBezTo>
                <a:cubicBezTo>
                  <a:pt x="5639231" y="-79928"/>
                  <a:pt x="5779651" y="45392"/>
                  <a:pt x="5999965" y="0"/>
                </a:cubicBezTo>
                <a:cubicBezTo>
                  <a:pt x="6220279" y="-45392"/>
                  <a:pt x="6422254" y="43641"/>
                  <a:pt x="6746259" y="0"/>
                </a:cubicBezTo>
                <a:cubicBezTo>
                  <a:pt x="7070264" y="-43641"/>
                  <a:pt x="7478396" y="110421"/>
                  <a:pt x="7699857" y="0"/>
                </a:cubicBezTo>
                <a:cubicBezTo>
                  <a:pt x="7719426" y="193053"/>
                  <a:pt x="7665814" y="225441"/>
                  <a:pt x="7699857" y="438574"/>
                </a:cubicBezTo>
                <a:cubicBezTo>
                  <a:pt x="7733900" y="651707"/>
                  <a:pt x="7695332" y="905198"/>
                  <a:pt x="7699857" y="1037602"/>
                </a:cubicBezTo>
                <a:cubicBezTo>
                  <a:pt x="7704382" y="1170006"/>
                  <a:pt x="7632259" y="1335445"/>
                  <a:pt x="7699857" y="1604539"/>
                </a:cubicBezTo>
                <a:cubicBezTo>
                  <a:pt x="7767455" y="1873633"/>
                  <a:pt x="7660080" y="1953418"/>
                  <a:pt x="7699857" y="2139385"/>
                </a:cubicBezTo>
                <a:cubicBezTo>
                  <a:pt x="7739634" y="2325352"/>
                  <a:pt x="7638057" y="2538724"/>
                  <a:pt x="7699857" y="2706322"/>
                </a:cubicBezTo>
                <a:cubicBezTo>
                  <a:pt x="7761657" y="2873920"/>
                  <a:pt x="7653463" y="3083754"/>
                  <a:pt x="7699857" y="3209077"/>
                </a:cubicBezTo>
                <a:cubicBezTo>
                  <a:pt x="7532537" y="3298107"/>
                  <a:pt x="7177158" y="3206876"/>
                  <a:pt x="6953563" y="3209077"/>
                </a:cubicBezTo>
                <a:cubicBezTo>
                  <a:pt x="6729968" y="3211278"/>
                  <a:pt x="6568269" y="3173673"/>
                  <a:pt x="6361266" y="3209077"/>
                </a:cubicBezTo>
                <a:cubicBezTo>
                  <a:pt x="6154263" y="3244481"/>
                  <a:pt x="5920244" y="3174773"/>
                  <a:pt x="5691971" y="3209077"/>
                </a:cubicBezTo>
                <a:cubicBezTo>
                  <a:pt x="5463698" y="3243381"/>
                  <a:pt x="5160637" y="3206779"/>
                  <a:pt x="5022676" y="3209077"/>
                </a:cubicBezTo>
                <a:cubicBezTo>
                  <a:pt x="4884716" y="3211375"/>
                  <a:pt x="4725177" y="3187014"/>
                  <a:pt x="4430379" y="3209077"/>
                </a:cubicBezTo>
                <a:cubicBezTo>
                  <a:pt x="4135581" y="3231140"/>
                  <a:pt x="3993528" y="3195868"/>
                  <a:pt x="3761084" y="3209077"/>
                </a:cubicBezTo>
                <a:cubicBezTo>
                  <a:pt x="3528640" y="3222286"/>
                  <a:pt x="3343377" y="3166796"/>
                  <a:pt x="3014790" y="3209077"/>
                </a:cubicBezTo>
                <a:cubicBezTo>
                  <a:pt x="2686203" y="3251358"/>
                  <a:pt x="2668439" y="3188553"/>
                  <a:pt x="2576491" y="3209077"/>
                </a:cubicBezTo>
                <a:cubicBezTo>
                  <a:pt x="2484543" y="3229601"/>
                  <a:pt x="2173824" y="3151387"/>
                  <a:pt x="2061192" y="3209077"/>
                </a:cubicBezTo>
                <a:cubicBezTo>
                  <a:pt x="1948560" y="3266767"/>
                  <a:pt x="1780658" y="3174888"/>
                  <a:pt x="1622893" y="3209077"/>
                </a:cubicBezTo>
                <a:cubicBezTo>
                  <a:pt x="1465128" y="3243266"/>
                  <a:pt x="1397234" y="3168386"/>
                  <a:pt x="1184593" y="3209077"/>
                </a:cubicBezTo>
                <a:cubicBezTo>
                  <a:pt x="971952" y="3249768"/>
                  <a:pt x="984439" y="3174142"/>
                  <a:pt x="823292" y="3209077"/>
                </a:cubicBezTo>
                <a:cubicBezTo>
                  <a:pt x="662145" y="3244012"/>
                  <a:pt x="299187" y="3142460"/>
                  <a:pt x="0" y="3209077"/>
                </a:cubicBezTo>
                <a:cubicBezTo>
                  <a:pt x="-19597" y="2987783"/>
                  <a:pt x="27760" y="2812299"/>
                  <a:pt x="0" y="2706322"/>
                </a:cubicBezTo>
                <a:cubicBezTo>
                  <a:pt x="-27760" y="2600346"/>
                  <a:pt x="9708" y="2412511"/>
                  <a:pt x="0" y="2171475"/>
                </a:cubicBezTo>
                <a:cubicBezTo>
                  <a:pt x="-9708" y="1930439"/>
                  <a:pt x="50432" y="1890340"/>
                  <a:pt x="0" y="1636629"/>
                </a:cubicBezTo>
                <a:cubicBezTo>
                  <a:pt x="-50432" y="1382918"/>
                  <a:pt x="51687" y="1312402"/>
                  <a:pt x="0" y="1165965"/>
                </a:cubicBezTo>
                <a:cubicBezTo>
                  <a:pt x="-51687" y="1019528"/>
                  <a:pt x="34255" y="868402"/>
                  <a:pt x="0" y="599028"/>
                </a:cubicBezTo>
                <a:cubicBezTo>
                  <a:pt x="-34255" y="329654"/>
                  <a:pt x="40766" y="169802"/>
                  <a:pt x="0" y="0"/>
                </a:cubicBezTo>
                <a:close/>
              </a:path>
            </a:pathLst>
          </a:custGeom>
          <a:ln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210427470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Matching Cases and Controls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FAC485-E354-3542-2218-4313046ABFBE}"/>
              </a:ext>
            </a:extLst>
          </p:cNvPr>
          <p:cNvSpPr txBox="1"/>
          <p:nvPr/>
        </p:nvSpPr>
        <p:spPr>
          <a:xfrm>
            <a:off x="850500" y="5949201"/>
            <a:ext cx="7816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Alemi, F. (2020). </a:t>
            </a:r>
            <a:r>
              <a:rPr lang="en-US" sz="1200" i="1" dirty="0"/>
              <a:t>Big data in Healthcare: Statistical Analysis of the Electronic Health Record</a:t>
            </a:r>
            <a:r>
              <a:rPr lang="en-US" sz="1200" dirty="0"/>
              <a:t>. George Mason University.</a:t>
            </a:r>
          </a:p>
        </p:txBody>
      </p:sp>
    </p:spTree>
    <p:extLst>
      <p:ext uri="{BB962C8B-B14F-4D97-AF65-F5344CB8AC3E}">
        <p14:creationId xmlns:p14="http://schemas.microsoft.com/office/powerpoint/2010/main" val="130122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Calculating Intercept and Overlap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573544-8D3D-2036-B38F-9DA77DF53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631" y="1976914"/>
            <a:ext cx="6808668" cy="3752743"/>
          </a:xfrm>
          <a:custGeom>
            <a:avLst/>
            <a:gdLst>
              <a:gd name="connsiteX0" fmla="*/ 0 w 6808668"/>
              <a:gd name="connsiteY0" fmla="*/ 0 h 3752743"/>
              <a:gd name="connsiteX1" fmla="*/ 567389 w 6808668"/>
              <a:gd name="connsiteY1" fmla="*/ 0 h 3752743"/>
              <a:gd name="connsiteX2" fmla="*/ 1134778 w 6808668"/>
              <a:gd name="connsiteY2" fmla="*/ 0 h 3752743"/>
              <a:gd name="connsiteX3" fmla="*/ 1634080 w 6808668"/>
              <a:gd name="connsiteY3" fmla="*/ 0 h 3752743"/>
              <a:gd name="connsiteX4" fmla="*/ 2133383 w 6808668"/>
              <a:gd name="connsiteY4" fmla="*/ 0 h 3752743"/>
              <a:gd name="connsiteX5" fmla="*/ 2564598 w 6808668"/>
              <a:gd name="connsiteY5" fmla="*/ 0 h 3752743"/>
              <a:gd name="connsiteX6" fmla="*/ 3063901 w 6808668"/>
              <a:gd name="connsiteY6" fmla="*/ 0 h 3752743"/>
              <a:gd name="connsiteX7" fmla="*/ 3631290 w 6808668"/>
              <a:gd name="connsiteY7" fmla="*/ 0 h 3752743"/>
              <a:gd name="connsiteX8" fmla="*/ 4062505 w 6808668"/>
              <a:gd name="connsiteY8" fmla="*/ 0 h 3752743"/>
              <a:gd name="connsiteX9" fmla="*/ 4629894 w 6808668"/>
              <a:gd name="connsiteY9" fmla="*/ 0 h 3752743"/>
              <a:gd name="connsiteX10" fmla="*/ 5197283 w 6808668"/>
              <a:gd name="connsiteY10" fmla="*/ 0 h 3752743"/>
              <a:gd name="connsiteX11" fmla="*/ 5696586 w 6808668"/>
              <a:gd name="connsiteY11" fmla="*/ 0 h 3752743"/>
              <a:gd name="connsiteX12" fmla="*/ 6127801 w 6808668"/>
              <a:gd name="connsiteY12" fmla="*/ 0 h 3752743"/>
              <a:gd name="connsiteX13" fmla="*/ 6808668 w 6808668"/>
              <a:gd name="connsiteY13" fmla="*/ 0 h 3752743"/>
              <a:gd name="connsiteX14" fmla="*/ 6808668 w 6808668"/>
              <a:gd name="connsiteY14" fmla="*/ 573634 h 3752743"/>
              <a:gd name="connsiteX15" fmla="*/ 6808668 w 6808668"/>
              <a:gd name="connsiteY15" fmla="*/ 1034685 h 3752743"/>
              <a:gd name="connsiteX16" fmla="*/ 6808668 w 6808668"/>
              <a:gd name="connsiteY16" fmla="*/ 1458209 h 3752743"/>
              <a:gd name="connsiteX17" fmla="*/ 6808668 w 6808668"/>
              <a:gd name="connsiteY17" fmla="*/ 1881733 h 3752743"/>
              <a:gd name="connsiteX18" fmla="*/ 6808668 w 6808668"/>
              <a:gd name="connsiteY18" fmla="*/ 2342784 h 3752743"/>
              <a:gd name="connsiteX19" fmla="*/ 6808668 w 6808668"/>
              <a:gd name="connsiteY19" fmla="*/ 2878890 h 3752743"/>
              <a:gd name="connsiteX20" fmla="*/ 6808668 w 6808668"/>
              <a:gd name="connsiteY20" fmla="*/ 3752743 h 3752743"/>
              <a:gd name="connsiteX21" fmla="*/ 6105106 w 6808668"/>
              <a:gd name="connsiteY21" fmla="*/ 3752743 h 3752743"/>
              <a:gd name="connsiteX22" fmla="*/ 5741977 w 6808668"/>
              <a:gd name="connsiteY22" fmla="*/ 3752743 h 3752743"/>
              <a:gd name="connsiteX23" fmla="*/ 5038414 w 6808668"/>
              <a:gd name="connsiteY23" fmla="*/ 3752743 h 3752743"/>
              <a:gd name="connsiteX24" fmla="*/ 4334852 w 6808668"/>
              <a:gd name="connsiteY24" fmla="*/ 3752743 h 3752743"/>
              <a:gd name="connsiteX25" fmla="*/ 3699376 w 6808668"/>
              <a:gd name="connsiteY25" fmla="*/ 3752743 h 3752743"/>
              <a:gd name="connsiteX26" fmla="*/ 3063901 w 6808668"/>
              <a:gd name="connsiteY26" fmla="*/ 3752743 h 3752743"/>
              <a:gd name="connsiteX27" fmla="*/ 2496512 w 6808668"/>
              <a:gd name="connsiteY27" fmla="*/ 3752743 h 3752743"/>
              <a:gd name="connsiteX28" fmla="*/ 1929123 w 6808668"/>
              <a:gd name="connsiteY28" fmla="*/ 3752743 h 3752743"/>
              <a:gd name="connsiteX29" fmla="*/ 1225560 w 6808668"/>
              <a:gd name="connsiteY29" fmla="*/ 3752743 h 3752743"/>
              <a:gd name="connsiteX30" fmla="*/ 658171 w 6808668"/>
              <a:gd name="connsiteY30" fmla="*/ 3752743 h 3752743"/>
              <a:gd name="connsiteX31" fmla="*/ 0 w 6808668"/>
              <a:gd name="connsiteY31" fmla="*/ 3752743 h 3752743"/>
              <a:gd name="connsiteX32" fmla="*/ 0 w 6808668"/>
              <a:gd name="connsiteY32" fmla="*/ 3329219 h 3752743"/>
              <a:gd name="connsiteX33" fmla="*/ 0 w 6808668"/>
              <a:gd name="connsiteY33" fmla="*/ 2755586 h 3752743"/>
              <a:gd name="connsiteX34" fmla="*/ 0 w 6808668"/>
              <a:gd name="connsiteY34" fmla="*/ 2294534 h 3752743"/>
              <a:gd name="connsiteX35" fmla="*/ 0 w 6808668"/>
              <a:gd name="connsiteY35" fmla="*/ 1758428 h 3752743"/>
              <a:gd name="connsiteX36" fmla="*/ 0 w 6808668"/>
              <a:gd name="connsiteY36" fmla="*/ 1184795 h 3752743"/>
              <a:gd name="connsiteX37" fmla="*/ 0 w 6808668"/>
              <a:gd name="connsiteY37" fmla="*/ 723743 h 3752743"/>
              <a:gd name="connsiteX38" fmla="*/ 0 w 6808668"/>
              <a:gd name="connsiteY38" fmla="*/ 0 h 3752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808668" h="3752743" fill="none" extrusionOk="0">
                <a:moveTo>
                  <a:pt x="0" y="0"/>
                </a:moveTo>
                <a:cubicBezTo>
                  <a:pt x="155837" y="-8060"/>
                  <a:pt x="317494" y="27028"/>
                  <a:pt x="567389" y="0"/>
                </a:cubicBezTo>
                <a:cubicBezTo>
                  <a:pt x="817284" y="-27028"/>
                  <a:pt x="1012921" y="12015"/>
                  <a:pt x="1134778" y="0"/>
                </a:cubicBezTo>
                <a:cubicBezTo>
                  <a:pt x="1256635" y="-12015"/>
                  <a:pt x="1518699" y="42067"/>
                  <a:pt x="1634080" y="0"/>
                </a:cubicBezTo>
                <a:cubicBezTo>
                  <a:pt x="1749461" y="-42067"/>
                  <a:pt x="1959051" y="28201"/>
                  <a:pt x="2133383" y="0"/>
                </a:cubicBezTo>
                <a:cubicBezTo>
                  <a:pt x="2307715" y="-28201"/>
                  <a:pt x="2409128" y="19149"/>
                  <a:pt x="2564598" y="0"/>
                </a:cubicBezTo>
                <a:cubicBezTo>
                  <a:pt x="2720068" y="-19149"/>
                  <a:pt x="2934039" y="17248"/>
                  <a:pt x="3063901" y="0"/>
                </a:cubicBezTo>
                <a:cubicBezTo>
                  <a:pt x="3193763" y="-17248"/>
                  <a:pt x="3485824" y="28842"/>
                  <a:pt x="3631290" y="0"/>
                </a:cubicBezTo>
                <a:cubicBezTo>
                  <a:pt x="3776756" y="-28842"/>
                  <a:pt x="3858626" y="15832"/>
                  <a:pt x="4062505" y="0"/>
                </a:cubicBezTo>
                <a:cubicBezTo>
                  <a:pt x="4266385" y="-15832"/>
                  <a:pt x="4461588" y="27652"/>
                  <a:pt x="4629894" y="0"/>
                </a:cubicBezTo>
                <a:cubicBezTo>
                  <a:pt x="4798200" y="-27652"/>
                  <a:pt x="5009208" y="18114"/>
                  <a:pt x="5197283" y="0"/>
                </a:cubicBezTo>
                <a:cubicBezTo>
                  <a:pt x="5385358" y="-18114"/>
                  <a:pt x="5449740" y="57707"/>
                  <a:pt x="5696586" y="0"/>
                </a:cubicBezTo>
                <a:cubicBezTo>
                  <a:pt x="5943432" y="-57707"/>
                  <a:pt x="5977654" y="9672"/>
                  <a:pt x="6127801" y="0"/>
                </a:cubicBezTo>
                <a:cubicBezTo>
                  <a:pt x="6277949" y="-9672"/>
                  <a:pt x="6602888" y="73428"/>
                  <a:pt x="6808668" y="0"/>
                </a:cubicBezTo>
                <a:cubicBezTo>
                  <a:pt x="6831302" y="138948"/>
                  <a:pt x="6788423" y="363054"/>
                  <a:pt x="6808668" y="573634"/>
                </a:cubicBezTo>
                <a:cubicBezTo>
                  <a:pt x="6828913" y="784214"/>
                  <a:pt x="6779736" y="905212"/>
                  <a:pt x="6808668" y="1034685"/>
                </a:cubicBezTo>
                <a:cubicBezTo>
                  <a:pt x="6837600" y="1164158"/>
                  <a:pt x="6762512" y="1341808"/>
                  <a:pt x="6808668" y="1458209"/>
                </a:cubicBezTo>
                <a:cubicBezTo>
                  <a:pt x="6854824" y="1574610"/>
                  <a:pt x="6773416" y="1675612"/>
                  <a:pt x="6808668" y="1881733"/>
                </a:cubicBezTo>
                <a:cubicBezTo>
                  <a:pt x="6843920" y="2087854"/>
                  <a:pt x="6805045" y="2228876"/>
                  <a:pt x="6808668" y="2342784"/>
                </a:cubicBezTo>
                <a:cubicBezTo>
                  <a:pt x="6812291" y="2456692"/>
                  <a:pt x="6796519" y="2672597"/>
                  <a:pt x="6808668" y="2878890"/>
                </a:cubicBezTo>
                <a:cubicBezTo>
                  <a:pt x="6820817" y="3085183"/>
                  <a:pt x="6769483" y="3344630"/>
                  <a:pt x="6808668" y="3752743"/>
                </a:cubicBezTo>
                <a:cubicBezTo>
                  <a:pt x="6534776" y="3785630"/>
                  <a:pt x="6294856" y="3751156"/>
                  <a:pt x="6105106" y="3752743"/>
                </a:cubicBezTo>
                <a:cubicBezTo>
                  <a:pt x="5915356" y="3754330"/>
                  <a:pt x="5815382" y="3716129"/>
                  <a:pt x="5741977" y="3752743"/>
                </a:cubicBezTo>
                <a:cubicBezTo>
                  <a:pt x="5668572" y="3789357"/>
                  <a:pt x="5368425" y="3739701"/>
                  <a:pt x="5038414" y="3752743"/>
                </a:cubicBezTo>
                <a:cubicBezTo>
                  <a:pt x="4708403" y="3765785"/>
                  <a:pt x="4597658" y="3737096"/>
                  <a:pt x="4334852" y="3752743"/>
                </a:cubicBezTo>
                <a:cubicBezTo>
                  <a:pt x="4072046" y="3768390"/>
                  <a:pt x="3834655" y="3732682"/>
                  <a:pt x="3699376" y="3752743"/>
                </a:cubicBezTo>
                <a:cubicBezTo>
                  <a:pt x="3564097" y="3772804"/>
                  <a:pt x="3253266" y="3715500"/>
                  <a:pt x="3063901" y="3752743"/>
                </a:cubicBezTo>
                <a:cubicBezTo>
                  <a:pt x="2874537" y="3789986"/>
                  <a:pt x="2750423" y="3721011"/>
                  <a:pt x="2496512" y="3752743"/>
                </a:cubicBezTo>
                <a:cubicBezTo>
                  <a:pt x="2242601" y="3784475"/>
                  <a:pt x="2200648" y="3687629"/>
                  <a:pt x="1929123" y="3752743"/>
                </a:cubicBezTo>
                <a:cubicBezTo>
                  <a:pt x="1657598" y="3817857"/>
                  <a:pt x="1417456" y="3706919"/>
                  <a:pt x="1225560" y="3752743"/>
                </a:cubicBezTo>
                <a:cubicBezTo>
                  <a:pt x="1033664" y="3798567"/>
                  <a:pt x="849018" y="3725081"/>
                  <a:pt x="658171" y="3752743"/>
                </a:cubicBezTo>
                <a:cubicBezTo>
                  <a:pt x="467324" y="3780405"/>
                  <a:pt x="241246" y="3682662"/>
                  <a:pt x="0" y="3752743"/>
                </a:cubicBezTo>
                <a:cubicBezTo>
                  <a:pt x="-49486" y="3617477"/>
                  <a:pt x="21337" y="3527210"/>
                  <a:pt x="0" y="3329219"/>
                </a:cubicBezTo>
                <a:cubicBezTo>
                  <a:pt x="-21337" y="3131228"/>
                  <a:pt x="63419" y="2936745"/>
                  <a:pt x="0" y="2755586"/>
                </a:cubicBezTo>
                <a:cubicBezTo>
                  <a:pt x="-63419" y="2574427"/>
                  <a:pt x="55089" y="2391104"/>
                  <a:pt x="0" y="2294534"/>
                </a:cubicBezTo>
                <a:cubicBezTo>
                  <a:pt x="-55089" y="2197964"/>
                  <a:pt x="25323" y="2025389"/>
                  <a:pt x="0" y="1758428"/>
                </a:cubicBezTo>
                <a:cubicBezTo>
                  <a:pt x="-25323" y="1491467"/>
                  <a:pt x="1416" y="1446136"/>
                  <a:pt x="0" y="1184795"/>
                </a:cubicBezTo>
                <a:cubicBezTo>
                  <a:pt x="-1416" y="923454"/>
                  <a:pt x="25745" y="860196"/>
                  <a:pt x="0" y="723743"/>
                </a:cubicBezTo>
                <a:cubicBezTo>
                  <a:pt x="-25745" y="587290"/>
                  <a:pt x="12726" y="323389"/>
                  <a:pt x="0" y="0"/>
                </a:cubicBezTo>
                <a:close/>
              </a:path>
              <a:path w="6808668" h="3752743" stroke="0" extrusionOk="0">
                <a:moveTo>
                  <a:pt x="0" y="0"/>
                </a:moveTo>
                <a:cubicBezTo>
                  <a:pt x="239204" y="-61859"/>
                  <a:pt x="351748" y="1117"/>
                  <a:pt x="567389" y="0"/>
                </a:cubicBezTo>
                <a:cubicBezTo>
                  <a:pt x="783030" y="-1117"/>
                  <a:pt x="881047" y="4939"/>
                  <a:pt x="998605" y="0"/>
                </a:cubicBezTo>
                <a:cubicBezTo>
                  <a:pt x="1116163" y="-4939"/>
                  <a:pt x="1469435" y="33193"/>
                  <a:pt x="1634080" y="0"/>
                </a:cubicBezTo>
                <a:cubicBezTo>
                  <a:pt x="1798726" y="-33193"/>
                  <a:pt x="2141254" y="46994"/>
                  <a:pt x="2337643" y="0"/>
                </a:cubicBezTo>
                <a:cubicBezTo>
                  <a:pt x="2534032" y="-46994"/>
                  <a:pt x="2723537" y="9368"/>
                  <a:pt x="2836945" y="0"/>
                </a:cubicBezTo>
                <a:cubicBezTo>
                  <a:pt x="2950353" y="-9368"/>
                  <a:pt x="3070628" y="28766"/>
                  <a:pt x="3200074" y="0"/>
                </a:cubicBezTo>
                <a:cubicBezTo>
                  <a:pt x="3329520" y="-28766"/>
                  <a:pt x="3451832" y="2148"/>
                  <a:pt x="3631290" y="0"/>
                </a:cubicBezTo>
                <a:cubicBezTo>
                  <a:pt x="3810748" y="-2148"/>
                  <a:pt x="3961136" y="70672"/>
                  <a:pt x="4266765" y="0"/>
                </a:cubicBezTo>
                <a:cubicBezTo>
                  <a:pt x="4572394" y="-70672"/>
                  <a:pt x="4469315" y="24170"/>
                  <a:pt x="4629894" y="0"/>
                </a:cubicBezTo>
                <a:cubicBezTo>
                  <a:pt x="4790473" y="-24170"/>
                  <a:pt x="4823199" y="23751"/>
                  <a:pt x="4993023" y="0"/>
                </a:cubicBezTo>
                <a:cubicBezTo>
                  <a:pt x="5162847" y="-23751"/>
                  <a:pt x="5268672" y="10293"/>
                  <a:pt x="5492326" y="0"/>
                </a:cubicBezTo>
                <a:cubicBezTo>
                  <a:pt x="5715980" y="-10293"/>
                  <a:pt x="5968306" y="24198"/>
                  <a:pt x="6127801" y="0"/>
                </a:cubicBezTo>
                <a:cubicBezTo>
                  <a:pt x="6287297" y="-24198"/>
                  <a:pt x="6493915" y="68696"/>
                  <a:pt x="6808668" y="0"/>
                </a:cubicBezTo>
                <a:cubicBezTo>
                  <a:pt x="6857716" y="138748"/>
                  <a:pt x="6744950" y="370501"/>
                  <a:pt x="6808668" y="611161"/>
                </a:cubicBezTo>
                <a:cubicBezTo>
                  <a:pt x="6872386" y="851821"/>
                  <a:pt x="6753826" y="1058986"/>
                  <a:pt x="6808668" y="1222322"/>
                </a:cubicBezTo>
                <a:cubicBezTo>
                  <a:pt x="6863510" y="1385658"/>
                  <a:pt x="6799257" y="1630666"/>
                  <a:pt x="6808668" y="1758428"/>
                </a:cubicBezTo>
                <a:cubicBezTo>
                  <a:pt x="6818079" y="1886190"/>
                  <a:pt x="6754145" y="2052829"/>
                  <a:pt x="6808668" y="2294534"/>
                </a:cubicBezTo>
                <a:cubicBezTo>
                  <a:pt x="6863191" y="2536239"/>
                  <a:pt x="6792198" y="2669953"/>
                  <a:pt x="6808668" y="2793113"/>
                </a:cubicBezTo>
                <a:cubicBezTo>
                  <a:pt x="6825138" y="2916273"/>
                  <a:pt x="6793726" y="3335848"/>
                  <a:pt x="6808668" y="3752743"/>
                </a:cubicBezTo>
                <a:cubicBezTo>
                  <a:pt x="6545417" y="3816541"/>
                  <a:pt x="6411504" y="3708341"/>
                  <a:pt x="6241279" y="3752743"/>
                </a:cubicBezTo>
                <a:cubicBezTo>
                  <a:pt x="6071054" y="3797145"/>
                  <a:pt x="5980939" y="3724548"/>
                  <a:pt x="5878150" y="3752743"/>
                </a:cubicBezTo>
                <a:cubicBezTo>
                  <a:pt x="5775361" y="3780938"/>
                  <a:pt x="5325943" y="3672763"/>
                  <a:pt x="5174588" y="3752743"/>
                </a:cubicBezTo>
                <a:cubicBezTo>
                  <a:pt x="5023233" y="3832723"/>
                  <a:pt x="4864042" y="3741383"/>
                  <a:pt x="4607199" y="3752743"/>
                </a:cubicBezTo>
                <a:cubicBezTo>
                  <a:pt x="4350356" y="3764103"/>
                  <a:pt x="4236654" y="3725460"/>
                  <a:pt x="3903636" y="3752743"/>
                </a:cubicBezTo>
                <a:cubicBezTo>
                  <a:pt x="3570618" y="3780026"/>
                  <a:pt x="3538183" y="3695765"/>
                  <a:pt x="3336247" y="3752743"/>
                </a:cubicBezTo>
                <a:cubicBezTo>
                  <a:pt x="3134311" y="3809721"/>
                  <a:pt x="3118399" y="3715998"/>
                  <a:pt x="2905032" y="3752743"/>
                </a:cubicBezTo>
                <a:cubicBezTo>
                  <a:pt x="2691666" y="3789488"/>
                  <a:pt x="2677833" y="3709475"/>
                  <a:pt x="2541903" y="3752743"/>
                </a:cubicBezTo>
                <a:cubicBezTo>
                  <a:pt x="2405973" y="3796011"/>
                  <a:pt x="2281660" y="3704965"/>
                  <a:pt x="2110687" y="3752743"/>
                </a:cubicBezTo>
                <a:cubicBezTo>
                  <a:pt x="1939714" y="3800521"/>
                  <a:pt x="1767812" y="3713703"/>
                  <a:pt x="1679471" y="3752743"/>
                </a:cubicBezTo>
                <a:cubicBezTo>
                  <a:pt x="1591130" y="3791783"/>
                  <a:pt x="1331139" y="3714041"/>
                  <a:pt x="1180169" y="3752743"/>
                </a:cubicBezTo>
                <a:cubicBezTo>
                  <a:pt x="1029199" y="3791445"/>
                  <a:pt x="854529" y="3701516"/>
                  <a:pt x="612780" y="3752743"/>
                </a:cubicBezTo>
                <a:cubicBezTo>
                  <a:pt x="371031" y="3803970"/>
                  <a:pt x="176302" y="3733570"/>
                  <a:pt x="0" y="3752743"/>
                </a:cubicBezTo>
                <a:cubicBezTo>
                  <a:pt x="-4381" y="3583908"/>
                  <a:pt x="24621" y="3487230"/>
                  <a:pt x="0" y="3291692"/>
                </a:cubicBezTo>
                <a:cubicBezTo>
                  <a:pt x="-24621" y="3096154"/>
                  <a:pt x="40836" y="2815928"/>
                  <a:pt x="0" y="2680531"/>
                </a:cubicBezTo>
                <a:cubicBezTo>
                  <a:pt x="-40836" y="2545134"/>
                  <a:pt x="43709" y="2321046"/>
                  <a:pt x="0" y="2181952"/>
                </a:cubicBezTo>
                <a:cubicBezTo>
                  <a:pt x="-43709" y="2042858"/>
                  <a:pt x="5290" y="1731658"/>
                  <a:pt x="0" y="1570791"/>
                </a:cubicBezTo>
                <a:cubicBezTo>
                  <a:pt x="-5290" y="1409924"/>
                  <a:pt x="43383" y="1203405"/>
                  <a:pt x="0" y="1072212"/>
                </a:cubicBezTo>
                <a:cubicBezTo>
                  <a:pt x="-43383" y="941019"/>
                  <a:pt x="22959" y="747239"/>
                  <a:pt x="0" y="573634"/>
                </a:cubicBezTo>
                <a:cubicBezTo>
                  <a:pt x="-22959" y="400029"/>
                  <a:pt x="8344" y="262780"/>
                  <a:pt x="0" y="0"/>
                </a:cubicBezTo>
                <a:close/>
              </a:path>
            </a:pathLst>
          </a:custGeom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5593810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FAC485-E354-3542-2218-4313046ABFBE}"/>
              </a:ext>
            </a:extLst>
          </p:cNvPr>
          <p:cNvSpPr txBox="1"/>
          <p:nvPr/>
        </p:nvSpPr>
        <p:spPr>
          <a:xfrm>
            <a:off x="850500" y="5949201"/>
            <a:ext cx="7816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Alemi, F. (2020). </a:t>
            </a:r>
            <a:r>
              <a:rPr lang="en-US" sz="1200" i="1" dirty="0"/>
              <a:t>Big data in Healthcare: Statistical Analysis of the Electronic Health Record</a:t>
            </a:r>
            <a:r>
              <a:rPr lang="en-US" sz="1200" dirty="0"/>
              <a:t>. George Mason University.</a:t>
            </a:r>
          </a:p>
        </p:txBody>
      </p:sp>
    </p:spTree>
    <p:extLst>
      <p:ext uri="{BB962C8B-B14F-4D97-AF65-F5344CB8AC3E}">
        <p14:creationId xmlns:p14="http://schemas.microsoft.com/office/powerpoint/2010/main" val="81423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57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Estimating Overall </a:t>
            </a:r>
            <a:r>
              <a:rPr lang="en-US" sz="4000" b="1" i="1" dirty="0"/>
              <a:t>k</a:t>
            </a:r>
            <a:r>
              <a:rPr lang="en-US" sz="4000" b="1" dirty="0"/>
              <a:t> by Trial and Error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7C38DD-C449-ECFA-3AC3-D5F57EDEB7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682" y="2119035"/>
            <a:ext cx="9056636" cy="2918792"/>
          </a:xfrm>
          <a:custGeom>
            <a:avLst/>
            <a:gdLst>
              <a:gd name="connsiteX0" fmla="*/ 0 w 9056636"/>
              <a:gd name="connsiteY0" fmla="*/ 0 h 2918792"/>
              <a:gd name="connsiteX1" fmla="*/ 294341 w 9056636"/>
              <a:gd name="connsiteY1" fmla="*/ 0 h 2918792"/>
              <a:gd name="connsiteX2" fmla="*/ 769814 w 9056636"/>
              <a:gd name="connsiteY2" fmla="*/ 0 h 2918792"/>
              <a:gd name="connsiteX3" fmla="*/ 1064155 w 9056636"/>
              <a:gd name="connsiteY3" fmla="*/ 0 h 2918792"/>
              <a:gd name="connsiteX4" fmla="*/ 1358495 w 9056636"/>
              <a:gd name="connsiteY4" fmla="*/ 0 h 2918792"/>
              <a:gd name="connsiteX5" fmla="*/ 1833969 w 9056636"/>
              <a:gd name="connsiteY5" fmla="*/ 0 h 2918792"/>
              <a:gd name="connsiteX6" fmla="*/ 2128309 w 9056636"/>
              <a:gd name="connsiteY6" fmla="*/ 0 h 2918792"/>
              <a:gd name="connsiteX7" fmla="*/ 2603783 w 9056636"/>
              <a:gd name="connsiteY7" fmla="*/ 0 h 2918792"/>
              <a:gd name="connsiteX8" fmla="*/ 3350955 w 9056636"/>
              <a:gd name="connsiteY8" fmla="*/ 0 h 2918792"/>
              <a:gd name="connsiteX9" fmla="*/ 4007561 w 9056636"/>
              <a:gd name="connsiteY9" fmla="*/ 0 h 2918792"/>
              <a:gd name="connsiteX10" fmla="*/ 4664168 w 9056636"/>
              <a:gd name="connsiteY10" fmla="*/ 0 h 2918792"/>
              <a:gd name="connsiteX11" fmla="*/ 5049075 w 9056636"/>
              <a:gd name="connsiteY11" fmla="*/ 0 h 2918792"/>
              <a:gd name="connsiteX12" fmla="*/ 5705681 w 9056636"/>
              <a:gd name="connsiteY12" fmla="*/ 0 h 2918792"/>
              <a:gd name="connsiteX13" fmla="*/ 6362287 w 9056636"/>
              <a:gd name="connsiteY13" fmla="*/ 0 h 2918792"/>
              <a:gd name="connsiteX14" fmla="*/ 7109459 w 9056636"/>
              <a:gd name="connsiteY14" fmla="*/ 0 h 2918792"/>
              <a:gd name="connsiteX15" fmla="*/ 7403800 w 9056636"/>
              <a:gd name="connsiteY15" fmla="*/ 0 h 2918792"/>
              <a:gd name="connsiteX16" fmla="*/ 7698141 w 9056636"/>
              <a:gd name="connsiteY16" fmla="*/ 0 h 2918792"/>
              <a:gd name="connsiteX17" fmla="*/ 8173614 w 9056636"/>
              <a:gd name="connsiteY17" fmla="*/ 0 h 2918792"/>
              <a:gd name="connsiteX18" fmla="*/ 9056636 w 9056636"/>
              <a:gd name="connsiteY18" fmla="*/ 0 h 2918792"/>
              <a:gd name="connsiteX19" fmla="*/ 9056636 w 9056636"/>
              <a:gd name="connsiteY19" fmla="*/ 554570 h 2918792"/>
              <a:gd name="connsiteX20" fmla="*/ 9056636 w 9056636"/>
              <a:gd name="connsiteY20" fmla="*/ 1138329 h 2918792"/>
              <a:gd name="connsiteX21" fmla="*/ 9056636 w 9056636"/>
              <a:gd name="connsiteY21" fmla="*/ 1780463 h 2918792"/>
              <a:gd name="connsiteX22" fmla="*/ 9056636 w 9056636"/>
              <a:gd name="connsiteY22" fmla="*/ 2364222 h 2918792"/>
              <a:gd name="connsiteX23" fmla="*/ 9056636 w 9056636"/>
              <a:gd name="connsiteY23" fmla="*/ 2918792 h 2918792"/>
              <a:gd name="connsiteX24" fmla="*/ 8762295 w 9056636"/>
              <a:gd name="connsiteY24" fmla="*/ 2918792 h 2918792"/>
              <a:gd name="connsiteX25" fmla="*/ 8377388 w 9056636"/>
              <a:gd name="connsiteY25" fmla="*/ 2918792 h 2918792"/>
              <a:gd name="connsiteX26" fmla="*/ 7901915 w 9056636"/>
              <a:gd name="connsiteY26" fmla="*/ 2918792 h 2918792"/>
              <a:gd name="connsiteX27" fmla="*/ 7245309 w 9056636"/>
              <a:gd name="connsiteY27" fmla="*/ 2918792 h 2918792"/>
              <a:gd name="connsiteX28" fmla="*/ 6679269 w 9056636"/>
              <a:gd name="connsiteY28" fmla="*/ 2918792 h 2918792"/>
              <a:gd name="connsiteX29" fmla="*/ 5932097 w 9056636"/>
              <a:gd name="connsiteY29" fmla="*/ 2918792 h 2918792"/>
              <a:gd name="connsiteX30" fmla="*/ 5366057 w 9056636"/>
              <a:gd name="connsiteY30" fmla="*/ 2918792 h 2918792"/>
              <a:gd name="connsiteX31" fmla="*/ 4709451 w 9056636"/>
              <a:gd name="connsiteY31" fmla="*/ 2918792 h 2918792"/>
              <a:gd name="connsiteX32" fmla="*/ 4052845 w 9056636"/>
              <a:gd name="connsiteY32" fmla="*/ 2918792 h 2918792"/>
              <a:gd name="connsiteX33" fmla="*/ 3305672 w 9056636"/>
              <a:gd name="connsiteY33" fmla="*/ 2918792 h 2918792"/>
              <a:gd name="connsiteX34" fmla="*/ 2920765 w 9056636"/>
              <a:gd name="connsiteY34" fmla="*/ 2918792 h 2918792"/>
              <a:gd name="connsiteX35" fmla="*/ 2173593 w 9056636"/>
              <a:gd name="connsiteY35" fmla="*/ 2918792 h 2918792"/>
              <a:gd name="connsiteX36" fmla="*/ 1607553 w 9056636"/>
              <a:gd name="connsiteY36" fmla="*/ 2918792 h 2918792"/>
              <a:gd name="connsiteX37" fmla="*/ 1132080 w 9056636"/>
              <a:gd name="connsiteY37" fmla="*/ 2918792 h 2918792"/>
              <a:gd name="connsiteX38" fmla="*/ 656606 w 9056636"/>
              <a:gd name="connsiteY38" fmla="*/ 2918792 h 2918792"/>
              <a:gd name="connsiteX39" fmla="*/ 0 w 9056636"/>
              <a:gd name="connsiteY39" fmla="*/ 2918792 h 2918792"/>
              <a:gd name="connsiteX40" fmla="*/ 0 w 9056636"/>
              <a:gd name="connsiteY40" fmla="*/ 2393409 h 2918792"/>
              <a:gd name="connsiteX41" fmla="*/ 0 w 9056636"/>
              <a:gd name="connsiteY41" fmla="*/ 1809651 h 2918792"/>
              <a:gd name="connsiteX42" fmla="*/ 0 w 9056636"/>
              <a:gd name="connsiteY42" fmla="*/ 1255081 h 2918792"/>
              <a:gd name="connsiteX43" fmla="*/ 0 w 9056636"/>
              <a:gd name="connsiteY43" fmla="*/ 612946 h 2918792"/>
              <a:gd name="connsiteX44" fmla="*/ 0 w 9056636"/>
              <a:gd name="connsiteY44" fmla="*/ 0 h 2918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9056636" h="2918792" fill="none" extrusionOk="0">
                <a:moveTo>
                  <a:pt x="0" y="0"/>
                </a:moveTo>
                <a:cubicBezTo>
                  <a:pt x="79093" y="-18421"/>
                  <a:pt x="225664" y="22261"/>
                  <a:pt x="294341" y="0"/>
                </a:cubicBezTo>
                <a:cubicBezTo>
                  <a:pt x="363018" y="-22261"/>
                  <a:pt x="646302" y="42744"/>
                  <a:pt x="769814" y="0"/>
                </a:cubicBezTo>
                <a:cubicBezTo>
                  <a:pt x="893326" y="-42744"/>
                  <a:pt x="1003030" y="28221"/>
                  <a:pt x="1064155" y="0"/>
                </a:cubicBezTo>
                <a:cubicBezTo>
                  <a:pt x="1125280" y="-28221"/>
                  <a:pt x="1217418" y="2113"/>
                  <a:pt x="1358495" y="0"/>
                </a:cubicBezTo>
                <a:cubicBezTo>
                  <a:pt x="1499572" y="-2113"/>
                  <a:pt x="1653996" y="12280"/>
                  <a:pt x="1833969" y="0"/>
                </a:cubicBezTo>
                <a:cubicBezTo>
                  <a:pt x="2013942" y="-12280"/>
                  <a:pt x="2051439" y="34367"/>
                  <a:pt x="2128309" y="0"/>
                </a:cubicBezTo>
                <a:cubicBezTo>
                  <a:pt x="2205179" y="-34367"/>
                  <a:pt x="2372693" y="25786"/>
                  <a:pt x="2603783" y="0"/>
                </a:cubicBezTo>
                <a:cubicBezTo>
                  <a:pt x="2834873" y="-25786"/>
                  <a:pt x="3054424" y="74150"/>
                  <a:pt x="3350955" y="0"/>
                </a:cubicBezTo>
                <a:cubicBezTo>
                  <a:pt x="3647486" y="-74150"/>
                  <a:pt x="3716490" y="59258"/>
                  <a:pt x="4007561" y="0"/>
                </a:cubicBezTo>
                <a:cubicBezTo>
                  <a:pt x="4298632" y="-59258"/>
                  <a:pt x="4469362" y="28096"/>
                  <a:pt x="4664168" y="0"/>
                </a:cubicBezTo>
                <a:cubicBezTo>
                  <a:pt x="4858974" y="-28096"/>
                  <a:pt x="4969051" y="3969"/>
                  <a:pt x="5049075" y="0"/>
                </a:cubicBezTo>
                <a:cubicBezTo>
                  <a:pt x="5129099" y="-3969"/>
                  <a:pt x="5412915" y="42415"/>
                  <a:pt x="5705681" y="0"/>
                </a:cubicBezTo>
                <a:cubicBezTo>
                  <a:pt x="5998447" y="-42415"/>
                  <a:pt x="6126697" y="64048"/>
                  <a:pt x="6362287" y="0"/>
                </a:cubicBezTo>
                <a:cubicBezTo>
                  <a:pt x="6597877" y="-64048"/>
                  <a:pt x="6893008" y="55781"/>
                  <a:pt x="7109459" y="0"/>
                </a:cubicBezTo>
                <a:cubicBezTo>
                  <a:pt x="7325910" y="-55781"/>
                  <a:pt x="7279947" y="338"/>
                  <a:pt x="7403800" y="0"/>
                </a:cubicBezTo>
                <a:cubicBezTo>
                  <a:pt x="7527653" y="-338"/>
                  <a:pt x="7636953" y="4658"/>
                  <a:pt x="7698141" y="0"/>
                </a:cubicBezTo>
                <a:cubicBezTo>
                  <a:pt x="7759329" y="-4658"/>
                  <a:pt x="7971431" y="19849"/>
                  <a:pt x="8173614" y="0"/>
                </a:cubicBezTo>
                <a:cubicBezTo>
                  <a:pt x="8375797" y="-19849"/>
                  <a:pt x="8668914" y="82697"/>
                  <a:pt x="9056636" y="0"/>
                </a:cubicBezTo>
                <a:cubicBezTo>
                  <a:pt x="9105369" y="169463"/>
                  <a:pt x="9042027" y="389870"/>
                  <a:pt x="9056636" y="554570"/>
                </a:cubicBezTo>
                <a:cubicBezTo>
                  <a:pt x="9071245" y="719270"/>
                  <a:pt x="9004015" y="934211"/>
                  <a:pt x="9056636" y="1138329"/>
                </a:cubicBezTo>
                <a:cubicBezTo>
                  <a:pt x="9109257" y="1342447"/>
                  <a:pt x="9010718" y="1634717"/>
                  <a:pt x="9056636" y="1780463"/>
                </a:cubicBezTo>
                <a:cubicBezTo>
                  <a:pt x="9102554" y="1926209"/>
                  <a:pt x="9008788" y="2127424"/>
                  <a:pt x="9056636" y="2364222"/>
                </a:cubicBezTo>
                <a:cubicBezTo>
                  <a:pt x="9104484" y="2601020"/>
                  <a:pt x="9035859" y="2746923"/>
                  <a:pt x="9056636" y="2918792"/>
                </a:cubicBezTo>
                <a:cubicBezTo>
                  <a:pt x="8937585" y="2936351"/>
                  <a:pt x="8864093" y="2885641"/>
                  <a:pt x="8762295" y="2918792"/>
                </a:cubicBezTo>
                <a:cubicBezTo>
                  <a:pt x="8660497" y="2951943"/>
                  <a:pt x="8558209" y="2890402"/>
                  <a:pt x="8377388" y="2918792"/>
                </a:cubicBezTo>
                <a:cubicBezTo>
                  <a:pt x="8196567" y="2947182"/>
                  <a:pt x="8101039" y="2872406"/>
                  <a:pt x="7901915" y="2918792"/>
                </a:cubicBezTo>
                <a:cubicBezTo>
                  <a:pt x="7702791" y="2965178"/>
                  <a:pt x="7565634" y="2865165"/>
                  <a:pt x="7245309" y="2918792"/>
                </a:cubicBezTo>
                <a:cubicBezTo>
                  <a:pt x="6924984" y="2972419"/>
                  <a:pt x="6948213" y="2880006"/>
                  <a:pt x="6679269" y="2918792"/>
                </a:cubicBezTo>
                <a:cubicBezTo>
                  <a:pt x="6410325" y="2957578"/>
                  <a:pt x="6181754" y="2829178"/>
                  <a:pt x="5932097" y="2918792"/>
                </a:cubicBezTo>
                <a:cubicBezTo>
                  <a:pt x="5682440" y="3008406"/>
                  <a:pt x="5566271" y="2892096"/>
                  <a:pt x="5366057" y="2918792"/>
                </a:cubicBezTo>
                <a:cubicBezTo>
                  <a:pt x="5165843" y="2945488"/>
                  <a:pt x="4844040" y="2863818"/>
                  <a:pt x="4709451" y="2918792"/>
                </a:cubicBezTo>
                <a:cubicBezTo>
                  <a:pt x="4574862" y="2973766"/>
                  <a:pt x="4358468" y="2887131"/>
                  <a:pt x="4052845" y="2918792"/>
                </a:cubicBezTo>
                <a:cubicBezTo>
                  <a:pt x="3747222" y="2950453"/>
                  <a:pt x="3648192" y="2862627"/>
                  <a:pt x="3305672" y="2918792"/>
                </a:cubicBezTo>
                <a:cubicBezTo>
                  <a:pt x="2963152" y="2974957"/>
                  <a:pt x="3065039" y="2894078"/>
                  <a:pt x="2920765" y="2918792"/>
                </a:cubicBezTo>
                <a:cubicBezTo>
                  <a:pt x="2776491" y="2943506"/>
                  <a:pt x="2539810" y="2847552"/>
                  <a:pt x="2173593" y="2918792"/>
                </a:cubicBezTo>
                <a:cubicBezTo>
                  <a:pt x="1807376" y="2990032"/>
                  <a:pt x="1848814" y="2880260"/>
                  <a:pt x="1607553" y="2918792"/>
                </a:cubicBezTo>
                <a:cubicBezTo>
                  <a:pt x="1366292" y="2957324"/>
                  <a:pt x="1322626" y="2909489"/>
                  <a:pt x="1132080" y="2918792"/>
                </a:cubicBezTo>
                <a:cubicBezTo>
                  <a:pt x="941534" y="2928095"/>
                  <a:pt x="854224" y="2867595"/>
                  <a:pt x="656606" y="2918792"/>
                </a:cubicBezTo>
                <a:cubicBezTo>
                  <a:pt x="458988" y="2969989"/>
                  <a:pt x="154955" y="2882431"/>
                  <a:pt x="0" y="2918792"/>
                </a:cubicBezTo>
                <a:cubicBezTo>
                  <a:pt x="-63034" y="2657721"/>
                  <a:pt x="8656" y="2577142"/>
                  <a:pt x="0" y="2393409"/>
                </a:cubicBezTo>
                <a:cubicBezTo>
                  <a:pt x="-8656" y="2209676"/>
                  <a:pt x="33115" y="2097512"/>
                  <a:pt x="0" y="1809651"/>
                </a:cubicBezTo>
                <a:cubicBezTo>
                  <a:pt x="-33115" y="1521790"/>
                  <a:pt x="55124" y="1391658"/>
                  <a:pt x="0" y="1255081"/>
                </a:cubicBezTo>
                <a:cubicBezTo>
                  <a:pt x="-55124" y="1118504"/>
                  <a:pt x="29327" y="752604"/>
                  <a:pt x="0" y="612946"/>
                </a:cubicBezTo>
                <a:cubicBezTo>
                  <a:pt x="-29327" y="473288"/>
                  <a:pt x="22526" y="227843"/>
                  <a:pt x="0" y="0"/>
                </a:cubicBezTo>
                <a:close/>
              </a:path>
              <a:path w="9056636" h="2918792" stroke="0" extrusionOk="0">
                <a:moveTo>
                  <a:pt x="0" y="0"/>
                </a:moveTo>
                <a:cubicBezTo>
                  <a:pt x="115548" y="-26855"/>
                  <a:pt x="224983" y="2060"/>
                  <a:pt x="384907" y="0"/>
                </a:cubicBezTo>
                <a:cubicBezTo>
                  <a:pt x="544831" y="-2060"/>
                  <a:pt x="697622" y="1130"/>
                  <a:pt x="860380" y="0"/>
                </a:cubicBezTo>
                <a:cubicBezTo>
                  <a:pt x="1023138" y="-1130"/>
                  <a:pt x="1217433" y="3070"/>
                  <a:pt x="1335854" y="0"/>
                </a:cubicBezTo>
                <a:cubicBezTo>
                  <a:pt x="1454275" y="-3070"/>
                  <a:pt x="1852625" y="8166"/>
                  <a:pt x="2083026" y="0"/>
                </a:cubicBezTo>
                <a:cubicBezTo>
                  <a:pt x="2313427" y="-8166"/>
                  <a:pt x="2357764" y="43292"/>
                  <a:pt x="2467933" y="0"/>
                </a:cubicBezTo>
                <a:cubicBezTo>
                  <a:pt x="2578102" y="-43292"/>
                  <a:pt x="2957372" y="14083"/>
                  <a:pt x="3215106" y="0"/>
                </a:cubicBezTo>
                <a:cubicBezTo>
                  <a:pt x="3472840" y="-14083"/>
                  <a:pt x="3449626" y="11684"/>
                  <a:pt x="3509446" y="0"/>
                </a:cubicBezTo>
                <a:cubicBezTo>
                  <a:pt x="3569266" y="-11684"/>
                  <a:pt x="3794342" y="10319"/>
                  <a:pt x="4075486" y="0"/>
                </a:cubicBezTo>
                <a:cubicBezTo>
                  <a:pt x="4356630" y="-10319"/>
                  <a:pt x="4461571" y="48365"/>
                  <a:pt x="4822659" y="0"/>
                </a:cubicBezTo>
                <a:cubicBezTo>
                  <a:pt x="5183747" y="-48365"/>
                  <a:pt x="5279983" y="49923"/>
                  <a:pt x="5569831" y="0"/>
                </a:cubicBezTo>
                <a:cubicBezTo>
                  <a:pt x="5859679" y="-49923"/>
                  <a:pt x="6017297" y="60457"/>
                  <a:pt x="6135871" y="0"/>
                </a:cubicBezTo>
                <a:cubicBezTo>
                  <a:pt x="6254445" y="-60457"/>
                  <a:pt x="6284152" y="25597"/>
                  <a:pt x="6430212" y="0"/>
                </a:cubicBezTo>
                <a:cubicBezTo>
                  <a:pt x="6576272" y="-25597"/>
                  <a:pt x="6591488" y="35142"/>
                  <a:pt x="6724552" y="0"/>
                </a:cubicBezTo>
                <a:cubicBezTo>
                  <a:pt x="6857616" y="-35142"/>
                  <a:pt x="7167076" y="56912"/>
                  <a:pt x="7290592" y="0"/>
                </a:cubicBezTo>
                <a:cubicBezTo>
                  <a:pt x="7414108" y="-56912"/>
                  <a:pt x="7622105" y="49370"/>
                  <a:pt x="7947198" y="0"/>
                </a:cubicBezTo>
                <a:cubicBezTo>
                  <a:pt x="8272291" y="-49370"/>
                  <a:pt x="8766217" y="116357"/>
                  <a:pt x="9056636" y="0"/>
                </a:cubicBezTo>
                <a:cubicBezTo>
                  <a:pt x="9056694" y="201751"/>
                  <a:pt x="9037518" y="296332"/>
                  <a:pt x="9056636" y="525383"/>
                </a:cubicBezTo>
                <a:cubicBezTo>
                  <a:pt x="9075754" y="754434"/>
                  <a:pt x="8993992" y="904492"/>
                  <a:pt x="9056636" y="1050765"/>
                </a:cubicBezTo>
                <a:cubicBezTo>
                  <a:pt x="9119280" y="1197038"/>
                  <a:pt x="9020108" y="1501545"/>
                  <a:pt x="9056636" y="1634524"/>
                </a:cubicBezTo>
                <a:cubicBezTo>
                  <a:pt x="9093164" y="1767503"/>
                  <a:pt x="9028282" y="2015831"/>
                  <a:pt x="9056636" y="2276658"/>
                </a:cubicBezTo>
                <a:cubicBezTo>
                  <a:pt x="9084990" y="2537485"/>
                  <a:pt x="9010075" y="2597981"/>
                  <a:pt x="9056636" y="2918792"/>
                </a:cubicBezTo>
                <a:cubicBezTo>
                  <a:pt x="8713320" y="2969114"/>
                  <a:pt x="8549217" y="2902935"/>
                  <a:pt x="8309464" y="2918792"/>
                </a:cubicBezTo>
                <a:cubicBezTo>
                  <a:pt x="8069711" y="2934649"/>
                  <a:pt x="7827135" y="2849600"/>
                  <a:pt x="7562291" y="2918792"/>
                </a:cubicBezTo>
                <a:cubicBezTo>
                  <a:pt x="7297447" y="2987984"/>
                  <a:pt x="7152560" y="2863745"/>
                  <a:pt x="6815119" y="2918792"/>
                </a:cubicBezTo>
                <a:cubicBezTo>
                  <a:pt x="6477678" y="2973839"/>
                  <a:pt x="6522439" y="2894526"/>
                  <a:pt x="6339645" y="2918792"/>
                </a:cubicBezTo>
                <a:cubicBezTo>
                  <a:pt x="6156851" y="2943058"/>
                  <a:pt x="6052977" y="2898046"/>
                  <a:pt x="5864172" y="2918792"/>
                </a:cubicBezTo>
                <a:cubicBezTo>
                  <a:pt x="5675367" y="2939538"/>
                  <a:pt x="5654155" y="2890215"/>
                  <a:pt x="5569831" y="2918792"/>
                </a:cubicBezTo>
                <a:cubicBezTo>
                  <a:pt x="5485507" y="2947369"/>
                  <a:pt x="5123874" y="2888365"/>
                  <a:pt x="4913225" y="2918792"/>
                </a:cubicBezTo>
                <a:cubicBezTo>
                  <a:pt x="4702576" y="2949219"/>
                  <a:pt x="4393071" y="2851089"/>
                  <a:pt x="4166053" y="2918792"/>
                </a:cubicBezTo>
                <a:cubicBezTo>
                  <a:pt x="3939035" y="2986495"/>
                  <a:pt x="3727563" y="2875994"/>
                  <a:pt x="3418880" y="2918792"/>
                </a:cubicBezTo>
                <a:cubicBezTo>
                  <a:pt x="3110197" y="2961590"/>
                  <a:pt x="3073285" y="2885954"/>
                  <a:pt x="2762274" y="2918792"/>
                </a:cubicBezTo>
                <a:cubicBezTo>
                  <a:pt x="2451263" y="2951630"/>
                  <a:pt x="2556698" y="2895829"/>
                  <a:pt x="2377367" y="2918792"/>
                </a:cubicBezTo>
                <a:cubicBezTo>
                  <a:pt x="2198036" y="2941755"/>
                  <a:pt x="1853369" y="2854774"/>
                  <a:pt x="1720761" y="2918792"/>
                </a:cubicBezTo>
                <a:cubicBezTo>
                  <a:pt x="1588153" y="2982810"/>
                  <a:pt x="1281670" y="2907303"/>
                  <a:pt x="1154721" y="2918792"/>
                </a:cubicBezTo>
                <a:cubicBezTo>
                  <a:pt x="1027772" y="2930281"/>
                  <a:pt x="979898" y="2891443"/>
                  <a:pt x="860380" y="2918792"/>
                </a:cubicBezTo>
                <a:cubicBezTo>
                  <a:pt x="740862" y="2946141"/>
                  <a:pt x="341477" y="2891877"/>
                  <a:pt x="0" y="2918792"/>
                </a:cubicBezTo>
                <a:cubicBezTo>
                  <a:pt x="-7565" y="2680489"/>
                  <a:pt x="54702" y="2474915"/>
                  <a:pt x="0" y="2305846"/>
                </a:cubicBezTo>
                <a:cubicBezTo>
                  <a:pt x="-54702" y="2136777"/>
                  <a:pt x="70788" y="1957379"/>
                  <a:pt x="0" y="1663711"/>
                </a:cubicBezTo>
                <a:cubicBezTo>
                  <a:pt x="-70788" y="1370043"/>
                  <a:pt x="2896" y="1367604"/>
                  <a:pt x="0" y="1138329"/>
                </a:cubicBezTo>
                <a:cubicBezTo>
                  <a:pt x="-2896" y="909054"/>
                  <a:pt x="1612" y="407174"/>
                  <a:pt x="0" y="0"/>
                </a:cubicBezTo>
                <a:close/>
              </a:path>
            </a:pathLst>
          </a:custGeom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89097393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97114B-1A59-EA15-7C21-59457AD50704}"/>
              </a:ext>
            </a:extLst>
          </p:cNvPr>
          <p:cNvSpPr txBox="1"/>
          <p:nvPr/>
        </p:nvSpPr>
        <p:spPr>
          <a:xfrm>
            <a:off x="850500" y="5949201"/>
            <a:ext cx="7816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Alemi, F. (2020). </a:t>
            </a:r>
            <a:r>
              <a:rPr lang="en-US" sz="1200" i="1" dirty="0"/>
              <a:t>Big data in Healthcare: Statistical Analysis of the Electronic Health Record</a:t>
            </a:r>
            <a:r>
              <a:rPr lang="en-US" sz="1200" dirty="0"/>
              <a:t>. George Mason University.</a:t>
            </a:r>
          </a:p>
        </p:txBody>
      </p:sp>
    </p:spTree>
    <p:extLst>
      <p:ext uri="{BB962C8B-B14F-4D97-AF65-F5344CB8AC3E}">
        <p14:creationId xmlns:p14="http://schemas.microsoft.com/office/powerpoint/2010/main" val="198513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E44AA-6E69-92B0-DEA9-60EE47C5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0366" y="2382404"/>
            <a:ext cx="4819650" cy="126745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37744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2B41577934F4998EE62E59EF2A575" ma:contentTypeVersion="18" ma:contentTypeDescription="Create a new document." ma:contentTypeScope="" ma:versionID="08ed6abe202d22a7564eaf9401bbbea6">
  <xsd:schema xmlns:xsd="http://www.w3.org/2001/XMLSchema" xmlns:xs="http://www.w3.org/2001/XMLSchema" xmlns:p="http://schemas.microsoft.com/office/2006/metadata/properties" xmlns:ns2="bd144688-6247-4621-b542-e085c4240526" xmlns:ns3="addbd1f7-a2a8-49dd-abab-7ee8146c6af2" targetNamespace="http://schemas.microsoft.com/office/2006/metadata/properties" ma:root="true" ma:fieldsID="54c0121c81c00630fff12fba9229494e" ns2:_="" ns3:_="">
    <xsd:import namespace="bd144688-6247-4621-b542-e085c4240526"/>
    <xsd:import namespace="addbd1f7-a2a8-49dd-abab-7ee8146c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4688-6247-4621-b542-e085c4240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bd1f7-a2a8-49dd-abab-7ee8146c6a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19e31e-9dbf-42dd-9b81-5a40feeeeda2}" ma:internalName="TaxCatchAll" ma:showField="CatchAllData" ma:web="addbd1f7-a2a8-49dd-abab-7ee8146c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dbd1f7-a2a8-49dd-abab-7ee8146c6af2" xsi:nil="true"/>
    <lcf76f155ced4ddcb4097134ff3c332f xmlns="bd144688-6247-4621-b542-e085c424052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82FB56-C8D1-417A-A82B-CCDC8771C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44688-6247-4621-b542-e085c4240526"/>
    <ds:schemaRef ds:uri="addbd1f7-a2a8-49dd-abab-7ee8146c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221</Words>
  <Application>Microsoft Office PowerPoint</Application>
  <PresentationFormat>Widescreen</PresentationFormat>
  <Paragraphs>34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Custom Design</vt:lpstr>
      <vt:lpstr>1_Custom Design</vt:lpstr>
      <vt:lpstr>Constructing Multiplicative Models Using  Corner Cases </vt:lpstr>
      <vt:lpstr>Creating Temporary Table #Data</vt:lpstr>
      <vt:lpstr>Looping Through Variables</vt:lpstr>
      <vt:lpstr>Calculating Mortality for Cases&amp;Controls</vt:lpstr>
      <vt:lpstr>Matching Cases and Controls</vt:lpstr>
      <vt:lpstr>Calculating Intercept and Overlap</vt:lpstr>
      <vt:lpstr>Estimating Overall k by Trial and Error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Farrokh Alemi</cp:lastModifiedBy>
  <cp:revision>5</cp:revision>
  <dcterms:created xsi:type="dcterms:W3CDTF">2024-04-18T20:24:44Z</dcterms:created>
  <dcterms:modified xsi:type="dcterms:W3CDTF">2024-10-22T17:41:46Z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0x01010063BEF54C2EDBAD42ABA6D2B17A8AA352</vt:lpwstr>
  </property>
</Properties>
</file>