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48FEA-041C-84AD-E1E4-82981C038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171CF-BA3F-D175-F8A8-390C27440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3FBBD-AAFA-2AAC-7CF7-82A1043A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68CC7-F209-B37C-6FD5-2B3F6574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6F83B-5731-1DEC-DDCE-7D1C046E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5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E6A3C-43AA-6F2B-FF9E-898B73ACB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C06A-F6DF-D072-1E23-0DF11D777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2BF6C-3E4A-0A1E-466D-2D862BDE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55778-4FE1-45CD-BE4D-18ACC29A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83D88-4957-2714-2B0E-BEF87A6C1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9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4A1CF-EE68-B951-CDBF-AD0A1A0A5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80F5B-5D0D-3F80-C279-4E3CFAFB2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1F99D-ED50-0F41-905D-268C05D8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0BCC0-29FA-681C-272B-29A2B165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61C48-C91C-84F4-0A45-360BD841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2AB5-DE0F-68C4-E389-C21B3BD3D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5BF73-29D0-081C-59D7-C368C3150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B712D-986E-DD76-C65A-2E47F0B4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BD096-B073-21F5-EBEB-09314C4C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B87B-24BA-2577-6B1C-9500286B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5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F72F-8EB1-5290-D1FD-2CDC1C3C7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5789F-C1A6-1F9B-B976-594B6E8C0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628D7-1941-FF28-5679-8EFB02521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88D14-FDA4-2C18-E525-1379C0D51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8B3A7-405B-E4DA-CC2C-4812845B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2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1384-9FBE-5556-6168-B2891DA91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1E3BD-BFAE-5FC1-F109-A29D4C33B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E6518-B905-D6D2-0F64-653874920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ABE63-30DB-5D23-2309-B8E09EC6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E42B7-3A64-6791-950A-F461A70C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FE2B-FBF2-3DB6-237A-4D6B9D69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B64-04EA-A8AE-DAEA-5F7BFAFDC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8C3D3-AD85-C311-FCAA-621336F64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D8A2C-0145-003B-1B92-15B5C8AD8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7F43F-4693-88E4-F3DF-0AD7D054C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8F8EC3-4C57-956F-68BD-DA171E289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613D5A-5FF0-4458-4DAA-73600868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CF324-7514-742C-C800-C3375951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1FABDD-F7D3-952C-A3E3-D62D6253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0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5D50-EB48-4C85-B945-1A0ADAA7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B3779-4C37-CF4D-DC2F-2ED66C05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BD7B7-B669-70BC-0449-0D43BC5B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9CB16-5B41-DA4A-63DC-AD59BED5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8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B853B8-6DBF-A2B3-EDBC-CC717BBD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11CB8E-24F5-6EA1-DB7A-4D2F11F6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F6103-FB8F-4FC0-FD33-7F839C775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4024-15DD-751E-3607-C94D41288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4AAA1-43B9-5126-5665-A7E584FD3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942B0-E5B5-2780-47A7-ECAD8387D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01D69-C1D2-C16D-5A49-E0CE9722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761F9-ED13-62A6-5545-0B2D516FE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1CFFF-D432-A0E0-153C-26ED713BF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0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16372-0A12-2659-2E1C-48F678D3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8485DD-49B1-C89C-8A88-24FBF696A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D2E74-9DEA-FACF-26D8-5DAED3A83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F0CF2-EF2E-5A69-83BE-F58EAC9F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44803-A939-AF99-C571-7B007347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B7BD2-DA3D-8345-4F0F-FEA15A76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2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747EB-687D-4C4C-A33E-884F4873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D7E6F-91F9-FB11-94AA-9D460787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C5D0A-1DBD-F750-74CE-DB628AFA33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78E3D-48A3-41D7-A8F1-4C4B9318D49E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CBD9C-E64D-DB3E-0F48-16AF3FF77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B373E-15A4-2B6E-BF85-8BC7530A9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7025E-A13D-4DBF-B274-49667F38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8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59BE6B-7A09-CE87-6A30-00F609CE2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57200"/>
            <a:ext cx="10909640" cy="1368614"/>
          </a:xfrm>
        </p:spPr>
        <p:txBody>
          <a:bodyPr anchor="ctr">
            <a:normAutofit/>
          </a:bodyPr>
          <a:lstStyle/>
          <a:p>
            <a:r>
              <a:rPr lang="en-US" sz="4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10% sample data Distribution and </a:t>
            </a:r>
            <a:r>
              <a:rPr lang="en-US" sz="46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QQplot</a:t>
            </a:r>
            <a:endParaRPr lang="en-US" sz="4600" dirty="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aph of a number of bars&#10;&#10;Description automatically generated">
            <a:extLst>
              <a:ext uri="{FF2B5EF4-FFF2-40B4-BE49-F238E27FC236}">
                <a16:creationId xmlns:a16="http://schemas.microsoft.com/office/drawing/2014/main" id="{116512D8-8216-0C61-B5BB-0BBD1C223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2796273"/>
            <a:ext cx="5614416" cy="3298469"/>
          </a:xfrm>
          <a:prstGeom prst="rect">
            <a:avLst/>
          </a:prstGeom>
        </p:spPr>
      </p:pic>
      <p:pic>
        <p:nvPicPr>
          <p:cNvPr id="7" name="Picture 6" descr="A graph showing a line graph&#10;&#10;Description automatically generated with medium confidence">
            <a:extLst>
              <a:ext uri="{FF2B5EF4-FFF2-40B4-BE49-F238E27FC236}">
                <a16:creationId xmlns:a16="http://schemas.microsoft.com/office/drawing/2014/main" id="{822AC629-2AE1-E16F-6268-6664872DFC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96" y="2831364"/>
            <a:ext cx="5614416" cy="322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3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F0087D53-9295-4463-AAE4-D5C626046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A3C96B-1D05-6A47-2D7B-7F0D6FAA1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01453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dirty="0">
                <a:effectLst/>
              </a:rPr>
              <a:t>10% sample data Distribution and </a:t>
            </a:r>
            <a:r>
              <a:rPr lang="en-US" sz="3100" dirty="0" err="1">
                <a:effectLst/>
              </a:rPr>
              <a:t>QQplot</a:t>
            </a:r>
            <a:r>
              <a:rPr lang="en-US" sz="3100" dirty="0">
                <a:effectLst/>
              </a:rPr>
              <a:t> after log transformation </a:t>
            </a:r>
            <a:endParaRPr lang="en-US" sz="3100" dirty="0"/>
          </a:p>
        </p:txBody>
      </p:sp>
      <p:pic>
        <p:nvPicPr>
          <p:cNvPr id="6" name="Content Placeholder 5" descr="A graph of a graph&#10;&#10;Description automatically generated">
            <a:extLst>
              <a:ext uri="{FF2B5EF4-FFF2-40B4-BE49-F238E27FC236}">
                <a16:creationId xmlns:a16="http://schemas.microsoft.com/office/drawing/2014/main" id="{4E30E1D8-72B7-15E0-1B04-0B35034CE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632514"/>
            <a:ext cx="5614416" cy="3270396"/>
          </a:xfrm>
          <a:prstGeom prst="rect">
            <a:avLst/>
          </a:prstGeom>
        </p:spPr>
      </p:pic>
      <p:pic>
        <p:nvPicPr>
          <p:cNvPr id="8" name="Content Placeholder 7" descr="A graph showing a line&#10;&#10;Description automatically generated with medium confidence">
            <a:extLst>
              <a:ext uri="{FF2B5EF4-FFF2-40B4-BE49-F238E27FC236}">
                <a16:creationId xmlns:a16="http://schemas.microsoft.com/office/drawing/2014/main" id="{A47100CD-2981-31A5-3DDC-8BA726F736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96" y="639531"/>
            <a:ext cx="5614416" cy="3256361"/>
          </a:xfrm>
          <a:prstGeom prst="rect">
            <a:avLst/>
          </a:prstGeom>
        </p:spPr>
      </p:pic>
      <p:sp>
        <p:nvSpPr>
          <p:cNvPr id="40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435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0087D53-9295-4463-AAE4-D5C626046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D2789B-C188-34A4-3037-AF918881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01453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>
                <a:effectLst/>
              </a:rPr>
              <a:t>10% sample data Distribution and QQplot after squart transformation </a:t>
            </a:r>
            <a:endParaRPr lang="en-US" sz="3100"/>
          </a:p>
        </p:txBody>
      </p:sp>
      <p:pic>
        <p:nvPicPr>
          <p:cNvPr id="6" name="Content Placeholder 5" descr="A graph of a graph&#10;&#10;Description automatically generated">
            <a:extLst>
              <a:ext uri="{FF2B5EF4-FFF2-40B4-BE49-F238E27FC236}">
                <a16:creationId xmlns:a16="http://schemas.microsoft.com/office/drawing/2014/main" id="{29B4807E-2F7D-EEEC-AE8E-43A4B1243B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660585"/>
            <a:ext cx="5614416" cy="3214253"/>
          </a:xfrm>
          <a:prstGeom prst="rect">
            <a:avLst/>
          </a:prstGeom>
        </p:spPr>
      </p:pic>
      <p:pic>
        <p:nvPicPr>
          <p:cNvPr id="8" name="Content Placeholder 7" descr="A graph showing a line&#10;&#10;Description automatically generated">
            <a:extLst>
              <a:ext uri="{FF2B5EF4-FFF2-40B4-BE49-F238E27FC236}">
                <a16:creationId xmlns:a16="http://schemas.microsoft.com/office/drawing/2014/main" id="{F547B7B6-BFA1-E117-0E89-0311E1C4BC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96" y="674622"/>
            <a:ext cx="5614416" cy="3186180"/>
          </a:xfrm>
          <a:prstGeom prst="rect">
            <a:avLst/>
          </a:prstGeom>
        </p:spPr>
      </p:pic>
      <p:sp>
        <p:nvSpPr>
          <p:cNvPr id="25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435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2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087D53-9295-4463-AAE4-D5C626046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E5C80F-6598-EF06-5836-A05DB1E80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01453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>
                <a:effectLst/>
              </a:rPr>
              <a:t>10% sample data Distribution and QQplot after quantile transformation </a:t>
            </a:r>
            <a:endParaRPr lang="en-US" sz="3100"/>
          </a:p>
        </p:txBody>
      </p:sp>
      <p:pic>
        <p:nvPicPr>
          <p:cNvPr id="8" name="Content Placeholder 7" descr="A graph of a graph showing the value of a number&#10;&#10;Description automatically generated with medium confidence">
            <a:extLst>
              <a:ext uri="{FF2B5EF4-FFF2-40B4-BE49-F238E27FC236}">
                <a16:creationId xmlns:a16="http://schemas.microsoft.com/office/drawing/2014/main" id="{5CAC0152-8535-D608-A948-4E7BF65A92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625496"/>
            <a:ext cx="5614416" cy="3284431"/>
          </a:xfrm>
          <a:prstGeom prst="rect">
            <a:avLst/>
          </a:prstGeom>
        </p:spPr>
      </p:pic>
      <p:pic>
        <p:nvPicPr>
          <p:cNvPr id="6" name="Content Placeholder 5" descr="A graph of 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8CFF7167-9EDE-7268-6B04-325932C1CE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96" y="632514"/>
            <a:ext cx="5614416" cy="3270396"/>
          </a:xfrm>
          <a:prstGeom prst="rect">
            <a:avLst/>
          </a:prstGeom>
        </p:spPr>
      </p:pic>
      <p:sp>
        <p:nvSpPr>
          <p:cNvPr id="15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435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0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10% sample data Distribution and QQplot</vt:lpstr>
      <vt:lpstr>10% sample data Distribution and QQplot after log transformation </vt:lpstr>
      <vt:lpstr>10% sample data Distribution and QQplot after squart transformation </vt:lpstr>
      <vt:lpstr>10% sample data Distribution and QQplot after quantile transformation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10% sample data Distribution and QQplot</dc:title>
  <dc:creator>Yili Lin</dc:creator>
  <cp:lastModifiedBy>Yili Lin</cp:lastModifiedBy>
  <cp:revision>1</cp:revision>
  <dcterms:created xsi:type="dcterms:W3CDTF">2023-10-11T21:58:47Z</dcterms:created>
  <dcterms:modified xsi:type="dcterms:W3CDTF">2023-10-11T22:08:42Z</dcterms:modified>
</cp:coreProperties>
</file>