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87A48-2EF1-B56A-1AEE-74A9477BD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B1FA7F-3CAD-0FD2-8612-C50611B0F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C5059-A5C2-327A-43B1-0BDD701A0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9FDB-442E-A444-956E-CE5547B97525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B8C77-84D3-71DB-6EB9-16DB0BC04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25B8A-C170-262F-381D-66DFA37A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D7DB-78E7-8D4F-B1B6-FBE0784FC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0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F09-38C0-3051-B179-5CEE6EC91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A3E016-9DB2-A88A-45E7-4456AAB61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23624-4CC4-E74E-D912-0C7763837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9FDB-442E-A444-956E-CE5547B97525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92FDA-7D3A-722E-62E5-2678CDEE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F49ED-B28E-30D8-18EF-207036D0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D7DB-78E7-8D4F-B1B6-FBE0784FC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9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51733B-3A06-9AE1-1276-3608F76BCD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A8A00-FB7E-0909-746A-18A7F10F3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CA567-5EEA-069C-EE39-C76339C78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9FDB-442E-A444-956E-CE5547B97525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C35B5-E210-576C-265D-408CF9A60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D2831-80B3-BA91-7498-8677BCF7E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D7DB-78E7-8D4F-B1B6-FBE0784FC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9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EA9D1-D3C6-0FB6-C180-4AC148844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855AB-4307-5E9C-388D-5A4DF57A1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42923-0537-2572-77ED-CFAD8005C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9FDB-442E-A444-956E-CE5547B97525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FAE8A-B67C-31F2-6079-0A141CA44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D6026-2BA8-91C9-1A25-0437AD6A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D7DB-78E7-8D4F-B1B6-FBE0784FC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3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170B1-6B94-97F2-FA5B-45B5EC905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04531-5A62-21FD-39BE-F318B4CC3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49577-0D81-031D-00F9-0D4E9A255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9FDB-442E-A444-956E-CE5547B97525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94A8D-B9B1-D97E-1C73-05B1A5E96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BDD70-2ACB-43AA-2B4C-6DD082F98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D7DB-78E7-8D4F-B1B6-FBE0784FC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6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11AB3-D3DC-11E7-EE0C-6D7295503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EADE5-A2B4-8BB5-3E92-023411B8B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2EF4D-DDE3-F9BC-D1B9-3F4DB0B74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1F336-B643-80DF-0286-75C4D4DC3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9FDB-442E-A444-956E-CE5547B97525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0AD2E-3B1C-D2C5-FBA1-BBF5DC327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3C5F6-78FB-956A-8DD5-09AAEC45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D7DB-78E7-8D4F-B1B6-FBE0784FC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3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2F56B-D9AA-A967-F583-F9FEC907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A3173-F55A-FD6D-2EE6-851742918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F51CC-A77A-5758-A4CE-33B74FFC1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0F591-2BD9-E40C-06C9-CC2475D18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B14D53-B182-3E1D-DB1A-FF109AA2E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77519A-9148-1B21-2C64-E470A89B1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9FDB-442E-A444-956E-CE5547B97525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5E9578-2F35-68B3-A161-406981BB3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256220-C743-EBD3-F2E2-B9CF5EC3A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D7DB-78E7-8D4F-B1B6-FBE0784FC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BDBBA-BF47-6C00-4A5C-3BA6CAD5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B7B306-5B03-9ED7-4C79-B7F054DA7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9FDB-442E-A444-956E-CE5547B97525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77A91B-BCC9-7BE8-54E4-B6D75BE7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4B713-015B-A42E-72B7-55118264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D7DB-78E7-8D4F-B1B6-FBE0784FC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4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EADB3-4AF7-4308-84FA-48307D782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9FDB-442E-A444-956E-CE5547B97525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F9D275-4D7F-63B0-B508-725D8D841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4C3EF-7C13-F8EE-F0AA-525E0E9A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D7DB-78E7-8D4F-B1B6-FBE0784FC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0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9CC70-2DD7-EBA6-6BFA-0613F363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CA768-FE1B-CDB1-1B2D-8F2EAD327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F2CCF5-E452-EA92-7D75-7AD8B9C68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A7B56-68BC-63F5-7677-5674F2F9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9FDB-442E-A444-956E-CE5547B97525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6827D-D115-B006-E348-0BD3BF08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3E8021-7DB5-9F0A-C8CF-969A8D22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D7DB-78E7-8D4F-B1B6-FBE0784FC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7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52E45-DFE0-CF13-2EAA-B323C208B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445D62-0187-CCE6-2F82-488C61CA80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53FB3-2DFF-AFC6-C581-D0EE9A0DC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87C4E-DD6C-3DF4-0A5F-FC5A72A29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9FDB-442E-A444-956E-CE5547B97525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C273F-BF70-88EC-71A7-309A7DA0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8436E-8ADF-1044-2958-E15223284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D7DB-78E7-8D4F-B1B6-FBE0784FC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3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94A5ED-2681-A33F-D3D2-428A4DD1D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E3EE7-3C16-4C28-8D42-E51A7DC73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41732-4A14-7F21-2CFA-448D27563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49FDB-442E-A444-956E-CE5547B97525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48EEF-FCAA-8CF2-B9D1-398A63DB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103BB-B674-9889-C552-797FBCFA9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3D7DB-78E7-8D4F-B1B6-FBE0784FC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8F0DE-8CE8-02E7-6DD9-FED4444B76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Ordinary Regression Q2</a:t>
            </a:r>
          </a:p>
        </p:txBody>
      </p:sp>
    </p:spTree>
    <p:extLst>
      <p:ext uri="{BB962C8B-B14F-4D97-AF65-F5344CB8AC3E}">
        <p14:creationId xmlns:p14="http://schemas.microsoft.com/office/powerpoint/2010/main" val="182638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A4BC5C-08F6-6D32-12BA-96F8468BF409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</a:rPr>
              <a:t>Create a binary variable that is 1 every time a variable is missing and 0 otherwise. Predict Progression in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</a:rPr>
              <a:t>Infectious and Parasite body system from binary diseases and report if any of the variables is statistically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</a:rPr>
              <a:t>significant.  List variables that are not missing at random.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6D648C-300C-9CF8-2575-1D81212F5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917" y="640080"/>
            <a:ext cx="5902478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6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D708A5-E1F1-429B-9235-2F41D7848CC7}"/>
              </a:ext>
            </a:extLst>
          </p:cNvPr>
          <p:cNvSpPr txBox="1"/>
          <p:nvPr/>
        </p:nvSpPr>
        <p:spPr>
          <a:xfrm>
            <a:off x="1250731" y="114458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According to the regression results we can determine that: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68356A-C089-4A1A-8227-E3082A2C16E8}"/>
              </a:ext>
            </a:extLst>
          </p:cNvPr>
          <p:cNvSpPr txBox="1"/>
          <p:nvPr/>
        </p:nvSpPr>
        <p:spPr>
          <a:xfrm>
            <a:off x="3048000" y="2692963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bs7lr – Circulatory System is the variable that is missing at Random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bs15lr – Perinatal Period is missing everywhere and should be dropped from analysis.</a:t>
            </a:r>
          </a:p>
        </p:txBody>
      </p:sp>
    </p:spTree>
    <p:extLst>
      <p:ext uri="{BB962C8B-B14F-4D97-AF65-F5344CB8AC3E}">
        <p14:creationId xmlns:p14="http://schemas.microsoft.com/office/powerpoint/2010/main" val="119524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9AD1F0-A6C1-62F3-2D71-3F93F97C89B0}"/>
              </a:ext>
            </a:extLst>
          </p:cNvPr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output of the imputation function: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B6C65D-C228-116D-C6BC-E2A96E0FC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449302"/>
            <a:ext cx="7214616" cy="393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2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B7190A-3B28-5920-DCC2-201B1ECCCF0F}"/>
              </a:ext>
            </a:extLst>
          </p:cNvPr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If you want to look at a specific variable's imputed data—for instance, the variable </a:t>
            </a: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bs2lr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3E3E9F-31C5-37BB-85DE-6E1314011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611" y="640080"/>
            <a:ext cx="4925986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84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E2AE95-A7FA-3B7B-0B4F-D52754BD8BD8}"/>
              </a:ext>
            </a:extLst>
          </p:cNvPr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Summary of the Completed data after imputation: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2E4D17-93C5-0586-8DB1-0BEC7232D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828069"/>
            <a:ext cx="7214616" cy="317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36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120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Ordinary Regression Q2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Ordinary Regression Q2</dc:title>
  <dc:creator>Sowmya Chakravarthy</dc:creator>
  <cp:lastModifiedBy>Farrokh Alemi</cp:lastModifiedBy>
  <cp:revision>2</cp:revision>
  <dcterms:created xsi:type="dcterms:W3CDTF">2023-10-13T03:00:26Z</dcterms:created>
  <dcterms:modified xsi:type="dcterms:W3CDTF">2023-10-21T12:53:00Z</dcterms:modified>
</cp:coreProperties>
</file>