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8" r:id="rId6"/>
  </p:sldMasterIdLst>
  <p:notesMasterIdLst>
    <p:notesMasterId r:id="rId29"/>
  </p:notesMasterIdLst>
  <p:sldIdLst>
    <p:sldId id="260" r:id="rId7"/>
    <p:sldId id="257" r:id="rId8"/>
    <p:sldId id="263" r:id="rId9"/>
    <p:sldId id="289" r:id="rId10"/>
    <p:sldId id="273" r:id="rId11"/>
    <p:sldId id="275" r:id="rId12"/>
    <p:sldId id="276" r:id="rId13"/>
    <p:sldId id="277" r:id="rId14"/>
    <p:sldId id="271" r:id="rId15"/>
    <p:sldId id="283" r:id="rId16"/>
    <p:sldId id="291" r:id="rId17"/>
    <p:sldId id="290" r:id="rId18"/>
    <p:sldId id="279" r:id="rId19"/>
    <p:sldId id="286" r:id="rId20"/>
    <p:sldId id="287" r:id="rId21"/>
    <p:sldId id="294" r:id="rId22"/>
    <p:sldId id="293" r:id="rId23"/>
    <p:sldId id="292" r:id="rId24"/>
    <p:sldId id="295" r:id="rId25"/>
    <p:sldId id="296" r:id="rId26"/>
    <p:sldId id="297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2001A-3D6F-4C10-A27F-DFEC26E8EF3B}" v="104" dt="2024-08-31T18:05:51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1"/>
    <p:restoredTop sz="96405"/>
  </p:normalViewPr>
  <p:slideViewPr>
    <p:cSldViewPr snapToGrid="0">
      <p:cViewPr varScale="1">
        <p:scale>
          <a:sx n="74" d="100"/>
          <a:sy n="74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li Lin" userId="4f5ea914-e9ae-44cc-983b-ec5bd1f2dd00" providerId="ADAL" clId="{AD82001A-3D6F-4C10-A27F-DFEC26E8EF3B}"/>
    <pc:docChg chg="undo custSel addSld delSld modSld sldOrd">
      <pc:chgData name="Yili Lin" userId="4f5ea914-e9ae-44cc-983b-ec5bd1f2dd00" providerId="ADAL" clId="{AD82001A-3D6F-4C10-A27F-DFEC26E8EF3B}" dt="2024-08-31T18:06:20.536" v="1419" actId="14100"/>
      <pc:docMkLst>
        <pc:docMk/>
      </pc:docMkLst>
      <pc:sldChg chg="modSp del mod">
        <pc:chgData name="Yili Lin" userId="4f5ea914-e9ae-44cc-983b-ec5bd1f2dd00" providerId="ADAL" clId="{AD82001A-3D6F-4C10-A27F-DFEC26E8EF3B}" dt="2024-08-27T20:11:11.735" v="4" actId="2696"/>
        <pc:sldMkLst>
          <pc:docMk/>
          <pc:sldMk cId="1765512352" sldId="256"/>
        </pc:sldMkLst>
        <pc:spChg chg="mod">
          <ac:chgData name="Yili Lin" userId="4f5ea914-e9ae-44cc-983b-ec5bd1f2dd00" providerId="ADAL" clId="{AD82001A-3D6F-4C10-A27F-DFEC26E8EF3B}" dt="2024-08-27T20:10:33.710" v="0"/>
          <ac:spMkLst>
            <pc:docMk/>
            <pc:sldMk cId="1765512352" sldId="256"/>
            <ac:spMk id="7" creationId="{A9199008-FA7F-E626-60CB-AC2CECA62B96}"/>
          </ac:spMkLst>
        </pc:spChg>
      </pc:sldChg>
      <pc:sldChg chg="addSp modSp mod">
        <pc:chgData name="Yili Lin" userId="4f5ea914-e9ae-44cc-983b-ec5bd1f2dd00" providerId="ADAL" clId="{AD82001A-3D6F-4C10-A27F-DFEC26E8EF3B}" dt="2024-08-31T17:06:09.092" v="1302" actId="255"/>
        <pc:sldMkLst>
          <pc:docMk/>
          <pc:sldMk cId="3258622965" sldId="257"/>
        </pc:sldMkLst>
        <pc:spChg chg="mod">
          <ac:chgData name="Yili Lin" userId="4f5ea914-e9ae-44cc-983b-ec5bd1f2dd00" providerId="ADAL" clId="{AD82001A-3D6F-4C10-A27F-DFEC26E8EF3B}" dt="2024-08-31T17:06:09.092" v="1302" actId="255"/>
          <ac:spMkLst>
            <pc:docMk/>
            <pc:sldMk cId="3258622965" sldId="257"/>
            <ac:spMk id="2" creationId="{67ADE210-04F2-C333-E82F-063748B5B191}"/>
          </ac:spMkLst>
        </pc:spChg>
        <pc:spChg chg="add mod">
          <ac:chgData name="Yili Lin" userId="4f5ea914-e9ae-44cc-983b-ec5bd1f2dd00" providerId="ADAL" clId="{AD82001A-3D6F-4C10-A27F-DFEC26E8EF3B}" dt="2024-08-27T20:28:21.159" v="98" actId="20577"/>
          <ac:spMkLst>
            <pc:docMk/>
            <pc:sldMk cId="3258622965" sldId="257"/>
            <ac:spMk id="4" creationId="{CE6DDAFA-E1B1-A3B0-387B-F9BB3446C2A1}"/>
          </ac:spMkLst>
        </pc:spChg>
      </pc:sldChg>
      <pc:sldChg chg="del">
        <pc:chgData name="Yili Lin" userId="4f5ea914-e9ae-44cc-983b-ec5bd1f2dd00" providerId="ADAL" clId="{AD82001A-3D6F-4C10-A27F-DFEC26E8EF3B}" dt="2024-08-31T16:29:48.377" v="1277" actId="47"/>
        <pc:sldMkLst>
          <pc:docMk/>
          <pc:sldMk cId="2501647310" sldId="258"/>
        </pc:sldMkLst>
      </pc:sldChg>
      <pc:sldChg chg="del">
        <pc:chgData name="Yili Lin" userId="4f5ea914-e9ae-44cc-983b-ec5bd1f2dd00" providerId="ADAL" clId="{AD82001A-3D6F-4C10-A27F-DFEC26E8EF3B}" dt="2024-08-27T20:12:21.546" v="6" actId="47"/>
        <pc:sldMkLst>
          <pc:docMk/>
          <pc:sldMk cId="1573825497" sldId="259"/>
        </pc:sldMkLst>
      </pc:sldChg>
      <pc:sldChg chg="modSp add mod">
        <pc:chgData name="Yili Lin" userId="4f5ea914-e9ae-44cc-983b-ec5bd1f2dd00" providerId="ADAL" clId="{AD82001A-3D6F-4C10-A27F-DFEC26E8EF3B}" dt="2024-08-31T17:13:23.493" v="1371" actId="113"/>
        <pc:sldMkLst>
          <pc:docMk/>
          <pc:sldMk cId="2968628858" sldId="260"/>
        </pc:sldMkLst>
        <pc:spChg chg="mod">
          <ac:chgData name="Yili Lin" userId="4f5ea914-e9ae-44cc-983b-ec5bd1f2dd00" providerId="ADAL" clId="{AD82001A-3D6F-4C10-A27F-DFEC26E8EF3B}" dt="2024-08-31T17:13:23.493" v="1371" actId="113"/>
          <ac:spMkLst>
            <pc:docMk/>
            <pc:sldMk cId="2968628858" sldId="260"/>
            <ac:spMk id="7" creationId="{A9199008-FA7F-E626-60CB-AC2CECA62B96}"/>
          </ac:spMkLst>
        </pc:spChg>
      </pc:sldChg>
      <pc:sldChg chg="add">
        <pc:chgData name="Yili Lin" userId="4f5ea914-e9ae-44cc-983b-ec5bd1f2dd00" providerId="ADAL" clId="{AD82001A-3D6F-4C10-A27F-DFEC26E8EF3B}" dt="2024-08-27T20:12:19.321" v="5"/>
        <pc:sldMkLst>
          <pc:docMk/>
          <pc:sldMk cId="871425422" sldId="261"/>
        </pc:sldMkLst>
      </pc:sldChg>
      <pc:sldChg chg="addSp delSp modSp add del mod">
        <pc:chgData name="Yili Lin" userId="4f5ea914-e9ae-44cc-983b-ec5bd1f2dd00" providerId="ADAL" clId="{AD82001A-3D6F-4C10-A27F-DFEC26E8EF3B}" dt="2024-08-27T20:26:59.449" v="76" actId="47"/>
        <pc:sldMkLst>
          <pc:docMk/>
          <pc:sldMk cId="2685510874" sldId="262"/>
        </pc:sldMkLst>
        <pc:spChg chg="del mod">
          <ac:chgData name="Yili Lin" userId="4f5ea914-e9ae-44cc-983b-ec5bd1f2dd00" providerId="ADAL" clId="{AD82001A-3D6F-4C10-A27F-DFEC26E8EF3B}" dt="2024-08-27T20:23:34.662" v="38" actId="12084"/>
          <ac:spMkLst>
            <pc:docMk/>
            <pc:sldMk cId="2685510874" sldId="262"/>
            <ac:spMk id="4" creationId="{CE6DDAFA-E1B1-A3B0-387B-F9BB3446C2A1}"/>
          </ac:spMkLst>
        </pc:spChg>
        <pc:graphicFrameChg chg="add mod">
          <ac:chgData name="Yili Lin" userId="4f5ea914-e9ae-44cc-983b-ec5bd1f2dd00" providerId="ADAL" clId="{AD82001A-3D6F-4C10-A27F-DFEC26E8EF3B}" dt="2024-08-27T20:26:41.284" v="74" actId="1076"/>
          <ac:graphicFrameMkLst>
            <pc:docMk/>
            <pc:sldMk cId="2685510874" sldId="262"/>
            <ac:graphicFrameMk id="3" creationId="{786825D6-C993-3B86-D0E8-92B462F4C6AA}"/>
          </ac:graphicFrameMkLst>
        </pc:graphicFrameChg>
      </pc:sldChg>
      <pc:sldChg chg="addSp delSp modSp add mod">
        <pc:chgData name="Yili Lin" userId="4f5ea914-e9ae-44cc-983b-ec5bd1f2dd00" providerId="ADAL" clId="{AD82001A-3D6F-4C10-A27F-DFEC26E8EF3B}" dt="2024-08-31T17:06:15.768" v="1303" actId="255"/>
        <pc:sldMkLst>
          <pc:docMk/>
          <pc:sldMk cId="2459471052" sldId="263"/>
        </pc:sldMkLst>
        <pc:spChg chg="mod">
          <ac:chgData name="Yili Lin" userId="4f5ea914-e9ae-44cc-983b-ec5bd1f2dd00" providerId="ADAL" clId="{AD82001A-3D6F-4C10-A27F-DFEC26E8EF3B}" dt="2024-08-31T17:06:15.768" v="1303" actId="255"/>
          <ac:spMkLst>
            <pc:docMk/>
            <pc:sldMk cId="2459471052" sldId="263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27T20:27:24.919" v="86" actId="478"/>
          <ac:spMkLst>
            <pc:docMk/>
            <pc:sldMk cId="2459471052" sldId="263"/>
            <ac:spMk id="3" creationId="{AB09A425-305D-9C48-41CF-E3A8090BC9FB}"/>
          </ac:spMkLst>
        </pc:spChg>
        <pc:spChg chg="mod">
          <ac:chgData name="Yili Lin" userId="4f5ea914-e9ae-44cc-983b-ec5bd1f2dd00" providerId="ADAL" clId="{AD82001A-3D6F-4C10-A27F-DFEC26E8EF3B}" dt="2024-08-27T20:28:17.512" v="97" actId="5793"/>
          <ac:spMkLst>
            <pc:docMk/>
            <pc:sldMk cId="2459471052" sldId="263"/>
            <ac:spMk id="4" creationId="{CE6DDAFA-E1B1-A3B0-387B-F9BB3446C2A1}"/>
          </ac:spMkLst>
        </pc:spChg>
      </pc:sldChg>
      <pc:sldChg chg="modSp add del">
        <pc:chgData name="Yili Lin" userId="4f5ea914-e9ae-44cc-983b-ec5bd1f2dd00" providerId="ADAL" clId="{AD82001A-3D6F-4C10-A27F-DFEC26E8EF3B}" dt="2024-08-27T20:27:00.390" v="77" actId="47"/>
        <pc:sldMkLst>
          <pc:docMk/>
          <pc:sldMk cId="33178990" sldId="264"/>
        </pc:sldMkLst>
        <pc:graphicFrameChg chg="mod">
          <ac:chgData name="Yili Lin" userId="4f5ea914-e9ae-44cc-983b-ec5bd1f2dd00" providerId="ADAL" clId="{AD82001A-3D6F-4C10-A27F-DFEC26E8EF3B}" dt="2024-08-27T20:26:51.154" v="75" actId="478"/>
          <ac:graphicFrameMkLst>
            <pc:docMk/>
            <pc:sldMk cId="33178990" sldId="264"/>
            <ac:graphicFrameMk id="3" creationId="{786825D6-C993-3B86-D0E8-92B462F4C6AA}"/>
          </ac:graphicFrameMkLst>
        </pc:graphicFrameChg>
      </pc:sldChg>
      <pc:sldChg chg="addSp delSp modSp add del mod">
        <pc:chgData name="Yili Lin" userId="4f5ea914-e9ae-44cc-983b-ec5bd1f2dd00" providerId="ADAL" clId="{AD82001A-3D6F-4C10-A27F-DFEC26E8EF3B}" dt="2024-08-30T14:49:35.089" v="395" actId="47"/>
        <pc:sldMkLst>
          <pc:docMk/>
          <pc:sldMk cId="2776893138" sldId="264"/>
        </pc:sldMkLst>
        <pc:spChg chg="add del mod">
          <ac:chgData name="Yili Lin" userId="4f5ea914-e9ae-44cc-983b-ec5bd1f2dd00" providerId="ADAL" clId="{AD82001A-3D6F-4C10-A27F-DFEC26E8EF3B}" dt="2024-08-27T20:28:45.148" v="102" actId="478"/>
          <ac:spMkLst>
            <pc:docMk/>
            <pc:sldMk cId="2776893138" sldId="264"/>
            <ac:spMk id="3" creationId="{ECC99245-E8EA-C63C-E174-7B86250BD398}"/>
          </ac:spMkLst>
        </pc:spChg>
        <pc:spChg chg="mod">
          <ac:chgData name="Yili Lin" userId="4f5ea914-e9ae-44cc-983b-ec5bd1f2dd00" providerId="ADAL" clId="{AD82001A-3D6F-4C10-A27F-DFEC26E8EF3B}" dt="2024-08-30T14:49:08.649" v="391"/>
          <ac:spMkLst>
            <pc:docMk/>
            <pc:sldMk cId="2776893138" sldId="264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27T20:28:59.294" v="105" actId="478"/>
          <ac:spMkLst>
            <pc:docMk/>
            <pc:sldMk cId="2776893138" sldId="264"/>
            <ac:spMk id="5" creationId="{DEAEC6C8-A721-1988-8BBB-384B7B64BA08}"/>
          </ac:spMkLst>
        </pc:spChg>
        <pc:spChg chg="add del mod">
          <ac:chgData name="Yili Lin" userId="4f5ea914-e9ae-44cc-983b-ec5bd1f2dd00" providerId="ADAL" clId="{AD82001A-3D6F-4C10-A27F-DFEC26E8EF3B}" dt="2024-08-27T20:33:10.799" v="152" actId="478"/>
          <ac:spMkLst>
            <pc:docMk/>
            <pc:sldMk cId="2776893138" sldId="264"/>
            <ac:spMk id="6" creationId="{3A7B1CFF-11AC-2857-B9F3-965677D98C23}"/>
          </ac:spMkLst>
        </pc:spChg>
        <pc:spChg chg="add mod">
          <ac:chgData name="Yili Lin" userId="4f5ea914-e9ae-44cc-983b-ec5bd1f2dd00" providerId="ADAL" clId="{AD82001A-3D6F-4C10-A27F-DFEC26E8EF3B}" dt="2024-08-28T16:05:56.921" v="298" actId="5793"/>
          <ac:spMkLst>
            <pc:docMk/>
            <pc:sldMk cId="2776893138" sldId="264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0.675" v="78" actId="47"/>
        <pc:sldMkLst>
          <pc:docMk/>
          <pc:sldMk cId="4032512137" sldId="265"/>
        </pc:sldMkLst>
      </pc:sldChg>
      <pc:sldChg chg="modSp add del mod ord">
        <pc:chgData name="Yili Lin" userId="4f5ea914-e9ae-44cc-983b-ec5bd1f2dd00" providerId="ADAL" clId="{AD82001A-3D6F-4C10-A27F-DFEC26E8EF3B}" dt="2024-08-30T14:49:33.476" v="394" actId="47"/>
        <pc:sldMkLst>
          <pc:docMk/>
          <pc:sldMk cId="4148680518" sldId="265"/>
        </pc:sldMkLst>
        <pc:spChg chg="mod">
          <ac:chgData name="Yili Lin" userId="4f5ea914-e9ae-44cc-983b-ec5bd1f2dd00" providerId="ADAL" clId="{AD82001A-3D6F-4C10-A27F-DFEC26E8EF3B}" dt="2024-08-28T16:06:04.768" v="300" actId="5793"/>
          <ac:spMkLst>
            <pc:docMk/>
            <pc:sldMk cId="4148680518" sldId="265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0.903" v="79" actId="47"/>
        <pc:sldMkLst>
          <pc:docMk/>
          <pc:sldMk cId="3944998700" sldId="266"/>
        </pc:sldMkLst>
      </pc:sldChg>
      <pc:sldChg chg="modSp add del mod">
        <pc:chgData name="Yili Lin" userId="4f5ea914-e9ae-44cc-983b-ec5bd1f2dd00" providerId="ADAL" clId="{AD82001A-3D6F-4C10-A27F-DFEC26E8EF3B}" dt="2024-08-30T20:10:01.465" v="886" actId="47"/>
        <pc:sldMkLst>
          <pc:docMk/>
          <pc:sldMk cId="4033501642" sldId="266"/>
        </pc:sldMkLst>
        <pc:spChg chg="mod">
          <ac:chgData name="Yili Lin" userId="4f5ea914-e9ae-44cc-983b-ec5bd1f2dd00" providerId="ADAL" clId="{AD82001A-3D6F-4C10-A27F-DFEC26E8EF3B}" dt="2024-08-30T14:49:17.265" v="392"/>
          <ac:spMkLst>
            <pc:docMk/>
            <pc:sldMk cId="4033501642" sldId="266"/>
            <ac:spMk id="4" creationId="{CE6DDAFA-E1B1-A3B0-387B-F9BB3446C2A1}"/>
          </ac:spMkLst>
        </pc:spChg>
        <pc:spChg chg="mod">
          <ac:chgData name="Yili Lin" userId="4f5ea914-e9ae-44cc-983b-ec5bd1f2dd00" providerId="ADAL" clId="{AD82001A-3D6F-4C10-A27F-DFEC26E8EF3B}" dt="2024-08-30T14:49:52.684" v="447" actId="20577"/>
          <ac:spMkLst>
            <pc:docMk/>
            <pc:sldMk cId="4033501642" sldId="266"/>
            <ac:spMk id="10" creationId="{DED012A8-AF18-1C83-483A-1B9E12E6455C}"/>
          </ac:spMkLst>
        </pc:spChg>
      </pc:sldChg>
      <pc:sldChg chg="modSp add del mod">
        <pc:chgData name="Yili Lin" userId="4f5ea914-e9ae-44cc-983b-ec5bd1f2dd00" providerId="ADAL" clId="{AD82001A-3D6F-4C10-A27F-DFEC26E8EF3B}" dt="2024-08-28T19:59:20.447" v="301" actId="47"/>
        <pc:sldMkLst>
          <pc:docMk/>
          <pc:sldMk cId="3089095807" sldId="267"/>
        </pc:sldMkLst>
        <pc:spChg chg="mod">
          <ac:chgData name="Yili Lin" userId="4f5ea914-e9ae-44cc-983b-ec5bd1f2dd00" providerId="ADAL" clId="{AD82001A-3D6F-4C10-A27F-DFEC26E8EF3B}" dt="2024-08-27T20:43:09.870" v="183"/>
          <ac:spMkLst>
            <pc:docMk/>
            <pc:sldMk cId="3089095807" sldId="267"/>
            <ac:spMk id="4" creationId="{CE6DDAFA-E1B1-A3B0-387B-F9BB3446C2A1}"/>
          </ac:spMkLst>
        </pc:spChg>
        <pc:spChg chg="mod">
          <ac:chgData name="Yili Lin" userId="4f5ea914-e9ae-44cc-983b-ec5bd1f2dd00" providerId="ADAL" clId="{AD82001A-3D6F-4C10-A27F-DFEC26E8EF3B}" dt="2024-08-27T20:48:22.274" v="245" actId="5793"/>
          <ac:spMkLst>
            <pc:docMk/>
            <pc:sldMk cId="3089095807" sldId="267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1.148" v="80" actId="47"/>
        <pc:sldMkLst>
          <pc:docMk/>
          <pc:sldMk cId="4206058964" sldId="267"/>
        </pc:sldMkLst>
      </pc:sldChg>
      <pc:sldChg chg="add del">
        <pc:chgData name="Yili Lin" userId="4f5ea914-e9ae-44cc-983b-ec5bd1f2dd00" providerId="ADAL" clId="{AD82001A-3D6F-4C10-A27F-DFEC26E8EF3B}" dt="2024-08-27T20:27:01.403" v="81" actId="47"/>
        <pc:sldMkLst>
          <pc:docMk/>
          <pc:sldMk cId="73895212" sldId="268"/>
        </pc:sldMkLst>
      </pc:sldChg>
      <pc:sldChg chg="add del">
        <pc:chgData name="Yili Lin" userId="4f5ea914-e9ae-44cc-983b-ec5bd1f2dd00" providerId="ADAL" clId="{AD82001A-3D6F-4C10-A27F-DFEC26E8EF3B}" dt="2024-08-28T19:59:21.454" v="303" actId="47"/>
        <pc:sldMkLst>
          <pc:docMk/>
          <pc:sldMk cId="3751997478" sldId="268"/>
        </pc:sldMkLst>
      </pc:sldChg>
      <pc:sldChg chg="modSp add del mod">
        <pc:chgData name="Yili Lin" userId="4f5ea914-e9ae-44cc-983b-ec5bd1f2dd00" providerId="ADAL" clId="{AD82001A-3D6F-4C10-A27F-DFEC26E8EF3B}" dt="2024-08-28T19:59:21.073" v="302" actId="47"/>
        <pc:sldMkLst>
          <pc:docMk/>
          <pc:sldMk cId="1072001930" sldId="269"/>
        </pc:sldMkLst>
        <pc:spChg chg="mod">
          <ac:chgData name="Yili Lin" userId="4f5ea914-e9ae-44cc-983b-ec5bd1f2dd00" providerId="ADAL" clId="{AD82001A-3D6F-4C10-A27F-DFEC26E8EF3B}" dt="2024-08-27T20:48:31.442" v="248" actId="5793"/>
          <ac:spMkLst>
            <pc:docMk/>
            <pc:sldMk cId="1072001930" sldId="269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1.636" v="82" actId="47"/>
        <pc:sldMkLst>
          <pc:docMk/>
          <pc:sldMk cId="3933976620" sldId="269"/>
        </pc:sldMkLst>
      </pc:sldChg>
      <pc:sldChg chg="add del">
        <pc:chgData name="Yili Lin" userId="4f5ea914-e9ae-44cc-983b-ec5bd1f2dd00" providerId="ADAL" clId="{AD82001A-3D6F-4C10-A27F-DFEC26E8EF3B}" dt="2024-08-27T20:27:01.887" v="83" actId="47"/>
        <pc:sldMkLst>
          <pc:docMk/>
          <pc:sldMk cId="963387864" sldId="270"/>
        </pc:sldMkLst>
      </pc:sldChg>
      <pc:sldChg chg="delSp modSp add del mod">
        <pc:chgData name="Yili Lin" userId="4f5ea914-e9ae-44cc-983b-ec5bd1f2dd00" providerId="ADAL" clId="{AD82001A-3D6F-4C10-A27F-DFEC26E8EF3B}" dt="2024-08-30T15:00:56.627" v="583" actId="47"/>
        <pc:sldMkLst>
          <pc:docMk/>
          <pc:sldMk cId="4290177150" sldId="270"/>
        </pc:sldMkLst>
        <pc:spChg chg="mod">
          <ac:chgData name="Yili Lin" userId="4f5ea914-e9ae-44cc-983b-ec5bd1f2dd00" providerId="ADAL" clId="{AD82001A-3D6F-4C10-A27F-DFEC26E8EF3B}" dt="2024-08-30T15:00:42.045" v="581" actId="20577"/>
          <ac:spMkLst>
            <pc:docMk/>
            <pc:sldMk cId="4290177150" sldId="270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28T20:05:05.162" v="390" actId="20577"/>
          <ac:spMkLst>
            <pc:docMk/>
            <pc:sldMk cId="4290177150" sldId="270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27T21:08:12.404" v="296" actId="478"/>
          <ac:spMkLst>
            <pc:docMk/>
            <pc:sldMk cId="4290177150" sldId="270"/>
            <ac:spMk id="10" creationId="{DED012A8-AF18-1C83-483A-1B9E12E6455C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7:07:38.496" v="1329" actId="255"/>
        <pc:sldMkLst>
          <pc:docMk/>
          <pc:sldMk cId="689097931" sldId="271"/>
        </pc:sldMkLst>
        <pc:spChg chg="mod">
          <ac:chgData name="Yili Lin" userId="4f5ea914-e9ae-44cc-983b-ec5bd1f2dd00" providerId="ADAL" clId="{AD82001A-3D6F-4C10-A27F-DFEC26E8EF3B}" dt="2024-08-31T17:07:38.496" v="1329" actId="255"/>
          <ac:spMkLst>
            <pc:docMk/>
            <pc:sldMk cId="689097931" sldId="271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0:49.558" v="1134" actId="20577"/>
          <ac:spMkLst>
            <pc:docMk/>
            <pc:sldMk cId="689097931" sldId="271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7:45.219" v="870" actId="478"/>
          <ac:spMkLst>
            <pc:docMk/>
            <pc:sldMk cId="689097931" sldId="271"/>
            <ac:spMk id="6" creationId="{F28766AF-F115-471E-D46B-F9DD2C9DF20C}"/>
          </ac:spMkLst>
        </pc:spChg>
        <pc:spChg chg="del">
          <ac:chgData name="Yili Lin" userId="4f5ea914-e9ae-44cc-983b-ec5bd1f2dd00" providerId="ADAL" clId="{AD82001A-3D6F-4C10-A27F-DFEC26E8EF3B}" dt="2024-08-30T14:56:44.448" v="535" actId="478"/>
          <ac:spMkLst>
            <pc:docMk/>
            <pc:sldMk cId="689097931" sldId="271"/>
            <ac:spMk id="10" creationId="{DED012A8-AF18-1C83-483A-1B9E12E6455C}"/>
          </ac:spMkLst>
        </pc:spChg>
        <pc:spChg chg="add mod">
          <ac:chgData name="Yili Lin" userId="4f5ea914-e9ae-44cc-983b-ec5bd1f2dd00" providerId="ADAL" clId="{AD82001A-3D6F-4C10-A27F-DFEC26E8EF3B}" dt="2024-08-30T18:57:59.008" v="874" actId="1076"/>
          <ac:spMkLst>
            <pc:docMk/>
            <pc:sldMk cId="689097931" sldId="271"/>
            <ac:spMk id="13" creationId="{F43052B5-1048-4F78-70B8-BB99E76766CF}"/>
          </ac:spMkLst>
        </pc:spChg>
        <pc:picChg chg="add del mod ord">
          <ac:chgData name="Yili Lin" userId="4f5ea914-e9ae-44cc-983b-ec5bd1f2dd00" providerId="ADAL" clId="{AD82001A-3D6F-4C10-A27F-DFEC26E8EF3B}" dt="2024-08-30T15:46:58.331" v="626" actId="478"/>
          <ac:picMkLst>
            <pc:docMk/>
            <pc:sldMk cId="689097931" sldId="271"/>
            <ac:picMk id="5" creationId="{44CBF450-E4D7-FB0E-1BBC-F5D1977BB492}"/>
          </ac:picMkLst>
        </pc:picChg>
        <pc:picChg chg="add mod ord">
          <ac:chgData name="Yili Lin" userId="4f5ea914-e9ae-44cc-983b-ec5bd1f2dd00" providerId="ADAL" clId="{AD82001A-3D6F-4C10-A27F-DFEC26E8EF3B}" dt="2024-08-30T15:47:57.493" v="633" actId="167"/>
          <ac:picMkLst>
            <pc:docMk/>
            <pc:sldMk cId="689097931" sldId="271"/>
            <ac:picMk id="12" creationId="{E42ADA4D-0E98-A573-1C01-00E5302E7912}"/>
          </ac:picMkLst>
        </pc:picChg>
      </pc:sldChg>
      <pc:sldChg chg="add del">
        <pc:chgData name="Yili Lin" userId="4f5ea914-e9ae-44cc-983b-ec5bd1f2dd00" providerId="ADAL" clId="{AD82001A-3D6F-4C10-A27F-DFEC26E8EF3B}" dt="2024-08-30T16:25:18.601" v="740" actId="47"/>
        <pc:sldMkLst>
          <pc:docMk/>
          <pc:sldMk cId="3390137905" sldId="272"/>
        </pc:sldMkLst>
      </pc:sldChg>
      <pc:sldChg chg="modSp add mod">
        <pc:chgData name="Yili Lin" userId="4f5ea914-e9ae-44cc-983b-ec5bd1f2dd00" providerId="ADAL" clId="{AD82001A-3D6F-4C10-A27F-DFEC26E8EF3B}" dt="2024-08-31T18:03:11.934" v="1375" actId="14100"/>
        <pc:sldMkLst>
          <pc:docMk/>
          <pc:sldMk cId="3016864912" sldId="273"/>
        </pc:sldMkLst>
        <pc:spChg chg="mod">
          <ac:chgData name="Yili Lin" userId="4f5ea914-e9ae-44cc-983b-ec5bd1f2dd00" providerId="ADAL" clId="{AD82001A-3D6F-4C10-A27F-DFEC26E8EF3B}" dt="2024-08-31T17:07:09.351" v="1325" actId="255"/>
          <ac:spMkLst>
            <pc:docMk/>
            <pc:sldMk cId="3016864912" sldId="27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8:03:11.934" v="1375" actId="14100"/>
          <ac:spMkLst>
            <pc:docMk/>
            <pc:sldMk cId="3016864912" sldId="273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30T20:09:56.531" v="885" actId="2696"/>
        <pc:sldMkLst>
          <pc:docMk/>
          <pc:sldMk cId="312569169" sldId="274"/>
        </pc:sldMkLst>
      </pc:sldChg>
      <pc:sldChg chg="delSp modSp add mod">
        <pc:chgData name="Yili Lin" userId="4f5ea914-e9ae-44cc-983b-ec5bd1f2dd00" providerId="ADAL" clId="{AD82001A-3D6F-4C10-A27F-DFEC26E8EF3B}" dt="2024-08-31T17:07:15.728" v="1326" actId="255"/>
        <pc:sldMkLst>
          <pc:docMk/>
          <pc:sldMk cId="3212092856" sldId="275"/>
        </pc:sldMkLst>
        <pc:spChg chg="mod">
          <ac:chgData name="Yili Lin" userId="4f5ea914-e9ae-44cc-983b-ec5bd1f2dd00" providerId="ADAL" clId="{AD82001A-3D6F-4C10-A27F-DFEC26E8EF3B}" dt="2024-08-31T17:07:15.728" v="1326" actId="255"/>
          <ac:spMkLst>
            <pc:docMk/>
            <pc:sldMk cId="3212092856" sldId="275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0T14:54:54.799" v="529" actId="20577"/>
          <ac:spMkLst>
            <pc:docMk/>
            <pc:sldMk cId="3212092856" sldId="275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30T14:53:57.682" v="489" actId="478"/>
          <ac:spMkLst>
            <pc:docMk/>
            <pc:sldMk cId="3212092856" sldId="275"/>
            <ac:spMk id="10" creationId="{DED012A8-AF18-1C83-483A-1B9E12E6455C}"/>
          </ac:spMkLst>
        </pc:spChg>
      </pc:sldChg>
      <pc:sldChg chg="modSp add mod">
        <pc:chgData name="Yili Lin" userId="4f5ea914-e9ae-44cc-983b-ec5bd1f2dd00" providerId="ADAL" clId="{AD82001A-3D6F-4C10-A27F-DFEC26E8EF3B}" dt="2024-08-31T17:10:44.744" v="1360" actId="14100"/>
        <pc:sldMkLst>
          <pc:docMk/>
          <pc:sldMk cId="1585919905" sldId="276"/>
        </pc:sldMkLst>
        <pc:spChg chg="mod">
          <ac:chgData name="Yili Lin" userId="4f5ea914-e9ae-44cc-983b-ec5bd1f2dd00" providerId="ADAL" clId="{AD82001A-3D6F-4C10-A27F-DFEC26E8EF3B}" dt="2024-08-31T17:07:23.896" v="1327" actId="255"/>
          <ac:spMkLst>
            <pc:docMk/>
            <pc:sldMk cId="1585919905" sldId="27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7:10:44.744" v="1360" actId="14100"/>
          <ac:spMkLst>
            <pc:docMk/>
            <pc:sldMk cId="1585919905" sldId="276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3:30.896" v="1372" actId="14100"/>
        <pc:sldMkLst>
          <pc:docMk/>
          <pc:sldMk cId="3617918176" sldId="277"/>
        </pc:sldMkLst>
        <pc:spChg chg="mod">
          <ac:chgData name="Yili Lin" userId="4f5ea914-e9ae-44cc-983b-ec5bd1f2dd00" providerId="ADAL" clId="{AD82001A-3D6F-4C10-A27F-DFEC26E8EF3B}" dt="2024-08-31T17:07:31.448" v="1328" actId="255"/>
          <ac:spMkLst>
            <pc:docMk/>
            <pc:sldMk cId="3617918176" sldId="277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7:13:30.896" v="1372" actId="14100"/>
          <ac:spMkLst>
            <pc:docMk/>
            <pc:sldMk cId="3617918176" sldId="277"/>
            <ac:spMk id="4" creationId="{CE6DDAFA-E1B1-A3B0-387B-F9BB3446C2A1}"/>
          </ac:spMkLst>
        </pc:spChg>
      </pc:sldChg>
      <pc:sldChg chg="add del">
        <pc:chgData name="Yili Lin" userId="4f5ea914-e9ae-44cc-983b-ec5bd1f2dd00" providerId="ADAL" clId="{AD82001A-3D6F-4C10-A27F-DFEC26E8EF3B}" dt="2024-08-30T16:22:44.608" v="684" actId="47"/>
        <pc:sldMkLst>
          <pc:docMk/>
          <pc:sldMk cId="1656937636" sldId="278"/>
        </pc:sldMkLst>
      </pc:sldChg>
      <pc:sldChg chg="addSp delSp modSp add mod ord">
        <pc:chgData name="Yili Lin" userId="4f5ea914-e9ae-44cc-983b-ec5bd1f2dd00" providerId="ADAL" clId="{AD82001A-3D6F-4C10-A27F-DFEC26E8EF3B}" dt="2024-08-31T17:08:07.709" v="1333" actId="255"/>
        <pc:sldMkLst>
          <pc:docMk/>
          <pc:sldMk cId="617468207" sldId="279"/>
        </pc:sldMkLst>
        <pc:spChg chg="mod">
          <ac:chgData name="Yili Lin" userId="4f5ea914-e9ae-44cc-983b-ec5bd1f2dd00" providerId="ADAL" clId="{AD82001A-3D6F-4C10-A27F-DFEC26E8EF3B}" dt="2024-08-31T17:08:07.709" v="1333" actId="255"/>
          <ac:spMkLst>
            <pc:docMk/>
            <pc:sldMk cId="617468207" sldId="279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2:17.185" v="1169" actId="255"/>
          <ac:spMkLst>
            <pc:docMk/>
            <pc:sldMk cId="617468207" sldId="279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2:23.133" v="819" actId="478"/>
          <ac:spMkLst>
            <pc:docMk/>
            <pc:sldMk cId="617468207" sldId="279"/>
            <ac:spMk id="6" creationId="{CFDC7979-5B09-D9A9-536B-E264E589D9DE}"/>
          </ac:spMkLst>
        </pc:spChg>
        <pc:spChg chg="add del mod">
          <ac:chgData name="Yili Lin" userId="4f5ea914-e9ae-44cc-983b-ec5bd1f2dd00" providerId="ADAL" clId="{AD82001A-3D6F-4C10-A27F-DFEC26E8EF3B}" dt="2024-08-30T18:36:58.949" v="773" actId="478"/>
          <ac:spMkLst>
            <pc:docMk/>
            <pc:sldMk cId="617468207" sldId="279"/>
            <ac:spMk id="12" creationId="{B46FD557-1E22-FCC7-F1C3-235A92312C2E}"/>
          </ac:spMkLst>
        </pc:spChg>
        <pc:spChg chg="add del mod">
          <ac:chgData name="Yili Lin" userId="4f5ea914-e9ae-44cc-983b-ec5bd1f2dd00" providerId="ADAL" clId="{AD82001A-3D6F-4C10-A27F-DFEC26E8EF3B}" dt="2024-08-30T18:52:21.502" v="818" actId="478"/>
          <ac:spMkLst>
            <pc:docMk/>
            <pc:sldMk cId="617468207" sldId="279"/>
            <ac:spMk id="13" creationId="{139EE37D-242F-B0A7-777B-42B1825F7E28}"/>
          </ac:spMkLst>
        </pc:spChg>
        <pc:spChg chg="add mod">
          <ac:chgData name="Yili Lin" userId="4f5ea914-e9ae-44cc-983b-ec5bd1f2dd00" providerId="ADAL" clId="{AD82001A-3D6F-4C10-A27F-DFEC26E8EF3B}" dt="2024-08-30T18:55:13.988" v="847" actId="1582"/>
          <ac:spMkLst>
            <pc:docMk/>
            <pc:sldMk cId="617468207" sldId="279"/>
            <ac:spMk id="14" creationId="{F8C76F0C-80EF-1770-46F5-4D1B21434098}"/>
          </ac:spMkLst>
        </pc:spChg>
        <pc:spChg chg="add mod">
          <ac:chgData name="Yili Lin" userId="4f5ea914-e9ae-44cc-983b-ec5bd1f2dd00" providerId="ADAL" clId="{AD82001A-3D6F-4C10-A27F-DFEC26E8EF3B}" dt="2024-08-30T18:55:29.297" v="848" actId="1582"/>
          <ac:spMkLst>
            <pc:docMk/>
            <pc:sldMk cId="617468207" sldId="279"/>
            <ac:spMk id="15" creationId="{7416C76F-C508-FDC8-8E05-758B533B7FEB}"/>
          </ac:spMkLst>
        </pc:spChg>
        <pc:picChg chg="add del mod">
          <ac:chgData name="Yili Lin" userId="4f5ea914-e9ae-44cc-983b-ec5bd1f2dd00" providerId="ADAL" clId="{AD82001A-3D6F-4C10-A27F-DFEC26E8EF3B}" dt="2024-08-30T18:36:13.168" v="764" actId="478"/>
          <ac:picMkLst>
            <pc:docMk/>
            <pc:sldMk cId="617468207" sldId="279"/>
            <ac:picMk id="5" creationId="{5B76B449-D425-8A19-9138-C9E3E3D6248D}"/>
          </ac:picMkLst>
        </pc:picChg>
        <pc:picChg chg="add mod ord">
          <ac:chgData name="Yili Lin" userId="4f5ea914-e9ae-44cc-983b-ec5bd1f2dd00" providerId="ADAL" clId="{AD82001A-3D6F-4C10-A27F-DFEC26E8EF3B}" dt="2024-08-30T18:36:33.580" v="769" actId="167"/>
          <ac:picMkLst>
            <pc:docMk/>
            <pc:sldMk cId="617468207" sldId="279"/>
            <ac:picMk id="11" creationId="{F4386560-E239-F693-8A57-BBCD567B0A95}"/>
          </ac:picMkLst>
        </pc:picChg>
      </pc:sldChg>
      <pc:sldChg chg="add del">
        <pc:chgData name="Yili Lin" userId="4f5ea914-e9ae-44cc-983b-ec5bd1f2dd00" providerId="ADAL" clId="{AD82001A-3D6F-4C10-A27F-DFEC26E8EF3B}" dt="2024-08-30T16:22:50.022" v="685" actId="47"/>
        <pc:sldMkLst>
          <pc:docMk/>
          <pc:sldMk cId="1343954766" sldId="280"/>
        </pc:sldMkLst>
      </pc:sldChg>
      <pc:sldChg chg="add del">
        <pc:chgData name="Yili Lin" userId="4f5ea914-e9ae-44cc-983b-ec5bd1f2dd00" providerId="ADAL" clId="{AD82001A-3D6F-4C10-A27F-DFEC26E8EF3B}" dt="2024-08-30T16:22:51.246" v="686" actId="47"/>
        <pc:sldMkLst>
          <pc:docMk/>
          <pc:sldMk cId="288246072" sldId="281"/>
        </pc:sldMkLst>
      </pc:sldChg>
      <pc:sldChg chg="addSp delSp modSp add del mod">
        <pc:chgData name="Yili Lin" userId="4f5ea914-e9ae-44cc-983b-ec5bd1f2dd00" providerId="ADAL" clId="{AD82001A-3D6F-4C10-A27F-DFEC26E8EF3B}" dt="2024-08-31T14:55:46.113" v="1001" actId="47"/>
        <pc:sldMkLst>
          <pc:docMk/>
          <pc:sldMk cId="1741084333" sldId="282"/>
        </pc:sldMkLst>
        <pc:spChg chg="mod">
          <ac:chgData name="Yili Lin" userId="4f5ea914-e9ae-44cc-983b-ec5bd1f2dd00" providerId="ADAL" clId="{AD82001A-3D6F-4C10-A27F-DFEC26E8EF3B}" dt="2024-08-31T14:49:51.439" v="938"/>
          <ac:spMkLst>
            <pc:docMk/>
            <pc:sldMk cId="1741084333" sldId="282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0T18:56:16.503" v="851" actId="478"/>
          <ac:spMkLst>
            <pc:docMk/>
            <pc:sldMk cId="1741084333" sldId="282"/>
            <ac:spMk id="6" creationId="{C9A7C474-8B55-D625-F02B-CF4421C7B7A1}"/>
          </ac:spMkLst>
        </pc:spChg>
        <pc:spChg chg="add del mod">
          <ac:chgData name="Yili Lin" userId="4f5ea914-e9ae-44cc-983b-ec5bd1f2dd00" providerId="ADAL" clId="{AD82001A-3D6F-4C10-A27F-DFEC26E8EF3B}" dt="2024-08-30T18:56:18.153" v="852" actId="478"/>
          <ac:spMkLst>
            <pc:docMk/>
            <pc:sldMk cId="1741084333" sldId="282"/>
            <ac:spMk id="10" creationId="{AF9FEDF0-37EB-AA6A-66E8-193E9B427939}"/>
          </ac:spMkLst>
        </pc:spChg>
        <pc:spChg chg="add mod">
          <ac:chgData name="Yili Lin" userId="4f5ea914-e9ae-44cc-983b-ec5bd1f2dd00" providerId="ADAL" clId="{AD82001A-3D6F-4C10-A27F-DFEC26E8EF3B}" dt="2024-08-30T16:23:37.701" v="697" actId="20577"/>
          <ac:spMkLst>
            <pc:docMk/>
            <pc:sldMk cId="1741084333" sldId="282"/>
            <ac:spMk id="11" creationId="{C31F165C-0D02-7585-BE70-E5A96C76493F}"/>
          </ac:spMkLst>
        </pc:spChg>
        <pc:spChg chg="add mod">
          <ac:chgData name="Yili Lin" userId="4f5ea914-e9ae-44cc-983b-ec5bd1f2dd00" providerId="ADAL" clId="{AD82001A-3D6F-4C10-A27F-DFEC26E8EF3B}" dt="2024-08-30T18:56:58.942" v="862" actId="1076"/>
          <ac:spMkLst>
            <pc:docMk/>
            <pc:sldMk cId="1741084333" sldId="282"/>
            <ac:spMk id="12" creationId="{89EC31FE-34E4-2C5A-C8DB-3A06D54FA150}"/>
          </ac:spMkLst>
        </pc:spChg>
        <pc:spChg chg="add mod">
          <ac:chgData name="Yili Lin" userId="4f5ea914-e9ae-44cc-983b-ec5bd1f2dd00" providerId="ADAL" clId="{AD82001A-3D6F-4C10-A27F-DFEC26E8EF3B}" dt="2024-08-30T18:56:36.841" v="858" actId="14100"/>
          <ac:spMkLst>
            <pc:docMk/>
            <pc:sldMk cId="1741084333" sldId="282"/>
            <ac:spMk id="13" creationId="{817BC9AB-2149-0F80-4F08-AD1923DAEB11}"/>
          </ac:spMkLst>
        </pc:spChg>
        <pc:picChg chg="add mod ord">
          <ac:chgData name="Yili Lin" userId="4f5ea914-e9ae-44cc-983b-ec5bd1f2dd00" providerId="ADAL" clId="{AD82001A-3D6F-4C10-A27F-DFEC26E8EF3B}" dt="2024-08-30T15:49:46.447" v="644" actId="167"/>
          <ac:picMkLst>
            <pc:docMk/>
            <pc:sldMk cId="1741084333" sldId="282"/>
            <ac:picMk id="5" creationId="{DC18E2E4-63FC-5A61-8BDB-B98E18F308AD}"/>
          </ac:picMkLst>
        </pc:picChg>
      </pc:sldChg>
      <pc:sldChg chg="addSp delSp modSp add del mod">
        <pc:chgData name="Yili Lin" userId="4f5ea914-e9ae-44cc-983b-ec5bd1f2dd00" providerId="ADAL" clId="{AD82001A-3D6F-4C10-A27F-DFEC26E8EF3B}" dt="2024-08-31T17:07:45.927" v="1330" actId="255"/>
        <pc:sldMkLst>
          <pc:docMk/>
          <pc:sldMk cId="3215330886" sldId="283"/>
        </pc:sldMkLst>
        <pc:spChg chg="mod">
          <ac:chgData name="Yili Lin" userId="4f5ea914-e9ae-44cc-983b-ec5bd1f2dd00" providerId="ADAL" clId="{AD82001A-3D6F-4C10-A27F-DFEC26E8EF3B}" dt="2024-08-31T17:07:45.927" v="1330" actId="255"/>
          <ac:spMkLst>
            <pc:docMk/>
            <pc:sldMk cId="3215330886" sldId="28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0:40.340" v="1129" actId="20577"/>
          <ac:spMkLst>
            <pc:docMk/>
            <pc:sldMk cId="3215330886" sldId="283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5:11:48.372" v="625" actId="478"/>
          <ac:spMkLst>
            <pc:docMk/>
            <pc:sldMk cId="3215330886" sldId="283"/>
            <ac:spMk id="6" creationId="{322BE675-3437-F3BD-D2A9-35CA21713EFF}"/>
          </ac:spMkLst>
        </pc:spChg>
        <pc:spChg chg="add del mod">
          <ac:chgData name="Yili Lin" userId="4f5ea914-e9ae-44cc-983b-ec5bd1f2dd00" providerId="ADAL" clId="{AD82001A-3D6F-4C10-A27F-DFEC26E8EF3B}" dt="2024-08-30T18:57:06.402" v="863" actId="478"/>
          <ac:spMkLst>
            <pc:docMk/>
            <pc:sldMk cId="3215330886" sldId="283"/>
            <ac:spMk id="10" creationId="{73242BDB-07AA-5148-705C-4CC8B40CB0B1}"/>
          </ac:spMkLst>
        </pc:spChg>
        <pc:spChg chg="add mod">
          <ac:chgData name="Yili Lin" userId="4f5ea914-e9ae-44cc-983b-ec5bd1f2dd00" providerId="ADAL" clId="{AD82001A-3D6F-4C10-A27F-DFEC26E8EF3B}" dt="2024-08-30T18:57:34.757" v="869" actId="1076"/>
          <ac:spMkLst>
            <pc:docMk/>
            <pc:sldMk cId="3215330886" sldId="283"/>
            <ac:spMk id="13" creationId="{5F84A7F1-BBD0-66B6-48E5-51A228C8B00D}"/>
          </ac:spMkLst>
        </pc:spChg>
        <pc:picChg chg="add del mod ord">
          <ac:chgData name="Yili Lin" userId="4f5ea914-e9ae-44cc-983b-ec5bd1f2dd00" providerId="ADAL" clId="{AD82001A-3D6F-4C10-A27F-DFEC26E8EF3B}" dt="2024-08-30T15:47:03.805" v="629" actId="478"/>
          <ac:picMkLst>
            <pc:docMk/>
            <pc:sldMk cId="3215330886" sldId="283"/>
            <ac:picMk id="5" creationId="{CE76F31D-54E5-2F9A-1F18-6F57ED98D886}"/>
          </ac:picMkLst>
        </pc:picChg>
        <pc:picChg chg="add mod ord">
          <ac:chgData name="Yili Lin" userId="4f5ea914-e9ae-44cc-983b-ec5bd1f2dd00" providerId="ADAL" clId="{AD82001A-3D6F-4C10-A27F-DFEC26E8EF3B}" dt="2024-08-30T18:57:22.849" v="866" actId="1076"/>
          <ac:picMkLst>
            <pc:docMk/>
            <pc:sldMk cId="3215330886" sldId="283"/>
            <ac:picMk id="12" creationId="{D32BDB5C-D8CF-4878-B060-8A32BD150CC3}"/>
          </ac:picMkLst>
        </pc:picChg>
      </pc:sldChg>
      <pc:sldChg chg="addSp delSp modSp add del mod">
        <pc:chgData name="Yili Lin" userId="4f5ea914-e9ae-44cc-983b-ec5bd1f2dd00" providerId="ADAL" clId="{AD82001A-3D6F-4C10-A27F-DFEC26E8EF3B}" dt="2024-08-31T15:24:30.193" v="1121" actId="47"/>
        <pc:sldMkLst>
          <pc:docMk/>
          <pc:sldMk cId="841187811" sldId="284"/>
        </pc:sldMkLst>
        <pc:spChg chg="mod">
          <ac:chgData name="Yili Lin" userId="4f5ea914-e9ae-44cc-983b-ec5bd1f2dd00" providerId="ADAL" clId="{AD82001A-3D6F-4C10-A27F-DFEC26E8EF3B}" dt="2024-08-31T15:06:58.710" v="1079"/>
          <ac:spMkLst>
            <pc:docMk/>
            <pc:sldMk cId="841187811" sldId="284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03:09.033" v="1074"/>
          <ac:spMkLst>
            <pc:docMk/>
            <pc:sldMk cId="841187811" sldId="284"/>
            <ac:spMk id="4" creationId="{CE6DDAFA-E1B1-A3B0-387B-F9BB3446C2A1}"/>
          </ac:spMkLst>
        </pc:spChg>
        <pc:spChg chg="del mod">
          <ac:chgData name="Yili Lin" userId="4f5ea914-e9ae-44cc-983b-ec5bd1f2dd00" providerId="ADAL" clId="{AD82001A-3D6F-4C10-A27F-DFEC26E8EF3B}" dt="2024-08-30T18:53:41.575" v="827" actId="478"/>
          <ac:spMkLst>
            <pc:docMk/>
            <pc:sldMk cId="841187811" sldId="284"/>
            <ac:spMk id="6" creationId="{C9A7C474-8B55-D625-F02B-CF4421C7B7A1}"/>
          </ac:spMkLst>
        </pc:spChg>
        <pc:spChg chg="del mod">
          <ac:chgData name="Yili Lin" userId="4f5ea914-e9ae-44cc-983b-ec5bd1f2dd00" providerId="ADAL" clId="{AD82001A-3D6F-4C10-A27F-DFEC26E8EF3B}" dt="2024-08-30T18:53:44.536" v="829" actId="478"/>
          <ac:spMkLst>
            <pc:docMk/>
            <pc:sldMk cId="841187811" sldId="284"/>
            <ac:spMk id="10" creationId="{AF9FEDF0-37EB-AA6A-66E8-193E9B427939}"/>
          </ac:spMkLst>
        </pc:spChg>
        <pc:spChg chg="add mod">
          <ac:chgData name="Yili Lin" userId="4f5ea914-e9ae-44cc-983b-ec5bd1f2dd00" providerId="ADAL" clId="{AD82001A-3D6F-4C10-A27F-DFEC26E8EF3B}" dt="2024-08-31T15:07:07.916" v="1080" actId="1076"/>
          <ac:spMkLst>
            <pc:docMk/>
            <pc:sldMk cId="841187811" sldId="284"/>
            <ac:spMk id="12" creationId="{EF343042-015F-86E4-5548-6D408F2C339A}"/>
          </ac:spMkLst>
        </pc:spChg>
        <pc:spChg chg="add mod">
          <ac:chgData name="Yili Lin" userId="4f5ea914-e9ae-44cc-983b-ec5bd1f2dd00" providerId="ADAL" clId="{AD82001A-3D6F-4C10-A27F-DFEC26E8EF3B}" dt="2024-08-30T18:54:55.572" v="843" actId="208"/>
          <ac:spMkLst>
            <pc:docMk/>
            <pc:sldMk cId="841187811" sldId="284"/>
            <ac:spMk id="13" creationId="{115FFCD0-B80F-BE4A-A937-9872C58C5372}"/>
          </ac:spMkLst>
        </pc:spChg>
        <pc:spChg chg="add mod">
          <ac:chgData name="Yili Lin" userId="4f5ea914-e9ae-44cc-983b-ec5bd1f2dd00" providerId="ADAL" clId="{AD82001A-3D6F-4C10-A27F-DFEC26E8EF3B}" dt="2024-08-30T18:54:16.997" v="834" actId="1582"/>
          <ac:spMkLst>
            <pc:docMk/>
            <pc:sldMk cId="841187811" sldId="284"/>
            <ac:spMk id="14" creationId="{8D46671D-4681-23F1-8CC8-1A25B7466B84}"/>
          </ac:spMkLst>
        </pc:spChg>
        <pc:picChg chg="del">
          <ac:chgData name="Yili Lin" userId="4f5ea914-e9ae-44cc-983b-ec5bd1f2dd00" providerId="ADAL" clId="{AD82001A-3D6F-4C10-A27F-DFEC26E8EF3B}" dt="2024-08-30T16:15:38.439" v="651" actId="478"/>
          <ac:picMkLst>
            <pc:docMk/>
            <pc:sldMk cId="841187811" sldId="284"/>
            <ac:picMk id="5" creationId="{DC18E2E4-63FC-5A61-8BDB-B98E18F308AD}"/>
          </ac:picMkLst>
        </pc:picChg>
        <pc:picChg chg="add mod ord">
          <ac:chgData name="Yili Lin" userId="4f5ea914-e9ae-44cc-983b-ec5bd1f2dd00" providerId="ADAL" clId="{AD82001A-3D6F-4C10-A27F-DFEC26E8EF3B}" dt="2024-08-30T16:15:46.361" v="655" actId="167"/>
          <ac:picMkLst>
            <pc:docMk/>
            <pc:sldMk cId="841187811" sldId="284"/>
            <ac:picMk id="11" creationId="{8EDAA134-D686-1218-F19E-D9E2B670E9F3}"/>
          </ac:picMkLst>
        </pc:picChg>
      </pc:sldChg>
      <pc:sldChg chg="delSp modSp add del mod">
        <pc:chgData name="Yili Lin" userId="4f5ea914-e9ae-44cc-983b-ec5bd1f2dd00" providerId="ADAL" clId="{AD82001A-3D6F-4C10-A27F-DFEC26E8EF3B}" dt="2024-08-31T15:23:22.500" v="1110" actId="47"/>
        <pc:sldMkLst>
          <pc:docMk/>
          <pc:sldMk cId="2218574984" sldId="285"/>
        </pc:sldMkLst>
        <pc:spChg chg="mod">
          <ac:chgData name="Yili Lin" userId="4f5ea914-e9ae-44cc-983b-ec5bd1f2dd00" providerId="ADAL" clId="{AD82001A-3D6F-4C10-A27F-DFEC26E8EF3B}" dt="2024-08-30T20:34:30.236" v="916" actId="14100"/>
          <ac:spMkLst>
            <pc:docMk/>
            <pc:sldMk cId="2218574984" sldId="285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30T16:25:01.288" v="738" actId="478"/>
          <ac:spMkLst>
            <pc:docMk/>
            <pc:sldMk cId="2218574984" sldId="285"/>
            <ac:spMk id="6" creationId="{C9A7C474-8B55-D625-F02B-CF4421C7B7A1}"/>
          </ac:spMkLst>
        </pc:spChg>
        <pc:spChg chg="del">
          <ac:chgData name="Yili Lin" userId="4f5ea914-e9ae-44cc-983b-ec5bd1f2dd00" providerId="ADAL" clId="{AD82001A-3D6F-4C10-A27F-DFEC26E8EF3B}" dt="2024-08-30T16:25:03.035" v="739" actId="478"/>
          <ac:spMkLst>
            <pc:docMk/>
            <pc:sldMk cId="2218574984" sldId="285"/>
            <ac:spMk id="10" creationId="{AF9FEDF0-37EB-AA6A-66E8-193E9B427939}"/>
          </ac:spMkLst>
        </pc:spChg>
        <pc:spChg chg="del">
          <ac:chgData name="Yili Lin" userId="4f5ea914-e9ae-44cc-983b-ec5bd1f2dd00" providerId="ADAL" clId="{AD82001A-3D6F-4C10-A27F-DFEC26E8EF3B}" dt="2024-08-30T20:34:36.176" v="917" actId="478"/>
          <ac:spMkLst>
            <pc:docMk/>
            <pc:sldMk cId="2218574984" sldId="285"/>
            <ac:spMk id="12" creationId="{EF343042-015F-86E4-5548-6D408F2C339A}"/>
          </ac:spMkLst>
        </pc:spChg>
        <pc:picChg chg="del">
          <ac:chgData name="Yili Lin" userId="4f5ea914-e9ae-44cc-983b-ec5bd1f2dd00" providerId="ADAL" clId="{AD82001A-3D6F-4C10-A27F-DFEC26E8EF3B}" dt="2024-08-30T16:24:59.057" v="737" actId="478"/>
          <ac:picMkLst>
            <pc:docMk/>
            <pc:sldMk cId="2218574984" sldId="285"/>
            <ac:picMk id="11" creationId="{8EDAA134-D686-1218-F19E-D9E2B670E9F3}"/>
          </ac:picMkLst>
        </pc:picChg>
      </pc:sldChg>
      <pc:sldChg chg="add del">
        <pc:chgData name="Yili Lin" userId="4f5ea914-e9ae-44cc-983b-ec5bd1f2dd00" providerId="ADAL" clId="{AD82001A-3D6F-4C10-A27F-DFEC26E8EF3B}" dt="2024-08-30T16:20:09.101" v="664" actId="47"/>
        <pc:sldMkLst>
          <pc:docMk/>
          <pc:sldMk cId="2464156238" sldId="285"/>
        </pc:sldMkLst>
      </pc:sldChg>
      <pc:sldChg chg="addSp delSp modSp add mod">
        <pc:chgData name="Yili Lin" userId="4f5ea914-e9ae-44cc-983b-ec5bd1f2dd00" providerId="ADAL" clId="{AD82001A-3D6F-4C10-A27F-DFEC26E8EF3B}" dt="2024-08-31T17:08:15.432" v="1334" actId="255"/>
        <pc:sldMkLst>
          <pc:docMk/>
          <pc:sldMk cId="4188258287" sldId="286"/>
        </pc:sldMkLst>
        <pc:spChg chg="mod">
          <ac:chgData name="Yili Lin" userId="4f5ea914-e9ae-44cc-983b-ec5bd1f2dd00" providerId="ADAL" clId="{AD82001A-3D6F-4C10-A27F-DFEC26E8EF3B}" dt="2024-08-31T17:08:15.432" v="1334" actId="255"/>
          <ac:spMkLst>
            <pc:docMk/>
            <pc:sldMk cId="4188258287" sldId="28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2:26.794" v="1170" actId="255"/>
          <ac:spMkLst>
            <pc:docMk/>
            <pc:sldMk cId="4188258287" sldId="286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1:59.740" v="814" actId="478"/>
          <ac:spMkLst>
            <pc:docMk/>
            <pc:sldMk cId="4188258287" sldId="286"/>
            <ac:spMk id="6" creationId="{8DD95363-7AFC-D7D0-520B-55CBF3A18AED}"/>
          </ac:spMkLst>
        </pc:spChg>
        <pc:spChg chg="add del mod">
          <ac:chgData name="Yili Lin" userId="4f5ea914-e9ae-44cc-983b-ec5bd1f2dd00" providerId="ADAL" clId="{AD82001A-3D6F-4C10-A27F-DFEC26E8EF3B}" dt="2024-08-30T18:52:01.758" v="815" actId="478"/>
          <ac:spMkLst>
            <pc:docMk/>
            <pc:sldMk cId="4188258287" sldId="286"/>
            <ac:spMk id="10" creationId="{C8F7C5B5-9966-43D9-AE1F-95F9A33F1304}"/>
          </ac:spMkLst>
        </pc:spChg>
        <pc:spChg chg="add mod">
          <ac:chgData name="Yili Lin" userId="4f5ea914-e9ae-44cc-983b-ec5bd1f2dd00" providerId="ADAL" clId="{AD82001A-3D6F-4C10-A27F-DFEC26E8EF3B}" dt="2024-08-30T18:59:24.842" v="877" actId="14100"/>
          <ac:spMkLst>
            <pc:docMk/>
            <pc:sldMk cId="4188258287" sldId="286"/>
            <ac:spMk id="11" creationId="{8457166B-F73C-E0E1-E16D-73C242427E0A}"/>
          </ac:spMkLst>
        </pc:spChg>
        <pc:spChg chg="add mod">
          <ac:chgData name="Yili Lin" userId="4f5ea914-e9ae-44cc-983b-ec5bd1f2dd00" providerId="ADAL" clId="{AD82001A-3D6F-4C10-A27F-DFEC26E8EF3B}" dt="2024-08-30T18:55:59.532" v="850" actId="1582"/>
          <ac:spMkLst>
            <pc:docMk/>
            <pc:sldMk cId="4188258287" sldId="286"/>
            <ac:spMk id="12" creationId="{1AECF459-1185-6F00-4F70-B78625B71628}"/>
          </ac:spMkLst>
        </pc:spChg>
        <pc:graphicFrameChg chg="add del modGraphic">
          <ac:chgData name="Yili Lin" userId="4f5ea914-e9ae-44cc-983b-ec5bd1f2dd00" providerId="ADAL" clId="{AD82001A-3D6F-4C10-A27F-DFEC26E8EF3B}" dt="2024-08-30T18:58:08.638" v="876" actId="27309"/>
          <ac:graphicFrameMkLst>
            <pc:docMk/>
            <pc:sldMk cId="4188258287" sldId="286"/>
            <ac:graphicFrameMk id="14" creationId="{14EF5170-4D49-FE34-E950-9E903E85ABF9}"/>
          </ac:graphicFrameMkLst>
        </pc:graphicFrameChg>
        <pc:picChg chg="add mod ord">
          <ac:chgData name="Yili Lin" userId="4f5ea914-e9ae-44cc-983b-ec5bd1f2dd00" providerId="ADAL" clId="{AD82001A-3D6F-4C10-A27F-DFEC26E8EF3B}" dt="2024-08-30T18:47:50.577" v="788" actId="14100"/>
          <ac:picMkLst>
            <pc:docMk/>
            <pc:sldMk cId="4188258287" sldId="286"/>
            <ac:picMk id="5" creationId="{9E76613F-F744-5C29-F6A0-97E4A1D245E4}"/>
          </ac:picMkLst>
        </pc:picChg>
      </pc:sldChg>
      <pc:sldChg chg="addSp modSp add mod">
        <pc:chgData name="Yili Lin" userId="4f5ea914-e9ae-44cc-983b-ec5bd1f2dd00" providerId="ADAL" clId="{AD82001A-3D6F-4C10-A27F-DFEC26E8EF3B}" dt="2024-08-31T18:05:15.844" v="1407" actId="1076"/>
        <pc:sldMkLst>
          <pc:docMk/>
          <pc:sldMk cId="1758976340" sldId="287"/>
        </pc:sldMkLst>
        <pc:spChg chg="mod">
          <ac:chgData name="Yili Lin" userId="4f5ea914-e9ae-44cc-983b-ec5bd1f2dd00" providerId="ADAL" clId="{AD82001A-3D6F-4C10-A27F-DFEC26E8EF3B}" dt="2024-08-31T17:11:34.578" v="1364" actId="20577"/>
          <ac:spMkLst>
            <pc:docMk/>
            <pc:sldMk cId="1758976340" sldId="287"/>
            <ac:spMk id="2" creationId="{67ADE210-04F2-C333-E82F-063748B5B191}"/>
          </ac:spMkLst>
        </pc:spChg>
        <pc:spChg chg="add mod">
          <ac:chgData name="Yili Lin" userId="4f5ea914-e9ae-44cc-983b-ec5bd1f2dd00" providerId="ADAL" clId="{AD82001A-3D6F-4C10-A27F-DFEC26E8EF3B}" dt="2024-08-31T18:05:15.844" v="1407" actId="1076"/>
          <ac:spMkLst>
            <pc:docMk/>
            <pc:sldMk cId="1758976340" sldId="287"/>
            <ac:spMk id="3" creationId="{6C4518F5-9410-5C62-C2E5-1D690A0B8865}"/>
          </ac:spMkLst>
        </pc:spChg>
        <pc:spChg chg="mod">
          <ac:chgData name="Yili Lin" userId="4f5ea914-e9ae-44cc-983b-ec5bd1f2dd00" providerId="ADAL" clId="{AD82001A-3D6F-4C10-A27F-DFEC26E8EF3B}" dt="2024-08-31T16:25:02.989" v="1262" actId="20577"/>
          <ac:spMkLst>
            <pc:docMk/>
            <pc:sldMk cId="1758976340" sldId="287"/>
            <ac:spMk id="4" creationId="{CE6DDAFA-E1B1-A3B0-387B-F9BB3446C2A1}"/>
          </ac:spMkLst>
        </pc:spChg>
      </pc:sldChg>
      <pc:sldChg chg="modSp add del mod">
        <pc:chgData name="Yili Lin" userId="4f5ea914-e9ae-44cc-983b-ec5bd1f2dd00" providerId="ADAL" clId="{AD82001A-3D6F-4C10-A27F-DFEC26E8EF3B}" dt="2024-08-31T16:43:25.883" v="1280" actId="47"/>
        <pc:sldMkLst>
          <pc:docMk/>
          <pc:sldMk cId="3234709632" sldId="288"/>
        </pc:sldMkLst>
        <pc:spChg chg="mod">
          <ac:chgData name="Yili Lin" userId="4f5ea914-e9ae-44cc-983b-ec5bd1f2dd00" providerId="ADAL" clId="{AD82001A-3D6F-4C10-A27F-DFEC26E8EF3B}" dt="2024-08-31T16:20:50.367" v="1227" actId="255"/>
          <ac:spMkLst>
            <pc:docMk/>
            <pc:sldMk cId="3234709632" sldId="288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2:31.040" v="1258" actId="255"/>
          <ac:spMkLst>
            <pc:docMk/>
            <pc:sldMk cId="3234709632" sldId="288"/>
            <ac:spMk id="4" creationId="{CE6DDAFA-E1B1-A3B0-387B-F9BB3446C2A1}"/>
          </ac:spMkLst>
        </pc:spChg>
      </pc:sldChg>
      <pc:sldChg chg="addSp modSp add del mod">
        <pc:chgData name="Yili Lin" userId="4f5ea914-e9ae-44cc-983b-ec5bd1f2dd00" providerId="ADAL" clId="{AD82001A-3D6F-4C10-A27F-DFEC26E8EF3B}" dt="2024-08-30T18:37:37.514" v="780" actId="47"/>
        <pc:sldMkLst>
          <pc:docMk/>
          <pc:sldMk cId="1311537957" sldId="289"/>
        </pc:sldMkLst>
        <pc:spChg chg="add mod">
          <ac:chgData name="Yili Lin" userId="4f5ea914-e9ae-44cc-983b-ec5bd1f2dd00" providerId="ADAL" clId="{AD82001A-3D6F-4C10-A27F-DFEC26E8EF3B}" dt="2024-08-30T18:28:37.157" v="762" actId="1076"/>
          <ac:spMkLst>
            <pc:docMk/>
            <pc:sldMk cId="1311537957" sldId="289"/>
            <ac:spMk id="3" creationId="{319FBFF6-DC63-E9F1-C8A3-9A10948ABD71}"/>
          </ac:spMkLst>
        </pc:spChg>
        <pc:spChg chg="mod">
          <ac:chgData name="Yili Lin" userId="4f5ea914-e9ae-44cc-983b-ec5bd1f2dd00" providerId="ADAL" clId="{AD82001A-3D6F-4C10-A27F-DFEC26E8EF3B}" dt="2024-08-30T18:27:50.221" v="756" actId="1076"/>
          <ac:spMkLst>
            <pc:docMk/>
            <pc:sldMk cId="1311537957" sldId="289"/>
            <ac:spMk id="6" creationId="{CFDC7979-5B09-D9A9-536B-E264E589D9DE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8:03:27.018" v="1392" actId="5793"/>
        <pc:sldMkLst>
          <pc:docMk/>
          <pc:sldMk cId="2811422619" sldId="289"/>
        </pc:sldMkLst>
        <pc:spChg chg="mod">
          <ac:chgData name="Yili Lin" userId="4f5ea914-e9ae-44cc-983b-ec5bd1f2dd00" providerId="ADAL" clId="{AD82001A-3D6F-4C10-A27F-DFEC26E8EF3B}" dt="2024-08-31T17:06:22.638" v="1304" actId="255"/>
          <ac:spMkLst>
            <pc:docMk/>
            <pc:sldMk cId="2811422619" sldId="289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1T17:06:44.379" v="1307" actId="478"/>
          <ac:spMkLst>
            <pc:docMk/>
            <pc:sldMk cId="2811422619" sldId="289"/>
            <ac:spMk id="3" creationId="{11FEFECD-8A7E-60A2-F53A-15272C382654}"/>
          </ac:spMkLst>
        </pc:spChg>
        <pc:spChg chg="add del mod">
          <ac:chgData name="Yili Lin" userId="4f5ea914-e9ae-44cc-983b-ec5bd1f2dd00" providerId="ADAL" clId="{AD82001A-3D6F-4C10-A27F-DFEC26E8EF3B}" dt="2024-08-31T18:03:21.198" v="1377" actId="478"/>
          <ac:spMkLst>
            <pc:docMk/>
            <pc:sldMk cId="2811422619" sldId="289"/>
            <ac:spMk id="3" creationId="{1C0E946C-6C37-15C3-3154-F3E54DEAA14D}"/>
          </ac:spMkLst>
        </pc:spChg>
        <pc:spChg chg="add mod">
          <ac:chgData name="Yili Lin" userId="4f5ea914-e9ae-44cc-983b-ec5bd1f2dd00" providerId="ADAL" clId="{AD82001A-3D6F-4C10-A27F-DFEC26E8EF3B}" dt="2024-08-31T18:03:27.018" v="1392" actId="5793"/>
          <ac:spMkLst>
            <pc:docMk/>
            <pc:sldMk cId="2811422619" sldId="289"/>
            <ac:spMk id="5" creationId="{513557ED-07EC-077A-F284-49EA5845D8E9}"/>
          </ac:spMkLst>
        </pc:spChg>
        <pc:spChg chg="add del mod">
          <ac:chgData name="Yili Lin" userId="4f5ea914-e9ae-44cc-983b-ec5bd1f2dd00" providerId="ADAL" clId="{AD82001A-3D6F-4C10-A27F-DFEC26E8EF3B}" dt="2024-08-31T17:10:30.434" v="1344" actId="478"/>
          <ac:spMkLst>
            <pc:docMk/>
            <pc:sldMk cId="2811422619" sldId="289"/>
            <ac:spMk id="5" creationId="{52749A2A-5504-40D0-DE3D-392B7A9D5CA6}"/>
          </ac:spMkLst>
        </pc:spChg>
        <pc:spChg chg="del mod">
          <ac:chgData name="Yili Lin" userId="4f5ea914-e9ae-44cc-983b-ec5bd1f2dd00" providerId="ADAL" clId="{AD82001A-3D6F-4C10-A27F-DFEC26E8EF3B}" dt="2024-08-31T17:06:49.162" v="1309" actId="478"/>
          <ac:spMkLst>
            <pc:docMk/>
            <pc:sldMk cId="2811422619" sldId="289"/>
            <ac:spMk id="10" creationId="{DED012A8-AF18-1C83-483A-1B9E12E6455C}"/>
          </ac:spMkLst>
        </pc:spChg>
      </pc:sldChg>
      <pc:sldChg chg="modSp add del mod">
        <pc:chgData name="Yili Lin" userId="4f5ea914-e9ae-44cc-983b-ec5bd1f2dd00" providerId="ADAL" clId="{AD82001A-3D6F-4C10-A27F-DFEC26E8EF3B}" dt="2024-08-30T18:37:39.728" v="781" actId="47"/>
        <pc:sldMkLst>
          <pc:docMk/>
          <pc:sldMk cId="2754265581" sldId="290"/>
        </pc:sldMkLst>
        <pc:spChg chg="mod">
          <ac:chgData name="Yili Lin" userId="4f5ea914-e9ae-44cc-983b-ec5bd1f2dd00" providerId="ADAL" clId="{AD82001A-3D6F-4C10-A27F-DFEC26E8EF3B}" dt="2024-08-30T18:30:25.978" v="763" actId="1076"/>
          <ac:spMkLst>
            <pc:docMk/>
            <pc:sldMk cId="2754265581" sldId="290"/>
            <ac:spMk id="6" creationId="{CFDC7979-5B09-D9A9-536B-E264E589D9DE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8:04:59.303" v="1405" actId="1076"/>
        <pc:sldMkLst>
          <pc:docMk/>
          <pc:sldMk cId="3586088203" sldId="290"/>
        </pc:sldMkLst>
        <pc:spChg chg="mod">
          <ac:chgData name="Yili Lin" userId="4f5ea914-e9ae-44cc-983b-ec5bd1f2dd00" providerId="ADAL" clId="{AD82001A-3D6F-4C10-A27F-DFEC26E8EF3B}" dt="2024-08-31T17:07:58.809" v="1332" actId="255"/>
          <ac:spMkLst>
            <pc:docMk/>
            <pc:sldMk cId="3586088203" sldId="290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1:37.480" v="1157" actId="20577"/>
          <ac:spMkLst>
            <pc:docMk/>
            <pc:sldMk cId="3586088203" sldId="290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1T15:11:22.188" v="1107" actId="478"/>
          <ac:spMkLst>
            <pc:docMk/>
            <pc:sldMk cId="3586088203" sldId="290"/>
            <ac:spMk id="6" creationId="{DBD96114-DC36-F170-A278-91E2FF0D57F3}"/>
          </ac:spMkLst>
        </pc:spChg>
        <pc:spChg chg="add del mod">
          <ac:chgData name="Yili Lin" userId="4f5ea914-e9ae-44cc-983b-ec5bd1f2dd00" providerId="ADAL" clId="{AD82001A-3D6F-4C10-A27F-DFEC26E8EF3B}" dt="2024-08-31T15:09:07.551" v="1088" actId="478"/>
          <ac:spMkLst>
            <pc:docMk/>
            <pc:sldMk cId="3586088203" sldId="290"/>
            <ac:spMk id="10" creationId="{13B6BA83-D05B-7AF5-A151-960023BECF27}"/>
          </ac:spMkLst>
        </pc:spChg>
        <pc:spChg chg="del mod">
          <ac:chgData name="Yili Lin" userId="4f5ea914-e9ae-44cc-983b-ec5bd1f2dd00" providerId="ADAL" clId="{AD82001A-3D6F-4C10-A27F-DFEC26E8EF3B}" dt="2024-08-31T15:08:34.606" v="1081" actId="478"/>
          <ac:spMkLst>
            <pc:docMk/>
            <pc:sldMk cId="3586088203" sldId="290"/>
            <ac:spMk id="12" creationId="{EF343042-015F-86E4-5548-6D408F2C339A}"/>
          </ac:spMkLst>
        </pc:spChg>
        <pc:spChg chg="del mod">
          <ac:chgData name="Yili Lin" userId="4f5ea914-e9ae-44cc-983b-ec5bd1f2dd00" providerId="ADAL" clId="{AD82001A-3D6F-4C10-A27F-DFEC26E8EF3B}" dt="2024-08-31T15:08:41.069" v="1084" actId="478"/>
          <ac:spMkLst>
            <pc:docMk/>
            <pc:sldMk cId="3586088203" sldId="290"/>
            <ac:spMk id="13" creationId="{115FFCD0-B80F-BE4A-A937-9872C58C5372}"/>
          </ac:spMkLst>
        </pc:spChg>
        <pc:spChg chg="del mod">
          <ac:chgData name="Yili Lin" userId="4f5ea914-e9ae-44cc-983b-ec5bd1f2dd00" providerId="ADAL" clId="{AD82001A-3D6F-4C10-A27F-DFEC26E8EF3B}" dt="2024-08-31T15:08:38.961" v="1083" actId="478"/>
          <ac:spMkLst>
            <pc:docMk/>
            <pc:sldMk cId="3586088203" sldId="290"/>
            <ac:spMk id="14" creationId="{8D46671D-4681-23F1-8CC8-1A25B7466B84}"/>
          </ac:spMkLst>
        </pc:spChg>
        <pc:spChg chg="add mod">
          <ac:chgData name="Yili Lin" userId="4f5ea914-e9ae-44cc-983b-ec5bd1f2dd00" providerId="ADAL" clId="{AD82001A-3D6F-4C10-A27F-DFEC26E8EF3B}" dt="2024-08-31T18:04:59.303" v="1405" actId="1076"/>
          <ac:spMkLst>
            <pc:docMk/>
            <pc:sldMk cId="3586088203" sldId="290"/>
            <ac:spMk id="15" creationId="{8F077E0D-EED9-5D4E-DFCF-939296173F5E}"/>
          </ac:spMkLst>
        </pc:spChg>
        <pc:picChg chg="add del mod ord">
          <ac:chgData name="Yili Lin" userId="4f5ea914-e9ae-44cc-983b-ec5bd1f2dd00" providerId="ADAL" clId="{AD82001A-3D6F-4C10-A27F-DFEC26E8EF3B}" dt="2024-08-31T15:08:36.898" v="1082" actId="478"/>
          <ac:picMkLst>
            <pc:docMk/>
            <pc:sldMk cId="3586088203" sldId="290"/>
            <ac:picMk id="3" creationId="{A5001FAF-3888-6880-8DE5-4667C9FCEF46}"/>
          </ac:picMkLst>
        </pc:picChg>
        <pc:picChg chg="add mod">
          <ac:chgData name="Yili Lin" userId="4f5ea914-e9ae-44cc-983b-ec5bd1f2dd00" providerId="ADAL" clId="{AD82001A-3D6F-4C10-A27F-DFEC26E8EF3B}" dt="2024-08-31T14:55:47.262" v="1002"/>
          <ac:picMkLst>
            <pc:docMk/>
            <pc:sldMk cId="3586088203" sldId="290"/>
            <ac:picMk id="5" creationId="{07E217DA-80C1-3027-E390-7336F26CE86F}"/>
          </ac:picMkLst>
        </pc:picChg>
        <pc:picChg chg="del">
          <ac:chgData name="Yili Lin" userId="4f5ea914-e9ae-44cc-983b-ec5bd1f2dd00" providerId="ADAL" clId="{AD82001A-3D6F-4C10-A27F-DFEC26E8EF3B}" dt="2024-08-31T14:53:44.911" v="988" actId="478"/>
          <ac:picMkLst>
            <pc:docMk/>
            <pc:sldMk cId="3586088203" sldId="290"/>
            <ac:picMk id="11" creationId="{8EDAA134-D686-1218-F19E-D9E2B670E9F3}"/>
          </ac:picMkLst>
        </pc:picChg>
      </pc:sldChg>
      <pc:sldChg chg="addSp delSp modSp add mod">
        <pc:chgData name="Yili Lin" userId="4f5ea914-e9ae-44cc-983b-ec5bd1f2dd00" providerId="ADAL" clId="{AD82001A-3D6F-4C10-A27F-DFEC26E8EF3B}" dt="2024-08-31T18:04:52.500" v="1404" actId="1076"/>
        <pc:sldMkLst>
          <pc:docMk/>
          <pc:sldMk cId="1777846644" sldId="291"/>
        </pc:sldMkLst>
        <pc:spChg chg="mod">
          <ac:chgData name="Yili Lin" userId="4f5ea914-e9ae-44cc-983b-ec5bd1f2dd00" providerId="ADAL" clId="{AD82001A-3D6F-4C10-A27F-DFEC26E8EF3B}" dt="2024-08-31T17:07:51.945" v="1331" actId="255"/>
          <ac:spMkLst>
            <pc:docMk/>
            <pc:sldMk cId="1777846644" sldId="291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1:11.392" v="1144" actId="20577"/>
          <ac:spMkLst>
            <pc:docMk/>
            <pc:sldMk cId="1777846644" sldId="291"/>
            <ac:spMk id="4" creationId="{CE6DDAFA-E1B1-A3B0-387B-F9BB3446C2A1}"/>
          </ac:spMkLst>
        </pc:spChg>
        <pc:spChg chg="add mod">
          <ac:chgData name="Yili Lin" userId="4f5ea914-e9ae-44cc-983b-ec5bd1f2dd00" providerId="ADAL" clId="{AD82001A-3D6F-4C10-A27F-DFEC26E8EF3B}" dt="2024-08-31T18:04:52.500" v="1404" actId="1076"/>
          <ac:spMkLst>
            <pc:docMk/>
            <pc:sldMk cId="1777846644" sldId="291"/>
            <ac:spMk id="5" creationId="{94526EA6-BD83-69BD-B7A8-168F59CB3A0B}"/>
          </ac:spMkLst>
        </pc:spChg>
        <pc:spChg chg="del">
          <ac:chgData name="Yili Lin" userId="4f5ea914-e9ae-44cc-983b-ec5bd1f2dd00" providerId="ADAL" clId="{AD82001A-3D6F-4C10-A27F-DFEC26E8EF3B}" dt="2024-08-31T14:56:10.404" v="1007" actId="478"/>
          <ac:spMkLst>
            <pc:docMk/>
            <pc:sldMk cId="1777846644" sldId="291"/>
            <ac:spMk id="12" creationId="{EF343042-015F-86E4-5548-6D408F2C339A}"/>
          </ac:spMkLst>
        </pc:spChg>
        <pc:spChg chg="del">
          <ac:chgData name="Yili Lin" userId="4f5ea914-e9ae-44cc-983b-ec5bd1f2dd00" providerId="ADAL" clId="{AD82001A-3D6F-4C10-A27F-DFEC26E8EF3B}" dt="2024-08-31T14:56:06.155" v="1006" actId="478"/>
          <ac:spMkLst>
            <pc:docMk/>
            <pc:sldMk cId="1777846644" sldId="291"/>
            <ac:spMk id="13" creationId="{115FFCD0-B80F-BE4A-A937-9872C58C5372}"/>
          </ac:spMkLst>
        </pc:spChg>
        <pc:spChg chg="del">
          <ac:chgData name="Yili Lin" userId="4f5ea914-e9ae-44cc-983b-ec5bd1f2dd00" providerId="ADAL" clId="{AD82001A-3D6F-4C10-A27F-DFEC26E8EF3B}" dt="2024-08-31T14:56:04.092" v="1005" actId="478"/>
          <ac:spMkLst>
            <pc:docMk/>
            <pc:sldMk cId="1777846644" sldId="291"/>
            <ac:spMk id="14" creationId="{8D46671D-4681-23F1-8CC8-1A25B7466B84}"/>
          </ac:spMkLst>
        </pc:spChg>
        <pc:picChg chg="del">
          <ac:chgData name="Yili Lin" userId="4f5ea914-e9ae-44cc-983b-ec5bd1f2dd00" providerId="ADAL" clId="{AD82001A-3D6F-4C10-A27F-DFEC26E8EF3B}" dt="2024-08-31T14:55:59.662" v="1004" actId="478"/>
          <ac:picMkLst>
            <pc:docMk/>
            <pc:sldMk cId="1777846644" sldId="291"/>
            <ac:picMk id="3" creationId="{A5001FAF-3888-6880-8DE5-4667C9FCEF46}"/>
          </ac:picMkLst>
        </pc:picChg>
      </pc:sldChg>
      <pc:sldChg chg="modSp add mod">
        <pc:chgData name="Yili Lin" userId="4f5ea914-e9ae-44cc-983b-ec5bd1f2dd00" providerId="ADAL" clId="{AD82001A-3D6F-4C10-A27F-DFEC26E8EF3B}" dt="2024-08-31T17:12:04.871" v="1367" actId="20577"/>
        <pc:sldMkLst>
          <pc:docMk/>
          <pc:sldMk cId="2061910362" sldId="292"/>
        </pc:sldMkLst>
        <pc:spChg chg="mod">
          <ac:chgData name="Yili Lin" userId="4f5ea914-e9ae-44cc-983b-ec5bd1f2dd00" providerId="ADAL" clId="{AD82001A-3D6F-4C10-A27F-DFEC26E8EF3B}" dt="2024-08-31T17:12:04.871" v="1367" actId="20577"/>
          <ac:spMkLst>
            <pc:docMk/>
            <pc:sldMk cId="2061910362" sldId="292"/>
            <ac:spMk id="2" creationId="{67ADE210-04F2-C333-E82F-063748B5B191}"/>
          </ac:spMkLst>
        </pc:spChg>
      </pc:sldChg>
      <pc:sldChg chg="modSp add mod">
        <pc:chgData name="Yili Lin" userId="4f5ea914-e9ae-44cc-983b-ec5bd1f2dd00" providerId="ADAL" clId="{AD82001A-3D6F-4C10-A27F-DFEC26E8EF3B}" dt="2024-08-31T17:11:59.381" v="1366" actId="20577"/>
        <pc:sldMkLst>
          <pc:docMk/>
          <pc:sldMk cId="2086950140" sldId="293"/>
        </pc:sldMkLst>
        <pc:spChg chg="mod">
          <ac:chgData name="Yili Lin" userId="4f5ea914-e9ae-44cc-983b-ec5bd1f2dd00" providerId="ADAL" clId="{AD82001A-3D6F-4C10-A27F-DFEC26E8EF3B}" dt="2024-08-31T17:11:59.381" v="1366" actId="20577"/>
          <ac:spMkLst>
            <pc:docMk/>
            <pc:sldMk cId="2086950140" sldId="29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28.620" v="1273" actId="20577"/>
          <ac:spMkLst>
            <pc:docMk/>
            <pc:sldMk cId="2086950140" sldId="293"/>
            <ac:spMk id="4" creationId="{CE6DDAFA-E1B1-A3B0-387B-F9BB3446C2A1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8:06:20.536" v="1419" actId="14100"/>
        <pc:sldMkLst>
          <pc:docMk/>
          <pc:sldMk cId="3024357406" sldId="294"/>
        </pc:sldMkLst>
        <pc:spChg chg="mod">
          <ac:chgData name="Yili Lin" userId="4f5ea914-e9ae-44cc-983b-ec5bd1f2dd00" providerId="ADAL" clId="{AD82001A-3D6F-4C10-A27F-DFEC26E8EF3B}" dt="2024-08-31T17:11:53.986" v="1365" actId="20577"/>
          <ac:spMkLst>
            <pc:docMk/>
            <pc:sldMk cId="3024357406" sldId="294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1T18:05:49.748" v="1413" actId="478"/>
          <ac:spMkLst>
            <pc:docMk/>
            <pc:sldMk cId="3024357406" sldId="294"/>
            <ac:spMk id="3" creationId="{3DB12D64-4DA6-2DEC-B44A-2B6179EEE7E2}"/>
          </ac:spMkLst>
        </pc:spChg>
        <pc:spChg chg="mod">
          <ac:chgData name="Yili Lin" userId="4f5ea914-e9ae-44cc-983b-ec5bd1f2dd00" providerId="ADAL" clId="{AD82001A-3D6F-4C10-A27F-DFEC26E8EF3B}" dt="2024-08-31T16:28:58.453" v="1269" actId="20577"/>
          <ac:spMkLst>
            <pc:docMk/>
            <pc:sldMk cId="3024357406" sldId="294"/>
            <ac:spMk id="4" creationId="{CE6DDAFA-E1B1-A3B0-387B-F9BB3446C2A1}"/>
          </ac:spMkLst>
        </pc:spChg>
        <pc:spChg chg="add mod">
          <ac:chgData name="Yili Lin" userId="4f5ea914-e9ae-44cc-983b-ec5bd1f2dd00" providerId="ADAL" clId="{AD82001A-3D6F-4C10-A27F-DFEC26E8EF3B}" dt="2024-08-31T18:06:20.536" v="1419" actId="14100"/>
          <ac:spMkLst>
            <pc:docMk/>
            <pc:sldMk cId="3024357406" sldId="294"/>
            <ac:spMk id="5" creationId="{024372D6-FA09-F80E-2DB7-D9F4F2C9B2D2}"/>
          </ac:spMkLst>
        </pc:spChg>
      </pc:sldChg>
      <pc:sldChg chg="modSp add mod">
        <pc:chgData name="Yili Lin" userId="4f5ea914-e9ae-44cc-983b-ec5bd1f2dd00" providerId="ADAL" clId="{AD82001A-3D6F-4C10-A27F-DFEC26E8EF3B}" dt="2024-08-31T17:12:10.808" v="1368" actId="20577"/>
        <pc:sldMkLst>
          <pc:docMk/>
          <pc:sldMk cId="2862721939" sldId="295"/>
        </pc:sldMkLst>
        <pc:spChg chg="mod">
          <ac:chgData name="Yili Lin" userId="4f5ea914-e9ae-44cc-983b-ec5bd1f2dd00" providerId="ADAL" clId="{AD82001A-3D6F-4C10-A27F-DFEC26E8EF3B}" dt="2024-08-31T17:12:10.808" v="1368" actId="20577"/>
          <ac:spMkLst>
            <pc:docMk/>
            <pc:sldMk cId="2862721939" sldId="295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53.218" v="1278" actId="20577"/>
          <ac:spMkLst>
            <pc:docMk/>
            <pc:sldMk cId="2862721939" sldId="295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2:15.403" v="1369" actId="20577"/>
        <pc:sldMkLst>
          <pc:docMk/>
          <pc:sldMk cId="730762541" sldId="296"/>
        </pc:sldMkLst>
        <pc:spChg chg="mod">
          <ac:chgData name="Yili Lin" userId="4f5ea914-e9ae-44cc-983b-ec5bd1f2dd00" providerId="ADAL" clId="{AD82001A-3D6F-4C10-A27F-DFEC26E8EF3B}" dt="2024-08-31T17:12:15.403" v="1369" actId="20577"/>
          <ac:spMkLst>
            <pc:docMk/>
            <pc:sldMk cId="730762541" sldId="29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57.834" v="1279" actId="20577"/>
          <ac:spMkLst>
            <pc:docMk/>
            <pc:sldMk cId="730762541" sldId="296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2:20.430" v="1370" actId="20577"/>
        <pc:sldMkLst>
          <pc:docMk/>
          <pc:sldMk cId="3348218841" sldId="297"/>
        </pc:sldMkLst>
        <pc:spChg chg="mod">
          <ac:chgData name="Yili Lin" userId="4f5ea914-e9ae-44cc-983b-ec5bd1f2dd00" providerId="ADAL" clId="{AD82001A-3D6F-4C10-A27F-DFEC26E8EF3B}" dt="2024-08-31T17:12:20.430" v="1370" actId="20577"/>
          <ac:spMkLst>
            <pc:docMk/>
            <pc:sldMk cId="3348218841" sldId="297"/>
            <ac:spMk id="2" creationId="{67ADE210-04F2-C333-E82F-063748B5B1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9EF1-A9A1-0142-A435-D6CF67BE6D8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7D8E3-4DED-884B-B60B-A5855D3C8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7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9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2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43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63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87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92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65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9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2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2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3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6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0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1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40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80765E-9E46-F923-4537-881F829F0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b="19027"/>
          <a:stretch/>
        </p:blipFill>
        <p:spPr>
          <a:xfrm>
            <a:off x="4902150" y="-674203"/>
            <a:ext cx="7694778" cy="8354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49688-59E7-1703-6239-C6E17422C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81" y="3697149"/>
            <a:ext cx="7604864" cy="13805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E2DF3-20B9-5FE4-78BC-2A84C112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6" y="5412912"/>
            <a:ext cx="3342354" cy="14645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87E38-3EC4-A044-D625-EEAF1E6EC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61" y="1197215"/>
            <a:ext cx="5899299" cy="1981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E1F77-3976-FC07-D6FA-5715ADAF14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3982" y="3502855"/>
            <a:ext cx="5932940" cy="7005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58EA4-EA94-F72F-4C37-A2D336BDE9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906" y="5412912"/>
            <a:ext cx="651267" cy="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8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F527-C9C4-3AE9-1AB6-0A92543C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292B-FD17-3482-0ADF-55B3DEA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4CFF4-32C3-E17B-C4D7-7A0CF58D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2BFF3-9C13-EF99-0729-5CAD7C9A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96DED-A25F-6860-FA29-8B5A8C88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0275C-7907-9F15-85B5-70FBD727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1B68D-9337-DF5E-FDE3-D260CF6E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3C2B-45CE-B511-13E2-9DAE79A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0148-A2A9-0799-F4F7-18017CE8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B31A-DA89-95E7-AB08-ECC256F19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7533F-7C4E-022F-1503-9303E85D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BDBA-F83C-B51D-3180-D13C4E3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3C8B5-4C34-EC01-EB6E-5BF3EB0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3A86-0B7B-9417-206C-8023301A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AB53F-53C6-9A50-564C-B9B09AEED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ADB9C-BE4B-90D1-43B5-0B304E9FB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02F0E-CB70-B6CB-0280-2E396AB8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C533A-08B0-58EA-9AD7-A3F8B324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6A372-BDCD-A7E2-5A4F-E62DC39F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EBD8-E926-E742-3B9A-FB7253CB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357F9-DC12-94D1-6A8F-A398E6061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E06DF-5858-0C46-6785-09124783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5DCB-E870-DEF5-349E-FB0C1700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2825-6709-2936-5F16-188693E2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90BBB-294E-EA0B-4584-034FA002C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2A05C-F0E4-B4A7-DC39-EB2E7568F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3312-CA81-4776-9938-67381027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C54-F5DE-248C-FC2C-5BB73F76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72711-175A-0A82-C452-816AAB8F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7F74-E65C-984E-FFFB-9873BF05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7072B-1A48-E8CC-BA32-C6C0F54A3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E196-C6A3-D45C-AE7F-358CCC01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0C394-B57F-0355-CCFD-984B2FE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E2EA4-D9C9-6654-B8BA-1C03388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867D-53A7-E375-1117-1A31A9D5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13F4-D2B2-F0E3-ECBA-F3DC31E94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344E-33BD-ECDF-B54C-D249559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BA72-D85A-09D5-0600-DA0ADB54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2EF3A-9F15-3C46-FFFB-022261A7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438D-15AB-1384-01DA-DBC84002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BF7F2-D1ED-7EA7-354A-565D52FF4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E1DCA-88C9-4457-D10B-A94EB9AD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4F4D0-A1CD-2FEC-7FE5-3EFEA82E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3ACB-3D51-C021-380A-422741CC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8A7-CA9A-1FEB-D37F-86B06EC6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77CC-EB3F-8190-5A4C-65AE4E397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5C47D-3BE5-48D2-EE39-FCF231842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493D8-52FD-639F-7179-FFC6FA0D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36B6A-9301-ABDB-03CF-23ADF7F0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4F21-C24C-D131-6D7F-52B8059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6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6" y="195223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38536" y="5052805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902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6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D842-A184-D34E-83A3-7939A51F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8A4F-A689-1A7A-CAA8-4068B47FD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3E650-B706-5DEB-EE7A-90F3218CF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9BED9-8399-658E-9C06-CE1A6A009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63B30-E962-04B2-019E-17B9C7A4E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B6CFA-AA84-B957-4789-8CE9BB15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2B9A4-0BCD-4078-27F1-CE03080C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652E3-0273-69D9-07C6-940891B9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E62D-DDB5-965C-61E2-C64BE73C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61465-2D74-BA61-3A96-9F2CCD6A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54FB0-75C8-BAB0-E08F-5597C745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BFBCC-94A9-E98E-22C3-CC386264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4318E-3FAE-E6CF-52C8-A5357EEE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0A48F-0238-53D6-2204-E5B225E2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8633-0444-E110-E633-38AC564D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1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3B09-7850-228A-25AC-33C768D9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4079-0291-2553-0325-367A1814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8713B-4F7B-73A8-AC88-08F4E4338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00650-DD85-EA5B-AC1C-BD0EA4C5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F2E68-5EFE-4521-37C9-0D2D2A5F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79F28-1FD0-F39C-054C-149BB573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2600-E7F7-0A7C-3F48-7DC43760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D641E-C182-AA2F-BDCE-515CDD073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BA398-7343-A78C-5E87-2861D8733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3B96A-4338-90F4-C630-4B1D3B91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99B5F-56F1-C929-633A-316982F9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0F7B3-C312-29B8-3DC6-506DD032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9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8239-20ED-83C2-5E94-937A1AD9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3D5DE-5127-38D3-6E89-B9D722EC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445D7-6DAD-B423-C661-09989B9F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203D-59EC-5FB7-5C4E-181DE2DC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49D-FD83-7F6C-FA44-FEFB6486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7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3154B-5C96-2E9F-D96C-FB3E0FD93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5D171-DBA8-3F47-FB05-D4B0DD2C7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BFC7-FA2F-62E6-4063-B8016AC9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8E5F-665E-DCDF-E602-9A5066D3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F30F-B402-482F-1090-52983BFF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95F78E-F4A5-005F-D143-98D0ABF95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7" t="73191" r="26779"/>
          <a:stretch/>
        </p:blipFill>
        <p:spPr>
          <a:xfrm>
            <a:off x="5956300" y="-2875"/>
            <a:ext cx="2400300" cy="757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6515-D6D6-585C-70C8-97944CAA7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100" t="-3420" r="27678" b="5864"/>
          <a:stretch/>
        </p:blipFill>
        <p:spPr>
          <a:xfrm>
            <a:off x="11019637" y="5562599"/>
            <a:ext cx="1172363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890886"/>
            <a:ext cx="46863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60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07B2B8-372A-822A-3B45-E45E06B6D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000" y="2489201"/>
            <a:ext cx="46863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3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B771-CD45-205F-806A-81678839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2503174"/>
            <a:ext cx="4819650" cy="1267453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9AFD-F871-6540-2115-DB916F64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800" y="3797615"/>
            <a:ext cx="481965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D1F781-F4CE-AC60-F115-80945A7AE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6365" r="1479"/>
          <a:stretch/>
        </p:blipFill>
        <p:spPr>
          <a:xfrm>
            <a:off x="-1435100" y="419100"/>
            <a:ext cx="8085811" cy="698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6F55E-839E-3694-5C2F-4668203B2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300" y="276893"/>
            <a:ext cx="3773552" cy="12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2701-4420-72DC-D9FF-898684F7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96297-FA0A-C43E-7108-817161C6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0C57-4A3B-2719-81CA-09B73DA6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C47A-F876-ED35-DAE5-3572E811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24CA-7BF3-D294-A28C-08A9A060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5C8A-0B8F-489F-EE46-BC751895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6E7A-928B-AFFC-58EB-DDF90F80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C910-FE19-34A9-89EC-61EEDA4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FA6F-EE9F-1222-61BB-6CA64CF7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3EB0-73EB-A669-40D8-A7BDD08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FFF6-7C3E-B82E-BAD3-3DE14A8E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0A6E4-035E-A278-7C29-F7C19E8B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13EDC-550D-793C-1A85-3455C9C4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58A0-98A6-F425-07F8-AD2416B3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9031-28CA-0A3A-FA4D-0C74C339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442C-E7A1-4B84-D829-7CCFAC8C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A649-0420-A710-F725-C76CCE0D6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D3817-238F-3DE7-81A5-734A9291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E521-970C-0A16-339D-01F543C2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00133-5DFD-4E8F-78F2-20C8E60D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ABD90-E5A5-8AFE-AF68-645F771A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E022-1263-0F86-3BCE-C134CAA1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018F2-F8CE-4B78-5B33-7B7C6A5C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CAB54-FA9D-256B-6B70-DB2FF3755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D39D-2C9E-8BEC-F41A-E542FDBE8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14F0C-49C8-852E-937E-1CED5882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6C534-DF33-C872-B51D-C6C81045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48419-26EC-1F6C-06ED-4FEDEEA9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E161C-F9A4-9A91-4F1C-96560568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DD871-3B5C-C6B1-86B7-BAD5C9E0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5E8F-94C3-DEA7-72D7-43D974A5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3BC0-FF84-DF07-2D03-812433C8C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68AE-1121-E34D-AB43-7EFA01D82E5E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4D14-8F6B-6828-E58B-9590E68C8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504E-6E70-6ECE-79C3-BCDDE83ED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7711" y="6356350"/>
            <a:ext cx="587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E883-4AC6-394B-8129-6E4BB686D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5914E-B12D-A7B0-5FD9-797382E1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6845E-D9F9-8BDF-C840-02AB94A4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E1BE-A7B7-ED17-1838-DBB3F4671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967F-2382-1D42-B474-ED4C6215D2E3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5862-84FD-CE9D-9FE7-4D233944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53032-999A-FB0D-8D6A-9372F506D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29900-2ACA-4B92-0E1A-06DA734F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FEAE7-C0FC-3C7F-593D-72FA7D10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4F41-5353-39BA-3414-85A2A531C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D5C6-F7A1-5D44-B216-FA90FD5DD46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6262-21EF-79AE-4E83-5A1E4D0B1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C12F-C386-8200-06E7-EF5A40CF0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6DBE204-75C9-6F86-317E-5CFC06FC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5" y="5412912"/>
            <a:ext cx="4165755" cy="1464519"/>
          </a:xfrm>
        </p:spPr>
        <p:txBody>
          <a:bodyPr/>
          <a:lstStyle/>
          <a:p>
            <a:r>
              <a:rPr lang="en-US" dirty="0"/>
              <a:t>HAP 719</a:t>
            </a:r>
          </a:p>
          <a:p>
            <a:r>
              <a:rPr lang="en-US" dirty="0"/>
              <a:t>Yili Lin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199008-FA7F-E626-60CB-AC2CECA62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79" y="3697149"/>
            <a:ext cx="8178089" cy="1229958"/>
          </a:xfrm>
        </p:spPr>
        <p:txBody>
          <a:bodyPr>
            <a:normAutofit/>
          </a:bodyPr>
          <a:lstStyle/>
          <a:p>
            <a:r>
              <a:rPr lang="en-US" b="1" dirty="0"/>
              <a:t>Performing ANOVA in 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2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2BDB5C-D8CF-4878-B060-8A32BD150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597" y="2686770"/>
            <a:ext cx="6016403" cy="353943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STEP1: Preparing the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1.1 Load Data </a:t>
            </a:r>
          </a:p>
          <a:p>
            <a:endParaRPr lang="en-US" sz="2800" dirty="0"/>
          </a:p>
          <a:p>
            <a:r>
              <a:rPr lang="en-US" sz="2800" dirty="0"/>
              <a:t>1.2 Check Data Structure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4A7F1-BBD0-66B6-48E5-51A228C8B00D}"/>
              </a:ext>
            </a:extLst>
          </p:cNvPr>
          <p:cNvSpPr txBox="1"/>
          <p:nvPr/>
        </p:nvSpPr>
        <p:spPr>
          <a:xfrm>
            <a:off x="6398898" y="3521103"/>
            <a:ext cx="1615041" cy="609963"/>
          </a:xfrm>
          <a:custGeom>
            <a:avLst/>
            <a:gdLst>
              <a:gd name="connsiteX0" fmla="*/ 0 w 1615041"/>
              <a:gd name="connsiteY0" fmla="*/ 0 h 609963"/>
              <a:gd name="connsiteX1" fmla="*/ 522197 w 1615041"/>
              <a:gd name="connsiteY1" fmla="*/ 0 h 609963"/>
              <a:gd name="connsiteX2" fmla="*/ 1076694 w 1615041"/>
              <a:gd name="connsiteY2" fmla="*/ 0 h 609963"/>
              <a:gd name="connsiteX3" fmla="*/ 1615041 w 1615041"/>
              <a:gd name="connsiteY3" fmla="*/ 0 h 609963"/>
              <a:gd name="connsiteX4" fmla="*/ 1615041 w 1615041"/>
              <a:gd name="connsiteY4" fmla="*/ 311081 h 609963"/>
              <a:gd name="connsiteX5" fmla="*/ 1615041 w 1615041"/>
              <a:gd name="connsiteY5" fmla="*/ 609963 h 609963"/>
              <a:gd name="connsiteX6" fmla="*/ 1125145 w 1615041"/>
              <a:gd name="connsiteY6" fmla="*/ 609963 h 609963"/>
              <a:gd name="connsiteX7" fmla="*/ 619099 w 1615041"/>
              <a:gd name="connsiteY7" fmla="*/ 609963 h 609963"/>
              <a:gd name="connsiteX8" fmla="*/ 0 w 1615041"/>
              <a:gd name="connsiteY8" fmla="*/ 609963 h 609963"/>
              <a:gd name="connsiteX9" fmla="*/ 0 w 1615041"/>
              <a:gd name="connsiteY9" fmla="*/ 311081 h 609963"/>
              <a:gd name="connsiteX10" fmla="*/ 0 w 1615041"/>
              <a:gd name="connsiteY10" fmla="*/ 0 h 60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041" h="609963" extrusionOk="0">
                <a:moveTo>
                  <a:pt x="0" y="0"/>
                </a:moveTo>
                <a:cubicBezTo>
                  <a:pt x="217253" y="-59041"/>
                  <a:pt x="399621" y="10654"/>
                  <a:pt x="522197" y="0"/>
                </a:cubicBezTo>
                <a:cubicBezTo>
                  <a:pt x="644773" y="-10654"/>
                  <a:pt x="924460" y="25026"/>
                  <a:pt x="1076694" y="0"/>
                </a:cubicBezTo>
                <a:cubicBezTo>
                  <a:pt x="1228928" y="-25026"/>
                  <a:pt x="1351937" y="48119"/>
                  <a:pt x="1615041" y="0"/>
                </a:cubicBezTo>
                <a:cubicBezTo>
                  <a:pt x="1644983" y="118016"/>
                  <a:pt x="1593395" y="186301"/>
                  <a:pt x="1615041" y="311081"/>
                </a:cubicBezTo>
                <a:cubicBezTo>
                  <a:pt x="1636687" y="435861"/>
                  <a:pt x="1610660" y="525483"/>
                  <a:pt x="1615041" y="609963"/>
                </a:cubicBezTo>
                <a:cubicBezTo>
                  <a:pt x="1377081" y="666181"/>
                  <a:pt x="1268705" y="600089"/>
                  <a:pt x="1125145" y="609963"/>
                </a:cubicBezTo>
                <a:cubicBezTo>
                  <a:pt x="981585" y="619837"/>
                  <a:pt x="763765" y="581185"/>
                  <a:pt x="619099" y="609963"/>
                </a:cubicBezTo>
                <a:cubicBezTo>
                  <a:pt x="474433" y="638741"/>
                  <a:pt x="146716" y="545086"/>
                  <a:pt x="0" y="609963"/>
                </a:cubicBezTo>
                <a:cubicBezTo>
                  <a:pt x="-17639" y="530066"/>
                  <a:pt x="35085" y="460314"/>
                  <a:pt x="0" y="311081"/>
                </a:cubicBezTo>
                <a:cubicBezTo>
                  <a:pt x="-35085" y="161848"/>
                  <a:pt x="23323" y="14337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794546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3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STEP1: Preparing the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1.1 Load Data </a:t>
            </a:r>
          </a:p>
          <a:p>
            <a:endParaRPr lang="en-US" sz="2800" dirty="0"/>
          </a:p>
          <a:p>
            <a:r>
              <a:rPr lang="en-US" sz="2800" dirty="0"/>
              <a:t>1.2 Check Data Structure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1.3 Handle Missing Values</a:t>
            </a:r>
          </a:p>
          <a:p>
            <a:endParaRPr lang="en-US" sz="28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4526EA6-BD83-69BD-B7A8-168F59CB3A0B}"/>
              </a:ext>
            </a:extLst>
          </p:cNvPr>
          <p:cNvSpPr/>
          <p:nvPr/>
        </p:nvSpPr>
        <p:spPr>
          <a:xfrm>
            <a:off x="6660311" y="2002129"/>
            <a:ext cx="4105455" cy="2332645"/>
          </a:xfrm>
          <a:prstGeom prst="cloudCallout">
            <a:avLst>
              <a:gd name="adj1" fmla="val -76023"/>
              <a:gd name="adj2" fmla="val 307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See the session: </a:t>
            </a:r>
          </a:p>
          <a:p>
            <a:pPr algn="ctr"/>
            <a:r>
              <a:rPr lang="en-US" sz="1600" b="1" dirty="0"/>
              <a:t>Handling Missing Values in R</a:t>
            </a:r>
          </a:p>
        </p:txBody>
      </p:sp>
    </p:spTree>
    <p:extLst>
      <p:ext uri="{BB962C8B-B14F-4D97-AF65-F5344CB8AC3E}">
        <p14:creationId xmlns:p14="http://schemas.microsoft.com/office/powerpoint/2010/main" val="177784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STEP1: Preparing the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1.1 Load Data </a:t>
            </a:r>
          </a:p>
          <a:p>
            <a:endParaRPr lang="en-US" sz="2800" dirty="0"/>
          </a:p>
          <a:p>
            <a:r>
              <a:rPr lang="en-US" sz="2800" dirty="0"/>
              <a:t>1.2 Check Data Structure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1.3 Handle Missing Values</a:t>
            </a:r>
          </a:p>
          <a:p>
            <a:endParaRPr lang="en-US" sz="2800" dirty="0"/>
          </a:p>
          <a:p>
            <a:r>
              <a:rPr lang="en-US" sz="2800" dirty="0"/>
              <a:t>1.4 Check Assumptions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8F077E0D-EED9-5D4E-DFCF-939296173F5E}"/>
              </a:ext>
            </a:extLst>
          </p:cNvPr>
          <p:cNvSpPr/>
          <p:nvPr/>
        </p:nvSpPr>
        <p:spPr>
          <a:xfrm>
            <a:off x="6096000" y="3083499"/>
            <a:ext cx="3615752" cy="2095134"/>
          </a:xfrm>
          <a:prstGeom prst="cloudCallout">
            <a:avLst>
              <a:gd name="adj1" fmla="val -76023"/>
              <a:gd name="adj2" fmla="val 307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1600" dirty="0"/>
              <a:t>See the session: </a:t>
            </a:r>
          </a:p>
          <a:p>
            <a:pPr algn="ctr"/>
            <a:r>
              <a:rPr lang="en-US" sz="1600" b="1" dirty="0"/>
              <a:t>Testing Assumptions in R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608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386560-E239-F693-8A57-BBCD567B0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535" y="2191109"/>
            <a:ext cx="6792465" cy="400118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STEP2: Performing</a:t>
            </a:r>
            <a:r>
              <a:rPr lang="en-US" sz="4000" dirty="0"/>
              <a:t> </a:t>
            </a:r>
            <a:r>
              <a:rPr lang="en-US" sz="4000" b="1" dirty="0"/>
              <a:t>ANOVA in R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2.1 One-Way ANOVA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76F0C-80EF-1770-46F5-4D1B21434098}"/>
              </a:ext>
            </a:extLst>
          </p:cNvPr>
          <p:cNvSpPr txBox="1"/>
          <p:nvPr/>
        </p:nvSpPr>
        <p:spPr>
          <a:xfrm>
            <a:off x="5667554" y="3846336"/>
            <a:ext cx="2360674" cy="749990"/>
          </a:xfrm>
          <a:custGeom>
            <a:avLst/>
            <a:gdLst>
              <a:gd name="connsiteX0" fmla="*/ 0 w 2360674"/>
              <a:gd name="connsiteY0" fmla="*/ 0 h 749990"/>
              <a:gd name="connsiteX1" fmla="*/ 566562 w 2360674"/>
              <a:gd name="connsiteY1" fmla="*/ 0 h 749990"/>
              <a:gd name="connsiteX2" fmla="*/ 1180337 w 2360674"/>
              <a:gd name="connsiteY2" fmla="*/ 0 h 749990"/>
              <a:gd name="connsiteX3" fmla="*/ 1770506 w 2360674"/>
              <a:gd name="connsiteY3" fmla="*/ 0 h 749990"/>
              <a:gd name="connsiteX4" fmla="*/ 2360674 w 2360674"/>
              <a:gd name="connsiteY4" fmla="*/ 0 h 749990"/>
              <a:gd name="connsiteX5" fmla="*/ 2360674 w 2360674"/>
              <a:gd name="connsiteY5" fmla="*/ 382495 h 749990"/>
              <a:gd name="connsiteX6" fmla="*/ 2360674 w 2360674"/>
              <a:gd name="connsiteY6" fmla="*/ 749990 h 749990"/>
              <a:gd name="connsiteX7" fmla="*/ 1723292 w 2360674"/>
              <a:gd name="connsiteY7" fmla="*/ 749990 h 749990"/>
              <a:gd name="connsiteX8" fmla="*/ 1085910 w 2360674"/>
              <a:gd name="connsiteY8" fmla="*/ 749990 h 749990"/>
              <a:gd name="connsiteX9" fmla="*/ 519348 w 2360674"/>
              <a:gd name="connsiteY9" fmla="*/ 749990 h 749990"/>
              <a:gd name="connsiteX10" fmla="*/ 0 w 2360674"/>
              <a:gd name="connsiteY10" fmla="*/ 749990 h 749990"/>
              <a:gd name="connsiteX11" fmla="*/ 0 w 2360674"/>
              <a:gd name="connsiteY11" fmla="*/ 397495 h 749990"/>
              <a:gd name="connsiteX12" fmla="*/ 0 w 2360674"/>
              <a:gd name="connsiteY12" fmla="*/ 0 h 74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0674" h="749990" extrusionOk="0">
                <a:moveTo>
                  <a:pt x="0" y="0"/>
                </a:moveTo>
                <a:cubicBezTo>
                  <a:pt x="190742" y="-1313"/>
                  <a:pt x="452156" y="60004"/>
                  <a:pt x="566562" y="0"/>
                </a:cubicBezTo>
                <a:cubicBezTo>
                  <a:pt x="680968" y="-60004"/>
                  <a:pt x="919423" y="9360"/>
                  <a:pt x="1180337" y="0"/>
                </a:cubicBezTo>
                <a:cubicBezTo>
                  <a:pt x="1441252" y="-9360"/>
                  <a:pt x="1590930" y="15181"/>
                  <a:pt x="1770506" y="0"/>
                </a:cubicBezTo>
                <a:cubicBezTo>
                  <a:pt x="1950082" y="-15181"/>
                  <a:pt x="2096950" y="28810"/>
                  <a:pt x="2360674" y="0"/>
                </a:cubicBezTo>
                <a:cubicBezTo>
                  <a:pt x="2392612" y="133295"/>
                  <a:pt x="2349750" y="212518"/>
                  <a:pt x="2360674" y="382495"/>
                </a:cubicBezTo>
                <a:cubicBezTo>
                  <a:pt x="2371598" y="552472"/>
                  <a:pt x="2341464" y="610004"/>
                  <a:pt x="2360674" y="749990"/>
                </a:cubicBezTo>
                <a:cubicBezTo>
                  <a:pt x="2159186" y="811720"/>
                  <a:pt x="1873897" y="676755"/>
                  <a:pt x="1723292" y="749990"/>
                </a:cubicBezTo>
                <a:cubicBezTo>
                  <a:pt x="1572687" y="823225"/>
                  <a:pt x="1262655" y="701489"/>
                  <a:pt x="1085910" y="749990"/>
                </a:cubicBezTo>
                <a:cubicBezTo>
                  <a:pt x="909165" y="798491"/>
                  <a:pt x="666423" y="743318"/>
                  <a:pt x="519348" y="749990"/>
                </a:cubicBezTo>
                <a:cubicBezTo>
                  <a:pt x="372273" y="756662"/>
                  <a:pt x="167031" y="721134"/>
                  <a:pt x="0" y="749990"/>
                </a:cubicBezTo>
                <a:cubicBezTo>
                  <a:pt x="-27926" y="604625"/>
                  <a:pt x="20724" y="546803"/>
                  <a:pt x="0" y="397495"/>
                </a:cubicBezTo>
                <a:cubicBezTo>
                  <a:pt x="-20724" y="248188"/>
                  <a:pt x="5699" y="12698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794546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16C76F-C508-FDC8-8E05-758B533B7FEB}"/>
              </a:ext>
            </a:extLst>
          </p:cNvPr>
          <p:cNvSpPr txBox="1"/>
          <p:nvPr/>
        </p:nvSpPr>
        <p:spPr>
          <a:xfrm>
            <a:off x="8865079" y="5205639"/>
            <a:ext cx="3004868" cy="749990"/>
          </a:xfrm>
          <a:custGeom>
            <a:avLst/>
            <a:gdLst>
              <a:gd name="connsiteX0" fmla="*/ 0 w 3004868"/>
              <a:gd name="connsiteY0" fmla="*/ 0 h 749990"/>
              <a:gd name="connsiteX1" fmla="*/ 470763 w 3004868"/>
              <a:gd name="connsiteY1" fmla="*/ 0 h 749990"/>
              <a:gd name="connsiteX2" fmla="*/ 1001623 w 3004868"/>
              <a:gd name="connsiteY2" fmla="*/ 0 h 749990"/>
              <a:gd name="connsiteX3" fmla="*/ 1502434 w 3004868"/>
              <a:gd name="connsiteY3" fmla="*/ 0 h 749990"/>
              <a:gd name="connsiteX4" fmla="*/ 2033294 w 3004868"/>
              <a:gd name="connsiteY4" fmla="*/ 0 h 749990"/>
              <a:gd name="connsiteX5" fmla="*/ 2564154 w 3004868"/>
              <a:gd name="connsiteY5" fmla="*/ 0 h 749990"/>
              <a:gd name="connsiteX6" fmla="*/ 3004868 w 3004868"/>
              <a:gd name="connsiteY6" fmla="*/ 0 h 749990"/>
              <a:gd name="connsiteX7" fmla="*/ 3004868 w 3004868"/>
              <a:gd name="connsiteY7" fmla="*/ 374995 h 749990"/>
              <a:gd name="connsiteX8" fmla="*/ 3004868 w 3004868"/>
              <a:gd name="connsiteY8" fmla="*/ 749990 h 749990"/>
              <a:gd name="connsiteX9" fmla="*/ 2504057 w 3004868"/>
              <a:gd name="connsiteY9" fmla="*/ 749990 h 749990"/>
              <a:gd name="connsiteX10" fmla="*/ 2093391 w 3004868"/>
              <a:gd name="connsiteY10" fmla="*/ 749990 h 749990"/>
              <a:gd name="connsiteX11" fmla="*/ 1682726 w 3004868"/>
              <a:gd name="connsiteY11" fmla="*/ 749990 h 749990"/>
              <a:gd name="connsiteX12" fmla="*/ 1121817 w 3004868"/>
              <a:gd name="connsiteY12" fmla="*/ 749990 h 749990"/>
              <a:gd name="connsiteX13" fmla="*/ 711152 w 3004868"/>
              <a:gd name="connsiteY13" fmla="*/ 749990 h 749990"/>
              <a:gd name="connsiteX14" fmla="*/ 0 w 3004868"/>
              <a:gd name="connsiteY14" fmla="*/ 749990 h 749990"/>
              <a:gd name="connsiteX15" fmla="*/ 0 w 3004868"/>
              <a:gd name="connsiteY15" fmla="*/ 382495 h 749990"/>
              <a:gd name="connsiteX16" fmla="*/ 0 w 3004868"/>
              <a:gd name="connsiteY16" fmla="*/ 0 h 74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04868" h="749990" extrusionOk="0">
                <a:moveTo>
                  <a:pt x="0" y="0"/>
                </a:moveTo>
                <a:cubicBezTo>
                  <a:pt x="225839" y="-44514"/>
                  <a:pt x="317569" y="54877"/>
                  <a:pt x="470763" y="0"/>
                </a:cubicBezTo>
                <a:cubicBezTo>
                  <a:pt x="623957" y="-54877"/>
                  <a:pt x="788462" y="41194"/>
                  <a:pt x="1001623" y="0"/>
                </a:cubicBezTo>
                <a:cubicBezTo>
                  <a:pt x="1214784" y="-41194"/>
                  <a:pt x="1299405" y="2496"/>
                  <a:pt x="1502434" y="0"/>
                </a:cubicBezTo>
                <a:cubicBezTo>
                  <a:pt x="1705463" y="-2496"/>
                  <a:pt x="1888699" y="50753"/>
                  <a:pt x="2033294" y="0"/>
                </a:cubicBezTo>
                <a:cubicBezTo>
                  <a:pt x="2177889" y="-50753"/>
                  <a:pt x="2336756" y="1241"/>
                  <a:pt x="2564154" y="0"/>
                </a:cubicBezTo>
                <a:cubicBezTo>
                  <a:pt x="2791552" y="-1241"/>
                  <a:pt x="2869063" y="241"/>
                  <a:pt x="3004868" y="0"/>
                </a:cubicBezTo>
                <a:cubicBezTo>
                  <a:pt x="3031825" y="155620"/>
                  <a:pt x="3001471" y="194176"/>
                  <a:pt x="3004868" y="374995"/>
                </a:cubicBezTo>
                <a:cubicBezTo>
                  <a:pt x="3008265" y="555815"/>
                  <a:pt x="2963084" y="629715"/>
                  <a:pt x="3004868" y="749990"/>
                </a:cubicBezTo>
                <a:cubicBezTo>
                  <a:pt x="2808549" y="753255"/>
                  <a:pt x="2609430" y="691013"/>
                  <a:pt x="2504057" y="749990"/>
                </a:cubicBezTo>
                <a:cubicBezTo>
                  <a:pt x="2398684" y="808967"/>
                  <a:pt x="2176346" y="737228"/>
                  <a:pt x="2093391" y="749990"/>
                </a:cubicBezTo>
                <a:cubicBezTo>
                  <a:pt x="2010436" y="762752"/>
                  <a:pt x="1792979" y="724144"/>
                  <a:pt x="1682726" y="749990"/>
                </a:cubicBezTo>
                <a:cubicBezTo>
                  <a:pt x="1572473" y="775836"/>
                  <a:pt x="1337678" y="734660"/>
                  <a:pt x="1121817" y="749990"/>
                </a:cubicBezTo>
                <a:cubicBezTo>
                  <a:pt x="905956" y="765320"/>
                  <a:pt x="873277" y="731121"/>
                  <a:pt x="711152" y="749990"/>
                </a:cubicBezTo>
                <a:cubicBezTo>
                  <a:pt x="549028" y="768859"/>
                  <a:pt x="273521" y="717079"/>
                  <a:pt x="0" y="749990"/>
                </a:cubicBezTo>
                <a:cubicBezTo>
                  <a:pt x="-43398" y="594888"/>
                  <a:pt x="24399" y="548410"/>
                  <a:pt x="0" y="382495"/>
                </a:cubicBezTo>
                <a:cubicBezTo>
                  <a:pt x="-24399" y="216581"/>
                  <a:pt x="20931" y="11490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794546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6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76613F-F744-5C29-F6A0-97E4A1D24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058" y="2234242"/>
            <a:ext cx="6812942" cy="399195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STEP2: Performing</a:t>
            </a:r>
            <a:r>
              <a:rPr lang="en-US" sz="4000" dirty="0"/>
              <a:t> </a:t>
            </a:r>
            <a:r>
              <a:rPr lang="en-US" sz="4000" b="1" dirty="0"/>
              <a:t>ANOVA in R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2.1 One-Way ANOVA</a:t>
            </a:r>
          </a:p>
          <a:p>
            <a:endParaRPr lang="en-US" sz="2800" dirty="0"/>
          </a:p>
          <a:p>
            <a:r>
              <a:rPr lang="en-US" sz="2800" dirty="0"/>
              <a:t>2.2 Two-Way ANOVA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7166B-F73C-E0E1-E16D-73C242427E0A}"/>
              </a:ext>
            </a:extLst>
          </p:cNvPr>
          <p:cNvSpPr txBox="1"/>
          <p:nvPr/>
        </p:nvSpPr>
        <p:spPr>
          <a:xfrm>
            <a:off x="5650302" y="3869144"/>
            <a:ext cx="2458528" cy="749990"/>
          </a:xfrm>
          <a:custGeom>
            <a:avLst/>
            <a:gdLst>
              <a:gd name="connsiteX0" fmla="*/ 0 w 2458528"/>
              <a:gd name="connsiteY0" fmla="*/ 0 h 749990"/>
              <a:gd name="connsiteX1" fmla="*/ 467120 w 2458528"/>
              <a:gd name="connsiteY1" fmla="*/ 0 h 749990"/>
              <a:gd name="connsiteX2" fmla="*/ 983411 w 2458528"/>
              <a:gd name="connsiteY2" fmla="*/ 0 h 749990"/>
              <a:gd name="connsiteX3" fmla="*/ 1475117 w 2458528"/>
              <a:gd name="connsiteY3" fmla="*/ 0 h 749990"/>
              <a:gd name="connsiteX4" fmla="*/ 1991408 w 2458528"/>
              <a:gd name="connsiteY4" fmla="*/ 0 h 749990"/>
              <a:gd name="connsiteX5" fmla="*/ 2458528 w 2458528"/>
              <a:gd name="connsiteY5" fmla="*/ 0 h 749990"/>
              <a:gd name="connsiteX6" fmla="*/ 2458528 w 2458528"/>
              <a:gd name="connsiteY6" fmla="*/ 352495 h 749990"/>
              <a:gd name="connsiteX7" fmla="*/ 2458528 w 2458528"/>
              <a:gd name="connsiteY7" fmla="*/ 749990 h 749990"/>
              <a:gd name="connsiteX8" fmla="*/ 1966822 w 2458528"/>
              <a:gd name="connsiteY8" fmla="*/ 749990 h 749990"/>
              <a:gd name="connsiteX9" fmla="*/ 1499702 w 2458528"/>
              <a:gd name="connsiteY9" fmla="*/ 749990 h 749990"/>
              <a:gd name="connsiteX10" fmla="*/ 1081752 w 2458528"/>
              <a:gd name="connsiteY10" fmla="*/ 749990 h 749990"/>
              <a:gd name="connsiteX11" fmla="*/ 663803 w 2458528"/>
              <a:gd name="connsiteY11" fmla="*/ 749990 h 749990"/>
              <a:gd name="connsiteX12" fmla="*/ 0 w 2458528"/>
              <a:gd name="connsiteY12" fmla="*/ 749990 h 749990"/>
              <a:gd name="connsiteX13" fmla="*/ 0 w 2458528"/>
              <a:gd name="connsiteY13" fmla="*/ 397495 h 749990"/>
              <a:gd name="connsiteX14" fmla="*/ 0 w 2458528"/>
              <a:gd name="connsiteY14" fmla="*/ 0 h 74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8528" h="749990" extrusionOk="0">
                <a:moveTo>
                  <a:pt x="0" y="0"/>
                </a:moveTo>
                <a:cubicBezTo>
                  <a:pt x="230868" y="-21358"/>
                  <a:pt x="273651" y="14813"/>
                  <a:pt x="467120" y="0"/>
                </a:cubicBezTo>
                <a:cubicBezTo>
                  <a:pt x="660589" y="-14813"/>
                  <a:pt x="774740" y="47427"/>
                  <a:pt x="983411" y="0"/>
                </a:cubicBezTo>
                <a:cubicBezTo>
                  <a:pt x="1192082" y="-47427"/>
                  <a:pt x="1358508" y="23562"/>
                  <a:pt x="1475117" y="0"/>
                </a:cubicBezTo>
                <a:cubicBezTo>
                  <a:pt x="1591726" y="-23562"/>
                  <a:pt x="1868399" y="61473"/>
                  <a:pt x="1991408" y="0"/>
                </a:cubicBezTo>
                <a:cubicBezTo>
                  <a:pt x="2114417" y="-61473"/>
                  <a:pt x="2329219" y="39531"/>
                  <a:pt x="2458528" y="0"/>
                </a:cubicBezTo>
                <a:cubicBezTo>
                  <a:pt x="2486473" y="94262"/>
                  <a:pt x="2434138" y="204351"/>
                  <a:pt x="2458528" y="352495"/>
                </a:cubicBezTo>
                <a:cubicBezTo>
                  <a:pt x="2482918" y="500639"/>
                  <a:pt x="2454478" y="636622"/>
                  <a:pt x="2458528" y="749990"/>
                </a:cubicBezTo>
                <a:cubicBezTo>
                  <a:pt x="2248616" y="777549"/>
                  <a:pt x="2067888" y="725696"/>
                  <a:pt x="1966822" y="749990"/>
                </a:cubicBezTo>
                <a:cubicBezTo>
                  <a:pt x="1865756" y="774284"/>
                  <a:pt x="1710931" y="694414"/>
                  <a:pt x="1499702" y="749990"/>
                </a:cubicBezTo>
                <a:cubicBezTo>
                  <a:pt x="1288473" y="805566"/>
                  <a:pt x="1281189" y="711031"/>
                  <a:pt x="1081752" y="749990"/>
                </a:cubicBezTo>
                <a:cubicBezTo>
                  <a:pt x="882315" y="788949"/>
                  <a:pt x="762024" y="749218"/>
                  <a:pt x="663803" y="749990"/>
                </a:cubicBezTo>
                <a:cubicBezTo>
                  <a:pt x="565582" y="750762"/>
                  <a:pt x="280298" y="743123"/>
                  <a:pt x="0" y="749990"/>
                </a:cubicBezTo>
                <a:cubicBezTo>
                  <a:pt x="-41334" y="607115"/>
                  <a:pt x="21025" y="542579"/>
                  <a:pt x="0" y="397495"/>
                </a:cubicBezTo>
                <a:cubicBezTo>
                  <a:pt x="-21025" y="252411"/>
                  <a:pt x="45341" y="18096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794546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ECF459-1185-6F00-4F70-B78625B71628}"/>
              </a:ext>
            </a:extLst>
          </p:cNvPr>
          <p:cNvSpPr txBox="1"/>
          <p:nvPr/>
        </p:nvSpPr>
        <p:spPr>
          <a:xfrm>
            <a:off x="8866054" y="5054920"/>
            <a:ext cx="3202145" cy="888680"/>
          </a:xfrm>
          <a:custGeom>
            <a:avLst/>
            <a:gdLst>
              <a:gd name="connsiteX0" fmla="*/ 0 w 3202145"/>
              <a:gd name="connsiteY0" fmla="*/ 0 h 888680"/>
              <a:gd name="connsiteX1" fmla="*/ 501669 w 3202145"/>
              <a:gd name="connsiteY1" fmla="*/ 0 h 888680"/>
              <a:gd name="connsiteX2" fmla="*/ 1067382 w 3202145"/>
              <a:gd name="connsiteY2" fmla="*/ 0 h 888680"/>
              <a:gd name="connsiteX3" fmla="*/ 1601073 w 3202145"/>
              <a:gd name="connsiteY3" fmla="*/ 0 h 888680"/>
              <a:gd name="connsiteX4" fmla="*/ 2166785 w 3202145"/>
              <a:gd name="connsiteY4" fmla="*/ 0 h 888680"/>
              <a:gd name="connsiteX5" fmla="*/ 2732497 w 3202145"/>
              <a:gd name="connsiteY5" fmla="*/ 0 h 888680"/>
              <a:gd name="connsiteX6" fmla="*/ 3202145 w 3202145"/>
              <a:gd name="connsiteY6" fmla="*/ 0 h 888680"/>
              <a:gd name="connsiteX7" fmla="*/ 3202145 w 3202145"/>
              <a:gd name="connsiteY7" fmla="*/ 444340 h 888680"/>
              <a:gd name="connsiteX8" fmla="*/ 3202145 w 3202145"/>
              <a:gd name="connsiteY8" fmla="*/ 888680 h 888680"/>
              <a:gd name="connsiteX9" fmla="*/ 2668454 w 3202145"/>
              <a:gd name="connsiteY9" fmla="*/ 888680 h 888680"/>
              <a:gd name="connsiteX10" fmla="*/ 2230828 w 3202145"/>
              <a:gd name="connsiteY10" fmla="*/ 888680 h 888680"/>
              <a:gd name="connsiteX11" fmla="*/ 1793201 w 3202145"/>
              <a:gd name="connsiteY11" fmla="*/ 888680 h 888680"/>
              <a:gd name="connsiteX12" fmla="*/ 1195467 w 3202145"/>
              <a:gd name="connsiteY12" fmla="*/ 888680 h 888680"/>
              <a:gd name="connsiteX13" fmla="*/ 757841 w 3202145"/>
              <a:gd name="connsiteY13" fmla="*/ 888680 h 888680"/>
              <a:gd name="connsiteX14" fmla="*/ 0 w 3202145"/>
              <a:gd name="connsiteY14" fmla="*/ 888680 h 888680"/>
              <a:gd name="connsiteX15" fmla="*/ 0 w 3202145"/>
              <a:gd name="connsiteY15" fmla="*/ 453227 h 888680"/>
              <a:gd name="connsiteX16" fmla="*/ 0 w 3202145"/>
              <a:gd name="connsiteY16" fmla="*/ 0 h 88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145" h="888680" extrusionOk="0">
                <a:moveTo>
                  <a:pt x="0" y="0"/>
                </a:moveTo>
                <a:cubicBezTo>
                  <a:pt x="199850" y="-37249"/>
                  <a:pt x="380159" y="47448"/>
                  <a:pt x="501669" y="0"/>
                </a:cubicBezTo>
                <a:cubicBezTo>
                  <a:pt x="623179" y="-47448"/>
                  <a:pt x="867142" y="56746"/>
                  <a:pt x="1067382" y="0"/>
                </a:cubicBezTo>
                <a:cubicBezTo>
                  <a:pt x="1267622" y="-56746"/>
                  <a:pt x="1429682" y="35686"/>
                  <a:pt x="1601073" y="0"/>
                </a:cubicBezTo>
                <a:cubicBezTo>
                  <a:pt x="1772464" y="-35686"/>
                  <a:pt x="1975489" y="67799"/>
                  <a:pt x="2166785" y="0"/>
                </a:cubicBezTo>
                <a:cubicBezTo>
                  <a:pt x="2358081" y="-67799"/>
                  <a:pt x="2575610" y="37745"/>
                  <a:pt x="2732497" y="0"/>
                </a:cubicBezTo>
                <a:cubicBezTo>
                  <a:pt x="2889384" y="-37745"/>
                  <a:pt x="3081183" y="1036"/>
                  <a:pt x="3202145" y="0"/>
                </a:cubicBezTo>
                <a:cubicBezTo>
                  <a:pt x="3224178" y="186380"/>
                  <a:pt x="3164188" y="279889"/>
                  <a:pt x="3202145" y="444340"/>
                </a:cubicBezTo>
                <a:cubicBezTo>
                  <a:pt x="3240102" y="608791"/>
                  <a:pt x="3189236" y="738477"/>
                  <a:pt x="3202145" y="888680"/>
                </a:cubicBezTo>
                <a:cubicBezTo>
                  <a:pt x="2995921" y="912284"/>
                  <a:pt x="2887661" y="842287"/>
                  <a:pt x="2668454" y="888680"/>
                </a:cubicBezTo>
                <a:cubicBezTo>
                  <a:pt x="2449247" y="935073"/>
                  <a:pt x="2387477" y="849657"/>
                  <a:pt x="2230828" y="888680"/>
                </a:cubicBezTo>
                <a:cubicBezTo>
                  <a:pt x="2074179" y="927703"/>
                  <a:pt x="1952449" y="879369"/>
                  <a:pt x="1793201" y="888680"/>
                </a:cubicBezTo>
                <a:cubicBezTo>
                  <a:pt x="1633953" y="897991"/>
                  <a:pt x="1390172" y="843479"/>
                  <a:pt x="1195467" y="888680"/>
                </a:cubicBezTo>
                <a:cubicBezTo>
                  <a:pt x="1000762" y="933881"/>
                  <a:pt x="969177" y="859505"/>
                  <a:pt x="757841" y="888680"/>
                </a:cubicBezTo>
                <a:cubicBezTo>
                  <a:pt x="546505" y="917855"/>
                  <a:pt x="351162" y="809073"/>
                  <a:pt x="0" y="888680"/>
                </a:cubicBezTo>
                <a:cubicBezTo>
                  <a:pt x="-18990" y="701931"/>
                  <a:pt x="14293" y="548735"/>
                  <a:pt x="0" y="453227"/>
                </a:cubicBezTo>
                <a:cubicBezTo>
                  <a:pt x="-14293" y="357719"/>
                  <a:pt x="3898" y="21914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794546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5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STEP3: Data Interpretation &amp; Validation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3.1 Interpret the Results</a:t>
            </a:r>
          </a:p>
          <a:p>
            <a:endParaRPr lang="en-US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C4518F5-9410-5C62-C2E5-1D690A0B8865}"/>
              </a:ext>
            </a:extLst>
          </p:cNvPr>
          <p:cNvSpPr/>
          <p:nvPr/>
        </p:nvSpPr>
        <p:spPr>
          <a:xfrm>
            <a:off x="6211737" y="1907239"/>
            <a:ext cx="3527486" cy="2095133"/>
          </a:xfrm>
          <a:prstGeom prst="cloudCallout">
            <a:avLst>
              <a:gd name="adj1" fmla="val -76512"/>
              <a:gd name="adj2" fmla="val -359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See the session: </a:t>
            </a:r>
            <a:r>
              <a:rPr lang="en-US" sz="1600" b="1" dirty="0"/>
              <a:t>Interpreting ANOVA and Regression Output in R</a:t>
            </a:r>
          </a:p>
        </p:txBody>
      </p:sp>
    </p:spTree>
    <p:extLst>
      <p:ext uri="{BB962C8B-B14F-4D97-AF65-F5344CB8AC3E}">
        <p14:creationId xmlns:p14="http://schemas.microsoft.com/office/powerpoint/2010/main" val="175897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STEP3: Data Interpretation &amp; Validation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3.1 Interpret the Results</a:t>
            </a:r>
          </a:p>
          <a:p>
            <a:endParaRPr lang="en-US" sz="2800" dirty="0"/>
          </a:p>
          <a:p>
            <a:r>
              <a:rPr lang="en-US" sz="2800" dirty="0"/>
              <a:t>3.2 Check Assumptions (Residuals)</a:t>
            </a:r>
          </a:p>
          <a:p>
            <a:endParaRPr lang="en-US" sz="2800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24372D6-FA09-F80E-2DB7-D9F4F2C9B2D2}"/>
              </a:ext>
            </a:extLst>
          </p:cNvPr>
          <p:cNvSpPr/>
          <p:nvPr/>
        </p:nvSpPr>
        <p:spPr>
          <a:xfrm>
            <a:off x="7832939" y="2381433"/>
            <a:ext cx="3615752" cy="2095134"/>
          </a:xfrm>
          <a:prstGeom prst="cloudCallout">
            <a:avLst>
              <a:gd name="adj1" fmla="val -70535"/>
              <a:gd name="adj2" fmla="val -145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1600" dirty="0"/>
              <a:t>See the session: </a:t>
            </a:r>
          </a:p>
          <a:p>
            <a:pPr algn="ctr"/>
            <a:r>
              <a:rPr lang="en-US" sz="1600" b="1" dirty="0"/>
              <a:t>Testing Assumptions in R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35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STEP3: Data Interpretation &amp; Validation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3.1 Interpret the Results</a:t>
            </a:r>
          </a:p>
          <a:p>
            <a:endParaRPr lang="en-US" sz="2800" dirty="0"/>
          </a:p>
          <a:p>
            <a:r>
              <a:rPr lang="en-US" sz="2800" dirty="0"/>
              <a:t>3.2 Check Assumptions (Residuals)</a:t>
            </a:r>
          </a:p>
          <a:p>
            <a:endParaRPr lang="en-US" sz="2800" dirty="0"/>
          </a:p>
          <a:p>
            <a:r>
              <a:rPr lang="en-US" sz="2800" dirty="0"/>
              <a:t>3.3 Consider Further Analysis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695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STEP3: Data Interpretation &amp; Validation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3.1 Interpret the Results</a:t>
            </a:r>
          </a:p>
          <a:p>
            <a:endParaRPr lang="en-US" sz="2800" dirty="0"/>
          </a:p>
          <a:p>
            <a:r>
              <a:rPr lang="en-US" sz="2800" dirty="0"/>
              <a:t>3.2 Check Assumptions (Residuals)</a:t>
            </a:r>
          </a:p>
          <a:p>
            <a:endParaRPr lang="en-US" sz="2800" dirty="0"/>
          </a:p>
          <a:p>
            <a:r>
              <a:rPr lang="en-US" sz="2800" dirty="0"/>
              <a:t>3.3 Consider Further Analysis</a:t>
            </a:r>
          </a:p>
          <a:p>
            <a:endParaRPr lang="en-US" sz="2800" dirty="0"/>
          </a:p>
          <a:p>
            <a:r>
              <a:rPr lang="en-US" sz="2800" dirty="0"/>
              <a:t>3.4 Review and Validate</a:t>
            </a:r>
          </a:p>
        </p:txBody>
      </p:sp>
    </p:spTree>
    <p:extLst>
      <p:ext uri="{BB962C8B-B14F-4D97-AF65-F5344CB8AC3E}">
        <p14:creationId xmlns:p14="http://schemas.microsoft.com/office/powerpoint/2010/main" val="206191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STEP4: Communication &amp; Reporting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4.1 Visualize the Results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272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 to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Definition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862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STEP4: Communication &amp; Reporting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4.1 Visualize the Results</a:t>
            </a:r>
          </a:p>
          <a:p>
            <a:endParaRPr lang="en-US" sz="2800" dirty="0"/>
          </a:p>
          <a:p>
            <a:r>
              <a:rPr lang="en-US" sz="2800" dirty="0"/>
              <a:t>4.2 Report Findings</a:t>
            </a:r>
          </a:p>
        </p:txBody>
      </p:sp>
    </p:spTree>
    <p:extLst>
      <p:ext uri="{BB962C8B-B14F-4D97-AF65-F5344CB8AC3E}">
        <p14:creationId xmlns:p14="http://schemas.microsoft.com/office/powerpoint/2010/main" val="73076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STEP4: </a:t>
            </a:r>
            <a:r>
              <a:rPr lang="en-US" sz="4000" b="1"/>
              <a:t>Communication &amp; </a:t>
            </a:r>
            <a:r>
              <a:rPr lang="en-US" sz="4000" b="1" dirty="0"/>
              <a:t>Reporting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4.1 Visualize the Results</a:t>
            </a:r>
          </a:p>
          <a:p>
            <a:endParaRPr lang="en-US" sz="2800" dirty="0"/>
          </a:p>
          <a:p>
            <a:r>
              <a:rPr lang="en-US" sz="2800" dirty="0"/>
              <a:t>4.2 Report Findings</a:t>
            </a:r>
          </a:p>
          <a:p>
            <a:endParaRPr lang="en-US" sz="2800" dirty="0"/>
          </a:p>
          <a:p>
            <a:r>
              <a:rPr lang="en-US" sz="2800" dirty="0"/>
              <a:t>4.3 Communicate the Results</a:t>
            </a:r>
          </a:p>
        </p:txBody>
      </p:sp>
    </p:spTree>
    <p:extLst>
      <p:ext uri="{BB962C8B-B14F-4D97-AF65-F5344CB8AC3E}">
        <p14:creationId xmlns:p14="http://schemas.microsoft.com/office/powerpoint/2010/main" val="3348218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E44AA-6E69-92B0-DEA9-60EE47C5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988" y="2530162"/>
            <a:ext cx="4819650" cy="1267453"/>
          </a:xfrm>
        </p:spPr>
        <p:txBody>
          <a:bodyPr>
            <a:normAutofit/>
          </a:bodyPr>
          <a:lstStyle/>
          <a:p>
            <a:r>
              <a:rPr lang="en-US" sz="4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7142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 to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Definition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Purpose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947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 to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Definition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Purpose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Types of ANOVA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13557ED-07EC-077A-F284-49EA5845D8E9}"/>
              </a:ext>
            </a:extLst>
          </p:cNvPr>
          <p:cNvSpPr/>
          <p:nvPr/>
        </p:nvSpPr>
        <p:spPr>
          <a:xfrm>
            <a:off x="5418205" y="3668003"/>
            <a:ext cx="2612987" cy="1010332"/>
          </a:xfrm>
          <a:custGeom>
            <a:avLst/>
            <a:gdLst>
              <a:gd name="connsiteX0" fmla="*/ 0 w 2612987"/>
              <a:gd name="connsiteY0" fmla="*/ 168392 h 1010332"/>
              <a:gd name="connsiteX1" fmla="*/ 168392 w 2612987"/>
              <a:gd name="connsiteY1" fmla="*/ 0 h 1010332"/>
              <a:gd name="connsiteX2" fmla="*/ 435498 w 2612987"/>
              <a:gd name="connsiteY2" fmla="*/ 0 h 1010332"/>
              <a:gd name="connsiteX3" fmla="*/ 435498 w 2612987"/>
              <a:gd name="connsiteY3" fmla="*/ 0 h 1010332"/>
              <a:gd name="connsiteX4" fmla="*/ 749057 w 2612987"/>
              <a:gd name="connsiteY4" fmla="*/ 0 h 1010332"/>
              <a:gd name="connsiteX5" fmla="*/ 1088745 w 2612987"/>
              <a:gd name="connsiteY5" fmla="*/ 0 h 1010332"/>
              <a:gd name="connsiteX6" fmla="*/ 1527137 w 2612987"/>
              <a:gd name="connsiteY6" fmla="*/ 0 h 1010332"/>
              <a:gd name="connsiteX7" fmla="*/ 1992645 w 2612987"/>
              <a:gd name="connsiteY7" fmla="*/ 0 h 1010332"/>
              <a:gd name="connsiteX8" fmla="*/ 2444595 w 2612987"/>
              <a:gd name="connsiteY8" fmla="*/ 0 h 1010332"/>
              <a:gd name="connsiteX9" fmla="*/ 2612987 w 2612987"/>
              <a:gd name="connsiteY9" fmla="*/ 168392 h 1010332"/>
              <a:gd name="connsiteX10" fmla="*/ 2612987 w 2612987"/>
              <a:gd name="connsiteY10" fmla="*/ 589360 h 1010332"/>
              <a:gd name="connsiteX11" fmla="*/ 2612987 w 2612987"/>
              <a:gd name="connsiteY11" fmla="*/ 589360 h 1010332"/>
              <a:gd name="connsiteX12" fmla="*/ 2612987 w 2612987"/>
              <a:gd name="connsiteY12" fmla="*/ 841943 h 1010332"/>
              <a:gd name="connsiteX13" fmla="*/ 2612987 w 2612987"/>
              <a:gd name="connsiteY13" fmla="*/ 841940 h 1010332"/>
              <a:gd name="connsiteX14" fmla="*/ 2444595 w 2612987"/>
              <a:gd name="connsiteY14" fmla="*/ 1010332 h 1010332"/>
              <a:gd name="connsiteX15" fmla="*/ 1965528 w 2612987"/>
              <a:gd name="connsiteY15" fmla="*/ 1010332 h 1010332"/>
              <a:gd name="connsiteX16" fmla="*/ 1527137 w 2612987"/>
              <a:gd name="connsiteY16" fmla="*/ 1010332 h 1010332"/>
              <a:gd name="connsiteX17" fmla="*/ 1088745 w 2612987"/>
              <a:gd name="connsiteY17" fmla="*/ 1010332 h 1010332"/>
              <a:gd name="connsiteX18" fmla="*/ 755589 w 2612987"/>
              <a:gd name="connsiteY18" fmla="*/ 1010332 h 1010332"/>
              <a:gd name="connsiteX19" fmla="*/ 435498 w 2612987"/>
              <a:gd name="connsiteY19" fmla="*/ 1010332 h 1010332"/>
              <a:gd name="connsiteX20" fmla="*/ 435498 w 2612987"/>
              <a:gd name="connsiteY20" fmla="*/ 1010332 h 1010332"/>
              <a:gd name="connsiteX21" fmla="*/ 168392 w 2612987"/>
              <a:gd name="connsiteY21" fmla="*/ 1010332 h 1010332"/>
              <a:gd name="connsiteX22" fmla="*/ 0 w 2612987"/>
              <a:gd name="connsiteY22" fmla="*/ 841940 h 1010332"/>
              <a:gd name="connsiteX23" fmla="*/ 0 w 2612987"/>
              <a:gd name="connsiteY23" fmla="*/ 841943 h 1010332"/>
              <a:gd name="connsiteX24" fmla="*/ -461767 w 2612987"/>
              <a:gd name="connsiteY24" fmla="*/ 569423 h 1010332"/>
              <a:gd name="connsiteX25" fmla="*/ 0 w 2612987"/>
              <a:gd name="connsiteY25" fmla="*/ 589360 h 1010332"/>
              <a:gd name="connsiteX26" fmla="*/ 0 w 2612987"/>
              <a:gd name="connsiteY26" fmla="*/ 168392 h 101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12987" h="1010332" fill="none" extrusionOk="0">
                <a:moveTo>
                  <a:pt x="0" y="168392"/>
                </a:moveTo>
                <a:cubicBezTo>
                  <a:pt x="-14495" y="80796"/>
                  <a:pt x="73678" y="-6637"/>
                  <a:pt x="168392" y="0"/>
                </a:cubicBezTo>
                <a:cubicBezTo>
                  <a:pt x="285763" y="-1044"/>
                  <a:pt x="331661" y="18413"/>
                  <a:pt x="435498" y="0"/>
                </a:cubicBezTo>
                <a:lnTo>
                  <a:pt x="435498" y="0"/>
                </a:lnTo>
                <a:cubicBezTo>
                  <a:pt x="546973" y="-1088"/>
                  <a:pt x="610803" y="757"/>
                  <a:pt x="749057" y="0"/>
                </a:cubicBezTo>
                <a:cubicBezTo>
                  <a:pt x="887311" y="-757"/>
                  <a:pt x="987867" y="15832"/>
                  <a:pt x="1088745" y="0"/>
                </a:cubicBezTo>
                <a:cubicBezTo>
                  <a:pt x="1265997" y="-51875"/>
                  <a:pt x="1403231" y="264"/>
                  <a:pt x="1527137" y="0"/>
                </a:cubicBezTo>
                <a:cubicBezTo>
                  <a:pt x="1651043" y="-264"/>
                  <a:pt x="1804530" y="8269"/>
                  <a:pt x="1992645" y="0"/>
                </a:cubicBezTo>
                <a:cubicBezTo>
                  <a:pt x="2180760" y="-8269"/>
                  <a:pt x="2258584" y="42318"/>
                  <a:pt x="2444595" y="0"/>
                </a:cubicBezTo>
                <a:cubicBezTo>
                  <a:pt x="2553048" y="9459"/>
                  <a:pt x="2611499" y="80923"/>
                  <a:pt x="2612987" y="168392"/>
                </a:cubicBezTo>
                <a:cubicBezTo>
                  <a:pt x="2640660" y="364349"/>
                  <a:pt x="2599203" y="417415"/>
                  <a:pt x="2612987" y="589360"/>
                </a:cubicBezTo>
                <a:lnTo>
                  <a:pt x="2612987" y="589360"/>
                </a:lnTo>
                <a:cubicBezTo>
                  <a:pt x="2620352" y="681904"/>
                  <a:pt x="2605874" y="759479"/>
                  <a:pt x="2612987" y="841943"/>
                </a:cubicBezTo>
                <a:lnTo>
                  <a:pt x="2612987" y="841940"/>
                </a:lnTo>
                <a:cubicBezTo>
                  <a:pt x="2598032" y="947209"/>
                  <a:pt x="2541968" y="1018483"/>
                  <a:pt x="2444595" y="1010332"/>
                </a:cubicBezTo>
                <a:cubicBezTo>
                  <a:pt x="2274376" y="1035899"/>
                  <a:pt x="2065832" y="958825"/>
                  <a:pt x="1965528" y="1010332"/>
                </a:cubicBezTo>
                <a:cubicBezTo>
                  <a:pt x="1865224" y="1061839"/>
                  <a:pt x="1724381" y="994252"/>
                  <a:pt x="1527137" y="1010332"/>
                </a:cubicBezTo>
                <a:cubicBezTo>
                  <a:pt x="1329893" y="1026412"/>
                  <a:pt x="1189929" y="1006139"/>
                  <a:pt x="1088745" y="1010332"/>
                </a:cubicBezTo>
                <a:cubicBezTo>
                  <a:pt x="1009133" y="1037857"/>
                  <a:pt x="851620" y="1003835"/>
                  <a:pt x="755589" y="1010332"/>
                </a:cubicBezTo>
                <a:cubicBezTo>
                  <a:pt x="659558" y="1016829"/>
                  <a:pt x="584353" y="990000"/>
                  <a:pt x="435498" y="1010332"/>
                </a:cubicBezTo>
                <a:lnTo>
                  <a:pt x="435498" y="1010332"/>
                </a:lnTo>
                <a:cubicBezTo>
                  <a:pt x="357023" y="1020693"/>
                  <a:pt x="296475" y="1008605"/>
                  <a:pt x="168392" y="1010332"/>
                </a:cubicBezTo>
                <a:cubicBezTo>
                  <a:pt x="102196" y="1002997"/>
                  <a:pt x="-6738" y="938128"/>
                  <a:pt x="0" y="841940"/>
                </a:cubicBezTo>
                <a:lnTo>
                  <a:pt x="0" y="841943"/>
                </a:lnTo>
                <a:cubicBezTo>
                  <a:pt x="-99690" y="784151"/>
                  <a:pt x="-240928" y="655868"/>
                  <a:pt x="-461767" y="569423"/>
                </a:cubicBezTo>
                <a:cubicBezTo>
                  <a:pt x="-237882" y="550379"/>
                  <a:pt x="-180617" y="626456"/>
                  <a:pt x="0" y="589360"/>
                </a:cubicBezTo>
                <a:cubicBezTo>
                  <a:pt x="-18590" y="500675"/>
                  <a:pt x="18473" y="374309"/>
                  <a:pt x="0" y="168392"/>
                </a:cubicBezTo>
                <a:close/>
              </a:path>
              <a:path w="2612987" h="1010332" stroke="0" extrusionOk="0">
                <a:moveTo>
                  <a:pt x="0" y="168392"/>
                </a:moveTo>
                <a:cubicBezTo>
                  <a:pt x="1194" y="70889"/>
                  <a:pt x="68772" y="17641"/>
                  <a:pt x="168392" y="0"/>
                </a:cubicBezTo>
                <a:cubicBezTo>
                  <a:pt x="226076" y="-18515"/>
                  <a:pt x="328425" y="8544"/>
                  <a:pt x="435498" y="0"/>
                </a:cubicBezTo>
                <a:lnTo>
                  <a:pt x="435498" y="0"/>
                </a:lnTo>
                <a:cubicBezTo>
                  <a:pt x="566677" y="-8642"/>
                  <a:pt x="635260" y="7244"/>
                  <a:pt x="742524" y="0"/>
                </a:cubicBezTo>
                <a:cubicBezTo>
                  <a:pt x="849788" y="-7244"/>
                  <a:pt x="986064" y="33362"/>
                  <a:pt x="1088745" y="0"/>
                </a:cubicBezTo>
                <a:cubicBezTo>
                  <a:pt x="1251849" y="-29414"/>
                  <a:pt x="1344495" y="31962"/>
                  <a:pt x="1500020" y="0"/>
                </a:cubicBezTo>
                <a:cubicBezTo>
                  <a:pt x="1655546" y="-31962"/>
                  <a:pt x="1724105" y="39896"/>
                  <a:pt x="1938411" y="0"/>
                </a:cubicBezTo>
                <a:cubicBezTo>
                  <a:pt x="2152717" y="-39896"/>
                  <a:pt x="2232629" y="954"/>
                  <a:pt x="2444595" y="0"/>
                </a:cubicBezTo>
                <a:cubicBezTo>
                  <a:pt x="2559071" y="-10711"/>
                  <a:pt x="2591846" y="57954"/>
                  <a:pt x="2612987" y="168392"/>
                </a:cubicBezTo>
                <a:cubicBezTo>
                  <a:pt x="2623337" y="360890"/>
                  <a:pt x="2612420" y="443987"/>
                  <a:pt x="2612987" y="589360"/>
                </a:cubicBezTo>
                <a:lnTo>
                  <a:pt x="2612987" y="589360"/>
                </a:lnTo>
                <a:cubicBezTo>
                  <a:pt x="2618039" y="648570"/>
                  <a:pt x="2607400" y="776493"/>
                  <a:pt x="2612987" y="841943"/>
                </a:cubicBezTo>
                <a:lnTo>
                  <a:pt x="2612987" y="841940"/>
                </a:lnTo>
                <a:cubicBezTo>
                  <a:pt x="2593175" y="927434"/>
                  <a:pt x="2555296" y="992766"/>
                  <a:pt x="2444595" y="1010332"/>
                </a:cubicBezTo>
                <a:cubicBezTo>
                  <a:pt x="2331569" y="1025439"/>
                  <a:pt x="2090276" y="974551"/>
                  <a:pt x="1979087" y="1010332"/>
                </a:cubicBezTo>
                <a:cubicBezTo>
                  <a:pt x="1867898" y="1046113"/>
                  <a:pt x="1641318" y="1005399"/>
                  <a:pt x="1540695" y="1010332"/>
                </a:cubicBezTo>
                <a:cubicBezTo>
                  <a:pt x="1440072" y="1015265"/>
                  <a:pt x="1195067" y="1002845"/>
                  <a:pt x="1088745" y="1010332"/>
                </a:cubicBezTo>
                <a:cubicBezTo>
                  <a:pt x="951966" y="1020317"/>
                  <a:pt x="867921" y="1004127"/>
                  <a:pt x="762122" y="1010332"/>
                </a:cubicBezTo>
                <a:cubicBezTo>
                  <a:pt x="656323" y="1016537"/>
                  <a:pt x="507325" y="980977"/>
                  <a:pt x="435498" y="1010332"/>
                </a:cubicBezTo>
                <a:lnTo>
                  <a:pt x="435498" y="1010332"/>
                </a:lnTo>
                <a:cubicBezTo>
                  <a:pt x="326070" y="1023608"/>
                  <a:pt x="269531" y="994900"/>
                  <a:pt x="168392" y="1010332"/>
                </a:cubicBezTo>
                <a:cubicBezTo>
                  <a:pt x="53953" y="1016916"/>
                  <a:pt x="-11373" y="911931"/>
                  <a:pt x="0" y="841940"/>
                </a:cubicBezTo>
                <a:lnTo>
                  <a:pt x="0" y="841943"/>
                </a:lnTo>
                <a:cubicBezTo>
                  <a:pt x="-156662" y="808351"/>
                  <a:pt x="-301970" y="610276"/>
                  <a:pt x="-461767" y="569423"/>
                </a:cubicBezTo>
                <a:cubicBezTo>
                  <a:pt x="-365654" y="531292"/>
                  <a:pt x="-133508" y="636536"/>
                  <a:pt x="0" y="589360"/>
                </a:cubicBezTo>
                <a:cubicBezTo>
                  <a:pt x="-17089" y="491337"/>
                  <a:pt x="37162" y="298895"/>
                  <a:pt x="0" y="168392"/>
                </a:cubicBezTo>
                <a:close/>
              </a:path>
            </a:pathLst>
          </a:custGeom>
          <a:ln>
            <a:solidFill>
              <a:schemeClr val="tx2">
                <a:lumMod val="90000"/>
                <a:lumOff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370554450">
                  <a:prstGeom prst="wedgeRoundRectCallout">
                    <a:avLst>
                      <a:gd name="adj1" fmla="val -67672"/>
                      <a:gd name="adj2" fmla="val 636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One-Way ANOVA</a:t>
            </a: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2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 to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Definition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Purpose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Types of ANOVA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ED012A8-AF18-1C83-483A-1B9E12E6455C}"/>
              </a:ext>
            </a:extLst>
          </p:cNvPr>
          <p:cNvSpPr/>
          <p:nvPr/>
        </p:nvSpPr>
        <p:spPr>
          <a:xfrm>
            <a:off x="5418205" y="3668003"/>
            <a:ext cx="2612987" cy="1010332"/>
          </a:xfrm>
          <a:custGeom>
            <a:avLst/>
            <a:gdLst>
              <a:gd name="connsiteX0" fmla="*/ 0 w 2612987"/>
              <a:gd name="connsiteY0" fmla="*/ 168392 h 1010332"/>
              <a:gd name="connsiteX1" fmla="*/ 168392 w 2612987"/>
              <a:gd name="connsiteY1" fmla="*/ 0 h 1010332"/>
              <a:gd name="connsiteX2" fmla="*/ 435498 w 2612987"/>
              <a:gd name="connsiteY2" fmla="*/ 0 h 1010332"/>
              <a:gd name="connsiteX3" fmla="*/ 435498 w 2612987"/>
              <a:gd name="connsiteY3" fmla="*/ 0 h 1010332"/>
              <a:gd name="connsiteX4" fmla="*/ 749057 w 2612987"/>
              <a:gd name="connsiteY4" fmla="*/ 0 h 1010332"/>
              <a:gd name="connsiteX5" fmla="*/ 1088745 w 2612987"/>
              <a:gd name="connsiteY5" fmla="*/ 0 h 1010332"/>
              <a:gd name="connsiteX6" fmla="*/ 1527137 w 2612987"/>
              <a:gd name="connsiteY6" fmla="*/ 0 h 1010332"/>
              <a:gd name="connsiteX7" fmla="*/ 1992645 w 2612987"/>
              <a:gd name="connsiteY7" fmla="*/ 0 h 1010332"/>
              <a:gd name="connsiteX8" fmla="*/ 2444595 w 2612987"/>
              <a:gd name="connsiteY8" fmla="*/ 0 h 1010332"/>
              <a:gd name="connsiteX9" fmla="*/ 2612987 w 2612987"/>
              <a:gd name="connsiteY9" fmla="*/ 168392 h 1010332"/>
              <a:gd name="connsiteX10" fmla="*/ 2612987 w 2612987"/>
              <a:gd name="connsiteY10" fmla="*/ 589360 h 1010332"/>
              <a:gd name="connsiteX11" fmla="*/ 2612987 w 2612987"/>
              <a:gd name="connsiteY11" fmla="*/ 589360 h 1010332"/>
              <a:gd name="connsiteX12" fmla="*/ 2612987 w 2612987"/>
              <a:gd name="connsiteY12" fmla="*/ 841943 h 1010332"/>
              <a:gd name="connsiteX13" fmla="*/ 2612987 w 2612987"/>
              <a:gd name="connsiteY13" fmla="*/ 841940 h 1010332"/>
              <a:gd name="connsiteX14" fmla="*/ 2444595 w 2612987"/>
              <a:gd name="connsiteY14" fmla="*/ 1010332 h 1010332"/>
              <a:gd name="connsiteX15" fmla="*/ 1965528 w 2612987"/>
              <a:gd name="connsiteY15" fmla="*/ 1010332 h 1010332"/>
              <a:gd name="connsiteX16" fmla="*/ 1527137 w 2612987"/>
              <a:gd name="connsiteY16" fmla="*/ 1010332 h 1010332"/>
              <a:gd name="connsiteX17" fmla="*/ 1088745 w 2612987"/>
              <a:gd name="connsiteY17" fmla="*/ 1010332 h 1010332"/>
              <a:gd name="connsiteX18" fmla="*/ 755589 w 2612987"/>
              <a:gd name="connsiteY18" fmla="*/ 1010332 h 1010332"/>
              <a:gd name="connsiteX19" fmla="*/ 435498 w 2612987"/>
              <a:gd name="connsiteY19" fmla="*/ 1010332 h 1010332"/>
              <a:gd name="connsiteX20" fmla="*/ 435498 w 2612987"/>
              <a:gd name="connsiteY20" fmla="*/ 1010332 h 1010332"/>
              <a:gd name="connsiteX21" fmla="*/ 168392 w 2612987"/>
              <a:gd name="connsiteY21" fmla="*/ 1010332 h 1010332"/>
              <a:gd name="connsiteX22" fmla="*/ 0 w 2612987"/>
              <a:gd name="connsiteY22" fmla="*/ 841940 h 1010332"/>
              <a:gd name="connsiteX23" fmla="*/ 0 w 2612987"/>
              <a:gd name="connsiteY23" fmla="*/ 841943 h 1010332"/>
              <a:gd name="connsiteX24" fmla="*/ -461767 w 2612987"/>
              <a:gd name="connsiteY24" fmla="*/ 569423 h 1010332"/>
              <a:gd name="connsiteX25" fmla="*/ 0 w 2612987"/>
              <a:gd name="connsiteY25" fmla="*/ 589360 h 1010332"/>
              <a:gd name="connsiteX26" fmla="*/ 0 w 2612987"/>
              <a:gd name="connsiteY26" fmla="*/ 168392 h 101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12987" h="1010332" fill="none" extrusionOk="0">
                <a:moveTo>
                  <a:pt x="0" y="168392"/>
                </a:moveTo>
                <a:cubicBezTo>
                  <a:pt x="-14495" y="80796"/>
                  <a:pt x="73678" y="-6637"/>
                  <a:pt x="168392" y="0"/>
                </a:cubicBezTo>
                <a:cubicBezTo>
                  <a:pt x="285763" y="-1044"/>
                  <a:pt x="331661" y="18413"/>
                  <a:pt x="435498" y="0"/>
                </a:cubicBezTo>
                <a:lnTo>
                  <a:pt x="435498" y="0"/>
                </a:lnTo>
                <a:cubicBezTo>
                  <a:pt x="546973" y="-1088"/>
                  <a:pt x="610803" y="757"/>
                  <a:pt x="749057" y="0"/>
                </a:cubicBezTo>
                <a:cubicBezTo>
                  <a:pt x="887311" y="-757"/>
                  <a:pt x="987867" y="15832"/>
                  <a:pt x="1088745" y="0"/>
                </a:cubicBezTo>
                <a:cubicBezTo>
                  <a:pt x="1265997" y="-51875"/>
                  <a:pt x="1403231" y="264"/>
                  <a:pt x="1527137" y="0"/>
                </a:cubicBezTo>
                <a:cubicBezTo>
                  <a:pt x="1651043" y="-264"/>
                  <a:pt x="1804530" y="8269"/>
                  <a:pt x="1992645" y="0"/>
                </a:cubicBezTo>
                <a:cubicBezTo>
                  <a:pt x="2180760" y="-8269"/>
                  <a:pt x="2258584" y="42318"/>
                  <a:pt x="2444595" y="0"/>
                </a:cubicBezTo>
                <a:cubicBezTo>
                  <a:pt x="2553048" y="9459"/>
                  <a:pt x="2611499" y="80923"/>
                  <a:pt x="2612987" y="168392"/>
                </a:cubicBezTo>
                <a:cubicBezTo>
                  <a:pt x="2640660" y="364349"/>
                  <a:pt x="2599203" y="417415"/>
                  <a:pt x="2612987" y="589360"/>
                </a:cubicBezTo>
                <a:lnTo>
                  <a:pt x="2612987" y="589360"/>
                </a:lnTo>
                <a:cubicBezTo>
                  <a:pt x="2620352" y="681904"/>
                  <a:pt x="2605874" y="759479"/>
                  <a:pt x="2612987" y="841943"/>
                </a:cubicBezTo>
                <a:lnTo>
                  <a:pt x="2612987" y="841940"/>
                </a:lnTo>
                <a:cubicBezTo>
                  <a:pt x="2598032" y="947209"/>
                  <a:pt x="2541968" y="1018483"/>
                  <a:pt x="2444595" y="1010332"/>
                </a:cubicBezTo>
                <a:cubicBezTo>
                  <a:pt x="2274376" y="1035899"/>
                  <a:pt x="2065832" y="958825"/>
                  <a:pt x="1965528" y="1010332"/>
                </a:cubicBezTo>
                <a:cubicBezTo>
                  <a:pt x="1865224" y="1061839"/>
                  <a:pt x="1724381" y="994252"/>
                  <a:pt x="1527137" y="1010332"/>
                </a:cubicBezTo>
                <a:cubicBezTo>
                  <a:pt x="1329893" y="1026412"/>
                  <a:pt x="1189929" y="1006139"/>
                  <a:pt x="1088745" y="1010332"/>
                </a:cubicBezTo>
                <a:cubicBezTo>
                  <a:pt x="1009133" y="1037857"/>
                  <a:pt x="851620" y="1003835"/>
                  <a:pt x="755589" y="1010332"/>
                </a:cubicBezTo>
                <a:cubicBezTo>
                  <a:pt x="659558" y="1016829"/>
                  <a:pt x="584353" y="990000"/>
                  <a:pt x="435498" y="1010332"/>
                </a:cubicBezTo>
                <a:lnTo>
                  <a:pt x="435498" y="1010332"/>
                </a:lnTo>
                <a:cubicBezTo>
                  <a:pt x="357023" y="1020693"/>
                  <a:pt x="296475" y="1008605"/>
                  <a:pt x="168392" y="1010332"/>
                </a:cubicBezTo>
                <a:cubicBezTo>
                  <a:pt x="102196" y="1002997"/>
                  <a:pt x="-6738" y="938128"/>
                  <a:pt x="0" y="841940"/>
                </a:cubicBezTo>
                <a:lnTo>
                  <a:pt x="0" y="841943"/>
                </a:lnTo>
                <a:cubicBezTo>
                  <a:pt x="-99690" y="784151"/>
                  <a:pt x="-240928" y="655868"/>
                  <a:pt x="-461767" y="569423"/>
                </a:cubicBezTo>
                <a:cubicBezTo>
                  <a:pt x="-237882" y="550379"/>
                  <a:pt x="-180617" y="626456"/>
                  <a:pt x="0" y="589360"/>
                </a:cubicBezTo>
                <a:cubicBezTo>
                  <a:pt x="-18590" y="500675"/>
                  <a:pt x="18473" y="374309"/>
                  <a:pt x="0" y="168392"/>
                </a:cubicBezTo>
                <a:close/>
              </a:path>
              <a:path w="2612987" h="1010332" stroke="0" extrusionOk="0">
                <a:moveTo>
                  <a:pt x="0" y="168392"/>
                </a:moveTo>
                <a:cubicBezTo>
                  <a:pt x="1194" y="70889"/>
                  <a:pt x="68772" y="17641"/>
                  <a:pt x="168392" y="0"/>
                </a:cubicBezTo>
                <a:cubicBezTo>
                  <a:pt x="226076" y="-18515"/>
                  <a:pt x="328425" y="8544"/>
                  <a:pt x="435498" y="0"/>
                </a:cubicBezTo>
                <a:lnTo>
                  <a:pt x="435498" y="0"/>
                </a:lnTo>
                <a:cubicBezTo>
                  <a:pt x="566677" y="-8642"/>
                  <a:pt x="635260" y="7244"/>
                  <a:pt x="742524" y="0"/>
                </a:cubicBezTo>
                <a:cubicBezTo>
                  <a:pt x="849788" y="-7244"/>
                  <a:pt x="986064" y="33362"/>
                  <a:pt x="1088745" y="0"/>
                </a:cubicBezTo>
                <a:cubicBezTo>
                  <a:pt x="1251849" y="-29414"/>
                  <a:pt x="1344495" y="31962"/>
                  <a:pt x="1500020" y="0"/>
                </a:cubicBezTo>
                <a:cubicBezTo>
                  <a:pt x="1655546" y="-31962"/>
                  <a:pt x="1724105" y="39896"/>
                  <a:pt x="1938411" y="0"/>
                </a:cubicBezTo>
                <a:cubicBezTo>
                  <a:pt x="2152717" y="-39896"/>
                  <a:pt x="2232629" y="954"/>
                  <a:pt x="2444595" y="0"/>
                </a:cubicBezTo>
                <a:cubicBezTo>
                  <a:pt x="2559071" y="-10711"/>
                  <a:pt x="2591846" y="57954"/>
                  <a:pt x="2612987" y="168392"/>
                </a:cubicBezTo>
                <a:cubicBezTo>
                  <a:pt x="2623337" y="360890"/>
                  <a:pt x="2612420" y="443987"/>
                  <a:pt x="2612987" y="589360"/>
                </a:cubicBezTo>
                <a:lnTo>
                  <a:pt x="2612987" y="589360"/>
                </a:lnTo>
                <a:cubicBezTo>
                  <a:pt x="2618039" y="648570"/>
                  <a:pt x="2607400" y="776493"/>
                  <a:pt x="2612987" y="841943"/>
                </a:cubicBezTo>
                <a:lnTo>
                  <a:pt x="2612987" y="841940"/>
                </a:lnTo>
                <a:cubicBezTo>
                  <a:pt x="2593175" y="927434"/>
                  <a:pt x="2555296" y="992766"/>
                  <a:pt x="2444595" y="1010332"/>
                </a:cubicBezTo>
                <a:cubicBezTo>
                  <a:pt x="2331569" y="1025439"/>
                  <a:pt x="2090276" y="974551"/>
                  <a:pt x="1979087" y="1010332"/>
                </a:cubicBezTo>
                <a:cubicBezTo>
                  <a:pt x="1867898" y="1046113"/>
                  <a:pt x="1641318" y="1005399"/>
                  <a:pt x="1540695" y="1010332"/>
                </a:cubicBezTo>
                <a:cubicBezTo>
                  <a:pt x="1440072" y="1015265"/>
                  <a:pt x="1195067" y="1002845"/>
                  <a:pt x="1088745" y="1010332"/>
                </a:cubicBezTo>
                <a:cubicBezTo>
                  <a:pt x="951966" y="1020317"/>
                  <a:pt x="867921" y="1004127"/>
                  <a:pt x="762122" y="1010332"/>
                </a:cubicBezTo>
                <a:cubicBezTo>
                  <a:pt x="656323" y="1016537"/>
                  <a:pt x="507325" y="980977"/>
                  <a:pt x="435498" y="1010332"/>
                </a:cubicBezTo>
                <a:lnTo>
                  <a:pt x="435498" y="1010332"/>
                </a:lnTo>
                <a:cubicBezTo>
                  <a:pt x="326070" y="1023608"/>
                  <a:pt x="269531" y="994900"/>
                  <a:pt x="168392" y="1010332"/>
                </a:cubicBezTo>
                <a:cubicBezTo>
                  <a:pt x="53953" y="1016916"/>
                  <a:pt x="-11373" y="911931"/>
                  <a:pt x="0" y="841940"/>
                </a:cubicBezTo>
                <a:lnTo>
                  <a:pt x="0" y="841943"/>
                </a:lnTo>
                <a:cubicBezTo>
                  <a:pt x="-156662" y="808351"/>
                  <a:pt x="-301970" y="610276"/>
                  <a:pt x="-461767" y="569423"/>
                </a:cubicBezTo>
                <a:cubicBezTo>
                  <a:pt x="-365654" y="531292"/>
                  <a:pt x="-133508" y="636536"/>
                  <a:pt x="0" y="589360"/>
                </a:cubicBezTo>
                <a:cubicBezTo>
                  <a:pt x="-17089" y="491337"/>
                  <a:pt x="37162" y="298895"/>
                  <a:pt x="0" y="168392"/>
                </a:cubicBezTo>
                <a:close/>
              </a:path>
            </a:pathLst>
          </a:custGeom>
          <a:ln>
            <a:solidFill>
              <a:schemeClr val="tx2">
                <a:lumMod val="90000"/>
                <a:lumOff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370554450">
                  <a:prstGeom prst="wedgeRoundRectCallout">
                    <a:avLst>
                      <a:gd name="adj1" fmla="val -67672"/>
                      <a:gd name="adj2" fmla="val 636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One-Way ANOVA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Two-Way ANOVA</a:t>
            </a: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6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Assumptions of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5423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Normality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209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Assumptions of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10515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Normality</a:t>
            </a:r>
          </a:p>
          <a:p>
            <a:endParaRPr lang="en-US" sz="3200" dirty="0"/>
          </a:p>
          <a:p>
            <a:r>
              <a:rPr lang="en-US" sz="3200" dirty="0"/>
              <a:t>2. Homogeneity of Variance (Homoscedasticity)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591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Assumptions of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1103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Normality</a:t>
            </a:r>
          </a:p>
          <a:p>
            <a:endParaRPr lang="en-US" sz="3200" dirty="0"/>
          </a:p>
          <a:p>
            <a:r>
              <a:rPr lang="en-US" sz="3200" dirty="0"/>
              <a:t>2. Homogeneity of Variance (Homoscedasticity)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3200" dirty="0"/>
              <a:t>3. Independence </a:t>
            </a:r>
            <a:r>
              <a:rPr lang="en-US" sz="32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of Observations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791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42ADA4D-0E98-A573-1C01-00E5302E7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246" y="2095833"/>
            <a:ext cx="7036754" cy="413106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STEP1: Preparing the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1.1 Load Data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3052B5-1048-4F78-70B8-BB99E76766CF}"/>
              </a:ext>
            </a:extLst>
          </p:cNvPr>
          <p:cNvSpPr txBox="1"/>
          <p:nvPr/>
        </p:nvSpPr>
        <p:spPr>
          <a:xfrm>
            <a:off x="5451895" y="2726927"/>
            <a:ext cx="2646704" cy="404461"/>
          </a:xfrm>
          <a:custGeom>
            <a:avLst/>
            <a:gdLst>
              <a:gd name="connsiteX0" fmla="*/ 0 w 2646704"/>
              <a:gd name="connsiteY0" fmla="*/ 0 h 404461"/>
              <a:gd name="connsiteX1" fmla="*/ 502874 w 2646704"/>
              <a:gd name="connsiteY1" fmla="*/ 0 h 404461"/>
              <a:gd name="connsiteX2" fmla="*/ 1058682 w 2646704"/>
              <a:gd name="connsiteY2" fmla="*/ 0 h 404461"/>
              <a:gd name="connsiteX3" fmla="*/ 1588022 w 2646704"/>
              <a:gd name="connsiteY3" fmla="*/ 0 h 404461"/>
              <a:gd name="connsiteX4" fmla="*/ 2143830 w 2646704"/>
              <a:gd name="connsiteY4" fmla="*/ 0 h 404461"/>
              <a:gd name="connsiteX5" fmla="*/ 2646704 w 2646704"/>
              <a:gd name="connsiteY5" fmla="*/ 0 h 404461"/>
              <a:gd name="connsiteX6" fmla="*/ 2646704 w 2646704"/>
              <a:gd name="connsiteY6" fmla="*/ 404461 h 404461"/>
              <a:gd name="connsiteX7" fmla="*/ 2064429 w 2646704"/>
              <a:gd name="connsiteY7" fmla="*/ 404461 h 404461"/>
              <a:gd name="connsiteX8" fmla="*/ 1482154 w 2646704"/>
              <a:gd name="connsiteY8" fmla="*/ 404461 h 404461"/>
              <a:gd name="connsiteX9" fmla="*/ 979280 w 2646704"/>
              <a:gd name="connsiteY9" fmla="*/ 404461 h 404461"/>
              <a:gd name="connsiteX10" fmla="*/ 529341 w 2646704"/>
              <a:gd name="connsiteY10" fmla="*/ 404461 h 404461"/>
              <a:gd name="connsiteX11" fmla="*/ 0 w 2646704"/>
              <a:gd name="connsiteY11" fmla="*/ 404461 h 404461"/>
              <a:gd name="connsiteX12" fmla="*/ 0 w 2646704"/>
              <a:gd name="connsiteY12" fmla="*/ 0 h 4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704" h="404461" extrusionOk="0">
                <a:moveTo>
                  <a:pt x="0" y="0"/>
                </a:moveTo>
                <a:cubicBezTo>
                  <a:pt x="231146" y="-58326"/>
                  <a:pt x="259004" y="60295"/>
                  <a:pt x="502874" y="0"/>
                </a:cubicBezTo>
                <a:cubicBezTo>
                  <a:pt x="746744" y="-60295"/>
                  <a:pt x="883261" y="26917"/>
                  <a:pt x="1058682" y="0"/>
                </a:cubicBezTo>
                <a:cubicBezTo>
                  <a:pt x="1234103" y="-26917"/>
                  <a:pt x="1477081" y="57433"/>
                  <a:pt x="1588022" y="0"/>
                </a:cubicBezTo>
                <a:cubicBezTo>
                  <a:pt x="1698963" y="-57433"/>
                  <a:pt x="1898679" y="11829"/>
                  <a:pt x="2143830" y="0"/>
                </a:cubicBezTo>
                <a:cubicBezTo>
                  <a:pt x="2388981" y="-11829"/>
                  <a:pt x="2432475" y="34677"/>
                  <a:pt x="2646704" y="0"/>
                </a:cubicBezTo>
                <a:cubicBezTo>
                  <a:pt x="2684456" y="115620"/>
                  <a:pt x="2636725" y="243602"/>
                  <a:pt x="2646704" y="404461"/>
                </a:cubicBezTo>
                <a:cubicBezTo>
                  <a:pt x="2502538" y="438477"/>
                  <a:pt x="2211669" y="389796"/>
                  <a:pt x="2064429" y="404461"/>
                </a:cubicBezTo>
                <a:cubicBezTo>
                  <a:pt x="1917190" y="419126"/>
                  <a:pt x="1605268" y="356833"/>
                  <a:pt x="1482154" y="404461"/>
                </a:cubicBezTo>
                <a:cubicBezTo>
                  <a:pt x="1359041" y="452089"/>
                  <a:pt x="1101132" y="368516"/>
                  <a:pt x="979280" y="404461"/>
                </a:cubicBezTo>
                <a:cubicBezTo>
                  <a:pt x="857428" y="440406"/>
                  <a:pt x="622929" y="394784"/>
                  <a:pt x="529341" y="404461"/>
                </a:cubicBezTo>
                <a:cubicBezTo>
                  <a:pt x="435753" y="414138"/>
                  <a:pt x="224901" y="377919"/>
                  <a:pt x="0" y="404461"/>
                </a:cubicBezTo>
                <a:cubicBezTo>
                  <a:pt x="-39787" y="235348"/>
                  <a:pt x="23345" y="12217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794546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9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005138"/>
      </a:dk2>
      <a:lt2>
        <a:srgbClr val="E7E6E6"/>
      </a:lt2>
      <a:accent1>
        <a:srgbClr val="FFC733"/>
      </a:accent1>
      <a:accent2>
        <a:srgbClr val="3333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bd1f7-a2a8-49dd-abab-7ee8146c6af2" xsi:nil="true"/>
    <lcf76f155ced4ddcb4097134ff3c332f xmlns="bd144688-6247-4621-b542-e085c424052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2B41577934F4998EE62E59EF2A575" ma:contentTypeVersion="18" ma:contentTypeDescription="Create a new document." ma:contentTypeScope="" ma:versionID="08ed6abe202d22a7564eaf9401bbbea6">
  <xsd:schema xmlns:xsd="http://www.w3.org/2001/XMLSchema" xmlns:xs="http://www.w3.org/2001/XMLSchema" xmlns:p="http://schemas.microsoft.com/office/2006/metadata/properties" xmlns:ns2="bd144688-6247-4621-b542-e085c4240526" xmlns:ns3="addbd1f7-a2a8-49dd-abab-7ee8146c6af2" targetNamespace="http://schemas.microsoft.com/office/2006/metadata/properties" ma:root="true" ma:fieldsID="54c0121c81c00630fff12fba9229494e" ns2:_="" ns3:_="">
    <xsd:import namespace="bd144688-6247-4621-b542-e085c4240526"/>
    <xsd:import namespace="addbd1f7-a2a8-49dd-abab-7ee8146c6a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44688-6247-4621-b542-e085c4240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bd1f7-a2a8-49dd-abab-7ee8146c6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19e31e-9dbf-42dd-9b81-5a40feeeeda2}" ma:internalName="TaxCatchAll" ma:showField="CatchAllData" ma:web="addbd1f7-a2a8-49dd-abab-7ee8146c6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38F92-D426-4BEE-805A-F80178872645}">
  <ds:schemaRefs>
    <ds:schemaRef ds:uri="http://www.w3.org/XML/1998/namespace"/>
    <ds:schemaRef ds:uri="bd144688-6247-4621-b542-e085c4240526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ddbd1f7-a2a8-49dd-abab-7ee8146c6af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E4B866-3963-435A-98E6-72B22C6A86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2FB56-C8D1-417A-A82B-CCDC8771C3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44688-6247-4621-b542-e085c4240526"/>
    <ds:schemaRef ds:uri="addbd1f7-a2a8-49dd-abab-7ee8146c6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407</Words>
  <Application>Microsoft Office PowerPoint</Application>
  <PresentationFormat>Widescreen</PresentationFormat>
  <Paragraphs>170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Franklin Gothic Book</vt:lpstr>
      <vt:lpstr>Franklin Gothic Medium</vt:lpstr>
      <vt:lpstr>Wingdings</vt:lpstr>
      <vt:lpstr>Office Theme</vt:lpstr>
      <vt:lpstr>Custom Design</vt:lpstr>
      <vt:lpstr>1_Custom Design</vt:lpstr>
      <vt:lpstr>Performing ANOVA in R </vt:lpstr>
      <vt:lpstr>Introduction to ANOVA</vt:lpstr>
      <vt:lpstr>Introduction to ANOVA</vt:lpstr>
      <vt:lpstr>Introduction to ANOVA</vt:lpstr>
      <vt:lpstr>Introduction to ANOVA</vt:lpstr>
      <vt:lpstr>Assumptions of ANOVA</vt:lpstr>
      <vt:lpstr>Assumptions of ANOVA</vt:lpstr>
      <vt:lpstr>Assumptions of ANOVA</vt:lpstr>
      <vt:lpstr>STEP1: Preparing the Data</vt:lpstr>
      <vt:lpstr>STEP1: Preparing the Data</vt:lpstr>
      <vt:lpstr>STEP1: Preparing the Data</vt:lpstr>
      <vt:lpstr>STEP1: Preparing the Data</vt:lpstr>
      <vt:lpstr>STEP2: Performing ANOVA in R</vt:lpstr>
      <vt:lpstr>STEP2: Performing ANOVA in R</vt:lpstr>
      <vt:lpstr>STEP3: Data Interpretation &amp; Validation</vt:lpstr>
      <vt:lpstr>STEP3: Data Interpretation &amp; Validation</vt:lpstr>
      <vt:lpstr>STEP3: Data Interpretation &amp; Validation</vt:lpstr>
      <vt:lpstr>STEP3: Data Interpretation &amp; Validation</vt:lpstr>
      <vt:lpstr>STEP4: Communication &amp; Reporting</vt:lpstr>
      <vt:lpstr>STEP4: Communication &amp; Reporting</vt:lpstr>
      <vt:lpstr>STEP4: Communication &amp; Reporting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Brandt</dc:creator>
  <cp:lastModifiedBy>Yili Lin</cp:lastModifiedBy>
  <cp:revision>4</cp:revision>
  <dcterms:created xsi:type="dcterms:W3CDTF">2024-04-18T20:24:44Z</dcterms:created>
  <dcterms:modified xsi:type="dcterms:W3CDTF">2024-08-31T18:06:26Z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0x01010063BEF54C2EDBAD42ABA6D2B17A8AA352</vt:lpwstr>
  </property>
</Properties>
</file>