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4"/>
  </p:notesMasterIdLst>
  <p:sldIdLst>
    <p:sldId id="260" r:id="rId7"/>
    <p:sldId id="314" r:id="rId8"/>
    <p:sldId id="299" r:id="rId9"/>
    <p:sldId id="306" r:id="rId10"/>
    <p:sldId id="271" r:id="rId11"/>
    <p:sldId id="283" r:id="rId12"/>
    <p:sldId id="291" r:id="rId13"/>
    <p:sldId id="290" r:id="rId14"/>
    <p:sldId id="308" r:id="rId15"/>
    <p:sldId id="315" r:id="rId16"/>
    <p:sldId id="287" r:id="rId17"/>
    <p:sldId id="294" r:id="rId18"/>
    <p:sldId id="312" r:id="rId19"/>
    <p:sldId id="316" r:id="rId20"/>
    <p:sldId id="317" r:id="rId21"/>
    <p:sldId id="318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1805A-F479-4E97-8305-37741AF3A693}" v="67" dt="2024-09-14T01:40:00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/>
    <p:restoredTop sz="96405"/>
  </p:normalViewPr>
  <p:slideViewPr>
    <p:cSldViewPr snapToGrid="0">
      <p:cViewPr varScale="1">
        <p:scale>
          <a:sx n="62" d="100"/>
          <a:sy n="62" d="100"/>
        </p:scale>
        <p:origin x="4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AD82001A-3D6F-4C10-A27F-DFEC26E8EF3B}"/>
    <pc:docChg chg="undo custSel addSld delSld modSld sldOrd">
      <pc:chgData name="Yili Lin" userId="4f5ea914-e9ae-44cc-983b-ec5bd1f2dd00" providerId="ADAL" clId="{AD82001A-3D6F-4C10-A27F-DFEC26E8EF3B}" dt="2024-09-01T17:12:41.252" v="1456"/>
      <pc:docMkLst>
        <pc:docMk/>
      </pc:docMkLst>
      <pc:sldChg chg="modSp del mod">
        <pc:chgData name="Yili Lin" userId="4f5ea914-e9ae-44cc-983b-ec5bd1f2dd00" providerId="ADAL" clId="{AD82001A-3D6F-4C10-A27F-DFEC26E8EF3B}" dt="2024-08-27T20:11:11.735" v="4" actId="2696"/>
        <pc:sldMkLst>
          <pc:docMk/>
          <pc:sldMk cId="1765512352" sldId="256"/>
        </pc:sldMkLst>
        <pc:spChg chg="mod">
          <ac:chgData name="Yili Lin" userId="4f5ea914-e9ae-44cc-983b-ec5bd1f2dd00" providerId="ADAL" clId="{AD82001A-3D6F-4C10-A27F-DFEC26E8EF3B}" dt="2024-08-27T20:10:33.710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">
        <pc:chgData name="Yili Lin" userId="4f5ea914-e9ae-44cc-983b-ec5bd1f2dd00" providerId="ADAL" clId="{AD82001A-3D6F-4C10-A27F-DFEC26E8EF3B}" dt="2024-08-31T17:06:09.092" v="1302" actId="255"/>
        <pc:sldMkLst>
          <pc:docMk/>
          <pc:sldMk cId="3258622965" sldId="257"/>
        </pc:sldMkLst>
        <pc:spChg chg="mod">
          <ac:chgData name="Yili Lin" userId="4f5ea914-e9ae-44cc-983b-ec5bd1f2dd00" providerId="ADAL" clId="{AD82001A-3D6F-4C10-A27F-DFEC26E8EF3B}" dt="2024-08-31T17:06:09.092" v="1302" actId="25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8-27T20:28:21.159" v="98" actId="20577"/>
          <ac:spMkLst>
            <pc:docMk/>
            <pc:sldMk cId="3258622965" sldId="257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AD82001A-3D6F-4C10-A27F-DFEC26E8EF3B}" dt="2024-08-31T16:29:48.377" v="1277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AD82001A-3D6F-4C10-A27F-DFEC26E8EF3B}" dt="2024-08-27T20:12:21.546" v="6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AD82001A-3D6F-4C10-A27F-DFEC26E8EF3B}" dt="2024-08-31T17:13:23.493" v="1371" actId="113"/>
        <pc:sldMkLst>
          <pc:docMk/>
          <pc:sldMk cId="2968628858" sldId="260"/>
        </pc:sldMkLst>
        <pc:spChg chg="mod">
          <ac:chgData name="Yili Lin" userId="4f5ea914-e9ae-44cc-983b-ec5bd1f2dd00" providerId="ADAL" clId="{AD82001A-3D6F-4C10-A27F-DFEC26E8EF3B}" dt="2024-08-31T17:13:23.493" v="1371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">
        <pc:chgData name="Yili Lin" userId="4f5ea914-e9ae-44cc-983b-ec5bd1f2dd00" providerId="ADAL" clId="{AD82001A-3D6F-4C10-A27F-DFEC26E8EF3B}" dt="2024-08-27T20:12:19.321" v="5"/>
        <pc:sldMkLst>
          <pc:docMk/>
          <pc:sldMk cId="871425422" sldId="261"/>
        </pc:sldMkLst>
      </pc:sldChg>
      <pc:sldChg chg="addSp delSp modSp add del mod">
        <pc:chgData name="Yili Lin" userId="4f5ea914-e9ae-44cc-983b-ec5bd1f2dd00" providerId="ADAL" clId="{AD82001A-3D6F-4C10-A27F-DFEC26E8EF3B}" dt="2024-08-27T20:26:59.449" v="76" actId="47"/>
        <pc:sldMkLst>
          <pc:docMk/>
          <pc:sldMk cId="2685510874" sldId="262"/>
        </pc:sldMkLst>
        <pc:spChg chg="del mod">
          <ac:chgData name="Yili Lin" userId="4f5ea914-e9ae-44cc-983b-ec5bd1f2dd00" providerId="ADAL" clId="{AD82001A-3D6F-4C10-A27F-DFEC26E8EF3B}" dt="2024-08-27T20:23:34.662" v="38" actId="12084"/>
          <ac:spMkLst>
            <pc:docMk/>
            <pc:sldMk cId="2685510874" sldId="262"/>
            <ac:spMk id="4" creationId="{CE6DDAFA-E1B1-A3B0-387B-F9BB3446C2A1}"/>
          </ac:spMkLst>
        </pc:spChg>
        <pc:graphicFrameChg chg="add mod">
          <ac:chgData name="Yili Lin" userId="4f5ea914-e9ae-44cc-983b-ec5bd1f2dd00" providerId="ADAL" clId="{AD82001A-3D6F-4C10-A27F-DFEC26E8EF3B}" dt="2024-08-27T20:26:41.284" v="74" actId="1076"/>
          <ac:graphicFrameMkLst>
            <pc:docMk/>
            <pc:sldMk cId="2685510874" sldId="262"/>
            <ac:graphicFrameMk id="3" creationId="{786825D6-C993-3B86-D0E8-92B462F4C6AA}"/>
          </ac:graphicFrameMkLst>
        </pc:graphicFrameChg>
      </pc:sldChg>
      <pc:sldChg chg="addSp delSp modSp add mod">
        <pc:chgData name="Yili Lin" userId="4f5ea914-e9ae-44cc-983b-ec5bd1f2dd00" providerId="ADAL" clId="{AD82001A-3D6F-4C10-A27F-DFEC26E8EF3B}" dt="2024-08-31T17:06:15.768" v="1303" actId="255"/>
        <pc:sldMkLst>
          <pc:docMk/>
          <pc:sldMk cId="2459471052" sldId="263"/>
        </pc:sldMkLst>
        <pc:spChg chg="mod">
          <ac:chgData name="Yili Lin" userId="4f5ea914-e9ae-44cc-983b-ec5bd1f2dd00" providerId="ADAL" clId="{AD82001A-3D6F-4C10-A27F-DFEC26E8EF3B}" dt="2024-08-31T17:06:15.768" v="1303" actId="255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27T20:27:24.919" v="86" actId="478"/>
          <ac:spMkLst>
            <pc:docMk/>
            <pc:sldMk cId="2459471052" sldId="263"/>
            <ac:spMk id="3" creationId="{AB09A425-305D-9C48-41CF-E3A8090BC9FB}"/>
          </ac:spMkLst>
        </pc:spChg>
        <pc:spChg chg="mod">
          <ac:chgData name="Yili Lin" userId="4f5ea914-e9ae-44cc-983b-ec5bd1f2dd00" providerId="ADAL" clId="{AD82001A-3D6F-4C10-A27F-DFEC26E8EF3B}" dt="2024-08-27T20:28:17.512" v="97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modSp add del">
        <pc:chgData name="Yili Lin" userId="4f5ea914-e9ae-44cc-983b-ec5bd1f2dd00" providerId="ADAL" clId="{AD82001A-3D6F-4C10-A27F-DFEC26E8EF3B}" dt="2024-08-27T20:27:00.390" v="77" actId="47"/>
        <pc:sldMkLst>
          <pc:docMk/>
          <pc:sldMk cId="33178990" sldId="264"/>
        </pc:sldMkLst>
        <pc:graphicFrameChg chg="mod">
          <ac:chgData name="Yili Lin" userId="4f5ea914-e9ae-44cc-983b-ec5bd1f2dd00" providerId="ADAL" clId="{AD82001A-3D6F-4C10-A27F-DFEC26E8EF3B}" dt="2024-08-27T20:26:51.154" v="75" actId="478"/>
          <ac:graphicFrameMkLst>
            <pc:docMk/>
            <pc:sldMk cId="33178990" sldId="264"/>
            <ac:graphicFrameMk id="3" creationId="{786825D6-C993-3B86-D0E8-92B462F4C6AA}"/>
          </ac:graphicFrameMkLst>
        </pc:graphicFrameChg>
      </pc:sldChg>
      <pc:sldChg chg="addSp delSp modSp add del mod">
        <pc:chgData name="Yili Lin" userId="4f5ea914-e9ae-44cc-983b-ec5bd1f2dd00" providerId="ADAL" clId="{AD82001A-3D6F-4C10-A27F-DFEC26E8EF3B}" dt="2024-08-30T14:49:35.089" v="395" actId="47"/>
        <pc:sldMkLst>
          <pc:docMk/>
          <pc:sldMk cId="2776893138" sldId="264"/>
        </pc:sldMkLst>
        <pc:spChg chg="add del mod">
          <ac:chgData name="Yili Lin" userId="4f5ea914-e9ae-44cc-983b-ec5bd1f2dd00" providerId="ADAL" clId="{AD82001A-3D6F-4C10-A27F-DFEC26E8EF3B}" dt="2024-08-27T20:28:45.148" v="102" actId="478"/>
          <ac:spMkLst>
            <pc:docMk/>
            <pc:sldMk cId="2776893138" sldId="264"/>
            <ac:spMk id="3" creationId="{ECC99245-E8EA-C63C-E174-7B86250BD398}"/>
          </ac:spMkLst>
        </pc:spChg>
        <pc:spChg chg="mod">
          <ac:chgData name="Yili Lin" userId="4f5ea914-e9ae-44cc-983b-ec5bd1f2dd00" providerId="ADAL" clId="{AD82001A-3D6F-4C10-A27F-DFEC26E8EF3B}" dt="2024-08-30T14:49:08.649" v="391"/>
          <ac:spMkLst>
            <pc:docMk/>
            <pc:sldMk cId="2776893138" sldId="264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27T20:28:59.294" v="105" actId="478"/>
          <ac:spMkLst>
            <pc:docMk/>
            <pc:sldMk cId="2776893138" sldId="264"/>
            <ac:spMk id="5" creationId="{DEAEC6C8-A721-1988-8BBB-384B7B64BA08}"/>
          </ac:spMkLst>
        </pc:spChg>
        <pc:spChg chg="add del mod">
          <ac:chgData name="Yili Lin" userId="4f5ea914-e9ae-44cc-983b-ec5bd1f2dd00" providerId="ADAL" clId="{AD82001A-3D6F-4C10-A27F-DFEC26E8EF3B}" dt="2024-08-27T20:33:10.799" v="152" actId="478"/>
          <ac:spMkLst>
            <pc:docMk/>
            <pc:sldMk cId="2776893138" sldId="264"/>
            <ac:spMk id="6" creationId="{3A7B1CFF-11AC-2857-B9F3-965677D98C23}"/>
          </ac:spMkLst>
        </pc:spChg>
        <pc:spChg chg="add mod">
          <ac:chgData name="Yili Lin" userId="4f5ea914-e9ae-44cc-983b-ec5bd1f2dd00" providerId="ADAL" clId="{AD82001A-3D6F-4C10-A27F-DFEC26E8EF3B}" dt="2024-08-28T16:05:56.921" v="298" actId="5793"/>
          <ac:spMkLst>
            <pc:docMk/>
            <pc:sldMk cId="2776893138" sldId="264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675" v="78" actId="47"/>
        <pc:sldMkLst>
          <pc:docMk/>
          <pc:sldMk cId="4032512137" sldId="265"/>
        </pc:sldMkLst>
      </pc:sldChg>
      <pc:sldChg chg="modSp add del mod ord">
        <pc:chgData name="Yili Lin" userId="4f5ea914-e9ae-44cc-983b-ec5bd1f2dd00" providerId="ADAL" clId="{AD82001A-3D6F-4C10-A27F-DFEC26E8EF3B}" dt="2024-08-30T14:49:33.476" v="394" actId="47"/>
        <pc:sldMkLst>
          <pc:docMk/>
          <pc:sldMk cId="4148680518" sldId="265"/>
        </pc:sldMkLst>
        <pc:spChg chg="mod">
          <ac:chgData name="Yili Lin" userId="4f5ea914-e9ae-44cc-983b-ec5bd1f2dd00" providerId="ADAL" clId="{AD82001A-3D6F-4C10-A27F-DFEC26E8EF3B}" dt="2024-08-28T16:06:04.768" v="300" actId="5793"/>
          <ac:spMkLst>
            <pc:docMk/>
            <pc:sldMk cId="4148680518" sldId="265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903" v="79" actId="47"/>
        <pc:sldMkLst>
          <pc:docMk/>
          <pc:sldMk cId="3944998700" sldId="266"/>
        </pc:sldMkLst>
      </pc:sldChg>
      <pc:sldChg chg="modSp add del mod">
        <pc:chgData name="Yili Lin" userId="4f5ea914-e9ae-44cc-983b-ec5bd1f2dd00" providerId="ADAL" clId="{AD82001A-3D6F-4C10-A27F-DFEC26E8EF3B}" dt="2024-08-30T20:10:01.465" v="886" actId="47"/>
        <pc:sldMkLst>
          <pc:docMk/>
          <pc:sldMk cId="4033501642" sldId="266"/>
        </pc:sldMkLst>
        <pc:spChg chg="mod">
          <ac:chgData name="Yili Lin" userId="4f5ea914-e9ae-44cc-983b-ec5bd1f2dd00" providerId="ADAL" clId="{AD82001A-3D6F-4C10-A27F-DFEC26E8EF3B}" dt="2024-08-30T14:49:17.265" v="392"/>
          <ac:spMkLst>
            <pc:docMk/>
            <pc:sldMk cId="4033501642" sldId="266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30T14:49:52.684" v="447" actId="20577"/>
          <ac:spMkLst>
            <pc:docMk/>
            <pc:sldMk cId="4033501642" sldId="266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28T19:59:20.447" v="301" actId="47"/>
        <pc:sldMkLst>
          <pc:docMk/>
          <pc:sldMk cId="3089095807" sldId="267"/>
        </pc:sldMkLst>
        <pc:spChg chg="mod">
          <ac:chgData name="Yili Lin" userId="4f5ea914-e9ae-44cc-983b-ec5bd1f2dd00" providerId="ADAL" clId="{AD82001A-3D6F-4C10-A27F-DFEC26E8EF3B}" dt="2024-08-27T20:43:09.870" v="183"/>
          <ac:spMkLst>
            <pc:docMk/>
            <pc:sldMk cId="3089095807" sldId="267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27T20:48:22.274" v="245" actId="5793"/>
          <ac:spMkLst>
            <pc:docMk/>
            <pc:sldMk cId="3089095807" sldId="267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148" v="80" actId="47"/>
        <pc:sldMkLst>
          <pc:docMk/>
          <pc:sldMk cId="4206058964" sldId="267"/>
        </pc:sldMkLst>
      </pc:sldChg>
      <pc:sldChg chg="add del">
        <pc:chgData name="Yili Lin" userId="4f5ea914-e9ae-44cc-983b-ec5bd1f2dd00" providerId="ADAL" clId="{AD82001A-3D6F-4C10-A27F-DFEC26E8EF3B}" dt="2024-08-27T20:27:01.403" v="81" actId="47"/>
        <pc:sldMkLst>
          <pc:docMk/>
          <pc:sldMk cId="73895212" sldId="268"/>
        </pc:sldMkLst>
      </pc:sldChg>
      <pc:sldChg chg="add del">
        <pc:chgData name="Yili Lin" userId="4f5ea914-e9ae-44cc-983b-ec5bd1f2dd00" providerId="ADAL" clId="{AD82001A-3D6F-4C10-A27F-DFEC26E8EF3B}" dt="2024-08-28T19:59:21.454" v="303" actId="47"/>
        <pc:sldMkLst>
          <pc:docMk/>
          <pc:sldMk cId="3751997478" sldId="268"/>
        </pc:sldMkLst>
      </pc:sldChg>
      <pc:sldChg chg="modSp add del mod">
        <pc:chgData name="Yili Lin" userId="4f5ea914-e9ae-44cc-983b-ec5bd1f2dd00" providerId="ADAL" clId="{AD82001A-3D6F-4C10-A27F-DFEC26E8EF3B}" dt="2024-08-28T19:59:21.073" v="302" actId="47"/>
        <pc:sldMkLst>
          <pc:docMk/>
          <pc:sldMk cId="1072001930" sldId="269"/>
        </pc:sldMkLst>
        <pc:spChg chg="mod">
          <ac:chgData name="Yili Lin" userId="4f5ea914-e9ae-44cc-983b-ec5bd1f2dd00" providerId="ADAL" clId="{AD82001A-3D6F-4C10-A27F-DFEC26E8EF3B}" dt="2024-08-27T20:48:31.442" v="248" actId="5793"/>
          <ac:spMkLst>
            <pc:docMk/>
            <pc:sldMk cId="1072001930" sldId="269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636" v="82" actId="47"/>
        <pc:sldMkLst>
          <pc:docMk/>
          <pc:sldMk cId="3933976620" sldId="269"/>
        </pc:sldMkLst>
      </pc:sldChg>
      <pc:sldChg chg="add del">
        <pc:chgData name="Yili Lin" userId="4f5ea914-e9ae-44cc-983b-ec5bd1f2dd00" providerId="ADAL" clId="{AD82001A-3D6F-4C10-A27F-DFEC26E8EF3B}" dt="2024-08-27T20:27:01.887" v="83" actId="47"/>
        <pc:sldMkLst>
          <pc:docMk/>
          <pc:sldMk cId="963387864" sldId="270"/>
        </pc:sldMkLst>
      </pc:sldChg>
      <pc:sldChg chg="delSp modSp add del mod">
        <pc:chgData name="Yili Lin" userId="4f5ea914-e9ae-44cc-983b-ec5bd1f2dd00" providerId="ADAL" clId="{AD82001A-3D6F-4C10-A27F-DFEC26E8EF3B}" dt="2024-08-30T15:00:56.627" v="583" actId="47"/>
        <pc:sldMkLst>
          <pc:docMk/>
          <pc:sldMk cId="4290177150" sldId="270"/>
        </pc:sldMkLst>
        <pc:spChg chg="mod">
          <ac:chgData name="Yili Lin" userId="4f5ea914-e9ae-44cc-983b-ec5bd1f2dd00" providerId="ADAL" clId="{AD82001A-3D6F-4C10-A27F-DFEC26E8EF3B}" dt="2024-08-30T15:00:42.045" v="581" actId="20577"/>
          <ac:spMkLst>
            <pc:docMk/>
            <pc:sldMk cId="4290177150" sldId="27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28T20:05:05.162" v="390" actId="20577"/>
          <ac:spMkLst>
            <pc:docMk/>
            <pc:sldMk cId="4290177150" sldId="270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27T21:08:12.404" v="296" actId="478"/>
          <ac:spMkLst>
            <pc:docMk/>
            <pc:sldMk cId="4290177150" sldId="270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7:07:38.496" v="1329" actId="255"/>
        <pc:sldMkLst>
          <pc:docMk/>
          <pc:sldMk cId="689097931" sldId="271"/>
        </pc:sldMkLst>
        <pc:spChg chg="mod">
          <ac:chgData name="Yili Lin" userId="4f5ea914-e9ae-44cc-983b-ec5bd1f2dd00" providerId="ADAL" clId="{AD82001A-3D6F-4C10-A27F-DFEC26E8EF3B}" dt="2024-08-31T17:07:38.496" v="1329" actId="255"/>
          <ac:spMkLst>
            <pc:docMk/>
            <pc:sldMk cId="689097931" sldId="27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9.558" v="1134" actId="20577"/>
          <ac:spMkLst>
            <pc:docMk/>
            <pc:sldMk cId="689097931" sldId="271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7:45.219" v="870" actId="478"/>
          <ac:spMkLst>
            <pc:docMk/>
            <pc:sldMk cId="689097931" sldId="271"/>
            <ac:spMk id="6" creationId="{F28766AF-F115-471E-D46B-F9DD2C9DF20C}"/>
          </ac:spMkLst>
        </pc:spChg>
        <pc:spChg chg="del">
          <ac:chgData name="Yili Lin" userId="4f5ea914-e9ae-44cc-983b-ec5bd1f2dd00" providerId="ADAL" clId="{AD82001A-3D6F-4C10-A27F-DFEC26E8EF3B}" dt="2024-08-30T14:56:44.448" v="535" actId="478"/>
          <ac:spMkLst>
            <pc:docMk/>
            <pc:sldMk cId="689097931" sldId="271"/>
            <ac:spMk id="10" creationId="{DED012A8-AF18-1C83-483A-1B9E12E6455C}"/>
          </ac:spMkLst>
        </pc:spChg>
        <pc:spChg chg="add mod">
          <ac:chgData name="Yili Lin" userId="4f5ea914-e9ae-44cc-983b-ec5bd1f2dd00" providerId="ADAL" clId="{AD82001A-3D6F-4C10-A27F-DFEC26E8EF3B}" dt="2024-08-30T18:57:59.008" v="874" actId="1076"/>
          <ac:spMkLst>
            <pc:docMk/>
            <pc:sldMk cId="689097931" sldId="271"/>
            <ac:spMk id="13" creationId="{F43052B5-1048-4F78-70B8-BB99E76766CF}"/>
          </ac:spMkLst>
        </pc:spChg>
        <pc:picChg chg="add del mod ord">
          <ac:chgData name="Yili Lin" userId="4f5ea914-e9ae-44cc-983b-ec5bd1f2dd00" providerId="ADAL" clId="{AD82001A-3D6F-4C10-A27F-DFEC26E8EF3B}" dt="2024-08-30T15:46:58.331" v="626" actId="478"/>
          <ac:picMkLst>
            <pc:docMk/>
            <pc:sldMk cId="689097931" sldId="271"/>
            <ac:picMk id="5" creationId="{44CBF450-E4D7-FB0E-1BBC-F5D1977BB492}"/>
          </ac:picMkLst>
        </pc:picChg>
        <pc:picChg chg="add mod ord">
          <ac:chgData name="Yili Lin" userId="4f5ea914-e9ae-44cc-983b-ec5bd1f2dd00" providerId="ADAL" clId="{AD82001A-3D6F-4C10-A27F-DFEC26E8EF3B}" dt="2024-08-30T15:47:57.493" v="633" actId="167"/>
          <ac:picMkLst>
            <pc:docMk/>
            <pc:sldMk cId="689097931" sldId="271"/>
            <ac:picMk id="12" creationId="{E42ADA4D-0E98-A573-1C01-00E5302E7912}"/>
          </ac:picMkLst>
        </pc:picChg>
      </pc:sldChg>
      <pc:sldChg chg="add del">
        <pc:chgData name="Yili Lin" userId="4f5ea914-e9ae-44cc-983b-ec5bd1f2dd00" providerId="ADAL" clId="{AD82001A-3D6F-4C10-A27F-DFEC26E8EF3B}" dt="2024-08-30T16:25:18.601" v="740" actId="47"/>
        <pc:sldMkLst>
          <pc:docMk/>
          <pc:sldMk cId="3390137905" sldId="272"/>
        </pc:sldMkLst>
      </pc:sldChg>
      <pc:sldChg chg="modSp add mod">
        <pc:chgData name="Yili Lin" userId="4f5ea914-e9ae-44cc-983b-ec5bd1f2dd00" providerId="ADAL" clId="{AD82001A-3D6F-4C10-A27F-DFEC26E8EF3B}" dt="2024-08-31T18:03:11.934" v="1375" actId="14100"/>
        <pc:sldMkLst>
          <pc:docMk/>
          <pc:sldMk cId="3016864912" sldId="273"/>
        </pc:sldMkLst>
        <pc:spChg chg="mod">
          <ac:chgData name="Yili Lin" userId="4f5ea914-e9ae-44cc-983b-ec5bd1f2dd00" providerId="ADAL" clId="{AD82001A-3D6F-4C10-A27F-DFEC26E8EF3B}" dt="2024-08-31T17:07:09.351" v="1325" actId="255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8:03:11.934" v="1375" actId="14100"/>
          <ac:spMkLst>
            <pc:docMk/>
            <pc:sldMk cId="3016864912" sldId="273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30T20:09:56.531" v="885" actId="2696"/>
        <pc:sldMkLst>
          <pc:docMk/>
          <pc:sldMk cId="312569169" sldId="274"/>
        </pc:sldMkLst>
      </pc:sldChg>
      <pc:sldChg chg="delSp modSp add mod">
        <pc:chgData name="Yili Lin" userId="4f5ea914-e9ae-44cc-983b-ec5bd1f2dd00" providerId="ADAL" clId="{AD82001A-3D6F-4C10-A27F-DFEC26E8EF3B}" dt="2024-09-01T16:11:59.854" v="1452" actId="20577"/>
        <pc:sldMkLst>
          <pc:docMk/>
          <pc:sldMk cId="3212092856" sldId="275"/>
        </pc:sldMkLst>
        <pc:spChg chg="mod">
          <ac:chgData name="Yili Lin" userId="4f5ea914-e9ae-44cc-983b-ec5bd1f2dd00" providerId="ADAL" clId="{AD82001A-3D6F-4C10-A27F-DFEC26E8EF3B}" dt="2024-09-01T16:11:59.854" v="1452" actId="20577"/>
          <ac:spMkLst>
            <pc:docMk/>
            <pc:sldMk cId="3212092856" sldId="27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0T14:54:54.799" v="529" actId="20577"/>
          <ac:spMkLst>
            <pc:docMk/>
            <pc:sldMk cId="3212092856" sldId="27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4:53:57.682" v="489" actId="478"/>
          <ac:spMkLst>
            <pc:docMk/>
            <pc:sldMk cId="3212092856" sldId="275"/>
            <ac:spMk id="10" creationId="{DED012A8-AF18-1C83-483A-1B9E12E6455C}"/>
          </ac:spMkLst>
        </pc:spChg>
      </pc:sldChg>
      <pc:sldChg chg="modSp add mod">
        <pc:chgData name="Yili Lin" userId="4f5ea914-e9ae-44cc-983b-ec5bd1f2dd00" providerId="ADAL" clId="{AD82001A-3D6F-4C10-A27F-DFEC26E8EF3B}" dt="2024-09-01T16:12:10.859" v="1453"/>
        <pc:sldMkLst>
          <pc:docMk/>
          <pc:sldMk cId="1585919905" sldId="276"/>
        </pc:sldMkLst>
        <pc:spChg chg="mod">
          <ac:chgData name="Yili Lin" userId="4f5ea914-e9ae-44cc-983b-ec5bd1f2dd00" providerId="ADAL" clId="{AD82001A-3D6F-4C10-A27F-DFEC26E8EF3B}" dt="2024-09-01T16:12:10.859" v="1453"/>
          <ac:spMkLst>
            <pc:docMk/>
            <pc:sldMk cId="1585919905" sldId="27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0:44.744" v="1360" actId="14100"/>
          <ac:spMkLst>
            <pc:docMk/>
            <pc:sldMk cId="1585919905" sldId="27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9-01T16:12:18.968" v="1454"/>
        <pc:sldMkLst>
          <pc:docMk/>
          <pc:sldMk cId="3617918176" sldId="277"/>
        </pc:sldMkLst>
        <pc:spChg chg="mod">
          <ac:chgData name="Yili Lin" userId="4f5ea914-e9ae-44cc-983b-ec5bd1f2dd00" providerId="ADAL" clId="{AD82001A-3D6F-4C10-A27F-DFEC26E8EF3B}" dt="2024-09-01T16:12:18.968" v="1454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3:30.896" v="1372" actId="14100"/>
          <ac:spMkLst>
            <pc:docMk/>
            <pc:sldMk cId="3617918176" sldId="277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8-30T16:22:44.608" v="684" actId="47"/>
        <pc:sldMkLst>
          <pc:docMk/>
          <pc:sldMk cId="1656937636" sldId="278"/>
        </pc:sldMkLst>
      </pc:sldChg>
      <pc:sldChg chg="addSp delSp modSp add mod ord">
        <pc:chgData name="Yili Lin" userId="4f5ea914-e9ae-44cc-983b-ec5bd1f2dd00" providerId="ADAL" clId="{AD82001A-3D6F-4C10-A27F-DFEC26E8EF3B}" dt="2024-08-31T17:08:07.709" v="1333" actId="255"/>
        <pc:sldMkLst>
          <pc:docMk/>
          <pc:sldMk cId="617468207" sldId="279"/>
        </pc:sldMkLst>
        <pc:spChg chg="mod">
          <ac:chgData name="Yili Lin" userId="4f5ea914-e9ae-44cc-983b-ec5bd1f2dd00" providerId="ADAL" clId="{AD82001A-3D6F-4C10-A27F-DFEC26E8EF3B}" dt="2024-08-31T17:08:07.709" v="1333" actId="255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17.185" v="1169" actId="25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2:23.133" v="819" actId="478"/>
          <ac:spMkLst>
            <pc:docMk/>
            <pc:sldMk cId="617468207" sldId="279"/>
            <ac:spMk id="6" creationId="{CFDC7979-5B09-D9A9-536B-E264E589D9DE}"/>
          </ac:spMkLst>
        </pc:spChg>
        <pc:spChg chg="add del mod">
          <ac:chgData name="Yili Lin" userId="4f5ea914-e9ae-44cc-983b-ec5bd1f2dd00" providerId="ADAL" clId="{AD82001A-3D6F-4C10-A27F-DFEC26E8EF3B}" dt="2024-08-30T18:36:58.949" v="773" actId="478"/>
          <ac:spMkLst>
            <pc:docMk/>
            <pc:sldMk cId="617468207" sldId="279"/>
            <ac:spMk id="12" creationId="{B46FD557-1E22-FCC7-F1C3-235A92312C2E}"/>
          </ac:spMkLst>
        </pc:spChg>
        <pc:spChg chg="add del mod">
          <ac:chgData name="Yili Lin" userId="4f5ea914-e9ae-44cc-983b-ec5bd1f2dd00" providerId="ADAL" clId="{AD82001A-3D6F-4C10-A27F-DFEC26E8EF3B}" dt="2024-08-30T18:52:21.502" v="818" actId="478"/>
          <ac:spMkLst>
            <pc:docMk/>
            <pc:sldMk cId="617468207" sldId="279"/>
            <ac:spMk id="13" creationId="{139EE37D-242F-B0A7-777B-42B1825F7E28}"/>
          </ac:spMkLst>
        </pc:spChg>
        <pc:spChg chg="add mod">
          <ac:chgData name="Yili Lin" userId="4f5ea914-e9ae-44cc-983b-ec5bd1f2dd00" providerId="ADAL" clId="{AD82001A-3D6F-4C10-A27F-DFEC26E8EF3B}" dt="2024-08-30T18:55:13.988" v="847" actId="1582"/>
          <ac:spMkLst>
            <pc:docMk/>
            <pc:sldMk cId="617468207" sldId="279"/>
            <ac:spMk id="14" creationId="{F8C76F0C-80EF-1770-46F5-4D1B21434098}"/>
          </ac:spMkLst>
        </pc:spChg>
        <pc:spChg chg="add mod">
          <ac:chgData name="Yili Lin" userId="4f5ea914-e9ae-44cc-983b-ec5bd1f2dd00" providerId="ADAL" clId="{AD82001A-3D6F-4C10-A27F-DFEC26E8EF3B}" dt="2024-08-30T18:55:29.297" v="848" actId="1582"/>
          <ac:spMkLst>
            <pc:docMk/>
            <pc:sldMk cId="617468207" sldId="279"/>
            <ac:spMk id="15" creationId="{7416C76F-C508-FDC8-8E05-758B533B7FEB}"/>
          </ac:spMkLst>
        </pc:spChg>
        <pc:picChg chg="add del mod">
          <ac:chgData name="Yili Lin" userId="4f5ea914-e9ae-44cc-983b-ec5bd1f2dd00" providerId="ADAL" clId="{AD82001A-3D6F-4C10-A27F-DFEC26E8EF3B}" dt="2024-08-30T18:36:13.168" v="764" actId="478"/>
          <ac:picMkLst>
            <pc:docMk/>
            <pc:sldMk cId="617468207" sldId="279"/>
            <ac:picMk id="5" creationId="{5B76B449-D425-8A19-9138-C9E3E3D6248D}"/>
          </ac:picMkLst>
        </pc:picChg>
        <pc:picChg chg="add mod ord">
          <ac:chgData name="Yili Lin" userId="4f5ea914-e9ae-44cc-983b-ec5bd1f2dd00" providerId="ADAL" clId="{AD82001A-3D6F-4C10-A27F-DFEC26E8EF3B}" dt="2024-08-30T18:36:33.580" v="769" actId="167"/>
          <ac:picMkLst>
            <pc:docMk/>
            <pc:sldMk cId="617468207" sldId="279"/>
            <ac:picMk id="11" creationId="{F4386560-E239-F693-8A57-BBCD567B0A95}"/>
          </ac:picMkLst>
        </pc:picChg>
      </pc:sldChg>
      <pc:sldChg chg="add del">
        <pc:chgData name="Yili Lin" userId="4f5ea914-e9ae-44cc-983b-ec5bd1f2dd00" providerId="ADAL" clId="{AD82001A-3D6F-4C10-A27F-DFEC26E8EF3B}" dt="2024-08-30T16:22:50.022" v="685" actId="47"/>
        <pc:sldMkLst>
          <pc:docMk/>
          <pc:sldMk cId="1343954766" sldId="280"/>
        </pc:sldMkLst>
      </pc:sldChg>
      <pc:sldChg chg="add del">
        <pc:chgData name="Yili Lin" userId="4f5ea914-e9ae-44cc-983b-ec5bd1f2dd00" providerId="ADAL" clId="{AD82001A-3D6F-4C10-A27F-DFEC26E8EF3B}" dt="2024-08-30T16:22:51.246" v="686" actId="47"/>
        <pc:sldMkLst>
          <pc:docMk/>
          <pc:sldMk cId="288246072" sldId="281"/>
        </pc:sldMkLst>
      </pc:sldChg>
      <pc:sldChg chg="addSp delSp modSp add del mod">
        <pc:chgData name="Yili Lin" userId="4f5ea914-e9ae-44cc-983b-ec5bd1f2dd00" providerId="ADAL" clId="{AD82001A-3D6F-4C10-A27F-DFEC26E8EF3B}" dt="2024-08-31T14:55:46.113" v="1001" actId="47"/>
        <pc:sldMkLst>
          <pc:docMk/>
          <pc:sldMk cId="1741084333" sldId="282"/>
        </pc:sldMkLst>
        <pc:spChg chg="mod">
          <ac:chgData name="Yili Lin" userId="4f5ea914-e9ae-44cc-983b-ec5bd1f2dd00" providerId="ADAL" clId="{AD82001A-3D6F-4C10-A27F-DFEC26E8EF3B}" dt="2024-08-31T14:49:51.439" v="938"/>
          <ac:spMkLst>
            <pc:docMk/>
            <pc:sldMk cId="1741084333" sldId="282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0T18:56:16.503" v="851" actId="478"/>
          <ac:spMkLst>
            <pc:docMk/>
            <pc:sldMk cId="1741084333" sldId="282"/>
            <ac:spMk id="6" creationId="{C9A7C474-8B55-D625-F02B-CF4421C7B7A1}"/>
          </ac:spMkLst>
        </pc:spChg>
        <pc:spChg chg="add del mod">
          <ac:chgData name="Yili Lin" userId="4f5ea914-e9ae-44cc-983b-ec5bd1f2dd00" providerId="ADAL" clId="{AD82001A-3D6F-4C10-A27F-DFEC26E8EF3B}" dt="2024-08-30T18:56:18.153" v="852" actId="478"/>
          <ac:spMkLst>
            <pc:docMk/>
            <pc:sldMk cId="1741084333" sldId="282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0T16:23:37.701" v="697" actId="20577"/>
          <ac:spMkLst>
            <pc:docMk/>
            <pc:sldMk cId="1741084333" sldId="282"/>
            <ac:spMk id="11" creationId="{C31F165C-0D02-7585-BE70-E5A96C76493F}"/>
          </ac:spMkLst>
        </pc:spChg>
        <pc:spChg chg="add mod">
          <ac:chgData name="Yili Lin" userId="4f5ea914-e9ae-44cc-983b-ec5bd1f2dd00" providerId="ADAL" clId="{AD82001A-3D6F-4C10-A27F-DFEC26E8EF3B}" dt="2024-08-30T18:56:58.942" v="862" actId="1076"/>
          <ac:spMkLst>
            <pc:docMk/>
            <pc:sldMk cId="1741084333" sldId="282"/>
            <ac:spMk id="12" creationId="{89EC31FE-34E4-2C5A-C8DB-3A06D54FA150}"/>
          </ac:spMkLst>
        </pc:spChg>
        <pc:spChg chg="add mod">
          <ac:chgData name="Yili Lin" userId="4f5ea914-e9ae-44cc-983b-ec5bd1f2dd00" providerId="ADAL" clId="{AD82001A-3D6F-4C10-A27F-DFEC26E8EF3B}" dt="2024-08-30T18:56:36.841" v="858" actId="14100"/>
          <ac:spMkLst>
            <pc:docMk/>
            <pc:sldMk cId="1741084333" sldId="282"/>
            <ac:spMk id="13" creationId="{817BC9AB-2149-0F80-4F08-AD1923DAEB11}"/>
          </ac:spMkLst>
        </pc:spChg>
        <pc:picChg chg="add mod ord">
          <ac:chgData name="Yili Lin" userId="4f5ea914-e9ae-44cc-983b-ec5bd1f2dd00" providerId="ADAL" clId="{AD82001A-3D6F-4C10-A27F-DFEC26E8EF3B}" dt="2024-08-30T15:49:46.447" v="644" actId="167"/>
          <ac:picMkLst>
            <pc:docMk/>
            <pc:sldMk cId="1741084333" sldId="282"/>
            <ac:picMk id="5" creationId="{DC18E2E4-63FC-5A61-8BDB-B98E18F308AD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7:07:45.927" v="1330" actId="255"/>
        <pc:sldMkLst>
          <pc:docMk/>
          <pc:sldMk cId="3215330886" sldId="283"/>
        </pc:sldMkLst>
        <pc:spChg chg="mod">
          <ac:chgData name="Yili Lin" userId="4f5ea914-e9ae-44cc-983b-ec5bd1f2dd00" providerId="ADAL" clId="{AD82001A-3D6F-4C10-A27F-DFEC26E8EF3B}" dt="2024-08-31T17:07:45.927" v="1330" actId="255"/>
          <ac:spMkLst>
            <pc:docMk/>
            <pc:sldMk cId="3215330886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0.340" v="1129" actId="20577"/>
          <ac:spMkLst>
            <pc:docMk/>
            <pc:sldMk cId="3215330886" sldId="283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5:11:48.372" v="625" actId="478"/>
          <ac:spMkLst>
            <pc:docMk/>
            <pc:sldMk cId="3215330886" sldId="283"/>
            <ac:spMk id="6" creationId="{322BE675-3437-F3BD-D2A9-35CA21713EFF}"/>
          </ac:spMkLst>
        </pc:spChg>
        <pc:spChg chg="add del mod">
          <ac:chgData name="Yili Lin" userId="4f5ea914-e9ae-44cc-983b-ec5bd1f2dd00" providerId="ADAL" clId="{AD82001A-3D6F-4C10-A27F-DFEC26E8EF3B}" dt="2024-08-30T18:57:06.402" v="863" actId="478"/>
          <ac:spMkLst>
            <pc:docMk/>
            <pc:sldMk cId="3215330886" sldId="283"/>
            <ac:spMk id="10" creationId="{73242BDB-07AA-5148-705C-4CC8B40CB0B1}"/>
          </ac:spMkLst>
        </pc:spChg>
        <pc:spChg chg="add mod">
          <ac:chgData name="Yili Lin" userId="4f5ea914-e9ae-44cc-983b-ec5bd1f2dd00" providerId="ADAL" clId="{AD82001A-3D6F-4C10-A27F-DFEC26E8EF3B}" dt="2024-08-30T18:57:34.757" v="869" actId="1076"/>
          <ac:spMkLst>
            <pc:docMk/>
            <pc:sldMk cId="3215330886" sldId="283"/>
            <ac:spMk id="13" creationId="{5F84A7F1-BBD0-66B6-48E5-51A228C8B00D}"/>
          </ac:spMkLst>
        </pc:spChg>
        <pc:picChg chg="add del mod ord">
          <ac:chgData name="Yili Lin" userId="4f5ea914-e9ae-44cc-983b-ec5bd1f2dd00" providerId="ADAL" clId="{AD82001A-3D6F-4C10-A27F-DFEC26E8EF3B}" dt="2024-08-30T15:47:03.805" v="629" actId="478"/>
          <ac:picMkLst>
            <pc:docMk/>
            <pc:sldMk cId="3215330886" sldId="283"/>
            <ac:picMk id="5" creationId="{CE76F31D-54E5-2F9A-1F18-6F57ED98D886}"/>
          </ac:picMkLst>
        </pc:picChg>
        <pc:picChg chg="add mod ord">
          <ac:chgData name="Yili Lin" userId="4f5ea914-e9ae-44cc-983b-ec5bd1f2dd00" providerId="ADAL" clId="{AD82001A-3D6F-4C10-A27F-DFEC26E8EF3B}" dt="2024-08-30T18:57:22.849" v="866" actId="1076"/>
          <ac:picMkLst>
            <pc:docMk/>
            <pc:sldMk cId="3215330886" sldId="283"/>
            <ac:picMk id="12" creationId="{D32BDB5C-D8CF-4878-B060-8A32BD150CC3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5:24:30.193" v="1121" actId="47"/>
        <pc:sldMkLst>
          <pc:docMk/>
          <pc:sldMk cId="841187811" sldId="284"/>
        </pc:sldMkLst>
        <pc:spChg chg="mod">
          <ac:chgData name="Yili Lin" userId="4f5ea914-e9ae-44cc-983b-ec5bd1f2dd00" providerId="ADAL" clId="{AD82001A-3D6F-4C10-A27F-DFEC26E8EF3B}" dt="2024-08-31T15:06:58.710" v="1079"/>
          <ac:spMkLst>
            <pc:docMk/>
            <pc:sldMk cId="841187811" sldId="284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03:09.033" v="1074"/>
          <ac:spMkLst>
            <pc:docMk/>
            <pc:sldMk cId="841187811" sldId="284"/>
            <ac:spMk id="4" creationId="{CE6DDAFA-E1B1-A3B0-387B-F9BB3446C2A1}"/>
          </ac:spMkLst>
        </pc:spChg>
        <pc:spChg chg="del mod">
          <ac:chgData name="Yili Lin" userId="4f5ea914-e9ae-44cc-983b-ec5bd1f2dd00" providerId="ADAL" clId="{AD82001A-3D6F-4C10-A27F-DFEC26E8EF3B}" dt="2024-08-30T18:53:41.575" v="827" actId="478"/>
          <ac:spMkLst>
            <pc:docMk/>
            <pc:sldMk cId="841187811" sldId="284"/>
            <ac:spMk id="6" creationId="{C9A7C474-8B55-D625-F02B-CF4421C7B7A1}"/>
          </ac:spMkLst>
        </pc:spChg>
        <pc:spChg chg="del mod">
          <ac:chgData name="Yili Lin" userId="4f5ea914-e9ae-44cc-983b-ec5bd1f2dd00" providerId="ADAL" clId="{AD82001A-3D6F-4C10-A27F-DFEC26E8EF3B}" dt="2024-08-30T18:53:44.536" v="829" actId="478"/>
          <ac:spMkLst>
            <pc:docMk/>
            <pc:sldMk cId="841187811" sldId="284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1T15:07:07.916" v="1080" actId="1076"/>
          <ac:spMkLst>
            <pc:docMk/>
            <pc:sldMk cId="841187811" sldId="284"/>
            <ac:spMk id="12" creationId="{EF343042-015F-86E4-5548-6D408F2C339A}"/>
          </ac:spMkLst>
        </pc:spChg>
        <pc:spChg chg="add mod">
          <ac:chgData name="Yili Lin" userId="4f5ea914-e9ae-44cc-983b-ec5bd1f2dd00" providerId="ADAL" clId="{AD82001A-3D6F-4C10-A27F-DFEC26E8EF3B}" dt="2024-08-30T18:54:55.572" v="843" actId="208"/>
          <ac:spMkLst>
            <pc:docMk/>
            <pc:sldMk cId="841187811" sldId="284"/>
            <ac:spMk id="13" creationId="{115FFCD0-B80F-BE4A-A937-9872C58C5372}"/>
          </ac:spMkLst>
        </pc:spChg>
        <pc:spChg chg="add mod">
          <ac:chgData name="Yili Lin" userId="4f5ea914-e9ae-44cc-983b-ec5bd1f2dd00" providerId="ADAL" clId="{AD82001A-3D6F-4C10-A27F-DFEC26E8EF3B}" dt="2024-08-30T18:54:16.997" v="834" actId="1582"/>
          <ac:spMkLst>
            <pc:docMk/>
            <pc:sldMk cId="841187811" sldId="284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0T16:15:38.439" v="651" actId="478"/>
          <ac:picMkLst>
            <pc:docMk/>
            <pc:sldMk cId="841187811" sldId="284"/>
            <ac:picMk id="5" creationId="{DC18E2E4-63FC-5A61-8BDB-B98E18F308AD}"/>
          </ac:picMkLst>
        </pc:picChg>
        <pc:picChg chg="add mod ord">
          <ac:chgData name="Yili Lin" userId="4f5ea914-e9ae-44cc-983b-ec5bd1f2dd00" providerId="ADAL" clId="{AD82001A-3D6F-4C10-A27F-DFEC26E8EF3B}" dt="2024-08-30T16:15:46.361" v="655" actId="167"/>
          <ac:picMkLst>
            <pc:docMk/>
            <pc:sldMk cId="841187811" sldId="284"/>
            <ac:picMk id="11" creationId="{8EDAA134-D686-1218-F19E-D9E2B670E9F3}"/>
          </ac:picMkLst>
        </pc:picChg>
      </pc:sldChg>
      <pc:sldChg chg="delSp modSp add del mod">
        <pc:chgData name="Yili Lin" userId="4f5ea914-e9ae-44cc-983b-ec5bd1f2dd00" providerId="ADAL" clId="{AD82001A-3D6F-4C10-A27F-DFEC26E8EF3B}" dt="2024-08-31T15:23:22.500" v="1110" actId="47"/>
        <pc:sldMkLst>
          <pc:docMk/>
          <pc:sldMk cId="2218574984" sldId="285"/>
        </pc:sldMkLst>
        <pc:spChg chg="mod">
          <ac:chgData name="Yili Lin" userId="4f5ea914-e9ae-44cc-983b-ec5bd1f2dd00" providerId="ADAL" clId="{AD82001A-3D6F-4C10-A27F-DFEC26E8EF3B}" dt="2024-08-30T20:34:30.236" v="916" actId="14100"/>
          <ac:spMkLst>
            <pc:docMk/>
            <pc:sldMk cId="2218574984" sldId="28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6:25:01.288" v="738" actId="478"/>
          <ac:spMkLst>
            <pc:docMk/>
            <pc:sldMk cId="2218574984" sldId="285"/>
            <ac:spMk id="6" creationId="{C9A7C474-8B55-D625-F02B-CF4421C7B7A1}"/>
          </ac:spMkLst>
        </pc:spChg>
        <pc:spChg chg="del">
          <ac:chgData name="Yili Lin" userId="4f5ea914-e9ae-44cc-983b-ec5bd1f2dd00" providerId="ADAL" clId="{AD82001A-3D6F-4C10-A27F-DFEC26E8EF3B}" dt="2024-08-30T16:25:03.035" v="739" actId="478"/>
          <ac:spMkLst>
            <pc:docMk/>
            <pc:sldMk cId="2218574984" sldId="285"/>
            <ac:spMk id="10" creationId="{AF9FEDF0-37EB-AA6A-66E8-193E9B427939}"/>
          </ac:spMkLst>
        </pc:spChg>
        <pc:spChg chg="del">
          <ac:chgData name="Yili Lin" userId="4f5ea914-e9ae-44cc-983b-ec5bd1f2dd00" providerId="ADAL" clId="{AD82001A-3D6F-4C10-A27F-DFEC26E8EF3B}" dt="2024-08-30T20:34:36.176" v="917" actId="478"/>
          <ac:spMkLst>
            <pc:docMk/>
            <pc:sldMk cId="2218574984" sldId="285"/>
            <ac:spMk id="12" creationId="{EF343042-015F-86E4-5548-6D408F2C339A}"/>
          </ac:spMkLst>
        </pc:spChg>
        <pc:picChg chg="del">
          <ac:chgData name="Yili Lin" userId="4f5ea914-e9ae-44cc-983b-ec5bd1f2dd00" providerId="ADAL" clId="{AD82001A-3D6F-4C10-A27F-DFEC26E8EF3B}" dt="2024-08-30T16:24:59.057" v="737" actId="478"/>
          <ac:picMkLst>
            <pc:docMk/>
            <pc:sldMk cId="2218574984" sldId="285"/>
            <ac:picMk id="11" creationId="{8EDAA134-D686-1218-F19E-D9E2B670E9F3}"/>
          </ac:picMkLst>
        </pc:picChg>
      </pc:sldChg>
      <pc:sldChg chg="add del">
        <pc:chgData name="Yili Lin" userId="4f5ea914-e9ae-44cc-983b-ec5bd1f2dd00" providerId="ADAL" clId="{AD82001A-3D6F-4C10-A27F-DFEC26E8EF3B}" dt="2024-08-30T16:20:09.101" v="664" actId="47"/>
        <pc:sldMkLst>
          <pc:docMk/>
          <pc:sldMk cId="2464156238" sldId="285"/>
        </pc:sldMkLst>
      </pc:sldChg>
      <pc:sldChg chg="addSp delSp modSp add mod">
        <pc:chgData name="Yili Lin" userId="4f5ea914-e9ae-44cc-983b-ec5bd1f2dd00" providerId="ADAL" clId="{AD82001A-3D6F-4C10-A27F-DFEC26E8EF3B}" dt="2024-08-31T17:08:15.432" v="1334" actId="255"/>
        <pc:sldMkLst>
          <pc:docMk/>
          <pc:sldMk cId="4188258287" sldId="286"/>
        </pc:sldMkLst>
        <pc:spChg chg="mod">
          <ac:chgData name="Yili Lin" userId="4f5ea914-e9ae-44cc-983b-ec5bd1f2dd00" providerId="ADAL" clId="{AD82001A-3D6F-4C10-A27F-DFEC26E8EF3B}" dt="2024-08-31T17:08:15.432" v="1334" actId="255"/>
          <ac:spMkLst>
            <pc:docMk/>
            <pc:sldMk cId="4188258287" sldId="28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26.794" v="1170" actId="255"/>
          <ac:spMkLst>
            <pc:docMk/>
            <pc:sldMk cId="4188258287" sldId="286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1:59.740" v="814" actId="478"/>
          <ac:spMkLst>
            <pc:docMk/>
            <pc:sldMk cId="4188258287" sldId="286"/>
            <ac:spMk id="6" creationId="{8DD95363-7AFC-D7D0-520B-55CBF3A18AED}"/>
          </ac:spMkLst>
        </pc:spChg>
        <pc:spChg chg="add del mod">
          <ac:chgData name="Yili Lin" userId="4f5ea914-e9ae-44cc-983b-ec5bd1f2dd00" providerId="ADAL" clId="{AD82001A-3D6F-4C10-A27F-DFEC26E8EF3B}" dt="2024-08-30T18:52:01.758" v="815" actId="478"/>
          <ac:spMkLst>
            <pc:docMk/>
            <pc:sldMk cId="4188258287" sldId="286"/>
            <ac:spMk id="10" creationId="{C8F7C5B5-9966-43D9-AE1F-95F9A33F1304}"/>
          </ac:spMkLst>
        </pc:spChg>
        <pc:spChg chg="add mod">
          <ac:chgData name="Yili Lin" userId="4f5ea914-e9ae-44cc-983b-ec5bd1f2dd00" providerId="ADAL" clId="{AD82001A-3D6F-4C10-A27F-DFEC26E8EF3B}" dt="2024-08-30T18:59:24.842" v="877" actId="14100"/>
          <ac:spMkLst>
            <pc:docMk/>
            <pc:sldMk cId="4188258287" sldId="286"/>
            <ac:spMk id="11" creationId="{8457166B-F73C-E0E1-E16D-73C242427E0A}"/>
          </ac:spMkLst>
        </pc:spChg>
        <pc:spChg chg="add mod">
          <ac:chgData name="Yili Lin" userId="4f5ea914-e9ae-44cc-983b-ec5bd1f2dd00" providerId="ADAL" clId="{AD82001A-3D6F-4C10-A27F-DFEC26E8EF3B}" dt="2024-08-30T18:55:59.532" v="850" actId="1582"/>
          <ac:spMkLst>
            <pc:docMk/>
            <pc:sldMk cId="4188258287" sldId="286"/>
            <ac:spMk id="12" creationId="{1AECF459-1185-6F00-4F70-B78625B71628}"/>
          </ac:spMkLst>
        </pc:spChg>
        <pc:graphicFrameChg chg="add del modGraphic">
          <ac:chgData name="Yili Lin" userId="4f5ea914-e9ae-44cc-983b-ec5bd1f2dd00" providerId="ADAL" clId="{AD82001A-3D6F-4C10-A27F-DFEC26E8EF3B}" dt="2024-08-30T18:58:08.638" v="876" actId="27309"/>
          <ac:graphicFrameMkLst>
            <pc:docMk/>
            <pc:sldMk cId="4188258287" sldId="286"/>
            <ac:graphicFrameMk id="14" creationId="{14EF5170-4D49-FE34-E950-9E903E85ABF9}"/>
          </ac:graphicFrameMkLst>
        </pc:graphicFrameChg>
        <pc:picChg chg="add mod ord">
          <ac:chgData name="Yili Lin" userId="4f5ea914-e9ae-44cc-983b-ec5bd1f2dd00" providerId="ADAL" clId="{AD82001A-3D6F-4C10-A27F-DFEC26E8EF3B}" dt="2024-08-30T18:47:50.577" v="788" actId="14100"/>
          <ac:picMkLst>
            <pc:docMk/>
            <pc:sldMk cId="4188258287" sldId="286"/>
            <ac:picMk id="5" creationId="{9E76613F-F744-5C29-F6A0-97E4A1D245E4}"/>
          </ac:picMkLst>
        </pc:picChg>
      </pc:sldChg>
      <pc:sldChg chg="addSp modSp add mod">
        <pc:chgData name="Yili Lin" userId="4f5ea914-e9ae-44cc-983b-ec5bd1f2dd00" providerId="ADAL" clId="{AD82001A-3D6F-4C10-A27F-DFEC26E8EF3B}" dt="2024-09-01T15:47:27.367" v="1439" actId="20577"/>
        <pc:sldMkLst>
          <pc:docMk/>
          <pc:sldMk cId="1758976340" sldId="287"/>
        </pc:sldMkLst>
        <pc:spChg chg="mod">
          <ac:chgData name="Yili Lin" userId="4f5ea914-e9ae-44cc-983b-ec5bd1f2dd00" providerId="ADAL" clId="{AD82001A-3D6F-4C10-A27F-DFEC26E8EF3B}" dt="2024-08-31T17:11:34.578" v="1364" actId="20577"/>
          <ac:spMkLst>
            <pc:docMk/>
            <pc:sldMk cId="1758976340" sldId="28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9-01T15:47:27.367" v="1439" actId="20577"/>
          <ac:spMkLst>
            <pc:docMk/>
            <pc:sldMk cId="1758976340" sldId="287"/>
            <ac:spMk id="3" creationId="{6C4518F5-9410-5C62-C2E5-1D690A0B8865}"/>
          </ac:spMkLst>
        </pc:spChg>
        <pc:spChg chg="mod">
          <ac:chgData name="Yili Lin" userId="4f5ea914-e9ae-44cc-983b-ec5bd1f2dd00" providerId="ADAL" clId="{AD82001A-3D6F-4C10-A27F-DFEC26E8EF3B}" dt="2024-08-31T16:25:02.989" v="1262" actId="20577"/>
          <ac:spMkLst>
            <pc:docMk/>
            <pc:sldMk cId="1758976340" sldId="28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AD82001A-3D6F-4C10-A27F-DFEC26E8EF3B}" dt="2024-08-31T16:43:25.883" v="1280" actId="47"/>
        <pc:sldMkLst>
          <pc:docMk/>
          <pc:sldMk cId="3234709632" sldId="288"/>
        </pc:sldMkLst>
        <pc:spChg chg="mod">
          <ac:chgData name="Yili Lin" userId="4f5ea914-e9ae-44cc-983b-ec5bd1f2dd00" providerId="ADAL" clId="{AD82001A-3D6F-4C10-A27F-DFEC26E8EF3B}" dt="2024-08-31T16:20:50.367" v="1227" actId="255"/>
          <ac:spMkLst>
            <pc:docMk/>
            <pc:sldMk cId="3234709632" sldId="288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2:31.040" v="1258" actId="255"/>
          <ac:spMkLst>
            <pc:docMk/>
            <pc:sldMk cId="3234709632" sldId="288"/>
            <ac:spMk id="4" creationId="{CE6DDAFA-E1B1-A3B0-387B-F9BB3446C2A1}"/>
          </ac:spMkLst>
        </pc:spChg>
      </pc:sldChg>
      <pc:sldChg chg="addSp modSp add del mod">
        <pc:chgData name="Yili Lin" userId="4f5ea914-e9ae-44cc-983b-ec5bd1f2dd00" providerId="ADAL" clId="{AD82001A-3D6F-4C10-A27F-DFEC26E8EF3B}" dt="2024-08-30T18:37:37.514" v="780" actId="47"/>
        <pc:sldMkLst>
          <pc:docMk/>
          <pc:sldMk cId="1311537957" sldId="289"/>
        </pc:sldMkLst>
        <pc:spChg chg="add mod">
          <ac:chgData name="Yili Lin" userId="4f5ea914-e9ae-44cc-983b-ec5bd1f2dd00" providerId="ADAL" clId="{AD82001A-3D6F-4C10-A27F-DFEC26E8EF3B}" dt="2024-08-30T18:28:37.157" v="762" actId="1076"/>
          <ac:spMkLst>
            <pc:docMk/>
            <pc:sldMk cId="1311537957" sldId="289"/>
            <ac:spMk id="3" creationId="{319FBFF6-DC63-E9F1-C8A3-9A10948ABD71}"/>
          </ac:spMkLst>
        </pc:spChg>
        <pc:spChg chg="mod">
          <ac:chgData name="Yili Lin" userId="4f5ea914-e9ae-44cc-983b-ec5bd1f2dd00" providerId="ADAL" clId="{AD82001A-3D6F-4C10-A27F-DFEC26E8EF3B}" dt="2024-08-30T18:27:50.221" v="756" actId="1076"/>
          <ac:spMkLst>
            <pc:docMk/>
            <pc:sldMk cId="1311537957" sldId="289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8:03:27.018" v="1392" actId="5793"/>
        <pc:sldMkLst>
          <pc:docMk/>
          <pc:sldMk cId="2811422619" sldId="289"/>
        </pc:sldMkLst>
        <pc:spChg chg="mod">
          <ac:chgData name="Yili Lin" userId="4f5ea914-e9ae-44cc-983b-ec5bd1f2dd00" providerId="ADAL" clId="{AD82001A-3D6F-4C10-A27F-DFEC26E8EF3B}" dt="2024-08-31T17:06:22.638" v="1304" actId="255"/>
          <ac:spMkLst>
            <pc:docMk/>
            <pc:sldMk cId="2811422619" sldId="289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7:06:44.379" v="1307" actId="478"/>
          <ac:spMkLst>
            <pc:docMk/>
            <pc:sldMk cId="2811422619" sldId="289"/>
            <ac:spMk id="3" creationId="{11FEFECD-8A7E-60A2-F53A-15272C382654}"/>
          </ac:spMkLst>
        </pc:spChg>
        <pc:spChg chg="add del mod">
          <ac:chgData name="Yili Lin" userId="4f5ea914-e9ae-44cc-983b-ec5bd1f2dd00" providerId="ADAL" clId="{AD82001A-3D6F-4C10-A27F-DFEC26E8EF3B}" dt="2024-08-31T18:03:21.198" v="1377" actId="478"/>
          <ac:spMkLst>
            <pc:docMk/>
            <pc:sldMk cId="2811422619" sldId="289"/>
            <ac:spMk id="3" creationId="{1C0E946C-6C37-15C3-3154-F3E54DEAA14D}"/>
          </ac:spMkLst>
        </pc:spChg>
        <pc:spChg chg="add mod">
          <ac:chgData name="Yili Lin" userId="4f5ea914-e9ae-44cc-983b-ec5bd1f2dd00" providerId="ADAL" clId="{AD82001A-3D6F-4C10-A27F-DFEC26E8EF3B}" dt="2024-08-31T18:03:27.018" v="1392" actId="5793"/>
          <ac:spMkLst>
            <pc:docMk/>
            <pc:sldMk cId="2811422619" sldId="289"/>
            <ac:spMk id="5" creationId="{513557ED-07EC-077A-F284-49EA5845D8E9}"/>
          </ac:spMkLst>
        </pc:spChg>
        <pc:spChg chg="add del mod">
          <ac:chgData name="Yili Lin" userId="4f5ea914-e9ae-44cc-983b-ec5bd1f2dd00" providerId="ADAL" clId="{AD82001A-3D6F-4C10-A27F-DFEC26E8EF3B}" dt="2024-08-31T17:10:30.434" v="1344" actId="478"/>
          <ac:spMkLst>
            <pc:docMk/>
            <pc:sldMk cId="2811422619" sldId="289"/>
            <ac:spMk id="5" creationId="{52749A2A-5504-40D0-DE3D-392B7A9D5CA6}"/>
          </ac:spMkLst>
        </pc:spChg>
        <pc:spChg chg="del mod">
          <ac:chgData name="Yili Lin" userId="4f5ea914-e9ae-44cc-983b-ec5bd1f2dd00" providerId="ADAL" clId="{AD82001A-3D6F-4C10-A27F-DFEC26E8EF3B}" dt="2024-08-31T17:06:49.162" v="1309" actId="478"/>
          <ac:spMkLst>
            <pc:docMk/>
            <pc:sldMk cId="2811422619" sldId="289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30T18:37:39.728" v="781" actId="47"/>
        <pc:sldMkLst>
          <pc:docMk/>
          <pc:sldMk cId="2754265581" sldId="290"/>
        </pc:sldMkLst>
        <pc:spChg chg="mod">
          <ac:chgData name="Yili Lin" userId="4f5ea914-e9ae-44cc-983b-ec5bd1f2dd00" providerId="ADAL" clId="{AD82001A-3D6F-4C10-A27F-DFEC26E8EF3B}" dt="2024-08-30T18:30:25.978" v="763" actId="1076"/>
          <ac:spMkLst>
            <pc:docMk/>
            <pc:sldMk cId="2754265581" sldId="290"/>
            <ac:spMk id="6" creationId="{CFDC7979-5B09-D9A9-536B-E264E589D9DE}"/>
          </ac:spMkLst>
        </pc:spChg>
      </pc:sldChg>
      <pc:sldChg chg="addSp delSp modSp add del mod">
        <pc:chgData name="Yili Lin" userId="4f5ea914-e9ae-44cc-983b-ec5bd1f2dd00" providerId="ADAL" clId="{AD82001A-3D6F-4C10-A27F-DFEC26E8EF3B}" dt="2024-09-01T17:12:41.252" v="1456"/>
        <pc:sldMkLst>
          <pc:docMk/>
          <pc:sldMk cId="3586088203" sldId="290"/>
        </pc:sldMkLst>
        <pc:spChg chg="mod">
          <ac:chgData name="Yili Lin" userId="4f5ea914-e9ae-44cc-983b-ec5bd1f2dd00" providerId="ADAL" clId="{AD82001A-3D6F-4C10-A27F-DFEC26E8EF3B}" dt="2024-08-31T17:07:58.809" v="1332" actId="255"/>
          <ac:spMkLst>
            <pc:docMk/>
            <pc:sldMk cId="3586088203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1T16:08:03.543" v="1444" actId="20577"/>
          <ac:spMkLst>
            <pc:docMk/>
            <pc:sldMk cId="3586088203" sldId="290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1T15:11:22.188" v="1107" actId="478"/>
          <ac:spMkLst>
            <pc:docMk/>
            <pc:sldMk cId="3586088203" sldId="290"/>
            <ac:spMk id="6" creationId="{DBD96114-DC36-F170-A278-91E2FF0D57F3}"/>
          </ac:spMkLst>
        </pc:spChg>
        <pc:spChg chg="add del mod">
          <ac:chgData name="Yili Lin" userId="4f5ea914-e9ae-44cc-983b-ec5bd1f2dd00" providerId="ADAL" clId="{AD82001A-3D6F-4C10-A27F-DFEC26E8EF3B}" dt="2024-08-31T15:09:07.551" v="1088" actId="478"/>
          <ac:spMkLst>
            <pc:docMk/>
            <pc:sldMk cId="3586088203" sldId="290"/>
            <ac:spMk id="10" creationId="{13B6BA83-D05B-7AF5-A151-960023BECF27}"/>
          </ac:spMkLst>
        </pc:spChg>
        <pc:spChg chg="del mod">
          <ac:chgData name="Yili Lin" userId="4f5ea914-e9ae-44cc-983b-ec5bd1f2dd00" providerId="ADAL" clId="{AD82001A-3D6F-4C10-A27F-DFEC26E8EF3B}" dt="2024-08-31T15:08:34.606" v="1081" actId="478"/>
          <ac:spMkLst>
            <pc:docMk/>
            <pc:sldMk cId="3586088203" sldId="290"/>
            <ac:spMk id="12" creationId="{EF343042-015F-86E4-5548-6D408F2C339A}"/>
          </ac:spMkLst>
        </pc:spChg>
        <pc:spChg chg="del mod">
          <ac:chgData name="Yili Lin" userId="4f5ea914-e9ae-44cc-983b-ec5bd1f2dd00" providerId="ADAL" clId="{AD82001A-3D6F-4C10-A27F-DFEC26E8EF3B}" dt="2024-08-31T15:08:41.069" v="1084" actId="478"/>
          <ac:spMkLst>
            <pc:docMk/>
            <pc:sldMk cId="3586088203" sldId="290"/>
            <ac:spMk id="13" creationId="{115FFCD0-B80F-BE4A-A937-9872C58C5372}"/>
          </ac:spMkLst>
        </pc:spChg>
        <pc:spChg chg="del mod">
          <ac:chgData name="Yili Lin" userId="4f5ea914-e9ae-44cc-983b-ec5bd1f2dd00" providerId="ADAL" clId="{AD82001A-3D6F-4C10-A27F-DFEC26E8EF3B}" dt="2024-08-31T15:08:38.961" v="1083" actId="478"/>
          <ac:spMkLst>
            <pc:docMk/>
            <pc:sldMk cId="3586088203" sldId="290"/>
            <ac:spMk id="14" creationId="{8D46671D-4681-23F1-8CC8-1A25B7466B84}"/>
          </ac:spMkLst>
        </pc:spChg>
        <pc:spChg chg="add del mod">
          <ac:chgData name="Yili Lin" userId="4f5ea914-e9ae-44cc-983b-ec5bd1f2dd00" providerId="ADAL" clId="{AD82001A-3D6F-4C10-A27F-DFEC26E8EF3B}" dt="2024-09-01T17:12:41.252" v="1456"/>
          <ac:spMkLst>
            <pc:docMk/>
            <pc:sldMk cId="3586088203" sldId="290"/>
            <ac:spMk id="15" creationId="{8F077E0D-EED9-5D4E-DFCF-939296173F5E}"/>
          </ac:spMkLst>
        </pc:spChg>
        <pc:picChg chg="add del mod ord">
          <ac:chgData name="Yili Lin" userId="4f5ea914-e9ae-44cc-983b-ec5bd1f2dd00" providerId="ADAL" clId="{AD82001A-3D6F-4C10-A27F-DFEC26E8EF3B}" dt="2024-08-31T15:08:36.898" v="1082" actId="478"/>
          <ac:picMkLst>
            <pc:docMk/>
            <pc:sldMk cId="3586088203" sldId="290"/>
            <ac:picMk id="3" creationId="{A5001FAF-3888-6880-8DE5-4667C9FCEF46}"/>
          </ac:picMkLst>
        </pc:picChg>
        <pc:picChg chg="add mod">
          <ac:chgData name="Yili Lin" userId="4f5ea914-e9ae-44cc-983b-ec5bd1f2dd00" providerId="ADAL" clId="{AD82001A-3D6F-4C10-A27F-DFEC26E8EF3B}" dt="2024-08-31T14:55:47.262" v="1002"/>
          <ac:picMkLst>
            <pc:docMk/>
            <pc:sldMk cId="3586088203" sldId="290"/>
            <ac:picMk id="5" creationId="{07E217DA-80C1-3027-E390-7336F26CE86F}"/>
          </ac:picMkLst>
        </pc:picChg>
        <pc:picChg chg="del">
          <ac:chgData name="Yili Lin" userId="4f5ea914-e9ae-44cc-983b-ec5bd1f2dd00" providerId="ADAL" clId="{AD82001A-3D6F-4C10-A27F-DFEC26E8EF3B}" dt="2024-08-31T14:53:44.911" v="988" actId="478"/>
          <ac:picMkLst>
            <pc:docMk/>
            <pc:sldMk cId="3586088203" sldId="290"/>
            <ac:picMk id="11" creationId="{8EDAA134-D686-1218-F19E-D9E2B670E9F3}"/>
          </ac:picMkLst>
        </pc:picChg>
      </pc:sldChg>
      <pc:sldChg chg="addSp delSp modSp add mod">
        <pc:chgData name="Yili Lin" userId="4f5ea914-e9ae-44cc-983b-ec5bd1f2dd00" providerId="ADAL" clId="{AD82001A-3D6F-4C10-A27F-DFEC26E8EF3B}" dt="2024-08-31T18:04:52.500" v="1404" actId="1076"/>
        <pc:sldMkLst>
          <pc:docMk/>
          <pc:sldMk cId="1777846644" sldId="291"/>
        </pc:sldMkLst>
        <pc:spChg chg="mod">
          <ac:chgData name="Yili Lin" userId="4f5ea914-e9ae-44cc-983b-ec5bd1f2dd00" providerId="ADAL" clId="{AD82001A-3D6F-4C10-A27F-DFEC26E8EF3B}" dt="2024-08-31T17:07:51.945" v="1331" actId="255"/>
          <ac:spMkLst>
            <pc:docMk/>
            <pc:sldMk cId="1777846644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11.392" v="1144" actId="20577"/>
          <ac:spMkLst>
            <pc:docMk/>
            <pc:sldMk cId="1777846644" sldId="291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8-31T18:04:52.500" v="1404" actId="1076"/>
          <ac:spMkLst>
            <pc:docMk/>
            <pc:sldMk cId="1777846644" sldId="291"/>
            <ac:spMk id="5" creationId="{94526EA6-BD83-69BD-B7A8-168F59CB3A0B}"/>
          </ac:spMkLst>
        </pc:spChg>
        <pc:spChg chg="del">
          <ac:chgData name="Yili Lin" userId="4f5ea914-e9ae-44cc-983b-ec5bd1f2dd00" providerId="ADAL" clId="{AD82001A-3D6F-4C10-A27F-DFEC26E8EF3B}" dt="2024-08-31T14:56:10.404" v="1007" actId="478"/>
          <ac:spMkLst>
            <pc:docMk/>
            <pc:sldMk cId="1777846644" sldId="291"/>
            <ac:spMk id="12" creationId="{EF343042-015F-86E4-5548-6D408F2C339A}"/>
          </ac:spMkLst>
        </pc:spChg>
        <pc:spChg chg="del">
          <ac:chgData name="Yili Lin" userId="4f5ea914-e9ae-44cc-983b-ec5bd1f2dd00" providerId="ADAL" clId="{AD82001A-3D6F-4C10-A27F-DFEC26E8EF3B}" dt="2024-08-31T14:56:06.155" v="1006" actId="478"/>
          <ac:spMkLst>
            <pc:docMk/>
            <pc:sldMk cId="1777846644" sldId="291"/>
            <ac:spMk id="13" creationId="{115FFCD0-B80F-BE4A-A937-9872C58C5372}"/>
          </ac:spMkLst>
        </pc:spChg>
        <pc:spChg chg="del">
          <ac:chgData name="Yili Lin" userId="4f5ea914-e9ae-44cc-983b-ec5bd1f2dd00" providerId="ADAL" clId="{AD82001A-3D6F-4C10-A27F-DFEC26E8EF3B}" dt="2024-08-31T14:56:04.092" v="1005" actId="478"/>
          <ac:spMkLst>
            <pc:docMk/>
            <pc:sldMk cId="1777846644" sldId="291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1T14:55:59.662" v="1004" actId="478"/>
          <ac:picMkLst>
            <pc:docMk/>
            <pc:sldMk cId="1777846644" sldId="291"/>
            <ac:picMk id="3" creationId="{A5001FAF-3888-6880-8DE5-4667C9FCEF46}"/>
          </ac:picMkLst>
        </pc:picChg>
      </pc:sldChg>
      <pc:sldChg chg="modSp add mod">
        <pc:chgData name="Yili Lin" userId="4f5ea914-e9ae-44cc-983b-ec5bd1f2dd00" providerId="ADAL" clId="{AD82001A-3D6F-4C10-A27F-DFEC26E8EF3B}" dt="2024-08-31T17:12:04.871" v="1367" actId="20577"/>
        <pc:sldMkLst>
          <pc:docMk/>
          <pc:sldMk cId="2061910362" sldId="292"/>
        </pc:sldMkLst>
        <pc:spChg chg="mod">
          <ac:chgData name="Yili Lin" userId="4f5ea914-e9ae-44cc-983b-ec5bd1f2dd00" providerId="ADAL" clId="{AD82001A-3D6F-4C10-A27F-DFEC26E8EF3B}" dt="2024-08-31T17:12:04.871" v="1367" actId="20577"/>
          <ac:spMkLst>
            <pc:docMk/>
            <pc:sldMk cId="2061910362" sldId="292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8-31T17:11:59.381" v="1366" actId="20577"/>
        <pc:sldMkLst>
          <pc:docMk/>
          <pc:sldMk cId="2086950140" sldId="293"/>
        </pc:sldMkLst>
        <pc:spChg chg="mod">
          <ac:chgData name="Yili Lin" userId="4f5ea914-e9ae-44cc-983b-ec5bd1f2dd00" providerId="ADAL" clId="{AD82001A-3D6F-4C10-A27F-DFEC26E8EF3B}" dt="2024-08-31T17:11:59.381" v="1366" actId="20577"/>
          <ac:spMkLst>
            <pc:docMk/>
            <pc:sldMk cId="2086950140" sldId="29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28.620" v="1273" actId="20577"/>
          <ac:spMkLst>
            <pc:docMk/>
            <pc:sldMk cId="2086950140" sldId="293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8:10.077" v="1440"/>
        <pc:sldMkLst>
          <pc:docMk/>
          <pc:sldMk cId="3024357406" sldId="294"/>
        </pc:sldMkLst>
        <pc:spChg chg="mod">
          <ac:chgData name="Yili Lin" userId="4f5ea914-e9ae-44cc-983b-ec5bd1f2dd00" providerId="ADAL" clId="{AD82001A-3D6F-4C10-A27F-DFEC26E8EF3B}" dt="2024-08-31T17:11:53.986" v="1365" actId="20577"/>
          <ac:spMkLst>
            <pc:docMk/>
            <pc:sldMk cId="3024357406" sldId="294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8:05:49.748" v="1413" actId="478"/>
          <ac:spMkLst>
            <pc:docMk/>
            <pc:sldMk cId="3024357406" sldId="294"/>
            <ac:spMk id="3" creationId="{3DB12D64-4DA6-2DEC-B44A-2B6179EEE7E2}"/>
          </ac:spMkLst>
        </pc:spChg>
        <pc:spChg chg="mod">
          <ac:chgData name="Yili Lin" userId="4f5ea914-e9ae-44cc-983b-ec5bd1f2dd00" providerId="ADAL" clId="{AD82001A-3D6F-4C10-A27F-DFEC26E8EF3B}" dt="2024-08-31T16:28:58.453" v="1269" actId="20577"/>
          <ac:spMkLst>
            <pc:docMk/>
            <pc:sldMk cId="3024357406" sldId="294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9-01T15:48:10.077" v="1440"/>
          <ac:spMkLst>
            <pc:docMk/>
            <pc:sldMk cId="3024357406" sldId="294"/>
            <ac:spMk id="5" creationId="{024372D6-FA09-F80E-2DB7-D9F4F2C9B2D2}"/>
          </ac:spMkLst>
        </pc:spChg>
      </pc:sldChg>
      <pc:sldChg chg="modSp add mod">
        <pc:chgData name="Yili Lin" userId="4f5ea914-e9ae-44cc-983b-ec5bd1f2dd00" providerId="ADAL" clId="{AD82001A-3D6F-4C10-A27F-DFEC26E8EF3B}" dt="2024-08-31T17:12:10.808" v="1368" actId="20577"/>
        <pc:sldMkLst>
          <pc:docMk/>
          <pc:sldMk cId="2862721939" sldId="295"/>
        </pc:sldMkLst>
        <pc:spChg chg="mod">
          <ac:chgData name="Yili Lin" userId="4f5ea914-e9ae-44cc-983b-ec5bd1f2dd00" providerId="ADAL" clId="{AD82001A-3D6F-4C10-A27F-DFEC26E8EF3B}" dt="2024-08-31T17:12:10.808" v="1368" actId="20577"/>
          <ac:spMkLst>
            <pc:docMk/>
            <pc:sldMk cId="2862721939" sldId="29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3.218" v="1278" actId="20577"/>
          <ac:spMkLst>
            <pc:docMk/>
            <pc:sldMk cId="2862721939" sldId="29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15.403" v="1369" actId="20577"/>
        <pc:sldMkLst>
          <pc:docMk/>
          <pc:sldMk cId="730762541" sldId="296"/>
        </pc:sldMkLst>
        <pc:spChg chg="mod">
          <ac:chgData name="Yili Lin" userId="4f5ea914-e9ae-44cc-983b-ec5bd1f2dd00" providerId="ADAL" clId="{AD82001A-3D6F-4C10-A27F-DFEC26E8EF3B}" dt="2024-08-31T17:12:15.403" v="1369" actId="20577"/>
          <ac:spMkLst>
            <pc:docMk/>
            <pc:sldMk cId="730762541" sldId="29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7.834" v="1279" actId="20577"/>
          <ac:spMkLst>
            <pc:docMk/>
            <pc:sldMk cId="730762541" sldId="29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20.430" v="1370" actId="20577"/>
        <pc:sldMkLst>
          <pc:docMk/>
          <pc:sldMk cId="3348218841" sldId="297"/>
        </pc:sldMkLst>
        <pc:spChg chg="mod">
          <ac:chgData name="Yili Lin" userId="4f5ea914-e9ae-44cc-983b-ec5bd1f2dd00" providerId="ADAL" clId="{AD82001A-3D6F-4C10-A27F-DFEC26E8EF3B}" dt="2024-08-31T17:12:20.430" v="1370" actId="20577"/>
          <ac:spMkLst>
            <pc:docMk/>
            <pc:sldMk cId="3348218841" sldId="297"/>
            <ac:spMk id="2" creationId="{67ADE210-04F2-C333-E82F-063748B5B191}"/>
          </ac:spMkLst>
        </pc:spChg>
      </pc:sldChg>
    </pc:docChg>
  </pc:docChgLst>
  <pc:docChgLst>
    <pc:chgData name="Yili Lin" userId="4f5ea914-e9ae-44cc-983b-ec5bd1f2dd00" providerId="ADAL" clId="{5D51805A-F479-4E97-8305-37741AF3A693}"/>
    <pc:docChg chg="undo redo custSel addSld delSld modSld">
      <pc:chgData name="Yili Lin" userId="4f5ea914-e9ae-44cc-983b-ec5bd1f2dd00" providerId="ADAL" clId="{5D51805A-F479-4E97-8305-37741AF3A693}" dt="2024-09-29T01:33:19.392" v="576" actId="47"/>
      <pc:docMkLst>
        <pc:docMk/>
      </pc:docMkLst>
      <pc:sldChg chg="modSp mod">
        <pc:chgData name="Yili Lin" userId="4f5ea914-e9ae-44cc-983b-ec5bd1f2dd00" providerId="ADAL" clId="{5D51805A-F479-4E97-8305-37741AF3A693}" dt="2024-09-13T21:35:53.068" v="6" actId="14100"/>
        <pc:sldMkLst>
          <pc:docMk/>
          <pc:sldMk cId="2968628858" sldId="260"/>
        </pc:sldMkLst>
        <pc:spChg chg="mod">
          <ac:chgData name="Yili Lin" userId="4f5ea914-e9ae-44cc-983b-ec5bd1f2dd00" providerId="ADAL" clId="{5D51805A-F479-4E97-8305-37741AF3A693}" dt="2024-09-13T21:35:53.068" v="6" actId="14100"/>
          <ac:spMkLst>
            <pc:docMk/>
            <pc:sldMk cId="2968628858" sldId="260"/>
            <ac:spMk id="7" creationId="{A9199008-FA7F-E626-60CB-AC2CECA62B96}"/>
          </ac:spMkLst>
        </pc:spChg>
      </pc:sldChg>
      <pc:sldChg chg="modSp mod">
        <pc:chgData name="Yili Lin" userId="4f5ea914-e9ae-44cc-983b-ec5bd1f2dd00" providerId="ADAL" clId="{5D51805A-F479-4E97-8305-37741AF3A693}" dt="2024-09-14T01:25:41.402" v="433" actId="14100"/>
        <pc:sldMkLst>
          <pc:docMk/>
          <pc:sldMk cId="871425422" sldId="261"/>
        </pc:sldMkLst>
        <pc:spChg chg="mod">
          <ac:chgData name="Yili Lin" userId="4f5ea914-e9ae-44cc-983b-ec5bd1f2dd00" providerId="ADAL" clId="{5D51805A-F479-4E97-8305-37741AF3A693}" dt="2024-09-14T01:25:41.402" v="433" actId="14100"/>
          <ac:spMkLst>
            <pc:docMk/>
            <pc:sldMk cId="871425422" sldId="261"/>
            <ac:spMk id="4" creationId="{A40E44AA-6E69-92B0-DEA9-60EE47C595D5}"/>
          </ac:spMkLst>
        </pc:spChg>
      </pc:sldChg>
      <pc:sldChg chg="addSp delSp modSp mod">
        <pc:chgData name="Yili Lin" userId="4f5ea914-e9ae-44cc-983b-ec5bd1f2dd00" providerId="ADAL" clId="{5D51805A-F479-4E97-8305-37741AF3A693}" dt="2024-09-13T21:58:59.039" v="135" actId="14100"/>
        <pc:sldMkLst>
          <pc:docMk/>
          <pc:sldMk cId="689097931" sldId="271"/>
        </pc:sldMkLst>
        <pc:spChg chg="mod">
          <ac:chgData name="Yili Lin" userId="4f5ea914-e9ae-44cc-983b-ec5bd1f2dd00" providerId="ADAL" clId="{5D51805A-F479-4E97-8305-37741AF3A693}" dt="2024-09-13T21:58:59.039" v="135" actId="14100"/>
          <ac:spMkLst>
            <pc:docMk/>
            <pc:sldMk cId="689097931" sldId="271"/>
            <ac:spMk id="13" creationId="{F43052B5-1048-4F78-70B8-BB99E76766CF}"/>
          </ac:spMkLst>
        </pc:spChg>
        <pc:picChg chg="add mod ord">
          <ac:chgData name="Yili Lin" userId="4f5ea914-e9ae-44cc-983b-ec5bd1f2dd00" providerId="ADAL" clId="{5D51805A-F479-4E97-8305-37741AF3A693}" dt="2024-09-13T21:58:48.564" v="132" actId="14100"/>
          <ac:picMkLst>
            <pc:docMk/>
            <pc:sldMk cId="689097931" sldId="271"/>
            <ac:picMk id="5" creationId="{27EC5279-AC79-469B-B231-BE87EE688612}"/>
          </ac:picMkLst>
        </pc:picChg>
        <pc:picChg chg="del mod">
          <ac:chgData name="Yili Lin" userId="4f5ea914-e9ae-44cc-983b-ec5bd1f2dd00" providerId="ADAL" clId="{5D51805A-F479-4E97-8305-37741AF3A693}" dt="2024-09-13T21:58:34.430" v="127" actId="478"/>
          <ac:picMkLst>
            <pc:docMk/>
            <pc:sldMk cId="689097931" sldId="271"/>
            <ac:picMk id="12" creationId="{E42ADA4D-0E98-A573-1C01-00E5302E7912}"/>
          </ac:picMkLst>
        </pc:picChg>
      </pc:sldChg>
      <pc:sldChg chg="modSp del mod">
        <pc:chgData name="Yili Lin" userId="4f5ea914-e9ae-44cc-983b-ec5bd1f2dd00" providerId="ADAL" clId="{5D51805A-F479-4E97-8305-37741AF3A693}" dt="2024-09-29T01:32:52.303" v="566" actId="47"/>
        <pc:sldMkLst>
          <pc:docMk/>
          <pc:sldMk cId="3016864912" sldId="273"/>
        </pc:sldMkLst>
        <pc:spChg chg="mod">
          <ac:chgData name="Yili Lin" userId="4f5ea914-e9ae-44cc-983b-ec5bd1f2dd00" providerId="ADAL" clId="{5D51805A-F479-4E97-8305-37741AF3A693}" dt="2024-09-13T21:36:35.230" v="22" actId="20577"/>
          <ac:spMkLst>
            <pc:docMk/>
            <pc:sldMk cId="3016864912" sldId="273"/>
            <ac:spMk id="2" creationId="{67ADE210-04F2-C333-E82F-063748B5B191}"/>
          </ac:spMkLst>
        </pc:spChg>
      </pc:sldChg>
      <pc:sldChg chg="modSp del mod">
        <pc:chgData name="Yili Lin" userId="4f5ea914-e9ae-44cc-983b-ec5bd1f2dd00" providerId="ADAL" clId="{5D51805A-F479-4E97-8305-37741AF3A693}" dt="2024-09-29T01:32:57.596" v="568" actId="47"/>
        <pc:sldMkLst>
          <pc:docMk/>
          <pc:sldMk cId="3617918176" sldId="277"/>
        </pc:sldMkLst>
        <pc:spChg chg="mod">
          <ac:chgData name="Yili Lin" userId="4f5ea914-e9ae-44cc-983b-ec5bd1f2dd00" providerId="ADAL" clId="{5D51805A-F479-4E97-8305-37741AF3A693}" dt="2024-09-13T21:52:44.622" v="116"/>
          <ac:spMkLst>
            <pc:docMk/>
            <pc:sldMk cId="3617918176" sldId="277"/>
            <ac:spMk id="2" creationId="{67ADE210-04F2-C333-E82F-063748B5B191}"/>
          </ac:spMkLst>
        </pc:spChg>
      </pc:sldChg>
      <pc:sldChg chg="addSp delSp modSp mod">
        <pc:chgData name="Yili Lin" userId="4f5ea914-e9ae-44cc-983b-ec5bd1f2dd00" providerId="ADAL" clId="{5D51805A-F479-4E97-8305-37741AF3A693}" dt="2024-09-13T21:59:20.981" v="139" actId="14100"/>
        <pc:sldMkLst>
          <pc:docMk/>
          <pc:sldMk cId="3215330886" sldId="283"/>
        </pc:sldMkLst>
        <pc:spChg chg="mod">
          <ac:chgData name="Yili Lin" userId="4f5ea914-e9ae-44cc-983b-ec5bd1f2dd00" providerId="ADAL" clId="{5D51805A-F479-4E97-8305-37741AF3A693}" dt="2024-09-13T21:59:14.206" v="138" actId="14100"/>
          <ac:spMkLst>
            <pc:docMk/>
            <pc:sldMk cId="3215330886" sldId="283"/>
            <ac:spMk id="13" creationId="{5F84A7F1-BBD0-66B6-48E5-51A228C8B00D}"/>
          </ac:spMkLst>
        </pc:spChg>
        <pc:picChg chg="add mod ord">
          <ac:chgData name="Yili Lin" userId="4f5ea914-e9ae-44cc-983b-ec5bd1f2dd00" providerId="ADAL" clId="{5D51805A-F479-4E97-8305-37741AF3A693}" dt="2024-09-13T21:59:20.981" v="139" actId="14100"/>
          <ac:picMkLst>
            <pc:docMk/>
            <pc:sldMk cId="3215330886" sldId="283"/>
            <ac:picMk id="5" creationId="{4436EB53-1C0C-86D9-898F-286662F1BF72}"/>
          </ac:picMkLst>
        </pc:picChg>
        <pc:picChg chg="del">
          <ac:chgData name="Yili Lin" userId="4f5ea914-e9ae-44cc-983b-ec5bd1f2dd00" providerId="ADAL" clId="{5D51805A-F479-4E97-8305-37741AF3A693}" dt="2024-09-13T21:57:33.723" v="121" actId="478"/>
          <ac:picMkLst>
            <pc:docMk/>
            <pc:sldMk cId="3215330886" sldId="283"/>
            <ac:picMk id="12" creationId="{D32BDB5C-D8CF-4878-B060-8A32BD150CC3}"/>
          </ac:picMkLst>
        </pc:picChg>
      </pc:sldChg>
      <pc:sldChg chg="del">
        <pc:chgData name="Yili Lin" userId="4f5ea914-e9ae-44cc-983b-ec5bd1f2dd00" providerId="ADAL" clId="{5D51805A-F479-4E97-8305-37741AF3A693}" dt="2024-09-13T22:06:02.225" v="224" actId="47"/>
        <pc:sldMkLst>
          <pc:docMk/>
          <pc:sldMk cId="4188258287" sldId="286"/>
        </pc:sldMkLst>
      </pc:sldChg>
      <pc:sldChg chg="modSp mod">
        <pc:chgData name="Yili Lin" userId="4f5ea914-e9ae-44cc-983b-ec5bd1f2dd00" providerId="ADAL" clId="{5D51805A-F479-4E97-8305-37741AF3A693}" dt="2024-09-15T21:35:58.074" v="565" actId="20577"/>
        <pc:sldMkLst>
          <pc:docMk/>
          <pc:sldMk cId="1758976340" sldId="287"/>
        </pc:sldMkLst>
        <pc:spChg chg="mod">
          <ac:chgData name="Yili Lin" userId="4f5ea914-e9ae-44cc-983b-ec5bd1f2dd00" providerId="ADAL" clId="{5D51805A-F479-4E97-8305-37741AF3A693}" dt="2024-09-15T21:35:58.074" v="565" actId="20577"/>
          <ac:spMkLst>
            <pc:docMk/>
            <pc:sldMk cId="1758976340" sldId="287"/>
            <ac:spMk id="3" creationId="{6C4518F5-9410-5C62-C2E5-1D690A0B8865}"/>
          </ac:spMkLst>
        </pc:spChg>
      </pc:sldChg>
      <pc:sldChg chg="modSp mod">
        <pc:chgData name="Yili Lin" userId="4f5ea914-e9ae-44cc-983b-ec5bd1f2dd00" providerId="ADAL" clId="{5D51805A-F479-4E97-8305-37741AF3A693}" dt="2024-09-14T01:27:17.960" v="435" actId="1076"/>
        <pc:sldMkLst>
          <pc:docMk/>
          <pc:sldMk cId="3586088203" sldId="290"/>
        </pc:sldMkLst>
        <pc:spChg chg="mod">
          <ac:chgData name="Yili Lin" userId="4f5ea914-e9ae-44cc-983b-ec5bd1f2dd00" providerId="ADAL" clId="{5D51805A-F479-4E97-8305-37741AF3A693}" dt="2024-09-14T01:27:17.960" v="435" actId="1076"/>
          <ac:spMkLst>
            <pc:docMk/>
            <pc:sldMk cId="3586088203" sldId="290"/>
            <ac:spMk id="15" creationId="{8F077E0D-EED9-5D4E-DFCF-939296173F5E}"/>
          </ac:spMkLst>
        </pc:spChg>
      </pc:sldChg>
      <pc:sldChg chg="modSp mod">
        <pc:chgData name="Yili Lin" userId="4f5ea914-e9ae-44cc-983b-ec5bd1f2dd00" providerId="ADAL" clId="{5D51805A-F479-4E97-8305-37741AF3A693}" dt="2024-09-14T01:25:10.106" v="432" actId="14100"/>
        <pc:sldMkLst>
          <pc:docMk/>
          <pc:sldMk cId="1777846644" sldId="291"/>
        </pc:sldMkLst>
        <pc:spChg chg="mod">
          <ac:chgData name="Yili Lin" userId="4f5ea914-e9ae-44cc-983b-ec5bd1f2dd00" providerId="ADAL" clId="{5D51805A-F479-4E97-8305-37741AF3A693}" dt="2024-09-14T01:25:10.106" v="432" actId="14100"/>
          <ac:spMkLst>
            <pc:docMk/>
            <pc:sldMk cId="1777846644" sldId="291"/>
            <ac:spMk id="5" creationId="{94526EA6-BD83-69BD-B7A8-168F59CB3A0B}"/>
          </ac:spMkLst>
        </pc:spChg>
      </pc:sldChg>
      <pc:sldChg chg="del">
        <pc:chgData name="Yili Lin" userId="4f5ea914-e9ae-44cc-983b-ec5bd1f2dd00" providerId="ADAL" clId="{5D51805A-F479-4E97-8305-37741AF3A693}" dt="2024-09-13T22:21:27.322" v="319" actId="47"/>
        <pc:sldMkLst>
          <pc:docMk/>
          <pc:sldMk cId="2061910362" sldId="292"/>
        </pc:sldMkLst>
      </pc:sldChg>
      <pc:sldChg chg="modSp mod">
        <pc:chgData name="Yili Lin" userId="4f5ea914-e9ae-44cc-983b-ec5bd1f2dd00" providerId="ADAL" clId="{5D51805A-F479-4E97-8305-37741AF3A693}" dt="2024-09-14T01:28:00.222" v="443" actId="14100"/>
        <pc:sldMkLst>
          <pc:docMk/>
          <pc:sldMk cId="3024357406" sldId="294"/>
        </pc:sldMkLst>
        <pc:spChg chg="mod">
          <ac:chgData name="Yili Lin" userId="4f5ea914-e9ae-44cc-983b-ec5bd1f2dd00" providerId="ADAL" clId="{5D51805A-F479-4E97-8305-37741AF3A693}" dt="2024-09-14T01:28:00.222" v="443" actId="14100"/>
          <ac:spMkLst>
            <pc:docMk/>
            <pc:sldMk cId="3024357406" sldId="294"/>
            <ac:spMk id="5" creationId="{024372D6-FA09-F80E-2DB7-D9F4F2C9B2D2}"/>
          </ac:spMkLst>
        </pc:spChg>
      </pc:sldChg>
      <pc:sldChg chg="del">
        <pc:chgData name="Yili Lin" userId="4f5ea914-e9ae-44cc-983b-ec5bd1f2dd00" providerId="ADAL" clId="{5D51805A-F479-4E97-8305-37741AF3A693}" dt="2024-09-14T01:10:57.533" v="379" actId="47"/>
        <pc:sldMkLst>
          <pc:docMk/>
          <pc:sldMk cId="2862721939" sldId="295"/>
        </pc:sldMkLst>
      </pc:sldChg>
      <pc:sldChg chg="del">
        <pc:chgData name="Yili Lin" userId="4f5ea914-e9ae-44cc-983b-ec5bd1f2dd00" providerId="ADAL" clId="{5D51805A-F479-4E97-8305-37741AF3A693}" dt="2024-09-14T01:10:55.921" v="378" actId="47"/>
        <pc:sldMkLst>
          <pc:docMk/>
          <pc:sldMk cId="730762541" sldId="296"/>
        </pc:sldMkLst>
      </pc:sldChg>
      <pc:sldChg chg="modSp del mod">
        <pc:chgData name="Yili Lin" userId="4f5ea914-e9ae-44cc-983b-ec5bd1f2dd00" providerId="ADAL" clId="{5D51805A-F479-4E97-8305-37741AF3A693}" dt="2024-09-29T01:33:10.196" v="572" actId="47"/>
        <pc:sldMkLst>
          <pc:docMk/>
          <pc:sldMk cId="3348218841" sldId="297"/>
        </pc:sldMkLst>
        <pc:spChg chg="mod">
          <ac:chgData name="Yili Lin" userId="4f5ea914-e9ae-44cc-983b-ec5bd1f2dd00" providerId="ADAL" clId="{5D51805A-F479-4E97-8305-37741AF3A693}" dt="2024-09-14T01:08:49.369" v="346"/>
          <ac:spMkLst>
            <pc:docMk/>
            <pc:sldMk cId="3348218841" sldId="297"/>
            <ac:spMk id="2" creationId="{67ADE210-04F2-C333-E82F-063748B5B191}"/>
          </ac:spMkLst>
        </pc:spChg>
        <pc:spChg chg="mod">
          <ac:chgData name="Yili Lin" userId="4f5ea914-e9ae-44cc-983b-ec5bd1f2dd00" providerId="ADAL" clId="{5D51805A-F479-4E97-8305-37741AF3A693}" dt="2024-09-14T01:11:14.292" v="384" actId="20577"/>
          <ac:spMkLst>
            <pc:docMk/>
            <pc:sldMk cId="3348218841" sldId="297"/>
            <ac:spMk id="4" creationId="{CE6DDAFA-E1B1-A3B0-387B-F9BB3446C2A1}"/>
          </ac:spMkLst>
        </pc:spChg>
      </pc:sldChg>
      <pc:sldChg chg="addSp delSp modSp del mod">
        <pc:chgData name="Yili Lin" userId="4f5ea914-e9ae-44cc-983b-ec5bd1f2dd00" providerId="ADAL" clId="{5D51805A-F479-4E97-8305-37741AF3A693}" dt="2024-09-29T01:32:53.013" v="567" actId="47"/>
        <pc:sldMkLst>
          <pc:docMk/>
          <pc:sldMk cId="4075778691" sldId="298"/>
        </pc:sldMkLst>
        <pc:spChg chg="add del mod">
          <ac:chgData name="Yili Lin" userId="4f5ea914-e9ae-44cc-983b-ec5bd1f2dd00" providerId="ADAL" clId="{5D51805A-F479-4E97-8305-37741AF3A693}" dt="2024-09-13T21:38:07.912" v="31"/>
          <ac:spMkLst>
            <pc:docMk/>
            <pc:sldMk cId="4075778691" sldId="298"/>
            <ac:spMk id="2" creationId="{67ADE210-04F2-C333-E82F-063748B5B191}"/>
          </ac:spMkLst>
        </pc:spChg>
        <pc:spChg chg="add del mod">
          <ac:chgData name="Yili Lin" userId="4f5ea914-e9ae-44cc-983b-ec5bd1f2dd00" providerId="ADAL" clId="{5D51805A-F479-4E97-8305-37741AF3A693}" dt="2024-09-13T21:37:50.234" v="28" actId="478"/>
          <ac:spMkLst>
            <pc:docMk/>
            <pc:sldMk cId="4075778691" sldId="298"/>
            <ac:spMk id="5" creationId="{0ED20DFC-9FF4-086D-BC04-E02372AA4328}"/>
          </ac:spMkLst>
        </pc:spChg>
        <pc:spChg chg="add mod">
          <ac:chgData name="Yili Lin" userId="4f5ea914-e9ae-44cc-983b-ec5bd1f2dd00" providerId="ADAL" clId="{5D51805A-F479-4E97-8305-37741AF3A693}" dt="2024-09-13T21:37:49.223" v="27"/>
          <ac:spMkLst>
            <pc:docMk/>
            <pc:sldMk cId="4075778691" sldId="298"/>
            <ac:spMk id="6" creationId="{8E2AC7E3-D2FF-F9F3-CFCC-A2CE9140A4BE}"/>
          </ac:spMkLst>
        </pc:spChg>
        <pc:spChg chg="add del mod">
          <ac:chgData name="Yili Lin" userId="4f5ea914-e9ae-44cc-983b-ec5bd1f2dd00" providerId="ADAL" clId="{5D51805A-F479-4E97-8305-37741AF3A693}" dt="2024-09-13T21:37:55.088" v="30" actId="478"/>
          <ac:spMkLst>
            <pc:docMk/>
            <pc:sldMk cId="4075778691" sldId="298"/>
            <ac:spMk id="11" creationId="{846CB545-B2D8-A3B8-F9AB-479E1F21808E}"/>
          </ac:spMkLst>
        </pc:spChg>
      </pc:sldChg>
      <pc:sldChg chg="modSp mod">
        <pc:chgData name="Yili Lin" userId="4f5ea914-e9ae-44cc-983b-ec5bd1f2dd00" providerId="ADAL" clId="{5D51805A-F479-4E97-8305-37741AF3A693}" dt="2024-09-14T01:24:16.154" v="396" actId="14100"/>
        <pc:sldMkLst>
          <pc:docMk/>
          <pc:sldMk cId="562562809" sldId="299"/>
        </pc:sldMkLst>
        <pc:spChg chg="mod">
          <ac:chgData name="Yili Lin" userId="4f5ea914-e9ae-44cc-983b-ec5bd1f2dd00" providerId="ADAL" clId="{5D51805A-F479-4E97-8305-37741AF3A693}" dt="2024-09-13T21:38:13.378" v="32"/>
          <ac:spMkLst>
            <pc:docMk/>
            <pc:sldMk cId="562562809" sldId="299"/>
            <ac:spMk id="2" creationId="{67ADE210-04F2-C333-E82F-063748B5B191}"/>
          </ac:spMkLst>
        </pc:spChg>
        <pc:spChg chg="mod">
          <ac:chgData name="Yili Lin" userId="4f5ea914-e9ae-44cc-983b-ec5bd1f2dd00" providerId="ADAL" clId="{5D51805A-F479-4E97-8305-37741AF3A693}" dt="2024-09-14T01:24:16.154" v="396" actId="14100"/>
          <ac:spMkLst>
            <pc:docMk/>
            <pc:sldMk cId="562562809" sldId="299"/>
            <ac:spMk id="3" creationId="{94AF7573-6A35-5A4A-B874-B3B9CDF3B003}"/>
          </ac:spMkLst>
        </pc:spChg>
        <pc:picChg chg="mod">
          <ac:chgData name="Yili Lin" userId="4f5ea914-e9ae-44cc-983b-ec5bd1f2dd00" providerId="ADAL" clId="{5D51805A-F479-4E97-8305-37741AF3A693}" dt="2024-09-13T21:40:43.483" v="70" actId="1076"/>
          <ac:picMkLst>
            <pc:docMk/>
            <pc:sldMk cId="562562809" sldId="299"/>
            <ac:picMk id="10" creationId="{3FF72DC8-6A13-B462-22C8-8FF7F79816AE}"/>
          </ac:picMkLst>
        </pc:picChg>
      </pc:sldChg>
      <pc:sldChg chg="del">
        <pc:chgData name="Yili Lin" userId="4f5ea914-e9ae-44cc-983b-ec5bd1f2dd00" providerId="ADAL" clId="{5D51805A-F479-4E97-8305-37741AF3A693}" dt="2024-09-13T21:52:32.456" v="115" actId="47"/>
        <pc:sldMkLst>
          <pc:docMk/>
          <pc:sldMk cId="2165034420" sldId="302"/>
        </pc:sldMkLst>
      </pc:sldChg>
      <pc:sldChg chg="modSp del mod">
        <pc:chgData name="Yili Lin" userId="4f5ea914-e9ae-44cc-983b-ec5bd1f2dd00" providerId="ADAL" clId="{5D51805A-F479-4E97-8305-37741AF3A693}" dt="2024-09-29T01:32:57.932" v="569" actId="47"/>
        <pc:sldMkLst>
          <pc:docMk/>
          <pc:sldMk cId="3481304254" sldId="303"/>
        </pc:sldMkLst>
        <pc:spChg chg="mod">
          <ac:chgData name="Yili Lin" userId="4f5ea914-e9ae-44cc-983b-ec5bd1f2dd00" providerId="ADAL" clId="{5D51805A-F479-4E97-8305-37741AF3A693}" dt="2024-09-13T21:52:50.107" v="117"/>
          <ac:spMkLst>
            <pc:docMk/>
            <pc:sldMk cId="3481304254" sldId="303"/>
            <ac:spMk id="2" creationId="{67ADE210-04F2-C333-E82F-063748B5B191}"/>
          </ac:spMkLst>
        </pc:spChg>
      </pc:sldChg>
      <pc:sldChg chg="modSp del mod">
        <pc:chgData name="Yili Lin" userId="4f5ea914-e9ae-44cc-983b-ec5bd1f2dd00" providerId="ADAL" clId="{5D51805A-F479-4E97-8305-37741AF3A693}" dt="2024-09-29T01:32:58.370" v="570" actId="47"/>
        <pc:sldMkLst>
          <pc:docMk/>
          <pc:sldMk cId="349764918" sldId="304"/>
        </pc:sldMkLst>
        <pc:spChg chg="mod">
          <ac:chgData name="Yili Lin" userId="4f5ea914-e9ae-44cc-983b-ec5bd1f2dd00" providerId="ADAL" clId="{5D51805A-F479-4E97-8305-37741AF3A693}" dt="2024-09-13T21:52:55.489" v="118"/>
          <ac:spMkLst>
            <pc:docMk/>
            <pc:sldMk cId="349764918" sldId="304"/>
            <ac:spMk id="2" creationId="{67ADE210-04F2-C333-E82F-063748B5B191}"/>
          </ac:spMkLst>
        </pc:spChg>
      </pc:sldChg>
      <pc:sldChg chg="modSp del mod">
        <pc:chgData name="Yili Lin" userId="4f5ea914-e9ae-44cc-983b-ec5bd1f2dd00" providerId="ADAL" clId="{5D51805A-F479-4E97-8305-37741AF3A693}" dt="2024-09-29T01:32:59.604" v="571" actId="47"/>
        <pc:sldMkLst>
          <pc:docMk/>
          <pc:sldMk cId="4198336066" sldId="305"/>
        </pc:sldMkLst>
        <pc:spChg chg="mod">
          <ac:chgData name="Yili Lin" userId="4f5ea914-e9ae-44cc-983b-ec5bd1f2dd00" providerId="ADAL" clId="{5D51805A-F479-4E97-8305-37741AF3A693}" dt="2024-09-13T21:53:00.869" v="119"/>
          <ac:spMkLst>
            <pc:docMk/>
            <pc:sldMk cId="4198336066" sldId="305"/>
            <ac:spMk id="2" creationId="{67ADE210-04F2-C333-E82F-063748B5B191}"/>
          </ac:spMkLst>
        </pc:spChg>
      </pc:sldChg>
      <pc:sldChg chg="modSp mod">
        <pc:chgData name="Yili Lin" userId="4f5ea914-e9ae-44cc-983b-ec5bd1f2dd00" providerId="ADAL" clId="{5D51805A-F479-4E97-8305-37741AF3A693}" dt="2024-09-13T21:53:06.843" v="120"/>
        <pc:sldMkLst>
          <pc:docMk/>
          <pc:sldMk cId="1028218937" sldId="306"/>
        </pc:sldMkLst>
        <pc:spChg chg="mod">
          <ac:chgData name="Yili Lin" userId="4f5ea914-e9ae-44cc-983b-ec5bd1f2dd00" providerId="ADAL" clId="{5D51805A-F479-4E97-8305-37741AF3A693}" dt="2024-09-13T21:53:06.843" v="120"/>
          <ac:spMkLst>
            <pc:docMk/>
            <pc:sldMk cId="1028218937" sldId="306"/>
            <ac:spMk id="2" creationId="{67ADE210-04F2-C333-E82F-063748B5B191}"/>
          </ac:spMkLst>
        </pc:spChg>
        <pc:spChg chg="mod">
          <ac:chgData name="Yili Lin" userId="4f5ea914-e9ae-44cc-983b-ec5bd1f2dd00" providerId="ADAL" clId="{5D51805A-F479-4E97-8305-37741AF3A693}" dt="2024-09-13T21:52:07.933" v="114"/>
          <ac:spMkLst>
            <pc:docMk/>
            <pc:sldMk cId="1028218937" sldId="306"/>
            <ac:spMk id="4" creationId="{CE6DDAFA-E1B1-A3B0-387B-F9BB3446C2A1}"/>
          </ac:spMkLst>
        </pc:spChg>
      </pc:sldChg>
      <pc:sldChg chg="addSp delSp modSp del mod">
        <pc:chgData name="Yili Lin" userId="4f5ea914-e9ae-44cc-983b-ec5bd1f2dd00" providerId="ADAL" clId="{5D51805A-F479-4E97-8305-37741AF3A693}" dt="2024-09-13T22:05:57.811" v="223" actId="47"/>
        <pc:sldMkLst>
          <pc:docMk/>
          <pc:sldMk cId="418728833" sldId="307"/>
        </pc:sldMkLst>
        <pc:spChg chg="mod">
          <ac:chgData name="Yili Lin" userId="4f5ea914-e9ae-44cc-983b-ec5bd1f2dd00" providerId="ADAL" clId="{5D51805A-F479-4E97-8305-37741AF3A693}" dt="2024-09-13T22:04:26.636" v="194" actId="20577"/>
          <ac:spMkLst>
            <pc:docMk/>
            <pc:sldMk cId="418728833" sldId="307"/>
            <ac:spMk id="2" creationId="{67ADE210-04F2-C333-E82F-063748B5B191}"/>
          </ac:spMkLst>
        </pc:spChg>
        <pc:spChg chg="add mod">
          <ac:chgData name="Yili Lin" userId="4f5ea914-e9ae-44cc-983b-ec5bd1f2dd00" providerId="ADAL" clId="{5D51805A-F479-4E97-8305-37741AF3A693}" dt="2024-09-13T22:05:30.647" v="219"/>
          <ac:spMkLst>
            <pc:docMk/>
            <pc:sldMk cId="418728833" sldId="307"/>
            <ac:spMk id="3" creationId="{A0DA1937-C4F2-9288-63C0-197016968D7F}"/>
          </ac:spMkLst>
        </pc:spChg>
        <pc:spChg chg="del">
          <ac:chgData name="Yili Lin" userId="4f5ea914-e9ae-44cc-983b-ec5bd1f2dd00" providerId="ADAL" clId="{5D51805A-F479-4E97-8305-37741AF3A693}" dt="2024-09-13T22:05:29.994" v="218" actId="478"/>
          <ac:spMkLst>
            <pc:docMk/>
            <pc:sldMk cId="418728833" sldId="307"/>
            <ac:spMk id="4" creationId="{CE6DDAFA-E1B1-A3B0-387B-F9BB3446C2A1}"/>
          </ac:spMkLst>
        </pc:spChg>
        <pc:spChg chg="del">
          <ac:chgData name="Yili Lin" userId="4f5ea914-e9ae-44cc-983b-ec5bd1f2dd00" providerId="ADAL" clId="{5D51805A-F479-4E97-8305-37741AF3A693}" dt="2024-09-13T22:05:26.594" v="217" actId="478"/>
          <ac:spMkLst>
            <pc:docMk/>
            <pc:sldMk cId="418728833" sldId="307"/>
            <ac:spMk id="12" creationId="{2CF29F2C-7BF9-23D2-3C43-A745E61F23E9}"/>
          </ac:spMkLst>
        </pc:spChg>
      </pc:sldChg>
      <pc:sldChg chg="delSp modSp mod">
        <pc:chgData name="Yili Lin" userId="4f5ea914-e9ae-44cc-983b-ec5bd1f2dd00" providerId="ADAL" clId="{5D51805A-F479-4E97-8305-37741AF3A693}" dt="2024-09-13T22:06:14.121" v="226" actId="20577"/>
        <pc:sldMkLst>
          <pc:docMk/>
          <pc:sldMk cId="516635777" sldId="308"/>
        </pc:sldMkLst>
        <pc:spChg chg="mod">
          <ac:chgData name="Yili Lin" userId="4f5ea914-e9ae-44cc-983b-ec5bd1f2dd00" providerId="ADAL" clId="{5D51805A-F479-4E97-8305-37741AF3A693}" dt="2024-09-13T22:03:30.128" v="177" actId="20577"/>
          <ac:spMkLst>
            <pc:docMk/>
            <pc:sldMk cId="516635777" sldId="308"/>
            <ac:spMk id="2" creationId="{67ADE210-04F2-C333-E82F-063748B5B191}"/>
          </ac:spMkLst>
        </pc:spChg>
        <pc:spChg chg="mod">
          <ac:chgData name="Yili Lin" userId="4f5ea914-e9ae-44cc-983b-ec5bd1f2dd00" providerId="ADAL" clId="{5D51805A-F479-4E97-8305-37741AF3A693}" dt="2024-09-13T22:06:14.121" v="226" actId="20577"/>
          <ac:spMkLst>
            <pc:docMk/>
            <pc:sldMk cId="516635777" sldId="308"/>
            <ac:spMk id="4" creationId="{CE6DDAFA-E1B1-A3B0-387B-F9BB3446C2A1}"/>
          </ac:spMkLst>
        </pc:spChg>
        <pc:spChg chg="del">
          <ac:chgData name="Yili Lin" userId="4f5ea914-e9ae-44cc-983b-ec5bd1f2dd00" providerId="ADAL" clId="{5D51805A-F479-4E97-8305-37741AF3A693}" dt="2024-09-13T22:04:07.389" v="180" actId="478"/>
          <ac:spMkLst>
            <pc:docMk/>
            <pc:sldMk cId="516635777" sldId="308"/>
            <ac:spMk id="12" creationId="{2CF29F2C-7BF9-23D2-3C43-A745E61F23E9}"/>
          </ac:spMkLst>
        </pc:spChg>
        <pc:spChg chg="mod">
          <ac:chgData name="Yili Lin" userId="4f5ea914-e9ae-44cc-983b-ec5bd1f2dd00" providerId="ADAL" clId="{5D51805A-F479-4E97-8305-37741AF3A693}" dt="2024-09-13T22:05:55.429" v="222" actId="14100"/>
          <ac:spMkLst>
            <pc:docMk/>
            <pc:sldMk cId="516635777" sldId="308"/>
            <ac:spMk id="14" creationId="{F8C76F0C-80EF-1770-46F5-4D1B21434098}"/>
          </ac:spMkLst>
        </pc:spChg>
        <pc:picChg chg="mod">
          <ac:chgData name="Yili Lin" userId="4f5ea914-e9ae-44cc-983b-ec5bd1f2dd00" providerId="ADAL" clId="{5D51805A-F479-4E97-8305-37741AF3A693}" dt="2024-09-13T22:05:48.381" v="220" actId="14100"/>
          <ac:picMkLst>
            <pc:docMk/>
            <pc:sldMk cId="516635777" sldId="308"/>
            <ac:picMk id="11" creationId="{D306A490-2145-6738-BA53-7A713441B295}"/>
          </ac:picMkLst>
        </pc:picChg>
      </pc:sldChg>
      <pc:sldChg chg="del">
        <pc:chgData name="Yili Lin" userId="4f5ea914-e9ae-44cc-983b-ec5bd1f2dd00" providerId="ADAL" clId="{5D51805A-F479-4E97-8305-37741AF3A693}" dt="2024-09-13T22:21:27.822" v="320" actId="47"/>
        <pc:sldMkLst>
          <pc:docMk/>
          <pc:sldMk cId="2333662227" sldId="310"/>
        </pc:sldMkLst>
      </pc:sldChg>
      <pc:sldChg chg="del">
        <pc:chgData name="Yili Lin" userId="4f5ea914-e9ae-44cc-983b-ec5bd1f2dd00" providerId="ADAL" clId="{5D51805A-F479-4E97-8305-37741AF3A693}" dt="2024-09-13T22:21:28.916" v="321" actId="47"/>
        <pc:sldMkLst>
          <pc:docMk/>
          <pc:sldMk cId="3901339888" sldId="311"/>
        </pc:sldMkLst>
      </pc:sldChg>
      <pc:sldChg chg="addSp delSp modSp mod">
        <pc:chgData name="Yili Lin" userId="4f5ea914-e9ae-44cc-983b-ec5bd1f2dd00" providerId="ADAL" clId="{5D51805A-F479-4E97-8305-37741AF3A693}" dt="2024-09-14T01:40:08.887" v="564" actId="20577"/>
        <pc:sldMkLst>
          <pc:docMk/>
          <pc:sldMk cId="1111999549" sldId="312"/>
        </pc:sldMkLst>
        <pc:spChg chg="add del mod">
          <ac:chgData name="Yili Lin" userId="4f5ea914-e9ae-44cc-983b-ec5bd1f2dd00" providerId="ADAL" clId="{5D51805A-F479-4E97-8305-37741AF3A693}" dt="2024-09-14T01:36:24.767" v="486" actId="478"/>
          <ac:spMkLst>
            <pc:docMk/>
            <pc:sldMk cId="1111999549" sldId="312"/>
            <ac:spMk id="3" creationId="{6F145A42-920C-D92C-93EA-61540A99756A}"/>
          </ac:spMkLst>
        </pc:spChg>
        <pc:spChg chg="add mod">
          <ac:chgData name="Yili Lin" userId="4f5ea914-e9ae-44cc-983b-ec5bd1f2dd00" providerId="ADAL" clId="{5D51805A-F479-4E97-8305-37741AF3A693}" dt="2024-09-14T01:40:08.887" v="564" actId="20577"/>
          <ac:spMkLst>
            <pc:docMk/>
            <pc:sldMk cId="1111999549" sldId="312"/>
            <ac:spMk id="3" creationId="{9EA27852-77CC-A193-B90B-A8BCE5A96BB3}"/>
          </ac:spMkLst>
        </pc:spChg>
        <pc:spChg chg="del mod">
          <ac:chgData name="Yili Lin" userId="4f5ea914-e9ae-44cc-983b-ec5bd1f2dd00" providerId="ADAL" clId="{5D51805A-F479-4E97-8305-37741AF3A693}" dt="2024-09-14T01:28:36.855" v="452" actId="478"/>
          <ac:spMkLst>
            <pc:docMk/>
            <pc:sldMk cId="1111999549" sldId="312"/>
            <ac:spMk id="5" creationId="{7221F351-848C-9E0D-D99F-C11A3EFA4479}"/>
          </ac:spMkLst>
        </pc:spChg>
        <pc:spChg chg="add del mod">
          <ac:chgData name="Yili Lin" userId="4f5ea914-e9ae-44cc-983b-ec5bd1f2dd00" providerId="ADAL" clId="{5D51805A-F479-4E97-8305-37741AF3A693}" dt="2024-09-14T01:39:59.283" v="559" actId="478"/>
          <ac:spMkLst>
            <pc:docMk/>
            <pc:sldMk cId="1111999549" sldId="312"/>
            <ac:spMk id="5" creationId="{E7C21149-044A-521F-B6E4-E531B0DE3A27}"/>
          </ac:spMkLst>
        </pc:spChg>
        <pc:spChg chg="add mod">
          <ac:chgData name="Yili Lin" userId="4f5ea914-e9ae-44cc-983b-ec5bd1f2dd00" providerId="ADAL" clId="{5D51805A-F479-4E97-8305-37741AF3A693}" dt="2024-09-14T01:37:30.809" v="498" actId="14100"/>
          <ac:spMkLst>
            <pc:docMk/>
            <pc:sldMk cId="1111999549" sldId="312"/>
            <ac:spMk id="11" creationId="{47EAE694-413D-11D7-6F6F-912573CC0679}"/>
          </ac:spMkLst>
        </pc:spChg>
        <pc:graphicFrameChg chg="del">
          <ac:chgData name="Yili Lin" userId="4f5ea914-e9ae-44cc-983b-ec5bd1f2dd00" providerId="ADAL" clId="{5D51805A-F479-4E97-8305-37741AF3A693}" dt="2024-09-13T22:18:12.725" v="249" actId="478"/>
          <ac:graphicFrameMkLst>
            <pc:docMk/>
            <pc:sldMk cId="1111999549" sldId="312"/>
            <ac:graphicFrameMk id="3" creationId="{89ACCDF9-9867-A7CE-3D4F-950C44E62257}"/>
          </ac:graphicFrameMkLst>
        </pc:graphicFrameChg>
        <pc:picChg chg="mod">
          <ac:chgData name="Yili Lin" userId="4f5ea914-e9ae-44cc-983b-ec5bd1f2dd00" providerId="ADAL" clId="{5D51805A-F479-4E97-8305-37741AF3A693}" dt="2024-09-13T22:20:58.462" v="313" actId="1076"/>
          <ac:picMkLst>
            <pc:docMk/>
            <pc:sldMk cId="1111999549" sldId="312"/>
            <ac:picMk id="7" creationId="{D0265D52-2C18-34EA-8D5F-11383E2AB466}"/>
          </ac:picMkLst>
        </pc:picChg>
        <pc:picChg chg="add mod ord">
          <ac:chgData name="Yili Lin" userId="4f5ea914-e9ae-44cc-983b-ec5bd1f2dd00" providerId="ADAL" clId="{5D51805A-F479-4E97-8305-37741AF3A693}" dt="2024-09-14T01:37:12.106" v="495" actId="14100"/>
          <ac:picMkLst>
            <pc:docMk/>
            <pc:sldMk cId="1111999549" sldId="312"/>
            <ac:picMk id="10" creationId="{7A36CCEE-B637-254C-AAF9-4405895A48E8}"/>
          </ac:picMkLst>
        </pc:picChg>
      </pc:sldChg>
      <pc:sldChg chg="del">
        <pc:chgData name="Yili Lin" userId="4f5ea914-e9ae-44cc-983b-ec5bd1f2dd00" providerId="ADAL" clId="{5D51805A-F479-4E97-8305-37741AF3A693}" dt="2024-09-13T22:21:18.998" v="318" actId="47"/>
        <pc:sldMkLst>
          <pc:docMk/>
          <pc:sldMk cId="2195120465" sldId="313"/>
        </pc:sldMkLst>
      </pc:sldChg>
      <pc:sldChg chg="addSp delSp modSp add mod">
        <pc:chgData name="Yili Lin" userId="4f5ea914-e9ae-44cc-983b-ec5bd1f2dd00" providerId="ADAL" clId="{5D51805A-F479-4E97-8305-37741AF3A693}" dt="2024-09-14T01:25:00.438" v="429" actId="5793"/>
        <pc:sldMkLst>
          <pc:docMk/>
          <pc:sldMk cId="1540422289" sldId="314"/>
        </pc:sldMkLst>
        <pc:spChg chg="del mod">
          <ac:chgData name="Yili Lin" userId="4f5ea914-e9ae-44cc-983b-ec5bd1f2dd00" providerId="ADAL" clId="{5D51805A-F479-4E97-8305-37741AF3A693}" dt="2024-09-14T01:24:21.976" v="397" actId="478"/>
          <ac:spMkLst>
            <pc:docMk/>
            <pc:sldMk cId="1540422289" sldId="314"/>
            <ac:spMk id="3" creationId="{94AF7573-6A35-5A4A-B874-B3B9CDF3B003}"/>
          </ac:spMkLst>
        </pc:spChg>
        <pc:spChg chg="mod">
          <ac:chgData name="Yili Lin" userId="4f5ea914-e9ae-44cc-983b-ec5bd1f2dd00" providerId="ADAL" clId="{5D51805A-F479-4E97-8305-37741AF3A693}" dt="2024-09-13T21:42:39.049" v="113" actId="20577"/>
          <ac:spMkLst>
            <pc:docMk/>
            <pc:sldMk cId="1540422289" sldId="314"/>
            <ac:spMk id="6" creationId="{2E6325BD-B61A-5EF1-AD6D-269C85E8F100}"/>
          </ac:spMkLst>
        </pc:spChg>
        <pc:spChg chg="add mod">
          <ac:chgData name="Yili Lin" userId="4f5ea914-e9ae-44cc-983b-ec5bd1f2dd00" providerId="ADAL" clId="{5D51805A-F479-4E97-8305-37741AF3A693}" dt="2024-09-14T01:25:00.438" v="429" actId="5793"/>
          <ac:spMkLst>
            <pc:docMk/>
            <pc:sldMk cId="1540422289" sldId="314"/>
            <ac:spMk id="11" creationId="{5F8BC252-9988-B18C-5F42-5ABD289F24AE}"/>
          </ac:spMkLst>
        </pc:spChg>
        <pc:picChg chg="add mod">
          <ac:chgData name="Yili Lin" userId="4f5ea914-e9ae-44cc-983b-ec5bd1f2dd00" providerId="ADAL" clId="{5D51805A-F479-4E97-8305-37741AF3A693}" dt="2024-09-14T01:24:00.265" v="395" actId="14100"/>
          <ac:picMkLst>
            <pc:docMk/>
            <pc:sldMk cId="1540422289" sldId="314"/>
            <ac:picMk id="10" creationId="{01973A8E-A448-6501-275F-D4FD01B9B84F}"/>
          </ac:picMkLst>
        </pc:picChg>
        <pc:picChg chg="del mod">
          <ac:chgData name="Yili Lin" userId="4f5ea914-e9ae-44cc-983b-ec5bd1f2dd00" providerId="ADAL" clId="{5D51805A-F479-4E97-8305-37741AF3A693}" dt="2024-09-13T21:40:50.249" v="72" actId="478"/>
          <ac:picMkLst>
            <pc:docMk/>
            <pc:sldMk cId="1540422289" sldId="314"/>
            <ac:picMk id="10" creationId="{3FF72DC8-6A13-B462-22C8-8FF7F79816AE}"/>
          </ac:picMkLst>
        </pc:picChg>
      </pc:sldChg>
      <pc:sldChg chg="modSp add mod">
        <pc:chgData name="Yili Lin" userId="4f5ea914-e9ae-44cc-983b-ec5bd1f2dd00" providerId="ADAL" clId="{5D51805A-F479-4E97-8305-37741AF3A693}" dt="2024-09-13T22:06:25.308" v="228" actId="14100"/>
        <pc:sldMkLst>
          <pc:docMk/>
          <pc:sldMk cId="1854731004" sldId="315"/>
        </pc:sldMkLst>
        <pc:spChg chg="mod">
          <ac:chgData name="Yili Lin" userId="4f5ea914-e9ae-44cc-983b-ec5bd1f2dd00" providerId="ADAL" clId="{5D51805A-F479-4E97-8305-37741AF3A693}" dt="2024-09-13T22:06:25.308" v="228" actId="14100"/>
          <ac:spMkLst>
            <pc:docMk/>
            <pc:sldMk cId="1854731004" sldId="315"/>
            <ac:spMk id="14" creationId="{F8C76F0C-80EF-1770-46F5-4D1B21434098}"/>
          </ac:spMkLst>
        </pc:spChg>
      </pc:sldChg>
      <pc:sldChg chg="addSp delSp modSp add mod">
        <pc:chgData name="Yili Lin" userId="4f5ea914-e9ae-44cc-983b-ec5bd1f2dd00" providerId="ADAL" clId="{5D51805A-F479-4E97-8305-37741AF3A693}" dt="2024-09-14T01:39:54.887" v="558" actId="5793"/>
        <pc:sldMkLst>
          <pc:docMk/>
          <pc:sldMk cId="133796638" sldId="316"/>
        </pc:sldMkLst>
        <pc:spChg chg="add del mod">
          <ac:chgData name="Yili Lin" userId="4f5ea914-e9ae-44cc-983b-ec5bd1f2dd00" providerId="ADAL" clId="{5D51805A-F479-4E97-8305-37741AF3A693}" dt="2024-09-14T01:36:12.947" v="481" actId="478"/>
          <ac:spMkLst>
            <pc:docMk/>
            <pc:sldMk cId="133796638" sldId="316"/>
            <ac:spMk id="3" creationId="{097984A5-CC24-8651-83D2-1A61EFCE65D7}"/>
          </ac:spMkLst>
        </pc:spChg>
        <pc:spChg chg="add mod">
          <ac:chgData name="Yili Lin" userId="4f5ea914-e9ae-44cc-983b-ec5bd1f2dd00" providerId="ADAL" clId="{5D51805A-F479-4E97-8305-37741AF3A693}" dt="2024-09-14T01:39:54.887" v="558" actId="5793"/>
          <ac:spMkLst>
            <pc:docMk/>
            <pc:sldMk cId="133796638" sldId="316"/>
            <ac:spMk id="3" creationId="{3FA64DA1-CA12-E112-B2F8-AB7E60259BF3}"/>
          </ac:spMkLst>
        </pc:spChg>
        <pc:spChg chg="add del mod">
          <ac:chgData name="Yili Lin" userId="4f5ea914-e9ae-44cc-983b-ec5bd1f2dd00" providerId="ADAL" clId="{5D51805A-F479-4E97-8305-37741AF3A693}" dt="2024-09-14T01:39:43.399" v="507" actId="478"/>
          <ac:spMkLst>
            <pc:docMk/>
            <pc:sldMk cId="133796638" sldId="316"/>
            <ac:spMk id="5" creationId="{263FB6AF-E9AA-8FFC-3DC0-62A076F71858}"/>
          </ac:spMkLst>
        </pc:spChg>
        <pc:spChg chg="del mod">
          <ac:chgData name="Yili Lin" userId="4f5ea914-e9ae-44cc-983b-ec5bd1f2dd00" providerId="ADAL" clId="{5D51805A-F479-4E97-8305-37741AF3A693}" dt="2024-09-14T01:28:21.450" v="447" actId="478"/>
          <ac:spMkLst>
            <pc:docMk/>
            <pc:sldMk cId="133796638" sldId="316"/>
            <ac:spMk id="5" creationId="{7221F351-848C-9E0D-D99F-C11A3EFA4479}"/>
          </ac:spMkLst>
        </pc:spChg>
        <pc:spChg chg="add mod">
          <ac:chgData name="Yili Lin" userId="4f5ea914-e9ae-44cc-983b-ec5bd1f2dd00" providerId="ADAL" clId="{5D51805A-F479-4E97-8305-37741AF3A693}" dt="2024-09-14T01:38:06.736" v="504" actId="14100"/>
          <ac:spMkLst>
            <pc:docMk/>
            <pc:sldMk cId="133796638" sldId="316"/>
            <ac:spMk id="10" creationId="{4392C678-CDF7-8373-4430-F13D25F4EECE}"/>
          </ac:spMkLst>
        </pc:spChg>
        <pc:picChg chg="add mod ord">
          <ac:chgData name="Yili Lin" userId="4f5ea914-e9ae-44cc-983b-ec5bd1f2dd00" providerId="ADAL" clId="{5D51805A-F479-4E97-8305-37741AF3A693}" dt="2024-09-14T01:37:43.170" v="500" actId="167"/>
          <ac:picMkLst>
            <pc:docMk/>
            <pc:sldMk cId="133796638" sldId="316"/>
            <ac:picMk id="6" creationId="{15111EEE-ABC6-FE5C-8131-B94ECB4CB1BE}"/>
          </ac:picMkLst>
        </pc:picChg>
      </pc:sldChg>
      <pc:sldChg chg="addSp delSp modSp add mod">
        <pc:chgData name="Yili Lin" userId="4f5ea914-e9ae-44cc-983b-ec5bd1f2dd00" providerId="ADAL" clId="{5D51805A-F479-4E97-8305-37741AF3A693}" dt="2024-09-14T01:39:37.027" v="506" actId="14100"/>
        <pc:sldMkLst>
          <pc:docMk/>
          <pc:sldMk cId="2171896098" sldId="317"/>
        </pc:sldMkLst>
        <pc:spChg chg="add mod">
          <ac:chgData name="Yili Lin" userId="4f5ea914-e9ae-44cc-983b-ec5bd1f2dd00" providerId="ADAL" clId="{5D51805A-F479-4E97-8305-37741AF3A693}" dt="2024-09-14T01:39:37.027" v="506" actId="14100"/>
          <ac:spMkLst>
            <pc:docMk/>
            <pc:sldMk cId="2171896098" sldId="317"/>
            <ac:spMk id="3" creationId="{E73021E0-5231-AD14-C2E8-80D1600308E0}"/>
          </ac:spMkLst>
        </pc:spChg>
        <pc:spChg chg="del mod">
          <ac:chgData name="Yili Lin" userId="4f5ea914-e9ae-44cc-983b-ec5bd1f2dd00" providerId="ADAL" clId="{5D51805A-F479-4E97-8305-37741AF3A693}" dt="2024-09-14T01:34:45.170" v="467" actId="478"/>
          <ac:spMkLst>
            <pc:docMk/>
            <pc:sldMk cId="2171896098" sldId="317"/>
            <ac:spMk id="5" creationId="{7221F351-848C-9E0D-D99F-C11A3EFA4479}"/>
          </ac:spMkLst>
        </pc:spChg>
      </pc:sldChg>
      <pc:sldChg chg="add">
        <pc:chgData name="Yili Lin" userId="4f5ea914-e9ae-44cc-983b-ec5bd1f2dd00" providerId="ADAL" clId="{5D51805A-F479-4E97-8305-37741AF3A693}" dt="2024-09-14T01:11:01.547" v="380"/>
        <pc:sldMkLst>
          <pc:docMk/>
          <pc:sldMk cId="2594561469" sldId="318"/>
        </pc:sldMkLst>
      </pc:sldChg>
      <pc:sldChg chg="modSp add del mod">
        <pc:chgData name="Yili Lin" userId="4f5ea914-e9ae-44cc-983b-ec5bd1f2dd00" providerId="ADAL" clId="{5D51805A-F479-4E97-8305-37741AF3A693}" dt="2024-09-29T01:33:19.392" v="576" actId="47"/>
        <pc:sldMkLst>
          <pc:docMk/>
          <pc:sldMk cId="3544544234" sldId="319"/>
        </pc:sldMkLst>
        <pc:spChg chg="mod">
          <ac:chgData name="Yili Lin" userId="4f5ea914-e9ae-44cc-983b-ec5bd1f2dd00" providerId="ADAL" clId="{5D51805A-F479-4E97-8305-37741AF3A693}" dt="2024-09-14T01:11:31.635" v="388" actId="20577"/>
          <ac:spMkLst>
            <pc:docMk/>
            <pc:sldMk cId="3544544234" sldId="319"/>
            <ac:spMk id="4" creationId="{CE6DDAFA-E1B1-A3B0-387B-F9BB3446C2A1}"/>
          </ac:spMkLst>
        </pc:spChg>
      </pc:sldChg>
      <pc:sldChg chg="modSp del mod">
        <pc:chgData name="Yili Lin" userId="4f5ea914-e9ae-44cc-983b-ec5bd1f2dd00" providerId="ADAL" clId="{5D51805A-F479-4E97-8305-37741AF3A693}" dt="2024-09-29T01:33:17.097" v="575" actId="47"/>
        <pc:sldMkLst>
          <pc:docMk/>
          <pc:sldMk cId="4056674874" sldId="320"/>
        </pc:sldMkLst>
        <pc:spChg chg="mod">
          <ac:chgData name="Yili Lin" userId="4f5ea914-e9ae-44cc-983b-ec5bd1f2dd00" providerId="ADAL" clId="{5D51805A-F479-4E97-8305-37741AF3A693}" dt="2024-09-14T01:11:26.720" v="387" actId="20577"/>
          <ac:spMkLst>
            <pc:docMk/>
            <pc:sldMk cId="4056674874" sldId="320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5D51805A-F479-4E97-8305-37741AF3A693}" dt="2024-09-29T01:33:12.140" v="574" actId="47"/>
        <pc:sldMkLst>
          <pc:docMk/>
          <pc:sldMk cId="2289506256" sldId="321"/>
        </pc:sldMkLst>
        <pc:spChg chg="mod">
          <ac:chgData name="Yili Lin" userId="4f5ea914-e9ae-44cc-983b-ec5bd1f2dd00" providerId="ADAL" clId="{5D51805A-F479-4E97-8305-37741AF3A693}" dt="2024-09-14T01:11:22.711" v="386" actId="20577"/>
          <ac:spMkLst>
            <pc:docMk/>
            <pc:sldMk cId="2289506256" sldId="321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5D51805A-F479-4E97-8305-37741AF3A693}" dt="2024-09-29T01:33:10.845" v="573" actId="47"/>
        <pc:sldMkLst>
          <pc:docMk/>
          <pc:sldMk cId="2804869008" sldId="322"/>
        </pc:sldMkLst>
        <pc:spChg chg="mod">
          <ac:chgData name="Yili Lin" userId="4f5ea914-e9ae-44cc-983b-ec5bd1f2dd00" providerId="ADAL" clId="{5D51805A-F479-4E97-8305-37741AF3A693}" dt="2024-09-14T01:11:18.615" v="385" actId="20577"/>
          <ac:spMkLst>
            <pc:docMk/>
            <pc:sldMk cId="2804869008" sldId="322"/>
            <ac:spMk id="4" creationId="{CE6DDAFA-E1B1-A3B0-387B-F9BB3446C2A1}"/>
          </ac:spMkLst>
        </pc:spChg>
      </pc:sldChg>
    </pc:docChg>
  </pc:docChgLst>
  <pc:docChgLst>
    <pc:chgData name="Yili Lin" userId="4f5ea914-e9ae-44cc-983b-ec5bd1f2dd00" providerId="ADAL" clId="{377804E4-E0B2-4E37-B00C-7F7BE1E0D0EE}"/>
    <pc:docChg chg="undo redo custSel addSld delSld modSld sldOrd">
      <pc:chgData name="Yili Lin" userId="4f5ea914-e9ae-44cc-983b-ec5bd1f2dd00" providerId="ADAL" clId="{377804E4-E0B2-4E37-B00C-7F7BE1E0D0EE}" dt="2024-09-07T22:11:26.491" v="996" actId="14100"/>
      <pc:docMkLst>
        <pc:docMk/>
      </pc:docMkLst>
      <pc:sldChg chg="modSp del mod">
        <pc:chgData name="Yili Lin" userId="4f5ea914-e9ae-44cc-983b-ec5bd1f2dd00" providerId="ADAL" clId="{377804E4-E0B2-4E37-B00C-7F7BE1E0D0EE}" dt="2024-09-03T21:03:30.748" v="64" actId="47"/>
        <pc:sldMkLst>
          <pc:docMk/>
          <pc:sldMk cId="3258622965" sldId="257"/>
        </pc:sldMkLst>
        <pc:spChg chg="mod">
          <ac:chgData name="Yili Lin" userId="4f5ea914-e9ae-44cc-983b-ec5bd1f2dd00" providerId="ADAL" clId="{377804E4-E0B2-4E37-B00C-7F7BE1E0D0EE}" dt="2024-09-03T20:34:41.910" v="3" actId="255"/>
          <ac:spMkLst>
            <pc:docMk/>
            <pc:sldMk cId="3258622965" sldId="257"/>
            <ac:spMk id="2" creationId="{67ADE210-04F2-C333-E82F-063748B5B191}"/>
          </ac:spMkLst>
        </pc:spChg>
      </pc:sldChg>
      <pc:sldChg chg="modSp mod">
        <pc:chgData name="Yili Lin" userId="4f5ea914-e9ae-44cc-983b-ec5bd1f2dd00" providerId="ADAL" clId="{377804E4-E0B2-4E37-B00C-7F7BE1E0D0EE}" dt="2024-09-07T19:36:06.218" v="683" actId="14100"/>
        <pc:sldMkLst>
          <pc:docMk/>
          <pc:sldMk cId="2968628858" sldId="260"/>
        </pc:sldMkLst>
        <pc:spChg chg="mod">
          <ac:chgData name="Yili Lin" userId="4f5ea914-e9ae-44cc-983b-ec5bd1f2dd00" providerId="ADAL" clId="{377804E4-E0B2-4E37-B00C-7F7BE1E0D0EE}" dt="2024-09-07T19:36:06.218" v="683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377804E4-E0B2-4E37-B00C-7F7BE1E0D0EE}" dt="2024-09-03T21:04:44.404" v="92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377804E4-E0B2-4E37-B00C-7F7BE1E0D0EE}" dt="2024-09-03T21:03:31.370" v="65" actId="47"/>
        <pc:sldMkLst>
          <pc:docMk/>
          <pc:sldMk cId="2459471052" sldId="263"/>
        </pc:sldMkLst>
      </pc:sldChg>
      <pc:sldChg chg="delSp modSp mod">
        <pc:chgData name="Yili Lin" userId="4f5ea914-e9ae-44cc-983b-ec5bd1f2dd00" providerId="ADAL" clId="{377804E4-E0B2-4E37-B00C-7F7BE1E0D0EE}" dt="2024-09-03T21:03:51.188" v="70" actId="478"/>
        <pc:sldMkLst>
          <pc:docMk/>
          <pc:sldMk cId="3016864912" sldId="273"/>
        </pc:sldMkLst>
        <pc:spChg chg="mod">
          <ac:chgData name="Yili Lin" userId="4f5ea914-e9ae-44cc-983b-ec5bd1f2dd00" providerId="ADAL" clId="{377804E4-E0B2-4E37-B00C-7F7BE1E0D0EE}" dt="2024-09-03T20:36:30.752" v="4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3T21:03:45.630" v="68" actId="5793"/>
          <ac:spMkLst>
            <pc:docMk/>
            <pc:sldMk cId="3016864912" sldId="273"/>
            <ac:spMk id="4" creationId="{CE6DDAFA-E1B1-A3B0-387B-F9BB3446C2A1}"/>
          </ac:spMkLst>
        </pc:spChg>
        <pc:spChg chg="del mod">
          <ac:chgData name="Yili Lin" userId="4f5ea914-e9ae-44cc-983b-ec5bd1f2dd00" providerId="ADAL" clId="{377804E4-E0B2-4E37-B00C-7F7BE1E0D0EE}" dt="2024-09-03T21:03:51.188" v="70" actId="478"/>
          <ac:spMkLst>
            <pc:docMk/>
            <pc:sldMk cId="3016864912" sldId="273"/>
            <ac:spMk id="10" creationId="{DED012A8-AF18-1C83-483A-1B9E12E6455C}"/>
          </ac:spMkLst>
        </pc:spChg>
        <pc:picChg chg="mod">
          <ac:chgData name="Yili Lin" userId="4f5ea914-e9ae-44cc-983b-ec5bd1f2dd00" providerId="ADAL" clId="{377804E4-E0B2-4E37-B00C-7F7BE1E0D0EE}" dt="2024-09-03T21:03:05.269" v="59" actId="1076"/>
          <ac:picMkLst>
            <pc:docMk/>
            <pc:sldMk cId="3016864912" sldId="273"/>
            <ac:picMk id="7" creationId="{D0265D52-2C18-34EA-8D5F-11383E2AB466}"/>
          </ac:picMkLst>
        </pc:picChg>
      </pc:sldChg>
      <pc:sldChg chg="modSp del mod">
        <pc:chgData name="Yili Lin" userId="4f5ea914-e9ae-44cc-983b-ec5bd1f2dd00" providerId="ADAL" clId="{377804E4-E0B2-4E37-B00C-7F7BE1E0D0EE}" dt="2024-09-04T17:03:06.161" v="191" actId="47"/>
        <pc:sldMkLst>
          <pc:docMk/>
          <pc:sldMk cId="3212092856" sldId="275"/>
        </pc:sldMkLst>
        <pc:spChg chg="mod">
          <ac:chgData name="Yili Lin" userId="4f5ea914-e9ae-44cc-983b-ec5bd1f2dd00" providerId="ADAL" clId="{377804E4-E0B2-4E37-B00C-7F7BE1E0D0EE}" dt="2024-09-04T16:31:40.741" v="158" actId="14100"/>
          <ac:spMkLst>
            <pc:docMk/>
            <pc:sldMk cId="3212092856" sldId="275"/>
            <ac:spMk id="2" creationId="{67ADE210-04F2-C333-E82F-063748B5B191}"/>
          </ac:spMkLst>
        </pc:spChg>
      </pc:sldChg>
      <pc:sldChg chg="del">
        <pc:chgData name="Yili Lin" userId="4f5ea914-e9ae-44cc-983b-ec5bd1f2dd00" providerId="ADAL" clId="{377804E4-E0B2-4E37-B00C-7F7BE1E0D0EE}" dt="2024-09-04T17:03:08.271" v="192" actId="47"/>
        <pc:sldMkLst>
          <pc:docMk/>
          <pc:sldMk cId="1585919905" sldId="276"/>
        </pc:sldMkLst>
      </pc:sldChg>
      <pc:sldChg chg="modSp mod">
        <pc:chgData name="Yili Lin" userId="4f5ea914-e9ae-44cc-983b-ec5bd1f2dd00" providerId="ADAL" clId="{377804E4-E0B2-4E37-B00C-7F7BE1E0D0EE}" dt="2024-09-07T19:20:34.184" v="633" actId="20577"/>
        <pc:sldMkLst>
          <pc:docMk/>
          <pc:sldMk cId="3617918176" sldId="277"/>
        </pc:sldMkLst>
        <pc:spChg chg="mod">
          <ac:chgData name="Yili Lin" userId="4f5ea914-e9ae-44cc-983b-ec5bd1f2dd00" providerId="ADAL" clId="{377804E4-E0B2-4E37-B00C-7F7BE1E0D0EE}" dt="2024-09-07T19:18:50.593" v="593" actId="20577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34.184" v="633" actId="20577"/>
          <ac:spMkLst>
            <pc:docMk/>
            <pc:sldMk cId="3617918176" sldId="277"/>
            <ac:spMk id="4" creationId="{CE6DDAFA-E1B1-A3B0-387B-F9BB3446C2A1}"/>
          </ac:spMkLst>
        </pc:spChg>
      </pc:sldChg>
      <pc:sldChg chg="addSp delSp modSp del mod">
        <pc:chgData name="Yili Lin" userId="4f5ea914-e9ae-44cc-983b-ec5bd1f2dd00" providerId="ADAL" clId="{377804E4-E0B2-4E37-B00C-7F7BE1E0D0EE}" dt="2024-09-05T19:40:58.833" v="374" actId="47"/>
        <pc:sldMkLst>
          <pc:docMk/>
          <pc:sldMk cId="617468207" sldId="279"/>
        </pc:sldMkLst>
        <pc:spChg chg="mod">
          <ac:chgData name="Yili Lin" userId="4f5ea914-e9ae-44cc-983b-ec5bd1f2dd00" providerId="ADAL" clId="{377804E4-E0B2-4E37-B00C-7F7BE1E0D0EE}" dt="2024-09-05T19:23:52.752" v="274" actId="20577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5T19:29:37.134" v="27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377804E4-E0B2-4E37-B00C-7F7BE1E0D0EE}" dt="2024-09-05T19:37:24.493" v="289" actId="478"/>
          <ac:spMkLst>
            <pc:docMk/>
            <pc:sldMk cId="617468207" sldId="279"/>
            <ac:spMk id="6" creationId="{AD2D3285-BB3F-4160-EB7E-FD233836E72C}"/>
          </ac:spMkLst>
        </pc:spChg>
        <pc:spChg chg="add del">
          <ac:chgData name="Yili Lin" userId="4f5ea914-e9ae-44cc-983b-ec5bd1f2dd00" providerId="ADAL" clId="{377804E4-E0B2-4E37-B00C-7F7BE1E0D0EE}" dt="2024-09-05T19:37:49.505" v="295" actId="478"/>
          <ac:spMkLst>
            <pc:docMk/>
            <pc:sldMk cId="617468207" sldId="279"/>
            <ac:spMk id="10" creationId="{A55433BC-0D9F-8580-D07D-379A8BEBC1FD}"/>
          </ac:spMkLst>
        </pc:spChg>
        <pc:spChg chg="add mod">
          <ac:chgData name="Yili Lin" userId="4f5ea914-e9ae-44cc-983b-ec5bd1f2dd00" providerId="ADAL" clId="{377804E4-E0B2-4E37-B00C-7F7BE1E0D0EE}" dt="2024-09-05T19:40:10.172" v="342" actId="14100"/>
          <ac:spMkLst>
            <pc:docMk/>
            <pc:sldMk cId="617468207" sldId="279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37:38.680" v="292" actId="1076"/>
          <ac:spMkLst>
            <pc:docMk/>
            <pc:sldMk cId="617468207" sldId="279"/>
            <ac:spMk id="14" creationId="{F8C76F0C-80EF-1770-46F5-4D1B21434098}"/>
          </ac:spMkLst>
        </pc:spChg>
        <pc:spChg chg="del">
          <ac:chgData name="Yili Lin" userId="4f5ea914-e9ae-44cc-983b-ec5bd1f2dd00" providerId="ADAL" clId="{377804E4-E0B2-4E37-B00C-7F7BE1E0D0EE}" dt="2024-09-05T19:37:41.074" v="293" actId="478"/>
          <ac:spMkLst>
            <pc:docMk/>
            <pc:sldMk cId="617468207" sldId="279"/>
            <ac:spMk id="15" creationId="{7416C76F-C508-FDC8-8E05-758B533B7FEB}"/>
          </ac:spMkLst>
        </pc:spChg>
        <pc:picChg chg="add mod ord">
          <ac:chgData name="Yili Lin" userId="4f5ea914-e9ae-44cc-983b-ec5bd1f2dd00" providerId="ADAL" clId="{377804E4-E0B2-4E37-B00C-7F7BE1E0D0EE}" dt="2024-09-05T19:36:52.284" v="284" actId="1076"/>
          <ac:picMkLst>
            <pc:docMk/>
            <pc:sldMk cId="617468207" sldId="279"/>
            <ac:picMk id="5" creationId="{BB8098B6-EDD0-4661-42F3-5655D6B81B69}"/>
          </ac:picMkLst>
        </pc:picChg>
        <pc:picChg chg="del">
          <ac:chgData name="Yili Lin" userId="4f5ea914-e9ae-44cc-983b-ec5bd1f2dd00" providerId="ADAL" clId="{377804E4-E0B2-4E37-B00C-7F7BE1E0D0EE}" dt="2024-09-05T19:36:27.251" v="279" actId="478"/>
          <ac:picMkLst>
            <pc:docMk/>
            <pc:sldMk cId="617468207" sldId="279"/>
            <ac:picMk id="11" creationId="{F4386560-E239-F693-8A57-BBCD567B0A95}"/>
          </ac:picMkLst>
        </pc:picChg>
      </pc:sldChg>
      <pc:sldChg chg="addSp delSp modSp mod">
        <pc:chgData name="Yili Lin" userId="4f5ea914-e9ae-44cc-983b-ec5bd1f2dd00" providerId="ADAL" clId="{377804E4-E0B2-4E37-B00C-7F7BE1E0D0EE}" dt="2024-09-05T19:52:36.023" v="415" actId="1076"/>
        <pc:sldMkLst>
          <pc:docMk/>
          <pc:sldMk cId="4188258287" sldId="286"/>
        </pc:sldMkLst>
        <pc:spChg chg="mod">
          <ac:chgData name="Yili Lin" userId="4f5ea914-e9ae-44cc-983b-ec5bd1f2dd00" providerId="ADAL" clId="{377804E4-E0B2-4E37-B00C-7F7BE1E0D0EE}" dt="2024-09-05T19:30:15.580" v="278"/>
          <ac:spMkLst>
            <pc:docMk/>
            <pc:sldMk cId="4188258287" sldId="286"/>
            <ac:spMk id="4" creationId="{CE6DDAFA-E1B1-A3B0-387B-F9BB3446C2A1}"/>
          </ac:spMkLst>
        </pc:spChg>
        <pc:spChg chg="del">
          <ac:chgData name="Yili Lin" userId="4f5ea914-e9ae-44cc-983b-ec5bd1f2dd00" providerId="ADAL" clId="{377804E4-E0B2-4E37-B00C-7F7BE1E0D0EE}" dt="2024-09-05T19:52:24.231" v="410" actId="478"/>
          <ac:spMkLst>
            <pc:docMk/>
            <pc:sldMk cId="4188258287" sldId="286"/>
            <ac:spMk id="11" creationId="{8457166B-F73C-E0E1-E16D-73C242427E0A}"/>
          </ac:spMkLst>
        </pc:spChg>
        <pc:spChg chg="mod">
          <ac:chgData name="Yili Lin" userId="4f5ea914-e9ae-44cc-983b-ec5bd1f2dd00" providerId="ADAL" clId="{377804E4-E0B2-4E37-B00C-7F7BE1E0D0EE}" dt="2024-09-05T19:52:36.023" v="415" actId="1076"/>
          <ac:spMkLst>
            <pc:docMk/>
            <pc:sldMk cId="4188258287" sldId="286"/>
            <ac:spMk id="12" creationId="{1AECF459-1185-6F00-4F70-B78625B71628}"/>
          </ac:spMkLst>
        </pc:spChg>
        <pc:picChg chg="del">
          <ac:chgData name="Yili Lin" userId="4f5ea914-e9ae-44cc-983b-ec5bd1f2dd00" providerId="ADAL" clId="{377804E4-E0B2-4E37-B00C-7F7BE1E0D0EE}" dt="2024-09-05T19:52:10.870" v="405" actId="478"/>
          <ac:picMkLst>
            <pc:docMk/>
            <pc:sldMk cId="4188258287" sldId="286"/>
            <ac:picMk id="5" creationId="{9E76613F-F744-5C29-F6A0-97E4A1D245E4}"/>
          </ac:picMkLst>
        </pc:picChg>
        <pc:picChg chg="add mod ord">
          <ac:chgData name="Yili Lin" userId="4f5ea914-e9ae-44cc-983b-ec5bd1f2dd00" providerId="ADAL" clId="{377804E4-E0B2-4E37-B00C-7F7BE1E0D0EE}" dt="2024-09-05T19:52:22.235" v="409" actId="14100"/>
          <ac:picMkLst>
            <pc:docMk/>
            <pc:sldMk cId="4188258287" sldId="286"/>
            <ac:picMk id="6" creationId="{1809CBA2-0018-3C55-34E0-D72BC8FF90A2}"/>
          </ac:picMkLst>
        </pc:picChg>
      </pc:sldChg>
      <pc:sldChg chg="modSp mod">
        <pc:chgData name="Yili Lin" userId="4f5ea914-e9ae-44cc-983b-ec5bd1f2dd00" providerId="ADAL" clId="{377804E4-E0B2-4E37-B00C-7F7BE1E0D0EE}" dt="2024-09-05T20:02:54.868" v="425" actId="20577"/>
        <pc:sldMkLst>
          <pc:docMk/>
          <pc:sldMk cId="1758976340" sldId="287"/>
        </pc:sldMkLst>
        <pc:spChg chg="mod">
          <ac:chgData name="Yili Lin" userId="4f5ea914-e9ae-44cc-983b-ec5bd1f2dd00" providerId="ADAL" clId="{377804E4-E0B2-4E37-B00C-7F7BE1E0D0EE}" dt="2024-09-05T20:02:54.868" v="425" actId="20577"/>
          <ac:spMkLst>
            <pc:docMk/>
            <pc:sldMk cId="1758976340" sldId="287"/>
            <ac:spMk id="3" creationId="{6C4518F5-9410-5C62-C2E5-1D690A0B8865}"/>
          </ac:spMkLst>
        </pc:spChg>
      </pc:sldChg>
      <pc:sldChg chg="del">
        <pc:chgData name="Yili Lin" userId="4f5ea914-e9ae-44cc-983b-ec5bd1f2dd00" providerId="ADAL" clId="{377804E4-E0B2-4E37-B00C-7F7BE1E0D0EE}" dt="2024-09-03T21:03:32.291" v="66" actId="47"/>
        <pc:sldMkLst>
          <pc:docMk/>
          <pc:sldMk cId="2811422619" sldId="289"/>
        </pc:sldMkLst>
      </pc:sldChg>
      <pc:sldChg chg="modSp mod">
        <pc:chgData name="Yili Lin" userId="4f5ea914-e9ae-44cc-983b-ec5bd1f2dd00" providerId="ADAL" clId="{377804E4-E0B2-4E37-B00C-7F7BE1E0D0EE}" dt="2024-09-05T19:38:22.020" v="298" actId="208"/>
        <pc:sldMkLst>
          <pc:docMk/>
          <pc:sldMk cId="3586088203" sldId="290"/>
        </pc:sldMkLst>
        <pc:spChg chg="mod">
          <ac:chgData name="Yili Lin" userId="4f5ea914-e9ae-44cc-983b-ec5bd1f2dd00" providerId="ADAL" clId="{377804E4-E0B2-4E37-B00C-7F7BE1E0D0EE}" dt="2024-09-05T19:38:22.020" v="298" actId="208"/>
          <ac:spMkLst>
            <pc:docMk/>
            <pc:sldMk cId="3586088203" sldId="290"/>
            <ac:spMk id="15" creationId="{8F077E0D-EED9-5D4E-DFCF-939296173F5E}"/>
          </ac:spMkLst>
        </pc:spChg>
      </pc:sldChg>
      <pc:sldChg chg="modSp mod">
        <pc:chgData name="Yili Lin" userId="4f5ea914-e9ae-44cc-983b-ec5bd1f2dd00" providerId="ADAL" clId="{377804E4-E0B2-4E37-B00C-7F7BE1E0D0EE}" dt="2024-09-05T19:38:15.535" v="297" actId="208"/>
        <pc:sldMkLst>
          <pc:docMk/>
          <pc:sldMk cId="1777846644" sldId="291"/>
        </pc:sldMkLst>
        <pc:spChg chg="mod">
          <ac:chgData name="Yili Lin" userId="4f5ea914-e9ae-44cc-983b-ec5bd1f2dd00" providerId="ADAL" clId="{377804E4-E0B2-4E37-B00C-7F7BE1E0D0EE}" dt="2024-09-05T19:38:15.535" v="297" actId="208"/>
          <ac:spMkLst>
            <pc:docMk/>
            <pc:sldMk cId="1777846644" sldId="291"/>
            <ac:spMk id="5" creationId="{94526EA6-BD83-69BD-B7A8-168F59CB3A0B}"/>
          </ac:spMkLst>
        </pc:spChg>
      </pc:sldChg>
      <pc:sldChg chg="addSp delSp modSp mod">
        <pc:chgData name="Yili Lin" userId="4f5ea914-e9ae-44cc-983b-ec5bd1f2dd00" providerId="ADAL" clId="{377804E4-E0B2-4E37-B00C-7F7BE1E0D0EE}" dt="2024-09-07T19:28:57.195" v="663" actId="2164"/>
        <pc:sldMkLst>
          <pc:docMk/>
          <pc:sldMk cId="2061910362" sldId="292"/>
        </pc:sldMkLst>
        <pc:spChg chg="mod">
          <ac:chgData name="Yili Lin" userId="4f5ea914-e9ae-44cc-983b-ec5bd1f2dd00" providerId="ADAL" clId="{377804E4-E0B2-4E37-B00C-7F7BE1E0D0EE}" dt="2024-09-05T20:30:07.869" v="487" actId="1076"/>
          <ac:spMkLst>
            <pc:docMk/>
            <pc:sldMk cId="2061910362" sldId="292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5T20:13:40.931" v="441" actId="20577"/>
          <ac:spMkLst>
            <pc:docMk/>
            <pc:sldMk cId="2061910362" sldId="292"/>
            <ac:spMk id="4" creationId="{CE6DDAFA-E1B1-A3B0-387B-F9BB3446C2A1}"/>
          </ac:spMkLst>
        </pc:spChg>
        <pc:graphicFrameChg chg="add del mod modGraphic">
          <ac:chgData name="Yili Lin" userId="4f5ea914-e9ae-44cc-983b-ec5bd1f2dd00" providerId="ADAL" clId="{377804E4-E0B2-4E37-B00C-7F7BE1E0D0EE}" dt="2024-09-06T15:51:54.734" v="531" actId="478"/>
          <ac:graphicFrameMkLst>
            <pc:docMk/>
            <pc:sldMk cId="2061910362" sldId="292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57.195" v="663" actId="2164"/>
          <ac:graphicFrameMkLst>
            <pc:docMk/>
            <pc:sldMk cId="2061910362" sldId="292"/>
            <ac:graphicFrameMk id="3" creationId="{F1FB59DE-86F7-E9A0-181A-BEB23A8F9334}"/>
          </ac:graphicFrameMkLst>
        </pc:graphicFrameChg>
        <pc:graphicFrameChg chg="add del mod modGraphic">
          <ac:chgData name="Yili Lin" userId="4f5ea914-e9ae-44cc-983b-ec5bd1f2dd00" providerId="ADAL" clId="{377804E4-E0B2-4E37-B00C-7F7BE1E0D0EE}" dt="2024-09-07T19:28:51.230" v="661" actId="478"/>
          <ac:graphicFrameMkLst>
            <pc:docMk/>
            <pc:sldMk cId="2061910362" sldId="292"/>
            <ac:graphicFrameMk id="5" creationId="{11100FC7-2A96-A067-79AC-A24C8C6EA0E0}"/>
          </ac:graphicFrameMkLst>
        </pc:graphicFrameChg>
      </pc:sldChg>
      <pc:sldChg chg="del">
        <pc:chgData name="Yili Lin" userId="4f5ea914-e9ae-44cc-983b-ec5bd1f2dd00" providerId="ADAL" clId="{377804E4-E0B2-4E37-B00C-7F7BE1E0D0EE}" dt="2024-09-05T20:13:28.944" v="436" actId="47"/>
        <pc:sldMkLst>
          <pc:docMk/>
          <pc:sldMk cId="2086950140" sldId="293"/>
        </pc:sldMkLst>
      </pc:sldChg>
      <pc:sldChg chg="modSp mod">
        <pc:chgData name="Yili Lin" userId="4f5ea914-e9ae-44cc-983b-ec5bd1f2dd00" providerId="ADAL" clId="{377804E4-E0B2-4E37-B00C-7F7BE1E0D0EE}" dt="2024-09-05T20:11:26.524" v="435" actId="20577"/>
        <pc:sldMkLst>
          <pc:docMk/>
          <pc:sldMk cId="3024357406" sldId="294"/>
        </pc:sldMkLst>
        <pc:spChg chg="mod">
          <ac:chgData name="Yili Lin" userId="4f5ea914-e9ae-44cc-983b-ec5bd1f2dd00" providerId="ADAL" clId="{377804E4-E0B2-4E37-B00C-7F7BE1E0D0EE}" dt="2024-09-05T20:11:26.524" v="435" actId="20577"/>
          <ac:spMkLst>
            <pc:docMk/>
            <pc:sldMk cId="3024357406" sldId="294"/>
            <ac:spMk id="5" creationId="{024372D6-FA09-F80E-2DB7-D9F4F2C9B2D2}"/>
          </ac:spMkLst>
        </pc:spChg>
      </pc:sldChg>
      <pc:sldChg chg="delSp modSp add mod">
        <pc:chgData name="Yili Lin" userId="4f5ea914-e9ae-44cc-983b-ec5bd1f2dd00" providerId="ADAL" clId="{377804E4-E0B2-4E37-B00C-7F7BE1E0D0EE}" dt="2024-09-03T21:04:02.431" v="74" actId="478"/>
        <pc:sldMkLst>
          <pc:docMk/>
          <pc:sldMk cId="4075778691" sldId="298"/>
        </pc:sldMkLst>
        <pc:spChg chg="mod">
          <ac:chgData name="Yili Lin" userId="4f5ea914-e9ae-44cc-983b-ec5bd1f2dd00" providerId="ADAL" clId="{377804E4-E0B2-4E37-B00C-7F7BE1E0D0EE}" dt="2024-09-03T21:03:58.895" v="73" actId="5793"/>
          <ac:spMkLst>
            <pc:docMk/>
            <pc:sldMk cId="4075778691" sldId="298"/>
            <ac:spMk id="4" creationId="{CE6DDAFA-E1B1-A3B0-387B-F9BB3446C2A1}"/>
          </ac:spMkLst>
        </pc:spChg>
        <pc:spChg chg="del">
          <ac:chgData name="Yili Lin" userId="4f5ea914-e9ae-44cc-983b-ec5bd1f2dd00" providerId="ADAL" clId="{377804E4-E0B2-4E37-B00C-7F7BE1E0D0EE}" dt="2024-09-03T21:04:02.431" v="74" actId="478"/>
          <ac:spMkLst>
            <pc:docMk/>
            <pc:sldMk cId="4075778691" sldId="298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377804E4-E0B2-4E37-B00C-7F7BE1E0D0EE}" dt="2024-09-07T22:10:52.991" v="992" actId="14100"/>
        <pc:sldMkLst>
          <pc:docMk/>
          <pc:sldMk cId="562562809" sldId="299"/>
        </pc:sldMkLst>
        <pc:spChg chg="add mod">
          <ac:chgData name="Yili Lin" userId="4f5ea914-e9ae-44cc-983b-ec5bd1f2dd00" providerId="ADAL" clId="{377804E4-E0B2-4E37-B00C-7F7BE1E0D0EE}" dt="2024-09-07T22:01:05.383" v="911" actId="14100"/>
          <ac:spMkLst>
            <pc:docMk/>
            <pc:sldMk cId="562562809" sldId="299"/>
            <ac:spMk id="3" creationId="{94AF7573-6A35-5A4A-B874-B3B9CDF3B003}"/>
          </ac:spMkLst>
        </pc:spChg>
        <pc:spChg chg="mod">
          <ac:chgData name="Yili Lin" userId="4f5ea914-e9ae-44cc-983b-ec5bd1f2dd00" providerId="ADAL" clId="{377804E4-E0B2-4E37-B00C-7F7BE1E0D0EE}" dt="2024-09-07T21:37:57.215" v="694" actId="1076"/>
          <ac:spMkLst>
            <pc:docMk/>
            <pc:sldMk cId="562562809" sldId="299"/>
            <ac:spMk id="4" creationId="{CE6DDAFA-E1B1-A3B0-387B-F9BB3446C2A1}"/>
          </ac:spMkLst>
        </pc:spChg>
        <pc:spChg chg="add del mod">
          <ac:chgData name="Yili Lin" userId="4f5ea914-e9ae-44cc-983b-ec5bd1f2dd00" providerId="ADAL" clId="{377804E4-E0B2-4E37-B00C-7F7BE1E0D0EE}" dt="2024-09-07T21:34:05.798" v="688"/>
          <ac:spMkLst>
            <pc:docMk/>
            <pc:sldMk cId="562562809" sldId="299"/>
            <ac:spMk id="5" creationId="{5D0FAF9F-FCF3-9AA1-A515-A4A594DDA8F3}"/>
          </ac:spMkLst>
        </pc:spChg>
        <pc:spChg chg="add mod">
          <ac:chgData name="Yili Lin" userId="4f5ea914-e9ae-44cc-983b-ec5bd1f2dd00" providerId="ADAL" clId="{377804E4-E0B2-4E37-B00C-7F7BE1E0D0EE}" dt="2024-09-07T22:02:56.464" v="945" actId="1076"/>
          <ac:spMkLst>
            <pc:docMk/>
            <pc:sldMk cId="562562809" sldId="299"/>
            <ac:spMk id="6" creationId="{2E6325BD-B61A-5EF1-AD6D-269C85E8F100}"/>
          </ac:spMkLst>
        </pc:spChg>
        <pc:spChg chg="del mod">
          <ac:chgData name="Yili Lin" userId="4f5ea914-e9ae-44cc-983b-ec5bd1f2dd00" providerId="ADAL" clId="{377804E4-E0B2-4E37-B00C-7F7BE1E0D0EE}" dt="2024-09-07T19:18:25.126" v="565" actId="478"/>
          <ac:spMkLst>
            <pc:docMk/>
            <pc:sldMk cId="562562809" sldId="299"/>
            <ac:spMk id="10" creationId="{DED012A8-AF18-1C83-483A-1B9E12E6455C}"/>
          </ac:spMkLst>
        </pc:spChg>
        <pc:picChg chg="add mod">
          <ac:chgData name="Yili Lin" userId="4f5ea914-e9ae-44cc-983b-ec5bd1f2dd00" providerId="ADAL" clId="{377804E4-E0B2-4E37-B00C-7F7BE1E0D0EE}" dt="2024-09-07T22:10:52.991" v="992" actId="14100"/>
          <ac:picMkLst>
            <pc:docMk/>
            <pc:sldMk cId="562562809" sldId="299"/>
            <ac:picMk id="10" creationId="{3FF72DC8-6A13-B462-22C8-8FF7F79816AE}"/>
          </ac:picMkLst>
        </pc:picChg>
      </pc:sldChg>
      <pc:sldChg chg="add del">
        <pc:chgData name="Yili Lin" userId="4f5ea914-e9ae-44cc-983b-ec5bd1f2dd00" providerId="ADAL" clId="{377804E4-E0B2-4E37-B00C-7F7BE1E0D0EE}" dt="2024-09-04T16:31:22.200" v="155" actId="47"/>
        <pc:sldMkLst>
          <pc:docMk/>
          <pc:sldMk cId="2336880322" sldId="300"/>
        </pc:sldMkLst>
      </pc:sldChg>
      <pc:sldChg chg="add del">
        <pc:chgData name="Yili Lin" userId="4f5ea914-e9ae-44cc-983b-ec5bd1f2dd00" providerId="ADAL" clId="{377804E4-E0B2-4E37-B00C-7F7BE1E0D0EE}" dt="2024-09-04T16:31:23.188" v="156" actId="47"/>
        <pc:sldMkLst>
          <pc:docMk/>
          <pc:sldMk cId="2625878476" sldId="301"/>
        </pc:sldMkLst>
      </pc:sldChg>
      <pc:sldChg chg="addSp delSp modSp add mod">
        <pc:chgData name="Yili Lin" userId="4f5ea914-e9ae-44cc-983b-ec5bd1f2dd00" providerId="ADAL" clId="{377804E4-E0B2-4E37-B00C-7F7BE1E0D0EE}" dt="2024-09-07T22:11:26.491" v="996" actId="14100"/>
        <pc:sldMkLst>
          <pc:docMk/>
          <pc:sldMk cId="2165034420" sldId="302"/>
        </pc:sldMkLst>
        <pc:spChg chg="add mod">
          <ac:chgData name="Yili Lin" userId="4f5ea914-e9ae-44cc-983b-ec5bd1f2dd00" providerId="ADAL" clId="{377804E4-E0B2-4E37-B00C-7F7BE1E0D0EE}" dt="2024-09-07T21:52:05.712" v="837"/>
          <ac:spMkLst>
            <pc:docMk/>
            <pc:sldMk cId="2165034420" sldId="302"/>
            <ac:spMk id="3" creationId="{BE77EF50-46A6-8C38-F7C5-23EBD140557F}"/>
          </ac:spMkLst>
        </pc:spChg>
        <pc:spChg chg="add del mod">
          <ac:chgData name="Yili Lin" userId="4f5ea914-e9ae-44cc-983b-ec5bd1f2dd00" providerId="ADAL" clId="{377804E4-E0B2-4E37-B00C-7F7BE1E0D0EE}" dt="2024-09-07T22:01:37.178" v="918" actId="478"/>
          <ac:spMkLst>
            <pc:docMk/>
            <pc:sldMk cId="2165034420" sldId="302"/>
            <ac:spMk id="5" creationId="{BA110103-223B-AB10-EC9C-BAB60C409981}"/>
          </ac:spMkLst>
        </pc:spChg>
        <pc:spChg chg="add mod">
          <ac:chgData name="Yili Lin" userId="4f5ea914-e9ae-44cc-983b-ec5bd1f2dd00" providerId="ADAL" clId="{377804E4-E0B2-4E37-B00C-7F7BE1E0D0EE}" dt="2024-09-07T22:07:56.063" v="988" actId="14100"/>
          <ac:spMkLst>
            <pc:docMk/>
            <pc:sldMk cId="2165034420" sldId="302"/>
            <ac:spMk id="6" creationId="{05ECFBD7-4197-B173-0318-A2AC13904606}"/>
          </ac:spMkLst>
        </pc:spChg>
        <pc:spChg chg="add del mod">
          <ac:chgData name="Yili Lin" userId="4f5ea914-e9ae-44cc-983b-ec5bd1f2dd00" providerId="ADAL" clId="{377804E4-E0B2-4E37-B00C-7F7BE1E0D0EE}" dt="2024-09-07T21:52:28.635" v="844" actId="478"/>
          <ac:spMkLst>
            <pc:docMk/>
            <pc:sldMk cId="2165034420" sldId="302"/>
            <ac:spMk id="10" creationId="{DED012A8-AF18-1C83-483A-1B9E12E6455C}"/>
          </ac:spMkLst>
        </pc:spChg>
        <pc:spChg chg="add mod">
          <ac:chgData name="Yili Lin" userId="4f5ea914-e9ae-44cc-983b-ec5bd1f2dd00" providerId="ADAL" clId="{377804E4-E0B2-4E37-B00C-7F7BE1E0D0EE}" dt="2024-09-07T22:01:34.648" v="917" actId="20577"/>
          <ac:spMkLst>
            <pc:docMk/>
            <pc:sldMk cId="2165034420" sldId="302"/>
            <ac:spMk id="11" creationId="{065B1184-B19F-B817-CC85-FBD87AF3D0D8}"/>
          </ac:spMkLst>
        </pc:spChg>
        <pc:picChg chg="add mod">
          <ac:chgData name="Yili Lin" userId="4f5ea914-e9ae-44cc-983b-ec5bd1f2dd00" providerId="ADAL" clId="{377804E4-E0B2-4E37-B00C-7F7BE1E0D0EE}" dt="2024-09-07T22:11:26.491" v="996" actId="14100"/>
          <ac:picMkLst>
            <pc:docMk/>
            <pc:sldMk cId="2165034420" sldId="302"/>
            <ac:picMk id="5" creationId="{5E43ECC6-1A75-C94C-4E0B-5E3DB6F1B66F}"/>
          </ac:picMkLst>
        </pc:picChg>
      </pc:sldChg>
      <pc:sldChg chg="modSp add mod">
        <pc:chgData name="Yili Lin" userId="4f5ea914-e9ae-44cc-983b-ec5bd1f2dd00" providerId="ADAL" clId="{377804E4-E0B2-4E37-B00C-7F7BE1E0D0EE}" dt="2024-09-07T19:20:26.977" v="628" actId="20577"/>
        <pc:sldMkLst>
          <pc:docMk/>
          <pc:sldMk cId="3481304254" sldId="303"/>
        </pc:sldMkLst>
        <pc:spChg chg="mod">
          <ac:chgData name="Yili Lin" userId="4f5ea914-e9ae-44cc-983b-ec5bd1f2dd00" providerId="ADAL" clId="{377804E4-E0B2-4E37-B00C-7F7BE1E0D0EE}" dt="2024-09-07T19:19:01.265" v="594" actId="20577"/>
          <ac:spMkLst>
            <pc:docMk/>
            <pc:sldMk cId="3481304254" sldId="303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26.977" v="628" actId="20577"/>
          <ac:spMkLst>
            <pc:docMk/>
            <pc:sldMk cId="3481304254" sldId="303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18.943" v="623" actId="20577"/>
        <pc:sldMkLst>
          <pc:docMk/>
          <pc:sldMk cId="349764918" sldId="304"/>
        </pc:sldMkLst>
        <pc:spChg chg="mod">
          <ac:chgData name="Yili Lin" userId="4f5ea914-e9ae-44cc-983b-ec5bd1f2dd00" providerId="ADAL" clId="{377804E4-E0B2-4E37-B00C-7F7BE1E0D0EE}" dt="2024-09-07T19:19:05.203" v="595" actId="20577"/>
          <ac:spMkLst>
            <pc:docMk/>
            <pc:sldMk cId="349764918" sldId="304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18.943" v="623" actId="20577"/>
          <ac:spMkLst>
            <pc:docMk/>
            <pc:sldMk cId="349764918" sldId="304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05.196" v="618" actId="20577"/>
        <pc:sldMkLst>
          <pc:docMk/>
          <pc:sldMk cId="4198336066" sldId="305"/>
        </pc:sldMkLst>
        <pc:spChg chg="mod">
          <ac:chgData name="Yili Lin" userId="4f5ea914-e9ae-44cc-983b-ec5bd1f2dd00" providerId="ADAL" clId="{377804E4-E0B2-4E37-B00C-7F7BE1E0D0EE}" dt="2024-09-07T19:19:09.766" v="596" actId="20577"/>
          <ac:spMkLst>
            <pc:docMk/>
            <pc:sldMk cId="4198336066" sldId="305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05.196" v="618" actId="20577"/>
          <ac:spMkLst>
            <pc:docMk/>
            <pc:sldMk cId="4198336066" sldId="30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55.336" v="637" actId="20577"/>
        <pc:sldMkLst>
          <pc:docMk/>
          <pc:sldMk cId="1028218937" sldId="306"/>
        </pc:sldMkLst>
        <pc:spChg chg="mod">
          <ac:chgData name="Yili Lin" userId="4f5ea914-e9ae-44cc-983b-ec5bd1f2dd00" providerId="ADAL" clId="{377804E4-E0B2-4E37-B00C-7F7BE1E0D0EE}" dt="2024-09-07T19:19:13.393" v="597" actId="20577"/>
          <ac:spMkLst>
            <pc:docMk/>
            <pc:sldMk cId="1028218937" sldId="306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55.336" v="637" actId="20577"/>
          <ac:spMkLst>
            <pc:docMk/>
            <pc:sldMk cId="1028218937" sldId="306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377804E4-E0B2-4E37-B00C-7F7BE1E0D0EE}" dt="2024-09-05T19:43:56.064" v="396" actId="14100"/>
        <pc:sldMkLst>
          <pc:docMk/>
          <pc:sldMk cId="418728833" sldId="307"/>
        </pc:sldMkLst>
        <pc:spChg chg="mod">
          <ac:chgData name="Yili Lin" userId="4f5ea914-e9ae-44cc-983b-ec5bd1f2dd00" providerId="ADAL" clId="{377804E4-E0B2-4E37-B00C-7F7BE1E0D0EE}" dt="2024-09-05T19:40:45.082" v="373" actId="14100"/>
          <ac:spMkLst>
            <pc:docMk/>
            <pc:sldMk cId="418728833" sldId="307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43:56.064" v="396" actId="14100"/>
          <ac:spMkLst>
            <pc:docMk/>
            <pc:sldMk cId="418728833" sldId="307"/>
            <ac:spMk id="14" creationId="{F8C76F0C-80EF-1770-46F5-4D1B21434098}"/>
          </ac:spMkLst>
        </pc:spChg>
        <pc:picChg chg="del">
          <ac:chgData name="Yili Lin" userId="4f5ea914-e9ae-44cc-983b-ec5bd1f2dd00" providerId="ADAL" clId="{377804E4-E0B2-4E37-B00C-7F7BE1E0D0EE}" dt="2024-09-05T19:41:38.006" v="379" actId="478"/>
          <ac:picMkLst>
            <pc:docMk/>
            <pc:sldMk cId="418728833" sldId="307"/>
            <ac:picMk id="5" creationId="{BB8098B6-EDD0-4661-42F3-5655D6B81B69}"/>
          </ac:picMkLst>
        </pc:picChg>
        <pc:picChg chg="add del mod ord">
          <ac:chgData name="Yili Lin" userId="4f5ea914-e9ae-44cc-983b-ec5bd1f2dd00" providerId="ADAL" clId="{377804E4-E0B2-4E37-B00C-7F7BE1E0D0EE}" dt="2024-09-05T19:43:25.830" v="389" actId="478"/>
          <ac:picMkLst>
            <pc:docMk/>
            <pc:sldMk cId="418728833" sldId="307"/>
            <ac:picMk id="6" creationId="{5F042011-1008-3176-F4BC-3DED2AC16C02}"/>
          </ac:picMkLst>
        </pc:picChg>
        <pc:picChg chg="add mod ord">
          <ac:chgData name="Yili Lin" userId="4f5ea914-e9ae-44cc-983b-ec5bd1f2dd00" providerId="ADAL" clId="{377804E4-E0B2-4E37-B00C-7F7BE1E0D0EE}" dt="2024-09-05T19:43:49.432" v="394" actId="14100"/>
          <ac:picMkLst>
            <pc:docMk/>
            <pc:sldMk cId="418728833" sldId="307"/>
            <ac:picMk id="11" creationId="{D306A490-2145-6738-BA53-7A713441B295}"/>
          </ac:picMkLst>
        </pc:picChg>
      </pc:sldChg>
      <pc:sldChg chg="modSp add mod">
        <pc:chgData name="Yili Lin" userId="4f5ea914-e9ae-44cc-983b-ec5bd1f2dd00" providerId="ADAL" clId="{377804E4-E0B2-4E37-B00C-7F7BE1E0D0EE}" dt="2024-09-05T19:44:21.180" v="404" actId="20577"/>
        <pc:sldMkLst>
          <pc:docMk/>
          <pc:sldMk cId="516635777" sldId="308"/>
        </pc:sldMkLst>
        <pc:spChg chg="mod">
          <ac:chgData name="Yili Lin" userId="4f5ea914-e9ae-44cc-983b-ec5bd1f2dd00" providerId="ADAL" clId="{377804E4-E0B2-4E37-B00C-7F7BE1E0D0EE}" dt="2024-09-05T19:44:21.180" v="404" actId="20577"/>
          <ac:spMkLst>
            <pc:docMk/>
            <pc:sldMk cId="516635777" sldId="308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44:13.076" v="401" actId="14100"/>
          <ac:spMkLst>
            <pc:docMk/>
            <pc:sldMk cId="516635777" sldId="308"/>
            <ac:spMk id="14" creationId="{F8C76F0C-80EF-1770-46F5-4D1B21434098}"/>
          </ac:spMkLst>
        </pc:spChg>
      </pc:sldChg>
      <pc:sldChg chg="addSp delSp modSp add del mod">
        <pc:chgData name="Yili Lin" userId="4f5ea914-e9ae-44cc-983b-ec5bd1f2dd00" providerId="ADAL" clId="{377804E4-E0B2-4E37-B00C-7F7BE1E0D0EE}" dt="2024-09-05T19:44:01.184" v="397" actId="47"/>
        <pc:sldMkLst>
          <pc:docMk/>
          <pc:sldMk cId="1299632104" sldId="308"/>
        </pc:sldMkLst>
        <pc:spChg chg="mod">
          <ac:chgData name="Yili Lin" userId="4f5ea914-e9ae-44cc-983b-ec5bd1f2dd00" providerId="ADAL" clId="{377804E4-E0B2-4E37-B00C-7F7BE1E0D0EE}" dt="2024-09-05T19:41:07.477" v="378" actId="20577"/>
          <ac:spMkLst>
            <pc:docMk/>
            <pc:sldMk cId="1299632104" sldId="308"/>
            <ac:spMk id="12" creationId="{2CF29F2C-7BF9-23D2-3C43-A745E61F23E9}"/>
          </ac:spMkLst>
        </pc:spChg>
        <pc:picChg chg="del">
          <ac:chgData name="Yili Lin" userId="4f5ea914-e9ae-44cc-983b-ec5bd1f2dd00" providerId="ADAL" clId="{377804E4-E0B2-4E37-B00C-7F7BE1E0D0EE}" dt="2024-09-05T19:43:16.523" v="386" actId="478"/>
          <ac:picMkLst>
            <pc:docMk/>
            <pc:sldMk cId="1299632104" sldId="308"/>
            <ac:picMk id="5" creationId="{BB8098B6-EDD0-4661-42F3-5655D6B81B69}"/>
          </ac:picMkLst>
        </pc:picChg>
        <pc:picChg chg="add mod">
          <ac:chgData name="Yili Lin" userId="4f5ea914-e9ae-44cc-983b-ec5bd1f2dd00" providerId="ADAL" clId="{377804E4-E0B2-4E37-B00C-7F7BE1E0D0EE}" dt="2024-09-05T19:43:22.547" v="388" actId="1076"/>
          <ac:picMkLst>
            <pc:docMk/>
            <pc:sldMk cId="1299632104" sldId="308"/>
            <ac:picMk id="6" creationId="{839E0FE4-3C28-4EFA-FDB8-7F44FABDB33B}"/>
          </ac:picMkLst>
        </pc:picChg>
      </pc:sldChg>
      <pc:sldChg chg="addSp delSp modSp add del mod ord">
        <pc:chgData name="Yili Lin" userId="4f5ea914-e9ae-44cc-983b-ec5bd1f2dd00" providerId="ADAL" clId="{377804E4-E0B2-4E37-B00C-7F7BE1E0D0EE}" dt="2024-09-07T19:30:44.849" v="664" actId="47"/>
        <pc:sldMkLst>
          <pc:docMk/>
          <pc:sldMk cId="1522693412" sldId="309"/>
        </pc:sldMkLst>
        <pc:graphicFrameChg chg="del mod modGraphic">
          <ac:chgData name="Yili Lin" userId="4f5ea914-e9ae-44cc-983b-ec5bd1f2dd00" providerId="ADAL" clId="{377804E4-E0B2-4E37-B00C-7F7BE1E0D0EE}" dt="2024-09-06T15:52:03.991" v="533" actId="478"/>
          <ac:graphicFrameMkLst>
            <pc:docMk/>
            <pc:sldMk cId="1522693412" sldId="309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1:51.511" v="638" actId="255"/>
          <ac:graphicFrameMkLst>
            <pc:docMk/>
            <pc:sldMk cId="1522693412" sldId="309"/>
            <ac:graphicFrameMk id="5" creationId="{DF426BE1-A3E1-4D98-72B0-FA7E005E387E}"/>
          </ac:graphicFrameMkLst>
        </pc:graphicFrameChg>
      </pc:sldChg>
      <pc:sldChg chg="addSp delSp modSp add mod">
        <pc:chgData name="Yili Lin" userId="4f5ea914-e9ae-44cc-983b-ec5bd1f2dd00" providerId="ADAL" clId="{377804E4-E0B2-4E37-B00C-7F7BE1E0D0EE}" dt="2024-09-07T19:28:43.218" v="660" actId="2164"/>
        <pc:sldMkLst>
          <pc:docMk/>
          <pc:sldMk cId="2333662227" sldId="310"/>
        </pc:sldMkLst>
        <pc:graphicFrameChg chg="del modGraphic">
          <ac:chgData name="Yili Lin" userId="4f5ea914-e9ae-44cc-983b-ec5bd1f2dd00" providerId="ADAL" clId="{377804E4-E0B2-4E37-B00C-7F7BE1E0D0EE}" dt="2024-09-06T15:51:43.086" v="529" actId="478"/>
          <ac:graphicFrameMkLst>
            <pc:docMk/>
            <pc:sldMk cId="2333662227" sldId="310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43.218" v="660" actId="2164"/>
          <ac:graphicFrameMkLst>
            <pc:docMk/>
            <pc:sldMk cId="2333662227" sldId="310"/>
            <ac:graphicFrameMk id="3" creationId="{A2ACDCF0-1AB7-AD8A-A967-8FCAF044B095}"/>
          </ac:graphicFrameMkLst>
        </pc:graphicFrameChg>
        <pc:graphicFrameChg chg="add del mod modGraphic">
          <ac:chgData name="Yili Lin" userId="4f5ea914-e9ae-44cc-983b-ec5bd1f2dd00" providerId="ADAL" clId="{377804E4-E0B2-4E37-B00C-7F7BE1E0D0EE}" dt="2024-09-07T19:28:36.738" v="658" actId="478"/>
          <ac:graphicFrameMkLst>
            <pc:docMk/>
            <pc:sldMk cId="2333662227" sldId="310"/>
            <ac:graphicFrameMk id="5" creationId="{0A86D75D-5952-8B71-7793-27B07ED70FEB}"/>
          </ac:graphicFrameMkLst>
        </pc:graphicFrameChg>
      </pc:sldChg>
      <pc:sldChg chg="addSp delSp modSp add mod">
        <pc:chgData name="Yili Lin" userId="4f5ea914-e9ae-44cc-983b-ec5bd1f2dd00" providerId="ADAL" clId="{377804E4-E0B2-4E37-B00C-7F7BE1E0D0EE}" dt="2024-09-07T19:28:30.031" v="657" actId="2164"/>
        <pc:sldMkLst>
          <pc:docMk/>
          <pc:sldMk cId="3901339888" sldId="311"/>
        </pc:sldMkLst>
        <pc:graphicFrameChg chg="del mod modGraphic">
          <ac:chgData name="Yili Lin" userId="4f5ea914-e9ae-44cc-983b-ec5bd1f2dd00" providerId="ADAL" clId="{377804E4-E0B2-4E37-B00C-7F7BE1E0D0EE}" dt="2024-09-07T19:28:25.314" v="655" actId="478"/>
          <ac:graphicFrameMkLst>
            <pc:docMk/>
            <pc:sldMk cId="3901339888" sldId="311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30.031" v="657" actId="2164"/>
          <ac:graphicFrameMkLst>
            <pc:docMk/>
            <pc:sldMk cId="3901339888" sldId="311"/>
            <ac:graphicFrameMk id="5" creationId="{838B82ED-BB5D-6CAD-A81B-9B91A4FFD32E}"/>
          </ac:graphicFrameMkLst>
        </pc:graphicFrameChg>
      </pc:sldChg>
      <pc:sldChg chg="add del">
        <pc:chgData name="Yili Lin" userId="4f5ea914-e9ae-44cc-983b-ec5bd1f2dd00" providerId="ADAL" clId="{377804E4-E0B2-4E37-B00C-7F7BE1E0D0EE}" dt="2024-09-06T15:23:42.683" v="508" actId="47"/>
        <pc:sldMkLst>
          <pc:docMk/>
          <pc:sldMk cId="588372778" sldId="312"/>
        </pc:sldMkLst>
      </pc:sldChg>
      <pc:sldChg chg="addSp modSp add mod">
        <pc:chgData name="Yili Lin" userId="4f5ea914-e9ae-44cc-983b-ec5bd1f2dd00" providerId="ADAL" clId="{377804E4-E0B2-4E37-B00C-7F7BE1E0D0EE}" dt="2024-09-07T19:28:11.894" v="654" actId="1076"/>
        <pc:sldMkLst>
          <pc:docMk/>
          <pc:sldMk cId="1111999549" sldId="312"/>
        </pc:sldMkLst>
        <pc:spChg chg="add mod">
          <ac:chgData name="Yili Lin" userId="4f5ea914-e9ae-44cc-983b-ec5bd1f2dd00" providerId="ADAL" clId="{377804E4-E0B2-4E37-B00C-7F7BE1E0D0EE}" dt="2024-09-06T16:19:14.542" v="541" actId="14100"/>
          <ac:spMkLst>
            <pc:docMk/>
            <pc:sldMk cId="1111999549" sldId="312"/>
            <ac:spMk id="5" creationId="{7221F351-848C-9E0D-D99F-C11A3EFA4479}"/>
          </ac:spMkLst>
        </pc:spChg>
        <pc:graphicFrameChg chg="mod modGraphic">
          <ac:chgData name="Yili Lin" userId="4f5ea914-e9ae-44cc-983b-ec5bd1f2dd00" providerId="ADAL" clId="{377804E4-E0B2-4E37-B00C-7F7BE1E0D0EE}" dt="2024-09-07T19:28:11.894" v="654" actId="1076"/>
          <ac:graphicFrameMkLst>
            <pc:docMk/>
            <pc:sldMk cId="1111999549" sldId="312"/>
            <ac:graphicFrameMk id="3" creationId="{89ACCDF9-9867-A7CE-3D4F-950C44E62257}"/>
          </ac:graphicFrameMkLst>
        </pc:graphicFrameChg>
      </pc:sldChg>
      <pc:sldChg chg="delSp add mod">
        <pc:chgData name="Yili Lin" userId="4f5ea914-e9ae-44cc-983b-ec5bd1f2dd00" providerId="ADAL" clId="{377804E4-E0B2-4E37-B00C-7F7BE1E0D0EE}" dt="2024-09-07T19:31:20.246" v="666" actId="478"/>
        <pc:sldMkLst>
          <pc:docMk/>
          <pc:sldMk cId="2195120465" sldId="313"/>
        </pc:sldMkLst>
        <pc:spChg chg="del">
          <ac:chgData name="Yili Lin" userId="4f5ea914-e9ae-44cc-983b-ec5bd1f2dd00" providerId="ADAL" clId="{377804E4-E0B2-4E37-B00C-7F7BE1E0D0EE}" dt="2024-09-07T19:31:20.246" v="666" actId="478"/>
          <ac:spMkLst>
            <pc:docMk/>
            <pc:sldMk cId="2195120465" sldId="313"/>
            <ac:spMk id="5" creationId="{7221F351-848C-9E0D-D99F-C11A3EFA44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78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43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6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7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86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43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7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0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7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3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1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837" y="5412912"/>
            <a:ext cx="4838330" cy="105890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9" y="3697149"/>
            <a:ext cx="9420964" cy="1229958"/>
          </a:xfrm>
        </p:spPr>
        <p:txBody>
          <a:bodyPr>
            <a:normAutofit/>
          </a:bodyPr>
          <a:lstStyle/>
          <a:p>
            <a:r>
              <a:rPr lang="en-US" b="1" dirty="0"/>
              <a:t>Performing Ordinary Regression in R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306A490-2145-6738-BA53-7A713441B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282" y="2182483"/>
            <a:ext cx="5430717" cy="404371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STEP2: Performing</a:t>
            </a:r>
            <a:r>
              <a:rPr lang="en-US" sz="4000" dirty="0"/>
              <a:t> </a:t>
            </a:r>
            <a:r>
              <a:rPr lang="en-US" sz="4000" b="1" dirty="0"/>
              <a:t>Ordinary</a:t>
            </a:r>
            <a:r>
              <a:rPr lang="en-US" sz="4000" dirty="0"/>
              <a:t> </a:t>
            </a:r>
            <a:r>
              <a:rPr lang="en-US" sz="4000" b="1" dirty="0"/>
              <a:t>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2.1 Simple</a:t>
            </a:r>
            <a:r>
              <a:rPr lang="en-US" sz="2800" b="1" dirty="0"/>
              <a:t> </a:t>
            </a:r>
            <a:r>
              <a:rPr lang="en-US" sz="2800" dirty="0"/>
              <a:t>Linear Regression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2.2 Multiple Linear Regression</a:t>
            </a:r>
          </a:p>
          <a:p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76F0C-80EF-1770-46F5-4D1B21434098}"/>
              </a:ext>
            </a:extLst>
          </p:cNvPr>
          <p:cNvSpPr txBox="1"/>
          <p:nvPr/>
        </p:nvSpPr>
        <p:spPr>
          <a:xfrm>
            <a:off x="7225103" y="4480816"/>
            <a:ext cx="3143848" cy="690789"/>
          </a:xfrm>
          <a:custGeom>
            <a:avLst/>
            <a:gdLst>
              <a:gd name="connsiteX0" fmla="*/ 0 w 3143848"/>
              <a:gd name="connsiteY0" fmla="*/ 0 h 690789"/>
              <a:gd name="connsiteX1" fmla="*/ 492536 w 3143848"/>
              <a:gd name="connsiteY1" fmla="*/ 0 h 690789"/>
              <a:gd name="connsiteX2" fmla="*/ 1047949 w 3143848"/>
              <a:gd name="connsiteY2" fmla="*/ 0 h 690789"/>
              <a:gd name="connsiteX3" fmla="*/ 1571924 w 3143848"/>
              <a:gd name="connsiteY3" fmla="*/ 0 h 690789"/>
              <a:gd name="connsiteX4" fmla="*/ 2127337 w 3143848"/>
              <a:gd name="connsiteY4" fmla="*/ 0 h 690789"/>
              <a:gd name="connsiteX5" fmla="*/ 2682750 w 3143848"/>
              <a:gd name="connsiteY5" fmla="*/ 0 h 690789"/>
              <a:gd name="connsiteX6" fmla="*/ 3143848 w 3143848"/>
              <a:gd name="connsiteY6" fmla="*/ 0 h 690789"/>
              <a:gd name="connsiteX7" fmla="*/ 3143848 w 3143848"/>
              <a:gd name="connsiteY7" fmla="*/ 345395 h 690789"/>
              <a:gd name="connsiteX8" fmla="*/ 3143848 w 3143848"/>
              <a:gd name="connsiteY8" fmla="*/ 690789 h 690789"/>
              <a:gd name="connsiteX9" fmla="*/ 2619873 w 3143848"/>
              <a:gd name="connsiteY9" fmla="*/ 690789 h 690789"/>
              <a:gd name="connsiteX10" fmla="*/ 2190214 w 3143848"/>
              <a:gd name="connsiteY10" fmla="*/ 690789 h 690789"/>
              <a:gd name="connsiteX11" fmla="*/ 1760555 w 3143848"/>
              <a:gd name="connsiteY11" fmla="*/ 690789 h 690789"/>
              <a:gd name="connsiteX12" fmla="*/ 1173703 w 3143848"/>
              <a:gd name="connsiteY12" fmla="*/ 690789 h 690789"/>
              <a:gd name="connsiteX13" fmla="*/ 744044 w 3143848"/>
              <a:gd name="connsiteY13" fmla="*/ 690789 h 690789"/>
              <a:gd name="connsiteX14" fmla="*/ 0 w 3143848"/>
              <a:gd name="connsiteY14" fmla="*/ 690789 h 690789"/>
              <a:gd name="connsiteX15" fmla="*/ 0 w 3143848"/>
              <a:gd name="connsiteY15" fmla="*/ 352302 h 690789"/>
              <a:gd name="connsiteX16" fmla="*/ 0 w 3143848"/>
              <a:gd name="connsiteY16" fmla="*/ 0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43848" h="690789" extrusionOk="0">
                <a:moveTo>
                  <a:pt x="0" y="0"/>
                </a:moveTo>
                <a:cubicBezTo>
                  <a:pt x="200313" y="-38745"/>
                  <a:pt x="268289" y="13620"/>
                  <a:pt x="492536" y="0"/>
                </a:cubicBezTo>
                <a:cubicBezTo>
                  <a:pt x="716783" y="-13620"/>
                  <a:pt x="903773" y="33810"/>
                  <a:pt x="1047949" y="0"/>
                </a:cubicBezTo>
                <a:cubicBezTo>
                  <a:pt x="1192125" y="-33810"/>
                  <a:pt x="1431064" y="41520"/>
                  <a:pt x="1571924" y="0"/>
                </a:cubicBezTo>
                <a:cubicBezTo>
                  <a:pt x="1712784" y="-41520"/>
                  <a:pt x="1986754" y="46005"/>
                  <a:pt x="2127337" y="0"/>
                </a:cubicBezTo>
                <a:cubicBezTo>
                  <a:pt x="2267920" y="-46005"/>
                  <a:pt x="2498806" y="6191"/>
                  <a:pt x="2682750" y="0"/>
                </a:cubicBezTo>
                <a:cubicBezTo>
                  <a:pt x="2866694" y="-6191"/>
                  <a:pt x="3040502" y="28349"/>
                  <a:pt x="3143848" y="0"/>
                </a:cubicBezTo>
                <a:cubicBezTo>
                  <a:pt x="3166032" y="132859"/>
                  <a:pt x="3131305" y="268308"/>
                  <a:pt x="3143848" y="345395"/>
                </a:cubicBezTo>
                <a:cubicBezTo>
                  <a:pt x="3156391" y="422482"/>
                  <a:pt x="3122404" y="620536"/>
                  <a:pt x="3143848" y="690789"/>
                </a:cubicBezTo>
                <a:cubicBezTo>
                  <a:pt x="2970929" y="751534"/>
                  <a:pt x="2769515" y="665262"/>
                  <a:pt x="2619873" y="690789"/>
                </a:cubicBezTo>
                <a:cubicBezTo>
                  <a:pt x="2470232" y="716316"/>
                  <a:pt x="2365282" y="641325"/>
                  <a:pt x="2190214" y="690789"/>
                </a:cubicBezTo>
                <a:cubicBezTo>
                  <a:pt x="2015146" y="740253"/>
                  <a:pt x="1964719" y="684637"/>
                  <a:pt x="1760555" y="690789"/>
                </a:cubicBezTo>
                <a:cubicBezTo>
                  <a:pt x="1556391" y="696941"/>
                  <a:pt x="1447248" y="639414"/>
                  <a:pt x="1173703" y="690789"/>
                </a:cubicBezTo>
                <a:cubicBezTo>
                  <a:pt x="900158" y="742164"/>
                  <a:pt x="902995" y="662645"/>
                  <a:pt x="744044" y="690789"/>
                </a:cubicBezTo>
                <a:cubicBezTo>
                  <a:pt x="585093" y="718933"/>
                  <a:pt x="295414" y="679160"/>
                  <a:pt x="0" y="690789"/>
                </a:cubicBezTo>
                <a:cubicBezTo>
                  <a:pt x="-21363" y="580445"/>
                  <a:pt x="6853" y="470734"/>
                  <a:pt x="0" y="352302"/>
                </a:cubicBezTo>
                <a:cubicBezTo>
                  <a:pt x="-6853" y="233870"/>
                  <a:pt x="13730" y="13366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3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STEP3: Data Interpretation &amp; Validation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3.1 Interpret the Results</a:t>
            </a:r>
          </a:p>
          <a:p>
            <a:endParaRPr lang="en-US" sz="2800" dirty="0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C4518F5-9410-5C62-C2E5-1D690A0B8865}"/>
              </a:ext>
            </a:extLst>
          </p:cNvPr>
          <p:cNvSpPr/>
          <p:nvPr/>
        </p:nvSpPr>
        <p:spPr>
          <a:xfrm>
            <a:off x="6401518" y="1907239"/>
            <a:ext cx="4191720" cy="2474980"/>
          </a:xfrm>
          <a:prstGeom prst="cloudCallout">
            <a:avLst>
              <a:gd name="adj1" fmla="val -76512"/>
              <a:gd name="adj2" fmla="val -35988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See the session</a:t>
            </a:r>
            <a:r>
              <a:rPr lang="en-US" sz="1600"/>
              <a:t>: </a:t>
            </a:r>
          </a:p>
          <a:p>
            <a:pPr algn="ctr"/>
            <a:r>
              <a:rPr lang="en-US" sz="1600" b="1"/>
              <a:t>Interpreting </a:t>
            </a:r>
            <a:r>
              <a:rPr lang="en-US" sz="1600" b="1" dirty="0"/>
              <a:t>Ordinary Regression Output in R</a:t>
            </a:r>
          </a:p>
        </p:txBody>
      </p:sp>
    </p:spTree>
    <p:extLst>
      <p:ext uri="{BB962C8B-B14F-4D97-AF65-F5344CB8AC3E}">
        <p14:creationId xmlns:p14="http://schemas.microsoft.com/office/powerpoint/2010/main" val="175897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STEP3: Data Interpretation &amp; Validation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3.1 Interpret the Results</a:t>
            </a:r>
          </a:p>
          <a:p>
            <a:endParaRPr lang="en-US" sz="2800" dirty="0"/>
          </a:p>
          <a:p>
            <a:r>
              <a:rPr lang="en-US" sz="2800" dirty="0"/>
              <a:t>3.2 Check Assumptions (Residuals)</a:t>
            </a:r>
          </a:p>
          <a:p>
            <a:endParaRPr lang="en-US" sz="28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024372D6-FA09-F80E-2DB7-D9F4F2C9B2D2}"/>
              </a:ext>
            </a:extLst>
          </p:cNvPr>
          <p:cNvSpPr/>
          <p:nvPr/>
        </p:nvSpPr>
        <p:spPr>
          <a:xfrm>
            <a:off x="7832938" y="2381433"/>
            <a:ext cx="3976623" cy="2095134"/>
          </a:xfrm>
          <a:prstGeom prst="cloudCallout">
            <a:avLst>
              <a:gd name="adj1" fmla="val -71012"/>
              <a:gd name="adj2" fmla="val -16637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1600" dirty="0"/>
              <a:t>See the session: </a:t>
            </a:r>
          </a:p>
          <a:p>
            <a:pPr algn="ctr"/>
            <a:r>
              <a:rPr lang="en-US" sz="1600" b="1" dirty="0"/>
              <a:t>Testing Assumptions for Ordinary Regression in R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4357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A36CCEE-B637-254C-AAF9-4405895A4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0777" y="2320506"/>
            <a:ext cx="4941223" cy="390569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STEP3: Data Interpretation &amp; Validation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3.1 Interpret the Results</a:t>
            </a:r>
          </a:p>
          <a:p>
            <a:endParaRPr lang="en-US" sz="2800" dirty="0"/>
          </a:p>
          <a:p>
            <a:r>
              <a:rPr lang="en-US" sz="2800" dirty="0"/>
              <a:t>3.2 Check Assumptions (Residuals)</a:t>
            </a:r>
          </a:p>
          <a:p>
            <a:endParaRPr lang="en-US" sz="2800" dirty="0"/>
          </a:p>
          <a:p>
            <a:r>
              <a:rPr lang="en-US" sz="2800" dirty="0"/>
              <a:t>3.3 Validation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EAE694-413D-11D7-6F6F-912573CC0679}"/>
              </a:ext>
            </a:extLst>
          </p:cNvPr>
          <p:cNvSpPr txBox="1"/>
          <p:nvPr/>
        </p:nvSpPr>
        <p:spPr>
          <a:xfrm>
            <a:off x="7682302" y="3429000"/>
            <a:ext cx="4291161" cy="950185"/>
          </a:xfrm>
          <a:custGeom>
            <a:avLst/>
            <a:gdLst>
              <a:gd name="connsiteX0" fmla="*/ 0 w 4291161"/>
              <a:gd name="connsiteY0" fmla="*/ 0 h 950185"/>
              <a:gd name="connsiteX1" fmla="*/ 493484 w 4291161"/>
              <a:gd name="connsiteY1" fmla="*/ 0 h 950185"/>
              <a:gd name="connsiteX2" fmla="*/ 1072790 w 4291161"/>
              <a:gd name="connsiteY2" fmla="*/ 0 h 950185"/>
              <a:gd name="connsiteX3" fmla="*/ 1609185 w 4291161"/>
              <a:gd name="connsiteY3" fmla="*/ 0 h 950185"/>
              <a:gd name="connsiteX4" fmla="*/ 2188492 w 4291161"/>
              <a:gd name="connsiteY4" fmla="*/ 0 h 950185"/>
              <a:gd name="connsiteX5" fmla="*/ 2767799 w 4291161"/>
              <a:gd name="connsiteY5" fmla="*/ 0 h 950185"/>
              <a:gd name="connsiteX6" fmla="*/ 3175459 w 4291161"/>
              <a:gd name="connsiteY6" fmla="*/ 0 h 950185"/>
              <a:gd name="connsiteX7" fmla="*/ 3711854 w 4291161"/>
              <a:gd name="connsiteY7" fmla="*/ 0 h 950185"/>
              <a:gd name="connsiteX8" fmla="*/ 4291161 w 4291161"/>
              <a:gd name="connsiteY8" fmla="*/ 0 h 950185"/>
              <a:gd name="connsiteX9" fmla="*/ 4291161 w 4291161"/>
              <a:gd name="connsiteY9" fmla="*/ 456089 h 950185"/>
              <a:gd name="connsiteX10" fmla="*/ 4291161 w 4291161"/>
              <a:gd name="connsiteY10" fmla="*/ 950185 h 950185"/>
              <a:gd name="connsiteX11" fmla="*/ 3883501 w 4291161"/>
              <a:gd name="connsiteY11" fmla="*/ 950185 h 950185"/>
              <a:gd name="connsiteX12" fmla="*/ 3261282 w 4291161"/>
              <a:gd name="connsiteY12" fmla="*/ 950185 h 950185"/>
              <a:gd name="connsiteX13" fmla="*/ 2853622 w 4291161"/>
              <a:gd name="connsiteY13" fmla="*/ 950185 h 950185"/>
              <a:gd name="connsiteX14" fmla="*/ 2317227 w 4291161"/>
              <a:gd name="connsiteY14" fmla="*/ 950185 h 950185"/>
              <a:gd name="connsiteX15" fmla="*/ 1823743 w 4291161"/>
              <a:gd name="connsiteY15" fmla="*/ 950185 h 950185"/>
              <a:gd name="connsiteX16" fmla="*/ 1201525 w 4291161"/>
              <a:gd name="connsiteY16" fmla="*/ 950185 h 950185"/>
              <a:gd name="connsiteX17" fmla="*/ 793865 w 4291161"/>
              <a:gd name="connsiteY17" fmla="*/ 950185 h 950185"/>
              <a:gd name="connsiteX18" fmla="*/ 0 w 4291161"/>
              <a:gd name="connsiteY18" fmla="*/ 950185 h 950185"/>
              <a:gd name="connsiteX19" fmla="*/ 0 w 4291161"/>
              <a:gd name="connsiteY19" fmla="*/ 475093 h 950185"/>
              <a:gd name="connsiteX20" fmla="*/ 0 w 4291161"/>
              <a:gd name="connsiteY20" fmla="*/ 0 h 95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1161" h="950185" extrusionOk="0">
                <a:moveTo>
                  <a:pt x="0" y="0"/>
                </a:moveTo>
                <a:cubicBezTo>
                  <a:pt x="238622" y="-24776"/>
                  <a:pt x="390900" y="9142"/>
                  <a:pt x="493484" y="0"/>
                </a:cubicBezTo>
                <a:cubicBezTo>
                  <a:pt x="596068" y="-9142"/>
                  <a:pt x="846763" y="1130"/>
                  <a:pt x="1072790" y="0"/>
                </a:cubicBezTo>
                <a:cubicBezTo>
                  <a:pt x="1298817" y="-1130"/>
                  <a:pt x="1445935" y="21790"/>
                  <a:pt x="1609185" y="0"/>
                </a:cubicBezTo>
                <a:cubicBezTo>
                  <a:pt x="1772436" y="-21790"/>
                  <a:pt x="1966014" y="40758"/>
                  <a:pt x="2188492" y="0"/>
                </a:cubicBezTo>
                <a:cubicBezTo>
                  <a:pt x="2410970" y="-40758"/>
                  <a:pt x="2494315" y="19364"/>
                  <a:pt x="2767799" y="0"/>
                </a:cubicBezTo>
                <a:cubicBezTo>
                  <a:pt x="3041283" y="-19364"/>
                  <a:pt x="3063016" y="4930"/>
                  <a:pt x="3175459" y="0"/>
                </a:cubicBezTo>
                <a:cubicBezTo>
                  <a:pt x="3287902" y="-4930"/>
                  <a:pt x="3601630" y="41535"/>
                  <a:pt x="3711854" y="0"/>
                </a:cubicBezTo>
                <a:cubicBezTo>
                  <a:pt x="3822079" y="-41535"/>
                  <a:pt x="4148802" y="29113"/>
                  <a:pt x="4291161" y="0"/>
                </a:cubicBezTo>
                <a:cubicBezTo>
                  <a:pt x="4309595" y="143349"/>
                  <a:pt x="4279194" y="333636"/>
                  <a:pt x="4291161" y="456089"/>
                </a:cubicBezTo>
                <a:cubicBezTo>
                  <a:pt x="4303128" y="578542"/>
                  <a:pt x="4269735" y="826591"/>
                  <a:pt x="4291161" y="950185"/>
                </a:cubicBezTo>
                <a:cubicBezTo>
                  <a:pt x="4149891" y="959648"/>
                  <a:pt x="4015353" y="950061"/>
                  <a:pt x="3883501" y="950185"/>
                </a:cubicBezTo>
                <a:cubicBezTo>
                  <a:pt x="3751649" y="950309"/>
                  <a:pt x="3449808" y="880689"/>
                  <a:pt x="3261282" y="950185"/>
                </a:cubicBezTo>
                <a:cubicBezTo>
                  <a:pt x="3072756" y="1019681"/>
                  <a:pt x="3030927" y="949444"/>
                  <a:pt x="2853622" y="950185"/>
                </a:cubicBezTo>
                <a:cubicBezTo>
                  <a:pt x="2676317" y="950926"/>
                  <a:pt x="2466611" y="938983"/>
                  <a:pt x="2317227" y="950185"/>
                </a:cubicBezTo>
                <a:cubicBezTo>
                  <a:pt x="2167843" y="961387"/>
                  <a:pt x="1952129" y="904156"/>
                  <a:pt x="1823743" y="950185"/>
                </a:cubicBezTo>
                <a:cubicBezTo>
                  <a:pt x="1695357" y="996214"/>
                  <a:pt x="1448026" y="946412"/>
                  <a:pt x="1201525" y="950185"/>
                </a:cubicBezTo>
                <a:cubicBezTo>
                  <a:pt x="955024" y="953958"/>
                  <a:pt x="925411" y="918224"/>
                  <a:pt x="793865" y="950185"/>
                </a:cubicBezTo>
                <a:cubicBezTo>
                  <a:pt x="662319" y="982146"/>
                  <a:pt x="264290" y="888705"/>
                  <a:pt x="0" y="950185"/>
                </a:cubicBezTo>
                <a:cubicBezTo>
                  <a:pt x="-39935" y="745663"/>
                  <a:pt x="25327" y="696546"/>
                  <a:pt x="0" y="475093"/>
                </a:cubicBezTo>
                <a:cubicBezTo>
                  <a:pt x="-25327" y="253640"/>
                  <a:pt x="38293" y="19117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EA27852-77CC-A193-B90B-A8BCE5A96BB3}"/>
              </a:ext>
            </a:extLst>
          </p:cNvPr>
          <p:cNvSpPr/>
          <p:nvPr/>
        </p:nvSpPr>
        <p:spPr>
          <a:xfrm>
            <a:off x="715991" y="4740607"/>
            <a:ext cx="5702061" cy="1246125"/>
          </a:xfrm>
          <a:custGeom>
            <a:avLst/>
            <a:gdLst>
              <a:gd name="connsiteX0" fmla="*/ 0 w 5702061"/>
              <a:gd name="connsiteY0" fmla="*/ 207692 h 1246125"/>
              <a:gd name="connsiteX1" fmla="*/ 207692 w 5702061"/>
              <a:gd name="connsiteY1" fmla="*/ 0 h 1246125"/>
              <a:gd name="connsiteX2" fmla="*/ 556738 w 5702061"/>
              <a:gd name="connsiteY2" fmla="*/ 0 h 1246125"/>
              <a:gd name="connsiteX3" fmla="*/ 950344 w 5702061"/>
              <a:gd name="connsiteY3" fmla="*/ 0 h 1246125"/>
              <a:gd name="connsiteX4" fmla="*/ 1298772 w 5702061"/>
              <a:gd name="connsiteY4" fmla="*/ -295613 h 1246125"/>
              <a:gd name="connsiteX5" fmla="*/ 1676235 w 5702061"/>
              <a:gd name="connsiteY5" fmla="*/ -615860 h 1246125"/>
              <a:gd name="connsiteX6" fmla="*/ 2033043 w 5702061"/>
              <a:gd name="connsiteY6" fmla="*/ -301771 h 1246125"/>
              <a:gd name="connsiteX7" fmla="*/ 2375859 w 5702061"/>
              <a:gd name="connsiteY7" fmla="*/ 0 h 1246125"/>
              <a:gd name="connsiteX8" fmla="*/ 2957981 w 5702061"/>
              <a:gd name="connsiteY8" fmla="*/ 0 h 1246125"/>
              <a:gd name="connsiteX9" fmla="*/ 3540103 w 5702061"/>
              <a:gd name="connsiteY9" fmla="*/ 0 h 1246125"/>
              <a:gd name="connsiteX10" fmla="*/ 3966299 w 5702061"/>
              <a:gd name="connsiteY10" fmla="*/ 0 h 1246125"/>
              <a:gd name="connsiteX11" fmla="*/ 4454866 w 5702061"/>
              <a:gd name="connsiteY11" fmla="*/ 0 h 1246125"/>
              <a:gd name="connsiteX12" fmla="*/ 4943432 w 5702061"/>
              <a:gd name="connsiteY12" fmla="*/ 0 h 1246125"/>
              <a:gd name="connsiteX13" fmla="*/ 5494369 w 5702061"/>
              <a:gd name="connsiteY13" fmla="*/ 0 h 1246125"/>
              <a:gd name="connsiteX14" fmla="*/ 5702061 w 5702061"/>
              <a:gd name="connsiteY14" fmla="*/ 207692 h 1246125"/>
              <a:gd name="connsiteX15" fmla="*/ 5702061 w 5702061"/>
              <a:gd name="connsiteY15" fmla="*/ 207688 h 1246125"/>
              <a:gd name="connsiteX16" fmla="*/ 5702061 w 5702061"/>
              <a:gd name="connsiteY16" fmla="*/ 207688 h 1246125"/>
              <a:gd name="connsiteX17" fmla="*/ 5702061 w 5702061"/>
              <a:gd name="connsiteY17" fmla="*/ 519219 h 1246125"/>
              <a:gd name="connsiteX18" fmla="*/ 5702061 w 5702061"/>
              <a:gd name="connsiteY18" fmla="*/ 1038433 h 1246125"/>
              <a:gd name="connsiteX19" fmla="*/ 5494369 w 5702061"/>
              <a:gd name="connsiteY19" fmla="*/ 1246125 h 1246125"/>
              <a:gd name="connsiteX20" fmla="*/ 4943432 w 5702061"/>
              <a:gd name="connsiteY20" fmla="*/ 1246125 h 1246125"/>
              <a:gd name="connsiteX21" fmla="*/ 4361310 w 5702061"/>
              <a:gd name="connsiteY21" fmla="*/ 1246125 h 1246125"/>
              <a:gd name="connsiteX22" fmla="*/ 3841559 w 5702061"/>
              <a:gd name="connsiteY22" fmla="*/ 1246125 h 1246125"/>
              <a:gd name="connsiteX23" fmla="*/ 3259437 w 5702061"/>
              <a:gd name="connsiteY23" fmla="*/ 1246125 h 1246125"/>
              <a:gd name="connsiteX24" fmla="*/ 2375859 w 5702061"/>
              <a:gd name="connsiteY24" fmla="*/ 1246125 h 1246125"/>
              <a:gd name="connsiteX25" fmla="*/ 1900687 w 5702061"/>
              <a:gd name="connsiteY25" fmla="*/ 1246125 h 1246125"/>
              <a:gd name="connsiteX26" fmla="*/ 1397005 w 5702061"/>
              <a:gd name="connsiteY26" fmla="*/ 1246125 h 1246125"/>
              <a:gd name="connsiteX27" fmla="*/ 950344 w 5702061"/>
              <a:gd name="connsiteY27" fmla="*/ 1246125 h 1246125"/>
              <a:gd name="connsiteX28" fmla="*/ 950344 w 5702061"/>
              <a:gd name="connsiteY28" fmla="*/ 1246125 h 1246125"/>
              <a:gd name="connsiteX29" fmla="*/ 586445 w 5702061"/>
              <a:gd name="connsiteY29" fmla="*/ 1246125 h 1246125"/>
              <a:gd name="connsiteX30" fmla="*/ 207692 w 5702061"/>
              <a:gd name="connsiteY30" fmla="*/ 1246125 h 1246125"/>
              <a:gd name="connsiteX31" fmla="*/ 0 w 5702061"/>
              <a:gd name="connsiteY31" fmla="*/ 1038433 h 1246125"/>
              <a:gd name="connsiteX32" fmla="*/ 0 w 5702061"/>
              <a:gd name="connsiteY32" fmla="*/ 519219 h 1246125"/>
              <a:gd name="connsiteX33" fmla="*/ 0 w 5702061"/>
              <a:gd name="connsiteY33" fmla="*/ 207688 h 1246125"/>
              <a:gd name="connsiteX34" fmla="*/ 0 w 5702061"/>
              <a:gd name="connsiteY34" fmla="*/ 207688 h 1246125"/>
              <a:gd name="connsiteX35" fmla="*/ 0 w 5702061"/>
              <a:gd name="connsiteY35" fmla="*/ 207692 h 12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702061" h="1246125" fill="none" extrusionOk="0">
                <a:moveTo>
                  <a:pt x="0" y="207692"/>
                </a:moveTo>
                <a:cubicBezTo>
                  <a:pt x="28027" y="87105"/>
                  <a:pt x="88378" y="-1868"/>
                  <a:pt x="207692" y="0"/>
                </a:cubicBezTo>
                <a:cubicBezTo>
                  <a:pt x="322954" y="-5005"/>
                  <a:pt x="480266" y="24834"/>
                  <a:pt x="556738" y="0"/>
                </a:cubicBezTo>
                <a:cubicBezTo>
                  <a:pt x="633210" y="-24834"/>
                  <a:pt x="853538" y="10645"/>
                  <a:pt x="950344" y="0"/>
                </a:cubicBezTo>
                <a:cubicBezTo>
                  <a:pt x="1037196" y="-76150"/>
                  <a:pt x="1208724" y="-150872"/>
                  <a:pt x="1298772" y="-295613"/>
                </a:cubicBezTo>
                <a:cubicBezTo>
                  <a:pt x="1388820" y="-440354"/>
                  <a:pt x="1559196" y="-448140"/>
                  <a:pt x="1676235" y="-615860"/>
                </a:cubicBezTo>
                <a:cubicBezTo>
                  <a:pt x="1861287" y="-472868"/>
                  <a:pt x="1928493" y="-371566"/>
                  <a:pt x="2033043" y="-301771"/>
                </a:cubicBezTo>
                <a:cubicBezTo>
                  <a:pt x="2137594" y="-231976"/>
                  <a:pt x="2263192" y="-83313"/>
                  <a:pt x="2375859" y="0"/>
                </a:cubicBezTo>
                <a:cubicBezTo>
                  <a:pt x="2658291" y="-16649"/>
                  <a:pt x="2761010" y="15087"/>
                  <a:pt x="2957981" y="0"/>
                </a:cubicBezTo>
                <a:cubicBezTo>
                  <a:pt x="3154952" y="-15087"/>
                  <a:pt x="3268790" y="36623"/>
                  <a:pt x="3540103" y="0"/>
                </a:cubicBezTo>
                <a:cubicBezTo>
                  <a:pt x="3811416" y="-36623"/>
                  <a:pt x="3781633" y="39514"/>
                  <a:pt x="3966299" y="0"/>
                </a:cubicBezTo>
                <a:cubicBezTo>
                  <a:pt x="4150965" y="-39514"/>
                  <a:pt x="4326970" y="38797"/>
                  <a:pt x="4454866" y="0"/>
                </a:cubicBezTo>
                <a:cubicBezTo>
                  <a:pt x="4582762" y="-38797"/>
                  <a:pt x="4760694" y="2157"/>
                  <a:pt x="4943432" y="0"/>
                </a:cubicBezTo>
                <a:cubicBezTo>
                  <a:pt x="5126170" y="-2157"/>
                  <a:pt x="5280233" y="49101"/>
                  <a:pt x="5494369" y="0"/>
                </a:cubicBezTo>
                <a:cubicBezTo>
                  <a:pt x="5607408" y="-2682"/>
                  <a:pt x="5712038" y="60613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1080" y="291823"/>
                  <a:pt x="5681797" y="398003"/>
                  <a:pt x="5702061" y="519219"/>
                </a:cubicBezTo>
                <a:cubicBezTo>
                  <a:pt x="5748560" y="654377"/>
                  <a:pt x="5656101" y="826801"/>
                  <a:pt x="5702061" y="1038433"/>
                </a:cubicBezTo>
                <a:cubicBezTo>
                  <a:pt x="5703766" y="1148207"/>
                  <a:pt x="5608192" y="1271619"/>
                  <a:pt x="5494369" y="1246125"/>
                </a:cubicBezTo>
                <a:cubicBezTo>
                  <a:pt x="5342259" y="1272035"/>
                  <a:pt x="5127840" y="1205149"/>
                  <a:pt x="4943432" y="1246125"/>
                </a:cubicBezTo>
                <a:cubicBezTo>
                  <a:pt x="4759024" y="1287101"/>
                  <a:pt x="4494527" y="1192304"/>
                  <a:pt x="4361310" y="1246125"/>
                </a:cubicBezTo>
                <a:cubicBezTo>
                  <a:pt x="4228093" y="1299946"/>
                  <a:pt x="3984543" y="1191090"/>
                  <a:pt x="3841559" y="1246125"/>
                </a:cubicBezTo>
                <a:cubicBezTo>
                  <a:pt x="3698575" y="1301160"/>
                  <a:pt x="3515197" y="1191701"/>
                  <a:pt x="3259437" y="1246125"/>
                </a:cubicBezTo>
                <a:cubicBezTo>
                  <a:pt x="3003677" y="1300549"/>
                  <a:pt x="2713995" y="1226953"/>
                  <a:pt x="2375859" y="1246125"/>
                </a:cubicBezTo>
                <a:cubicBezTo>
                  <a:pt x="2227310" y="1302754"/>
                  <a:pt x="2137983" y="1216698"/>
                  <a:pt x="1900687" y="1246125"/>
                </a:cubicBezTo>
                <a:cubicBezTo>
                  <a:pt x="1663391" y="1275552"/>
                  <a:pt x="1546395" y="1234185"/>
                  <a:pt x="1397005" y="1246125"/>
                </a:cubicBezTo>
                <a:cubicBezTo>
                  <a:pt x="1247615" y="1258065"/>
                  <a:pt x="1165535" y="1213681"/>
                  <a:pt x="950344" y="1246125"/>
                </a:cubicBezTo>
                <a:lnTo>
                  <a:pt x="950344" y="1246125"/>
                </a:lnTo>
                <a:cubicBezTo>
                  <a:pt x="786898" y="1258842"/>
                  <a:pt x="683838" y="1209790"/>
                  <a:pt x="586445" y="1246125"/>
                </a:cubicBezTo>
                <a:cubicBezTo>
                  <a:pt x="489052" y="1282460"/>
                  <a:pt x="332596" y="1230795"/>
                  <a:pt x="207692" y="1246125"/>
                </a:cubicBezTo>
                <a:cubicBezTo>
                  <a:pt x="95356" y="1237865"/>
                  <a:pt x="-7840" y="1148438"/>
                  <a:pt x="0" y="1038433"/>
                </a:cubicBezTo>
                <a:cubicBezTo>
                  <a:pt x="-46753" y="832565"/>
                  <a:pt x="5387" y="737485"/>
                  <a:pt x="0" y="519219"/>
                </a:cubicBezTo>
                <a:cubicBezTo>
                  <a:pt x="-16363" y="376081"/>
                  <a:pt x="19699" y="302797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  <a:path w="5702061" h="1246125" stroke="0" extrusionOk="0">
                <a:moveTo>
                  <a:pt x="0" y="207692"/>
                </a:moveTo>
                <a:cubicBezTo>
                  <a:pt x="8179" y="62136"/>
                  <a:pt x="82842" y="27037"/>
                  <a:pt x="207692" y="0"/>
                </a:cubicBezTo>
                <a:cubicBezTo>
                  <a:pt x="284921" y="-32803"/>
                  <a:pt x="466394" y="28180"/>
                  <a:pt x="564165" y="0"/>
                </a:cubicBezTo>
                <a:cubicBezTo>
                  <a:pt x="661936" y="-28180"/>
                  <a:pt x="797484" y="9705"/>
                  <a:pt x="950344" y="0"/>
                </a:cubicBezTo>
                <a:cubicBezTo>
                  <a:pt x="1053027" y="-154153"/>
                  <a:pt x="1164834" y="-178728"/>
                  <a:pt x="1313290" y="-307930"/>
                </a:cubicBezTo>
                <a:cubicBezTo>
                  <a:pt x="1461745" y="-437132"/>
                  <a:pt x="1616660" y="-492901"/>
                  <a:pt x="1676235" y="-615860"/>
                </a:cubicBezTo>
                <a:cubicBezTo>
                  <a:pt x="1807094" y="-512691"/>
                  <a:pt x="1874633" y="-414639"/>
                  <a:pt x="2012055" y="-320247"/>
                </a:cubicBezTo>
                <a:cubicBezTo>
                  <a:pt x="2149477" y="-225854"/>
                  <a:pt x="2269159" y="-53573"/>
                  <a:pt x="2375859" y="0"/>
                </a:cubicBezTo>
                <a:cubicBezTo>
                  <a:pt x="2500993" y="-43831"/>
                  <a:pt x="2721972" y="47219"/>
                  <a:pt x="2895611" y="0"/>
                </a:cubicBezTo>
                <a:cubicBezTo>
                  <a:pt x="3069250" y="-47219"/>
                  <a:pt x="3226227" y="2708"/>
                  <a:pt x="3352992" y="0"/>
                </a:cubicBezTo>
                <a:cubicBezTo>
                  <a:pt x="3479757" y="-2708"/>
                  <a:pt x="3702174" y="31343"/>
                  <a:pt x="3841559" y="0"/>
                </a:cubicBezTo>
                <a:cubicBezTo>
                  <a:pt x="3980944" y="-31343"/>
                  <a:pt x="4124161" y="5113"/>
                  <a:pt x="4298940" y="0"/>
                </a:cubicBezTo>
                <a:cubicBezTo>
                  <a:pt x="4473719" y="-5113"/>
                  <a:pt x="4731819" y="63703"/>
                  <a:pt x="4849877" y="0"/>
                </a:cubicBezTo>
                <a:cubicBezTo>
                  <a:pt x="4967935" y="-63703"/>
                  <a:pt x="5281080" y="63971"/>
                  <a:pt x="5494369" y="0"/>
                </a:cubicBezTo>
                <a:cubicBezTo>
                  <a:pt x="5610502" y="-3609"/>
                  <a:pt x="5682675" y="66238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2260" y="355000"/>
                  <a:pt x="5698481" y="435975"/>
                  <a:pt x="5702061" y="519219"/>
                </a:cubicBezTo>
                <a:cubicBezTo>
                  <a:pt x="5716295" y="678319"/>
                  <a:pt x="5686617" y="837388"/>
                  <a:pt x="5702061" y="1038433"/>
                </a:cubicBezTo>
                <a:cubicBezTo>
                  <a:pt x="5696312" y="1129141"/>
                  <a:pt x="5613739" y="1241821"/>
                  <a:pt x="5494369" y="1246125"/>
                </a:cubicBezTo>
                <a:cubicBezTo>
                  <a:pt x="5243805" y="1278290"/>
                  <a:pt x="5076776" y="1204219"/>
                  <a:pt x="4912247" y="1246125"/>
                </a:cubicBezTo>
                <a:cubicBezTo>
                  <a:pt x="4747718" y="1288031"/>
                  <a:pt x="4635623" y="1190967"/>
                  <a:pt x="4423681" y="1246125"/>
                </a:cubicBezTo>
                <a:cubicBezTo>
                  <a:pt x="4211739" y="1301283"/>
                  <a:pt x="4113359" y="1215218"/>
                  <a:pt x="3841559" y="1246125"/>
                </a:cubicBezTo>
                <a:cubicBezTo>
                  <a:pt x="3569759" y="1277032"/>
                  <a:pt x="3442641" y="1232354"/>
                  <a:pt x="3290622" y="1246125"/>
                </a:cubicBezTo>
                <a:cubicBezTo>
                  <a:pt x="3138603" y="1259896"/>
                  <a:pt x="2780362" y="1168898"/>
                  <a:pt x="2375859" y="1246125"/>
                </a:cubicBezTo>
                <a:cubicBezTo>
                  <a:pt x="2199645" y="1254071"/>
                  <a:pt x="2031063" y="1200614"/>
                  <a:pt x="1929198" y="1246125"/>
                </a:cubicBezTo>
                <a:cubicBezTo>
                  <a:pt x="1827333" y="1291636"/>
                  <a:pt x="1608509" y="1235358"/>
                  <a:pt x="1468281" y="1246125"/>
                </a:cubicBezTo>
                <a:cubicBezTo>
                  <a:pt x="1328053" y="1256892"/>
                  <a:pt x="1197008" y="1197010"/>
                  <a:pt x="950344" y="1246125"/>
                </a:cubicBezTo>
                <a:lnTo>
                  <a:pt x="950344" y="1246125"/>
                </a:lnTo>
                <a:cubicBezTo>
                  <a:pt x="870498" y="1260294"/>
                  <a:pt x="649567" y="1227876"/>
                  <a:pt x="564165" y="1246125"/>
                </a:cubicBezTo>
                <a:cubicBezTo>
                  <a:pt x="478763" y="1264374"/>
                  <a:pt x="343074" y="1234395"/>
                  <a:pt x="207692" y="1246125"/>
                </a:cubicBezTo>
                <a:cubicBezTo>
                  <a:pt x="78923" y="1235239"/>
                  <a:pt x="-609" y="1150106"/>
                  <a:pt x="0" y="1038433"/>
                </a:cubicBezTo>
                <a:cubicBezTo>
                  <a:pt x="-7350" y="889126"/>
                  <a:pt x="9997" y="659363"/>
                  <a:pt x="0" y="519219"/>
                </a:cubicBezTo>
                <a:cubicBezTo>
                  <a:pt x="-16029" y="409935"/>
                  <a:pt x="35970" y="300875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20603"/>
                      <a:gd name="adj2" fmla="val -99422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Train-Test Split</a:t>
            </a:r>
          </a:p>
          <a:p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111EEE-ABC6-FE5C-8131-B94ECB4CB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0777" y="2320506"/>
            <a:ext cx="4941223" cy="390569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STEP3: Data Interpretation &amp; Validation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3.1 Interpret the Results</a:t>
            </a:r>
          </a:p>
          <a:p>
            <a:endParaRPr lang="en-US" sz="2800" dirty="0"/>
          </a:p>
          <a:p>
            <a:r>
              <a:rPr lang="en-US" sz="2800" dirty="0"/>
              <a:t>3.2 Check Assumptions (Residuals)</a:t>
            </a:r>
          </a:p>
          <a:p>
            <a:endParaRPr lang="en-US" sz="2800" dirty="0"/>
          </a:p>
          <a:p>
            <a:r>
              <a:rPr lang="en-US" sz="2800" dirty="0"/>
              <a:t>3.3 Validation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2C678-CDF7-8373-4430-F13D25F4EECE}"/>
              </a:ext>
            </a:extLst>
          </p:cNvPr>
          <p:cNvSpPr txBox="1"/>
          <p:nvPr/>
        </p:nvSpPr>
        <p:spPr>
          <a:xfrm>
            <a:off x="7696577" y="4286688"/>
            <a:ext cx="3733423" cy="1415372"/>
          </a:xfrm>
          <a:custGeom>
            <a:avLst/>
            <a:gdLst>
              <a:gd name="connsiteX0" fmla="*/ 0 w 3733423"/>
              <a:gd name="connsiteY0" fmla="*/ 0 h 1415372"/>
              <a:gd name="connsiteX1" fmla="*/ 496012 w 3733423"/>
              <a:gd name="connsiteY1" fmla="*/ 0 h 1415372"/>
              <a:gd name="connsiteX2" fmla="*/ 1066692 w 3733423"/>
              <a:gd name="connsiteY2" fmla="*/ 0 h 1415372"/>
              <a:gd name="connsiteX3" fmla="*/ 1600038 w 3733423"/>
              <a:gd name="connsiteY3" fmla="*/ 0 h 1415372"/>
              <a:gd name="connsiteX4" fmla="*/ 2170719 w 3733423"/>
              <a:gd name="connsiteY4" fmla="*/ 0 h 1415372"/>
              <a:gd name="connsiteX5" fmla="*/ 2741399 w 3733423"/>
              <a:gd name="connsiteY5" fmla="*/ 0 h 1415372"/>
              <a:gd name="connsiteX6" fmla="*/ 3162743 w 3733423"/>
              <a:gd name="connsiteY6" fmla="*/ 0 h 1415372"/>
              <a:gd name="connsiteX7" fmla="*/ 3733423 w 3733423"/>
              <a:gd name="connsiteY7" fmla="*/ 0 h 1415372"/>
              <a:gd name="connsiteX8" fmla="*/ 3733423 w 3733423"/>
              <a:gd name="connsiteY8" fmla="*/ 443483 h 1415372"/>
              <a:gd name="connsiteX9" fmla="*/ 3733423 w 3733423"/>
              <a:gd name="connsiteY9" fmla="*/ 915274 h 1415372"/>
              <a:gd name="connsiteX10" fmla="*/ 3733423 w 3733423"/>
              <a:gd name="connsiteY10" fmla="*/ 1415372 h 1415372"/>
              <a:gd name="connsiteX11" fmla="*/ 3312080 w 3733423"/>
              <a:gd name="connsiteY11" fmla="*/ 1415372 h 1415372"/>
              <a:gd name="connsiteX12" fmla="*/ 2704065 w 3733423"/>
              <a:gd name="connsiteY12" fmla="*/ 1415372 h 1415372"/>
              <a:gd name="connsiteX13" fmla="*/ 2282721 w 3733423"/>
              <a:gd name="connsiteY13" fmla="*/ 1415372 h 1415372"/>
              <a:gd name="connsiteX14" fmla="*/ 1749375 w 3733423"/>
              <a:gd name="connsiteY14" fmla="*/ 1415372 h 1415372"/>
              <a:gd name="connsiteX15" fmla="*/ 1253363 w 3733423"/>
              <a:gd name="connsiteY15" fmla="*/ 1415372 h 1415372"/>
              <a:gd name="connsiteX16" fmla="*/ 645349 w 3733423"/>
              <a:gd name="connsiteY16" fmla="*/ 1415372 h 1415372"/>
              <a:gd name="connsiteX17" fmla="*/ 0 w 3733423"/>
              <a:gd name="connsiteY17" fmla="*/ 1415372 h 1415372"/>
              <a:gd name="connsiteX18" fmla="*/ 0 w 3733423"/>
              <a:gd name="connsiteY18" fmla="*/ 915274 h 1415372"/>
              <a:gd name="connsiteX19" fmla="*/ 0 w 3733423"/>
              <a:gd name="connsiteY19" fmla="*/ 443483 h 1415372"/>
              <a:gd name="connsiteX20" fmla="*/ 0 w 3733423"/>
              <a:gd name="connsiteY20" fmla="*/ 0 h 141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3423" h="1415372" extrusionOk="0">
                <a:moveTo>
                  <a:pt x="0" y="0"/>
                </a:moveTo>
                <a:cubicBezTo>
                  <a:pt x="168304" y="-48909"/>
                  <a:pt x="269122" y="10548"/>
                  <a:pt x="496012" y="0"/>
                </a:cubicBezTo>
                <a:cubicBezTo>
                  <a:pt x="722902" y="-10548"/>
                  <a:pt x="923959" y="39769"/>
                  <a:pt x="1066692" y="0"/>
                </a:cubicBezTo>
                <a:cubicBezTo>
                  <a:pt x="1209425" y="-39769"/>
                  <a:pt x="1399992" y="53031"/>
                  <a:pt x="1600038" y="0"/>
                </a:cubicBezTo>
                <a:cubicBezTo>
                  <a:pt x="1800084" y="-53031"/>
                  <a:pt x="2047249" y="39000"/>
                  <a:pt x="2170719" y="0"/>
                </a:cubicBezTo>
                <a:cubicBezTo>
                  <a:pt x="2294189" y="-39000"/>
                  <a:pt x="2515470" y="4303"/>
                  <a:pt x="2741399" y="0"/>
                </a:cubicBezTo>
                <a:cubicBezTo>
                  <a:pt x="2967328" y="-4303"/>
                  <a:pt x="3009549" y="12760"/>
                  <a:pt x="3162743" y="0"/>
                </a:cubicBezTo>
                <a:cubicBezTo>
                  <a:pt x="3315937" y="-12760"/>
                  <a:pt x="3553521" y="46259"/>
                  <a:pt x="3733423" y="0"/>
                </a:cubicBezTo>
                <a:cubicBezTo>
                  <a:pt x="3783499" y="147450"/>
                  <a:pt x="3711444" y="271732"/>
                  <a:pt x="3733423" y="443483"/>
                </a:cubicBezTo>
                <a:cubicBezTo>
                  <a:pt x="3755402" y="615234"/>
                  <a:pt x="3725394" y="746726"/>
                  <a:pt x="3733423" y="915274"/>
                </a:cubicBezTo>
                <a:cubicBezTo>
                  <a:pt x="3741452" y="1083822"/>
                  <a:pt x="3720784" y="1304843"/>
                  <a:pt x="3733423" y="1415372"/>
                </a:cubicBezTo>
                <a:cubicBezTo>
                  <a:pt x="3527635" y="1429609"/>
                  <a:pt x="3453176" y="1390874"/>
                  <a:pt x="3312080" y="1415372"/>
                </a:cubicBezTo>
                <a:cubicBezTo>
                  <a:pt x="3170984" y="1439870"/>
                  <a:pt x="2927845" y="1382489"/>
                  <a:pt x="2704065" y="1415372"/>
                </a:cubicBezTo>
                <a:cubicBezTo>
                  <a:pt x="2480285" y="1448255"/>
                  <a:pt x="2440781" y="1390486"/>
                  <a:pt x="2282721" y="1415372"/>
                </a:cubicBezTo>
                <a:cubicBezTo>
                  <a:pt x="2124661" y="1440258"/>
                  <a:pt x="1894903" y="1408983"/>
                  <a:pt x="1749375" y="1415372"/>
                </a:cubicBezTo>
                <a:cubicBezTo>
                  <a:pt x="1603847" y="1421761"/>
                  <a:pt x="1403034" y="1386871"/>
                  <a:pt x="1253363" y="1415372"/>
                </a:cubicBezTo>
                <a:cubicBezTo>
                  <a:pt x="1103692" y="1443873"/>
                  <a:pt x="943013" y="1414535"/>
                  <a:pt x="645349" y="1415372"/>
                </a:cubicBezTo>
                <a:cubicBezTo>
                  <a:pt x="347685" y="1416209"/>
                  <a:pt x="255948" y="1404653"/>
                  <a:pt x="0" y="1415372"/>
                </a:cubicBezTo>
                <a:cubicBezTo>
                  <a:pt x="-10818" y="1178025"/>
                  <a:pt x="44144" y="1063558"/>
                  <a:pt x="0" y="915274"/>
                </a:cubicBezTo>
                <a:cubicBezTo>
                  <a:pt x="-44144" y="766990"/>
                  <a:pt x="37552" y="542157"/>
                  <a:pt x="0" y="443483"/>
                </a:cubicBezTo>
                <a:cubicBezTo>
                  <a:pt x="-37552" y="344809"/>
                  <a:pt x="38364" y="12977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FA64DA1-CA12-E112-B2F8-AB7E60259BF3}"/>
              </a:ext>
            </a:extLst>
          </p:cNvPr>
          <p:cNvSpPr/>
          <p:nvPr/>
        </p:nvSpPr>
        <p:spPr>
          <a:xfrm>
            <a:off x="715991" y="4740607"/>
            <a:ext cx="5702061" cy="1246125"/>
          </a:xfrm>
          <a:custGeom>
            <a:avLst/>
            <a:gdLst>
              <a:gd name="connsiteX0" fmla="*/ 0 w 5702061"/>
              <a:gd name="connsiteY0" fmla="*/ 207692 h 1246125"/>
              <a:gd name="connsiteX1" fmla="*/ 207692 w 5702061"/>
              <a:gd name="connsiteY1" fmla="*/ 0 h 1246125"/>
              <a:gd name="connsiteX2" fmla="*/ 556738 w 5702061"/>
              <a:gd name="connsiteY2" fmla="*/ 0 h 1246125"/>
              <a:gd name="connsiteX3" fmla="*/ 950344 w 5702061"/>
              <a:gd name="connsiteY3" fmla="*/ 0 h 1246125"/>
              <a:gd name="connsiteX4" fmla="*/ 1298772 w 5702061"/>
              <a:gd name="connsiteY4" fmla="*/ -295613 h 1246125"/>
              <a:gd name="connsiteX5" fmla="*/ 1676235 w 5702061"/>
              <a:gd name="connsiteY5" fmla="*/ -615860 h 1246125"/>
              <a:gd name="connsiteX6" fmla="*/ 2033043 w 5702061"/>
              <a:gd name="connsiteY6" fmla="*/ -301771 h 1246125"/>
              <a:gd name="connsiteX7" fmla="*/ 2375859 w 5702061"/>
              <a:gd name="connsiteY7" fmla="*/ 0 h 1246125"/>
              <a:gd name="connsiteX8" fmla="*/ 2957981 w 5702061"/>
              <a:gd name="connsiteY8" fmla="*/ 0 h 1246125"/>
              <a:gd name="connsiteX9" fmla="*/ 3540103 w 5702061"/>
              <a:gd name="connsiteY9" fmla="*/ 0 h 1246125"/>
              <a:gd name="connsiteX10" fmla="*/ 3966299 w 5702061"/>
              <a:gd name="connsiteY10" fmla="*/ 0 h 1246125"/>
              <a:gd name="connsiteX11" fmla="*/ 4454866 w 5702061"/>
              <a:gd name="connsiteY11" fmla="*/ 0 h 1246125"/>
              <a:gd name="connsiteX12" fmla="*/ 4943432 w 5702061"/>
              <a:gd name="connsiteY12" fmla="*/ 0 h 1246125"/>
              <a:gd name="connsiteX13" fmla="*/ 5494369 w 5702061"/>
              <a:gd name="connsiteY13" fmla="*/ 0 h 1246125"/>
              <a:gd name="connsiteX14" fmla="*/ 5702061 w 5702061"/>
              <a:gd name="connsiteY14" fmla="*/ 207692 h 1246125"/>
              <a:gd name="connsiteX15" fmla="*/ 5702061 w 5702061"/>
              <a:gd name="connsiteY15" fmla="*/ 207688 h 1246125"/>
              <a:gd name="connsiteX16" fmla="*/ 5702061 w 5702061"/>
              <a:gd name="connsiteY16" fmla="*/ 207688 h 1246125"/>
              <a:gd name="connsiteX17" fmla="*/ 5702061 w 5702061"/>
              <a:gd name="connsiteY17" fmla="*/ 519219 h 1246125"/>
              <a:gd name="connsiteX18" fmla="*/ 5702061 w 5702061"/>
              <a:gd name="connsiteY18" fmla="*/ 1038433 h 1246125"/>
              <a:gd name="connsiteX19" fmla="*/ 5494369 w 5702061"/>
              <a:gd name="connsiteY19" fmla="*/ 1246125 h 1246125"/>
              <a:gd name="connsiteX20" fmla="*/ 4943432 w 5702061"/>
              <a:gd name="connsiteY20" fmla="*/ 1246125 h 1246125"/>
              <a:gd name="connsiteX21" fmla="*/ 4361310 w 5702061"/>
              <a:gd name="connsiteY21" fmla="*/ 1246125 h 1246125"/>
              <a:gd name="connsiteX22" fmla="*/ 3841559 w 5702061"/>
              <a:gd name="connsiteY22" fmla="*/ 1246125 h 1246125"/>
              <a:gd name="connsiteX23" fmla="*/ 3259437 w 5702061"/>
              <a:gd name="connsiteY23" fmla="*/ 1246125 h 1246125"/>
              <a:gd name="connsiteX24" fmla="*/ 2375859 w 5702061"/>
              <a:gd name="connsiteY24" fmla="*/ 1246125 h 1246125"/>
              <a:gd name="connsiteX25" fmla="*/ 1900687 w 5702061"/>
              <a:gd name="connsiteY25" fmla="*/ 1246125 h 1246125"/>
              <a:gd name="connsiteX26" fmla="*/ 1397005 w 5702061"/>
              <a:gd name="connsiteY26" fmla="*/ 1246125 h 1246125"/>
              <a:gd name="connsiteX27" fmla="*/ 950344 w 5702061"/>
              <a:gd name="connsiteY27" fmla="*/ 1246125 h 1246125"/>
              <a:gd name="connsiteX28" fmla="*/ 950344 w 5702061"/>
              <a:gd name="connsiteY28" fmla="*/ 1246125 h 1246125"/>
              <a:gd name="connsiteX29" fmla="*/ 586445 w 5702061"/>
              <a:gd name="connsiteY29" fmla="*/ 1246125 h 1246125"/>
              <a:gd name="connsiteX30" fmla="*/ 207692 w 5702061"/>
              <a:gd name="connsiteY30" fmla="*/ 1246125 h 1246125"/>
              <a:gd name="connsiteX31" fmla="*/ 0 w 5702061"/>
              <a:gd name="connsiteY31" fmla="*/ 1038433 h 1246125"/>
              <a:gd name="connsiteX32" fmla="*/ 0 w 5702061"/>
              <a:gd name="connsiteY32" fmla="*/ 519219 h 1246125"/>
              <a:gd name="connsiteX33" fmla="*/ 0 w 5702061"/>
              <a:gd name="connsiteY33" fmla="*/ 207688 h 1246125"/>
              <a:gd name="connsiteX34" fmla="*/ 0 w 5702061"/>
              <a:gd name="connsiteY34" fmla="*/ 207688 h 1246125"/>
              <a:gd name="connsiteX35" fmla="*/ 0 w 5702061"/>
              <a:gd name="connsiteY35" fmla="*/ 207692 h 12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702061" h="1246125" fill="none" extrusionOk="0">
                <a:moveTo>
                  <a:pt x="0" y="207692"/>
                </a:moveTo>
                <a:cubicBezTo>
                  <a:pt x="28027" y="87105"/>
                  <a:pt x="88378" y="-1868"/>
                  <a:pt x="207692" y="0"/>
                </a:cubicBezTo>
                <a:cubicBezTo>
                  <a:pt x="322954" y="-5005"/>
                  <a:pt x="480266" y="24834"/>
                  <a:pt x="556738" y="0"/>
                </a:cubicBezTo>
                <a:cubicBezTo>
                  <a:pt x="633210" y="-24834"/>
                  <a:pt x="853538" y="10645"/>
                  <a:pt x="950344" y="0"/>
                </a:cubicBezTo>
                <a:cubicBezTo>
                  <a:pt x="1037196" y="-76150"/>
                  <a:pt x="1208724" y="-150872"/>
                  <a:pt x="1298772" y="-295613"/>
                </a:cubicBezTo>
                <a:cubicBezTo>
                  <a:pt x="1388820" y="-440354"/>
                  <a:pt x="1559196" y="-448140"/>
                  <a:pt x="1676235" y="-615860"/>
                </a:cubicBezTo>
                <a:cubicBezTo>
                  <a:pt x="1861287" y="-472868"/>
                  <a:pt x="1928493" y="-371566"/>
                  <a:pt x="2033043" y="-301771"/>
                </a:cubicBezTo>
                <a:cubicBezTo>
                  <a:pt x="2137594" y="-231976"/>
                  <a:pt x="2263192" y="-83313"/>
                  <a:pt x="2375859" y="0"/>
                </a:cubicBezTo>
                <a:cubicBezTo>
                  <a:pt x="2658291" y="-16649"/>
                  <a:pt x="2761010" y="15087"/>
                  <a:pt x="2957981" y="0"/>
                </a:cubicBezTo>
                <a:cubicBezTo>
                  <a:pt x="3154952" y="-15087"/>
                  <a:pt x="3268790" y="36623"/>
                  <a:pt x="3540103" y="0"/>
                </a:cubicBezTo>
                <a:cubicBezTo>
                  <a:pt x="3811416" y="-36623"/>
                  <a:pt x="3781633" y="39514"/>
                  <a:pt x="3966299" y="0"/>
                </a:cubicBezTo>
                <a:cubicBezTo>
                  <a:pt x="4150965" y="-39514"/>
                  <a:pt x="4326970" y="38797"/>
                  <a:pt x="4454866" y="0"/>
                </a:cubicBezTo>
                <a:cubicBezTo>
                  <a:pt x="4582762" y="-38797"/>
                  <a:pt x="4760694" y="2157"/>
                  <a:pt x="4943432" y="0"/>
                </a:cubicBezTo>
                <a:cubicBezTo>
                  <a:pt x="5126170" y="-2157"/>
                  <a:pt x="5280233" y="49101"/>
                  <a:pt x="5494369" y="0"/>
                </a:cubicBezTo>
                <a:cubicBezTo>
                  <a:pt x="5607408" y="-2682"/>
                  <a:pt x="5712038" y="60613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1080" y="291823"/>
                  <a:pt x="5681797" y="398003"/>
                  <a:pt x="5702061" y="519219"/>
                </a:cubicBezTo>
                <a:cubicBezTo>
                  <a:pt x="5748560" y="654377"/>
                  <a:pt x="5656101" y="826801"/>
                  <a:pt x="5702061" y="1038433"/>
                </a:cubicBezTo>
                <a:cubicBezTo>
                  <a:pt x="5703766" y="1148207"/>
                  <a:pt x="5608192" y="1271619"/>
                  <a:pt x="5494369" y="1246125"/>
                </a:cubicBezTo>
                <a:cubicBezTo>
                  <a:pt x="5342259" y="1272035"/>
                  <a:pt x="5127840" y="1205149"/>
                  <a:pt x="4943432" y="1246125"/>
                </a:cubicBezTo>
                <a:cubicBezTo>
                  <a:pt x="4759024" y="1287101"/>
                  <a:pt x="4494527" y="1192304"/>
                  <a:pt x="4361310" y="1246125"/>
                </a:cubicBezTo>
                <a:cubicBezTo>
                  <a:pt x="4228093" y="1299946"/>
                  <a:pt x="3984543" y="1191090"/>
                  <a:pt x="3841559" y="1246125"/>
                </a:cubicBezTo>
                <a:cubicBezTo>
                  <a:pt x="3698575" y="1301160"/>
                  <a:pt x="3515197" y="1191701"/>
                  <a:pt x="3259437" y="1246125"/>
                </a:cubicBezTo>
                <a:cubicBezTo>
                  <a:pt x="3003677" y="1300549"/>
                  <a:pt x="2713995" y="1226953"/>
                  <a:pt x="2375859" y="1246125"/>
                </a:cubicBezTo>
                <a:cubicBezTo>
                  <a:pt x="2227310" y="1302754"/>
                  <a:pt x="2137983" y="1216698"/>
                  <a:pt x="1900687" y="1246125"/>
                </a:cubicBezTo>
                <a:cubicBezTo>
                  <a:pt x="1663391" y="1275552"/>
                  <a:pt x="1546395" y="1234185"/>
                  <a:pt x="1397005" y="1246125"/>
                </a:cubicBezTo>
                <a:cubicBezTo>
                  <a:pt x="1247615" y="1258065"/>
                  <a:pt x="1165535" y="1213681"/>
                  <a:pt x="950344" y="1246125"/>
                </a:cubicBezTo>
                <a:lnTo>
                  <a:pt x="950344" y="1246125"/>
                </a:lnTo>
                <a:cubicBezTo>
                  <a:pt x="786898" y="1258842"/>
                  <a:pt x="683838" y="1209790"/>
                  <a:pt x="586445" y="1246125"/>
                </a:cubicBezTo>
                <a:cubicBezTo>
                  <a:pt x="489052" y="1282460"/>
                  <a:pt x="332596" y="1230795"/>
                  <a:pt x="207692" y="1246125"/>
                </a:cubicBezTo>
                <a:cubicBezTo>
                  <a:pt x="95356" y="1237865"/>
                  <a:pt x="-7840" y="1148438"/>
                  <a:pt x="0" y="1038433"/>
                </a:cubicBezTo>
                <a:cubicBezTo>
                  <a:pt x="-46753" y="832565"/>
                  <a:pt x="5387" y="737485"/>
                  <a:pt x="0" y="519219"/>
                </a:cubicBezTo>
                <a:cubicBezTo>
                  <a:pt x="-16363" y="376081"/>
                  <a:pt x="19699" y="302797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  <a:path w="5702061" h="1246125" stroke="0" extrusionOk="0">
                <a:moveTo>
                  <a:pt x="0" y="207692"/>
                </a:moveTo>
                <a:cubicBezTo>
                  <a:pt x="8179" y="62136"/>
                  <a:pt x="82842" y="27037"/>
                  <a:pt x="207692" y="0"/>
                </a:cubicBezTo>
                <a:cubicBezTo>
                  <a:pt x="284921" y="-32803"/>
                  <a:pt x="466394" y="28180"/>
                  <a:pt x="564165" y="0"/>
                </a:cubicBezTo>
                <a:cubicBezTo>
                  <a:pt x="661936" y="-28180"/>
                  <a:pt x="797484" y="9705"/>
                  <a:pt x="950344" y="0"/>
                </a:cubicBezTo>
                <a:cubicBezTo>
                  <a:pt x="1053027" y="-154153"/>
                  <a:pt x="1164834" y="-178728"/>
                  <a:pt x="1313290" y="-307930"/>
                </a:cubicBezTo>
                <a:cubicBezTo>
                  <a:pt x="1461745" y="-437132"/>
                  <a:pt x="1616660" y="-492901"/>
                  <a:pt x="1676235" y="-615860"/>
                </a:cubicBezTo>
                <a:cubicBezTo>
                  <a:pt x="1807094" y="-512691"/>
                  <a:pt x="1874633" y="-414639"/>
                  <a:pt x="2012055" y="-320247"/>
                </a:cubicBezTo>
                <a:cubicBezTo>
                  <a:pt x="2149477" y="-225854"/>
                  <a:pt x="2269159" y="-53573"/>
                  <a:pt x="2375859" y="0"/>
                </a:cubicBezTo>
                <a:cubicBezTo>
                  <a:pt x="2500993" y="-43831"/>
                  <a:pt x="2721972" y="47219"/>
                  <a:pt x="2895611" y="0"/>
                </a:cubicBezTo>
                <a:cubicBezTo>
                  <a:pt x="3069250" y="-47219"/>
                  <a:pt x="3226227" y="2708"/>
                  <a:pt x="3352992" y="0"/>
                </a:cubicBezTo>
                <a:cubicBezTo>
                  <a:pt x="3479757" y="-2708"/>
                  <a:pt x="3702174" y="31343"/>
                  <a:pt x="3841559" y="0"/>
                </a:cubicBezTo>
                <a:cubicBezTo>
                  <a:pt x="3980944" y="-31343"/>
                  <a:pt x="4124161" y="5113"/>
                  <a:pt x="4298940" y="0"/>
                </a:cubicBezTo>
                <a:cubicBezTo>
                  <a:pt x="4473719" y="-5113"/>
                  <a:pt x="4731819" y="63703"/>
                  <a:pt x="4849877" y="0"/>
                </a:cubicBezTo>
                <a:cubicBezTo>
                  <a:pt x="4967935" y="-63703"/>
                  <a:pt x="5281080" y="63971"/>
                  <a:pt x="5494369" y="0"/>
                </a:cubicBezTo>
                <a:cubicBezTo>
                  <a:pt x="5610502" y="-3609"/>
                  <a:pt x="5682675" y="66238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2260" y="355000"/>
                  <a:pt x="5698481" y="435975"/>
                  <a:pt x="5702061" y="519219"/>
                </a:cubicBezTo>
                <a:cubicBezTo>
                  <a:pt x="5716295" y="678319"/>
                  <a:pt x="5686617" y="837388"/>
                  <a:pt x="5702061" y="1038433"/>
                </a:cubicBezTo>
                <a:cubicBezTo>
                  <a:pt x="5696312" y="1129141"/>
                  <a:pt x="5613739" y="1241821"/>
                  <a:pt x="5494369" y="1246125"/>
                </a:cubicBezTo>
                <a:cubicBezTo>
                  <a:pt x="5243805" y="1278290"/>
                  <a:pt x="5076776" y="1204219"/>
                  <a:pt x="4912247" y="1246125"/>
                </a:cubicBezTo>
                <a:cubicBezTo>
                  <a:pt x="4747718" y="1288031"/>
                  <a:pt x="4635623" y="1190967"/>
                  <a:pt x="4423681" y="1246125"/>
                </a:cubicBezTo>
                <a:cubicBezTo>
                  <a:pt x="4211739" y="1301283"/>
                  <a:pt x="4113359" y="1215218"/>
                  <a:pt x="3841559" y="1246125"/>
                </a:cubicBezTo>
                <a:cubicBezTo>
                  <a:pt x="3569759" y="1277032"/>
                  <a:pt x="3442641" y="1232354"/>
                  <a:pt x="3290622" y="1246125"/>
                </a:cubicBezTo>
                <a:cubicBezTo>
                  <a:pt x="3138603" y="1259896"/>
                  <a:pt x="2780362" y="1168898"/>
                  <a:pt x="2375859" y="1246125"/>
                </a:cubicBezTo>
                <a:cubicBezTo>
                  <a:pt x="2199645" y="1254071"/>
                  <a:pt x="2031063" y="1200614"/>
                  <a:pt x="1929198" y="1246125"/>
                </a:cubicBezTo>
                <a:cubicBezTo>
                  <a:pt x="1827333" y="1291636"/>
                  <a:pt x="1608509" y="1235358"/>
                  <a:pt x="1468281" y="1246125"/>
                </a:cubicBezTo>
                <a:cubicBezTo>
                  <a:pt x="1328053" y="1256892"/>
                  <a:pt x="1197008" y="1197010"/>
                  <a:pt x="950344" y="1246125"/>
                </a:cubicBezTo>
                <a:lnTo>
                  <a:pt x="950344" y="1246125"/>
                </a:lnTo>
                <a:cubicBezTo>
                  <a:pt x="870498" y="1260294"/>
                  <a:pt x="649567" y="1227876"/>
                  <a:pt x="564165" y="1246125"/>
                </a:cubicBezTo>
                <a:cubicBezTo>
                  <a:pt x="478763" y="1264374"/>
                  <a:pt x="343074" y="1234395"/>
                  <a:pt x="207692" y="1246125"/>
                </a:cubicBezTo>
                <a:cubicBezTo>
                  <a:pt x="78923" y="1235239"/>
                  <a:pt x="-609" y="1150106"/>
                  <a:pt x="0" y="1038433"/>
                </a:cubicBezTo>
                <a:cubicBezTo>
                  <a:pt x="-7350" y="889126"/>
                  <a:pt x="9997" y="659363"/>
                  <a:pt x="0" y="519219"/>
                </a:cubicBezTo>
                <a:cubicBezTo>
                  <a:pt x="-16029" y="409935"/>
                  <a:pt x="35970" y="300875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20603"/>
                      <a:gd name="adj2" fmla="val -99422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Train-Test Split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Cross-validation (e.g. K-fold)</a:t>
            </a:r>
          </a:p>
          <a:p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STEP3: Data Interpretation &amp; Validation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3.1 Interpret the Results</a:t>
            </a:r>
          </a:p>
          <a:p>
            <a:endParaRPr lang="en-US" sz="2800" dirty="0"/>
          </a:p>
          <a:p>
            <a:r>
              <a:rPr lang="en-US" sz="2800" dirty="0"/>
              <a:t>3.2 Check Assumptions (Residuals)</a:t>
            </a:r>
          </a:p>
          <a:p>
            <a:endParaRPr lang="en-US" sz="2800" dirty="0"/>
          </a:p>
          <a:p>
            <a:r>
              <a:rPr lang="en-US" sz="2800" dirty="0"/>
              <a:t>3.3 Validation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E73021E0-5231-AD14-C2E8-80D1600308E0}"/>
              </a:ext>
            </a:extLst>
          </p:cNvPr>
          <p:cNvSpPr/>
          <p:nvPr/>
        </p:nvSpPr>
        <p:spPr>
          <a:xfrm>
            <a:off x="715991" y="4740607"/>
            <a:ext cx="5702061" cy="1246125"/>
          </a:xfrm>
          <a:custGeom>
            <a:avLst/>
            <a:gdLst>
              <a:gd name="connsiteX0" fmla="*/ 0 w 5702061"/>
              <a:gd name="connsiteY0" fmla="*/ 207692 h 1246125"/>
              <a:gd name="connsiteX1" fmla="*/ 207692 w 5702061"/>
              <a:gd name="connsiteY1" fmla="*/ 0 h 1246125"/>
              <a:gd name="connsiteX2" fmla="*/ 556738 w 5702061"/>
              <a:gd name="connsiteY2" fmla="*/ 0 h 1246125"/>
              <a:gd name="connsiteX3" fmla="*/ 950344 w 5702061"/>
              <a:gd name="connsiteY3" fmla="*/ 0 h 1246125"/>
              <a:gd name="connsiteX4" fmla="*/ 1298772 w 5702061"/>
              <a:gd name="connsiteY4" fmla="*/ -295613 h 1246125"/>
              <a:gd name="connsiteX5" fmla="*/ 1676235 w 5702061"/>
              <a:gd name="connsiteY5" fmla="*/ -615860 h 1246125"/>
              <a:gd name="connsiteX6" fmla="*/ 2033043 w 5702061"/>
              <a:gd name="connsiteY6" fmla="*/ -301771 h 1246125"/>
              <a:gd name="connsiteX7" fmla="*/ 2375859 w 5702061"/>
              <a:gd name="connsiteY7" fmla="*/ 0 h 1246125"/>
              <a:gd name="connsiteX8" fmla="*/ 2957981 w 5702061"/>
              <a:gd name="connsiteY8" fmla="*/ 0 h 1246125"/>
              <a:gd name="connsiteX9" fmla="*/ 3540103 w 5702061"/>
              <a:gd name="connsiteY9" fmla="*/ 0 h 1246125"/>
              <a:gd name="connsiteX10" fmla="*/ 3966299 w 5702061"/>
              <a:gd name="connsiteY10" fmla="*/ 0 h 1246125"/>
              <a:gd name="connsiteX11" fmla="*/ 4454866 w 5702061"/>
              <a:gd name="connsiteY11" fmla="*/ 0 h 1246125"/>
              <a:gd name="connsiteX12" fmla="*/ 4943432 w 5702061"/>
              <a:gd name="connsiteY12" fmla="*/ 0 h 1246125"/>
              <a:gd name="connsiteX13" fmla="*/ 5494369 w 5702061"/>
              <a:gd name="connsiteY13" fmla="*/ 0 h 1246125"/>
              <a:gd name="connsiteX14" fmla="*/ 5702061 w 5702061"/>
              <a:gd name="connsiteY14" fmla="*/ 207692 h 1246125"/>
              <a:gd name="connsiteX15" fmla="*/ 5702061 w 5702061"/>
              <a:gd name="connsiteY15" fmla="*/ 207688 h 1246125"/>
              <a:gd name="connsiteX16" fmla="*/ 5702061 w 5702061"/>
              <a:gd name="connsiteY16" fmla="*/ 207688 h 1246125"/>
              <a:gd name="connsiteX17" fmla="*/ 5702061 w 5702061"/>
              <a:gd name="connsiteY17" fmla="*/ 519219 h 1246125"/>
              <a:gd name="connsiteX18" fmla="*/ 5702061 w 5702061"/>
              <a:gd name="connsiteY18" fmla="*/ 1038433 h 1246125"/>
              <a:gd name="connsiteX19" fmla="*/ 5494369 w 5702061"/>
              <a:gd name="connsiteY19" fmla="*/ 1246125 h 1246125"/>
              <a:gd name="connsiteX20" fmla="*/ 4943432 w 5702061"/>
              <a:gd name="connsiteY20" fmla="*/ 1246125 h 1246125"/>
              <a:gd name="connsiteX21" fmla="*/ 4361310 w 5702061"/>
              <a:gd name="connsiteY21" fmla="*/ 1246125 h 1246125"/>
              <a:gd name="connsiteX22" fmla="*/ 3841559 w 5702061"/>
              <a:gd name="connsiteY22" fmla="*/ 1246125 h 1246125"/>
              <a:gd name="connsiteX23" fmla="*/ 3259437 w 5702061"/>
              <a:gd name="connsiteY23" fmla="*/ 1246125 h 1246125"/>
              <a:gd name="connsiteX24" fmla="*/ 2375859 w 5702061"/>
              <a:gd name="connsiteY24" fmla="*/ 1246125 h 1246125"/>
              <a:gd name="connsiteX25" fmla="*/ 1900687 w 5702061"/>
              <a:gd name="connsiteY25" fmla="*/ 1246125 h 1246125"/>
              <a:gd name="connsiteX26" fmla="*/ 1397005 w 5702061"/>
              <a:gd name="connsiteY26" fmla="*/ 1246125 h 1246125"/>
              <a:gd name="connsiteX27" fmla="*/ 950344 w 5702061"/>
              <a:gd name="connsiteY27" fmla="*/ 1246125 h 1246125"/>
              <a:gd name="connsiteX28" fmla="*/ 950344 w 5702061"/>
              <a:gd name="connsiteY28" fmla="*/ 1246125 h 1246125"/>
              <a:gd name="connsiteX29" fmla="*/ 586445 w 5702061"/>
              <a:gd name="connsiteY29" fmla="*/ 1246125 h 1246125"/>
              <a:gd name="connsiteX30" fmla="*/ 207692 w 5702061"/>
              <a:gd name="connsiteY30" fmla="*/ 1246125 h 1246125"/>
              <a:gd name="connsiteX31" fmla="*/ 0 w 5702061"/>
              <a:gd name="connsiteY31" fmla="*/ 1038433 h 1246125"/>
              <a:gd name="connsiteX32" fmla="*/ 0 w 5702061"/>
              <a:gd name="connsiteY32" fmla="*/ 519219 h 1246125"/>
              <a:gd name="connsiteX33" fmla="*/ 0 w 5702061"/>
              <a:gd name="connsiteY33" fmla="*/ 207688 h 1246125"/>
              <a:gd name="connsiteX34" fmla="*/ 0 w 5702061"/>
              <a:gd name="connsiteY34" fmla="*/ 207688 h 1246125"/>
              <a:gd name="connsiteX35" fmla="*/ 0 w 5702061"/>
              <a:gd name="connsiteY35" fmla="*/ 207692 h 12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702061" h="1246125" fill="none" extrusionOk="0">
                <a:moveTo>
                  <a:pt x="0" y="207692"/>
                </a:moveTo>
                <a:cubicBezTo>
                  <a:pt x="28027" y="87105"/>
                  <a:pt x="88378" y="-1868"/>
                  <a:pt x="207692" y="0"/>
                </a:cubicBezTo>
                <a:cubicBezTo>
                  <a:pt x="322954" y="-5005"/>
                  <a:pt x="480266" y="24834"/>
                  <a:pt x="556738" y="0"/>
                </a:cubicBezTo>
                <a:cubicBezTo>
                  <a:pt x="633210" y="-24834"/>
                  <a:pt x="853538" y="10645"/>
                  <a:pt x="950344" y="0"/>
                </a:cubicBezTo>
                <a:cubicBezTo>
                  <a:pt x="1037196" y="-76150"/>
                  <a:pt x="1208724" y="-150872"/>
                  <a:pt x="1298772" y="-295613"/>
                </a:cubicBezTo>
                <a:cubicBezTo>
                  <a:pt x="1388820" y="-440354"/>
                  <a:pt x="1559196" y="-448140"/>
                  <a:pt x="1676235" y="-615860"/>
                </a:cubicBezTo>
                <a:cubicBezTo>
                  <a:pt x="1861287" y="-472868"/>
                  <a:pt x="1928493" y="-371566"/>
                  <a:pt x="2033043" y="-301771"/>
                </a:cubicBezTo>
                <a:cubicBezTo>
                  <a:pt x="2137594" y="-231976"/>
                  <a:pt x="2263192" y="-83313"/>
                  <a:pt x="2375859" y="0"/>
                </a:cubicBezTo>
                <a:cubicBezTo>
                  <a:pt x="2658291" y="-16649"/>
                  <a:pt x="2761010" y="15087"/>
                  <a:pt x="2957981" y="0"/>
                </a:cubicBezTo>
                <a:cubicBezTo>
                  <a:pt x="3154952" y="-15087"/>
                  <a:pt x="3268790" y="36623"/>
                  <a:pt x="3540103" y="0"/>
                </a:cubicBezTo>
                <a:cubicBezTo>
                  <a:pt x="3811416" y="-36623"/>
                  <a:pt x="3781633" y="39514"/>
                  <a:pt x="3966299" y="0"/>
                </a:cubicBezTo>
                <a:cubicBezTo>
                  <a:pt x="4150965" y="-39514"/>
                  <a:pt x="4326970" y="38797"/>
                  <a:pt x="4454866" y="0"/>
                </a:cubicBezTo>
                <a:cubicBezTo>
                  <a:pt x="4582762" y="-38797"/>
                  <a:pt x="4760694" y="2157"/>
                  <a:pt x="4943432" y="0"/>
                </a:cubicBezTo>
                <a:cubicBezTo>
                  <a:pt x="5126170" y="-2157"/>
                  <a:pt x="5280233" y="49101"/>
                  <a:pt x="5494369" y="0"/>
                </a:cubicBezTo>
                <a:cubicBezTo>
                  <a:pt x="5607408" y="-2682"/>
                  <a:pt x="5712038" y="60613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1080" y="291823"/>
                  <a:pt x="5681797" y="398003"/>
                  <a:pt x="5702061" y="519219"/>
                </a:cubicBezTo>
                <a:cubicBezTo>
                  <a:pt x="5748560" y="654377"/>
                  <a:pt x="5656101" y="826801"/>
                  <a:pt x="5702061" y="1038433"/>
                </a:cubicBezTo>
                <a:cubicBezTo>
                  <a:pt x="5703766" y="1148207"/>
                  <a:pt x="5608192" y="1271619"/>
                  <a:pt x="5494369" y="1246125"/>
                </a:cubicBezTo>
                <a:cubicBezTo>
                  <a:pt x="5342259" y="1272035"/>
                  <a:pt x="5127840" y="1205149"/>
                  <a:pt x="4943432" y="1246125"/>
                </a:cubicBezTo>
                <a:cubicBezTo>
                  <a:pt x="4759024" y="1287101"/>
                  <a:pt x="4494527" y="1192304"/>
                  <a:pt x="4361310" y="1246125"/>
                </a:cubicBezTo>
                <a:cubicBezTo>
                  <a:pt x="4228093" y="1299946"/>
                  <a:pt x="3984543" y="1191090"/>
                  <a:pt x="3841559" y="1246125"/>
                </a:cubicBezTo>
                <a:cubicBezTo>
                  <a:pt x="3698575" y="1301160"/>
                  <a:pt x="3515197" y="1191701"/>
                  <a:pt x="3259437" y="1246125"/>
                </a:cubicBezTo>
                <a:cubicBezTo>
                  <a:pt x="3003677" y="1300549"/>
                  <a:pt x="2713995" y="1226953"/>
                  <a:pt x="2375859" y="1246125"/>
                </a:cubicBezTo>
                <a:cubicBezTo>
                  <a:pt x="2227310" y="1302754"/>
                  <a:pt x="2137983" y="1216698"/>
                  <a:pt x="1900687" y="1246125"/>
                </a:cubicBezTo>
                <a:cubicBezTo>
                  <a:pt x="1663391" y="1275552"/>
                  <a:pt x="1546395" y="1234185"/>
                  <a:pt x="1397005" y="1246125"/>
                </a:cubicBezTo>
                <a:cubicBezTo>
                  <a:pt x="1247615" y="1258065"/>
                  <a:pt x="1165535" y="1213681"/>
                  <a:pt x="950344" y="1246125"/>
                </a:cubicBezTo>
                <a:lnTo>
                  <a:pt x="950344" y="1246125"/>
                </a:lnTo>
                <a:cubicBezTo>
                  <a:pt x="786898" y="1258842"/>
                  <a:pt x="683838" y="1209790"/>
                  <a:pt x="586445" y="1246125"/>
                </a:cubicBezTo>
                <a:cubicBezTo>
                  <a:pt x="489052" y="1282460"/>
                  <a:pt x="332596" y="1230795"/>
                  <a:pt x="207692" y="1246125"/>
                </a:cubicBezTo>
                <a:cubicBezTo>
                  <a:pt x="95356" y="1237865"/>
                  <a:pt x="-7840" y="1148438"/>
                  <a:pt x="0" y="1038433"/>
                </a:cubicBezTo>
                <a:cubicBezTo>
                  <a:pt x="-46753" y="832565"/>
                  <a:pt x="5387" y="737485"/>
                  <a:pt x="0" y="519219"/>
                </a:cubicBezTo>
                <a:cubicBezTo>
                  <a:pt x="-16363" y="376081"/>
                  <a:pt x="19699" y="302797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  <a:path w="5702061" h="1246125" stroke="0" extrusionOk="0">
                <a:moveTo>
                  <a:pt x="0" y="207692"/>
                </a:moveTo>
                <a:cubicBezTo>
                  <a:pt x="8179" y="62136"/>
                  <a:pt x="82842" y="27037"/>
                  <a:pt x="207692" y="0"/>
                </a:cubicBezTo>
                <a:cubicBezTo>
                  <a:pt x="284921" y="-32803"/>
                  <a:pt x="466394" y="28180"/>
                  <a:pt x="564165" y="0"/>
                </a:cubicBezTo>
                <a:cubicBezTo>
                  <a:pt x="661936" y="-28180"/>
                  <a:pt x="797484" y="9705"/>
                  <a:pt x="950344" y="0"/>
                </a:cubicBezTo>
                <a:cubicBezTo>
                  <a:pt x="1053027" y="-154153"/>
                  <a:pt x="1164834" y="-178728"/>
                  <a:pt x="1313290" y="-307930"/>
                </a:cubicBezTo>
                <a:cubicBezTo>
                  <a:pt x="1461745" y="-437132"/>
                  <a:pt x="1616660" y="-492901"/>
                  <a:pt x="1676235" y="-615860"/>
                </a:cubicBezTo>
                <a:cubicBezTo>
                  <a:pt x="1807094" y="-512691"/>
                  <a:pt x="1874633" y="-414639"/>
                  <a:pt x="2012055" y="-320247"/>
                </a:cubicBezTo>
                <a:cubicBezTo>
                  <a:pt x="2149477" y="-225854"/>
                  <a:pt x="2269159" y="-53573"/>
                  <a:pt x="2375859" y="0"/>
                </a:cubicBezTo>
                <a:cubicBezTo>
                  <a:pt x="2500993" y="-43831"/>
                  <a:pt x="2721972" y="47219"/>
                  <a:pt x="2895611" y="0"/>
                </a:cubicBezTo>
                <a:cubicBezTo>
                  <a:pt x="3069250" y="-47219"/>
                  <a:pt x="3226227" y="2708"/>
                  <a:pt x="3352992" y="0"/>
                </a:cubicBezTo>
                <a:cubicBezTo>
                  <a:pt x="3479757" y="-2708"/>
                  <a:pt x="3702174" y="31343"/>
                  <a:pt x="3841559" y="0"/>
                </a:cubicBezTo>
                <a:cubicBezTo>
                  <a:pt x="3980944" y="-31343"/>
                  <a:pt x="4124161" y="5113"/>
                  <a:pt x="4298940" y="0"/>
                </a:cubicBezTo>
                <a:cubicBezTo>
                  <a:pt x="4473719" y="-5113"/>
                  <a:pt x="4731819" y="63703"/>
                  <a:pt x="4849877" y="0"/>
                </a:cubicBezTo>
                <a:cubicBezTo>
                  <a:pt x="4967935" y="-63703"/>
                  <a:pt x="5281080" y="63971"/>
                  <a:pt x="5494369" y="0"/>
                </a:cubicBezTo>
                <a:cubicBezTo>
                  <a:pt x="5610502" y="-3609"/>
                  <a:pt x="5682675" y="66238"/>
                  <a:pt x="5702061" y="207692"/>
                </a:cubicBezTo>
                <a:lnTo>
                  <a:pt x="5702061" y="207688"/>
                </a:lnTo>
                <a:lnTo>
                  <a:pt x="5702061" y="207688"/>
                </a:lnTo>
                <a:cubicBezTo>
                  <a:pt x="5722260" y="355000"/>
                  <a:pt x="5698481" y="435975"/>
                  <a:pt x="5702061" y="519219"/>
                </a:cubicBezTo>
                <a:cubicBezTo>
                  <a:pt x="5716295" y="678319"/>
                  <a:pt x="5686617" y="837388"/>
                  <a:pt x="5702061" y="1038433"/>
                </a:cubicBezTo>
                <a:cubicBezTo>
                  <a:pt x="5696312" y="1129141"/>
                  <a:pt x="5613739" y="1241821"/>
                  <a:pt x="5494369" y="1246125"/>
                </a:cubicBezTo>
                <a:cubicBezTo>
                  <a:pt x="5243805" y="1278290"/>
                  <a:pt x="5076776" y="1204219"/>
                  <a:pt x="4912247" y="1246125"/>
                </a:cubicBezTo>
                <a:cubicBezTo>
                  <a:pt x="4747718" y="1288031"/>
                  <a:pt x="4635623" y="1190967"/>
                  <a:pt x="4423681" y="1246125"/>
                </a:cubicBezTo>
                <a:cubicBezTo>
                  <a:pt x="4211739" y="1301283"/>
                  <a:pt x="4113359" y="1215218"/>
                  <a:pt x="3841559" y="1246125"/>
                </a:cubicBezTo>
                <a:cubicBezTo>
                  <a:pt x="3569759" y="1277032"/>
                  <a:pt x="3442641" y="1232354"/>
                  <a:pt x="3290622" y="1246125"/>
                </a:cubicBezTo>
                <a:cubicBezTo>
                  <a:pt x="3138603" y="1259896"/>
                  <a:pt x="2780362" y="1168898"/>
                  <a:pt x="2375859" y="1246125"/>
                </a:cubicBezTo>
                <a:cubicBezTo>
                  <a:pt x="2199645" y="1254071"/>
                  <a:pt x="2031063" y="1200614"/>
                  <a:pt x="1929198" y="1246125"/>
                </a:cubicBezTo>
                <a:cubicBezTo>
                  <a:pt x="1827333" y="1291636"/>
                  <a:pt x="1608509" y="1235358"/>
                  <a:pt x="1468281" y="1246125"/>
                </a:cubicBezTo>
                <a:cubicBezTo>
                  <a:pt x="1328053" y="1256892"/>
                  <a:pt x="1197008" y="1197010"/>
                  <a:pt x="950344" y="1246125"/>
                </a:cubicBezTo>
                <a:lnTo>
                  <a:pt x="950344" y="1246125"/>
                </a:lnTo>
                <a:cubicBezTo>
                  <a:pt x="870498" y="1260294"/>
                  <a:pt x="649567" y="1227876"/>
                  <a:pt x="564165" y="1246125"/>
                </a:cubicBezTo>
                <a:cubicBezTo>
                  <a:pt x="478763" y="1264374"/>
                  <a:pt x="343074" y="1234395"/>
                  <a:pt x="207692" y="1246125"/>
                </a:cubicBezTo>
                <a:cubicBezTo>
                  <a:pt x="78923" y="1235239"/>
                  <a:pt x="-609" y="1150106"/>
                  <a:pt x="0" y="1038433"/>
                </a:cubicBezTo>
                <a:cubicBezTo>
                  <a:pt x="-7350" y="889126"/>
                  <a:pt x="9997" y="659363"/>
                  <a:pt x="0" y="519219"/>
                </a:cubicBezTo>
                <a:cubicBezTo>
                  <a:pt x="-16029" y="409935"/>
                  <a:pt x="35970" y="300875"/>
                  <a:pt x="0" y="207688"/>
                </a:cubicBezTo>
                <a:lnTo>
                  <a:pt x="0" y="207688"/>
                </a:lnTo>
                <a:lnTo>
                  <a:pt x="0" y="207692"/>
                </a:ln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20603"/>
                      <a:gd name="adj2" fmla="val -99422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Train-Test Split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Cross-validation (e.g. K-fold)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Validation Metrics (e.g.. MSE, RMSE or R-squared)</a:t>
            </a:r>
          </a:p>
        </p:txBody>
      </p:sp>
    </p:spTree>
    <p:extLst>
      <p:ext uri="{BB962C8B-B14F-4D97-AF65-F5344CB8AC3E}">
        <p14:creationId xmlns:p14="http://schemas.microsoft.com/office/powerpoint/2010/main" val="217189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STEP4: Communication &amp; Reporting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102024" y="1806256"/>
            <a:ext cx="8050601" cy="3891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4.1 State the Objective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4.2 Present Results Clearly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4.3 Interpret the Results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4.4 Acknowledge Limitations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4.5 Provide Recommendations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4.6 Use Visuals Effectively</a:t>
            </a:r>
          </a:p>
        </p:txBody>
      </p:sp>
    </p:spTree>
    <p:extLst>
      <p:ext uri="{BB962C8B-B14F-4D97-AF65-F5344CB8AC3E}">
        <p14:creationId xmlns:p14="http://schemas.microsoft.com/office/powerpoint/2010/main" val="2594561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87" y="2530162"/>
            <a:ext cx="5669831" cy="1299966"/>
          </a:xfrm>
        </p:spPr>
        <p:txBody>
          <a:bodyPr>
            <a:normAutofit/>
          </a:bodyPr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14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Ordinary</a:t>
            </a:r>
            <a:r>
              <a:rPr lang="en-US" sz="4800" b="1" dirty="0"/>
              <a:t> </a:t>
            </a:r>
            <a:r>
              <a:rPr lang="en-US" sz="4000" b="1" dirty="0"/>
              <a:t>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 Purpose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 Types of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325BD-B61A-5EF1-AD6D-269C85E8F100}"/>
                  </a:ext>
                </a:extLst>
              </p:cNvPr>
              <p:cNvSpPr txBox="1"/>
              <p:nvPr/>
            </p:nvSpPr>
            <p:spPr>
              <a:xfrm>
                <a:off x="5253488" y="4403710"/>
                <a:ext cx="5425694" cy="1600438"/>
              </a:xfrm>
              <a:custGeom>
                <a:avLst/>
                <a:gdLst>
                  <a:gd name="connsiteX0" fmla="*/ 0 w 5425694"/>
                  <a:gd name="connsiteY0" fmla="*/ 0 h 1600438"/>
                  <a:gd name="connsiteX1" fmla="*/ 434056 w 5425694"/>
                  <a:gd name="connsiteY1" fmla="*/ 0 h 1600438"/>
                  <a:gd name="connsiteX2" fmla="*/ 868111 w 5425694"/>
                  <a:gd name="connsiteY2" fmla="*/ 0 h 1600438"/>
                  <a:gd name="connsiteX3" fmla="*/ 1247910 w 5425694"/>
                  <a:gd name="connsiteY3" fmla="*/ 0 h 1600438"/>
                  <a:gd name="connsiteX4" fmla="*/ 1898993 w 5425694"/>
                  <a:gd name="connsiteY4" fmla="*/ 0 h 1600438"/>
                  <a:gd name="connsiteX5" fmla="*/ 2278791 w 5425694"/>
                  <a:gd name="connsiteY5" fmla="*/ 0 h 1600438"/>
                  <a:gd name="connsiteX6" fmla="*/ 2712847 w 5425694"/>
                  <a:gd name="connsiteY6" fmla="*/ 0 h 1600438"/>
                  <a:gd name="connsiteX7" fmla="*/ 3201159 w 5425694"/>
                  <a:gd name="connsiteY7" fmla="*/ 0 h 1600438"/>
                  <a:gd name="connsiteX8" fmla="*/ 3635215 w 5425694"/>
                  <a:gd name="connsiteY8" fmla="*/ 0 h 1600438"/>
                  <a:gd name="connsiteX9" fmla="*/ 4286298 w 5425694"/>
                  <a:gd name="connsiteY9" fmla="*/ 0 h 1600438"/>
                  <a:gd name="connsiteX10" fmla="*/ 4774611 w 5425694"/>
                  <a:gd name="connsiteY10" fmla="*/ 0 h 1600438"/>
                  <a:gd name="connsiteX11" fmla="*/ 5425694 w 5425694"/>
                  <a:gd name="connsiteY11" fmla="*/ 0 h 1600438"/>
                  <a:gd name="connsiteX12" fmla="*/ 5425694 w 5425694"/>
                  <a:gd name="connsiteY12" fmla="*/ 533479 h 1600438"/>
                  <a:gd name="connsiteX13" fmla="*/ 5425694 w 5425694"/>
                  <a:gd name="connsiteY13" fmla="*/ 1098967 h 1600438"/>
                  <a:gd name="connsiteX14" fmla="*/ 5425694 w 5425694"/>
                  <a:gd name="connsiteY14" fmla="*/ 1600438 h 1600438"/>
                  <a:gd name="connsiteX15" fmla="*/ 5045895 w 5425694"/>
                  <a:gd name="connsiteY15" fmla="*/ 1600438 h 1600438"/>
                  <a:gd name="connsiteX16" fmla="*/ 4666097 w 5425694"/>
                  <a:gd name="connsiteY16" fmla="*/ 1600438 h 1600438"/>
                  <a:gd name="connsiteX17" fmla="*/ 4123527 w 5425694"/>
                  <a:gd name="connsiteY17" fmla="*/ 1600438 h 1600438"/>
                  <a:gd name="connsiteX18" fmla="*/ 3689472 w 5425694"/>
                  <a:gd name="connsiteY18" fmla="*/ 1600438 h 1600438"/>
                  <a:gd name="connsiteX19" fmla="*/ 3038389 w 5425694"/>
                  <a:gd name="connsiteY19" fmla="*/ 1600438 h 1600438"/>
                  <a:gd name="connsiteX20" fmla="*/ 2658590 w 5425694"/>
                  <a:gd name="connsiteY20" fmla="*/ 1600438 h 1600438"/>
                  <a:gd name="connsiteX21" fmla="*/ 2061764 w 5425694"/>
                  <a:gd name="connsiteY21" fmla="*/ 1600438 h 1600438"/>
                  <a:gd name="connsiteX22" fmla="*/ 1573451 w 5425694"/>
                  <a:gd name="connsiteY22" fmla="*/ 1600438 h 1600438"/>
                  <a:gd name="connsiteX23" fmla="*/ 922368 w 5425694"/>
                  <a:gd name="connsiteY23" fmla="*/ 1600438 h 1600438"/>
                  <a:gd name="connsiteX24" fmla="*/ 0 w 5425694"/>
                  <a:gd name="connsiteY24" fmla="*/ 1600438 h 1600438"/>
                  <a:gd name="connsiteX25" fmla="*/ 0 w 5425694"/>
                  <a:gd name="connsiteY25" fmla="*/ 1114972 h 1600438"/>
                  <a:gd name="connsiteX26" fmla="*/ 0 w 5425694"/>
                  <a:gd name="connsiteY26" fmla="*/ 549484 h 1600438"/>
                  <a:gd name="connsiteX27" fmla="*/ 0 w 5425694"/>
                  <a:gd name="connsiteY27" fmla="*/ 0 h 160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25694" h="1600438" extrusionOk="0">
                    <a:moveTo>
                      <a:pt x="0" y="0"/>
                    </a:moveTo>
                    <a:cubicBezTo>
                      <a:pt x="133254" y="-17406"/>
                      <a:pt x="295855" y="22428"/>
                      <a:pt x="434056" y="0"/>
                    </a:cubicBezTo>
                    <a:cubicBezTo>
                      <a:pt x="572257" y="-22428"/>
                      <a:pt x="717083" y="24367"/>
                      <a:pt x="868111" y="0"/>
                    </a:cubicBezTo>
                    <a:cubicBezTo>
                      <a:pt x="1019140" y="-24367"/>
                      <a:pt x="1108064" y="21686"/>
                      <a:pt x="1247910" y="0"/>
                    </a:cubicBezTo>
                    <a:cubicBezTo>
                      <a:pt x="1387756" y="-21686"/>
                      <a:pt x="1667230" y="1417"/>
                      <a:pt x="1898993" y="0"/>
                    </a:cubicBezTo>
                    <a:cubicBezTo>
                      <a:pt x="2130756" y="-1417"/>
                      <a:pt x="2092432" y="22684"/>
                      <a:pt x="2278791" y="0"/>
                    </a:cubicBezTo>
                    <a:cubicBezTo>
                      <a:pt x="2465150" y="-22684"/>
                      <a:pt x="2524896" y="3000"/>
                      <a:pt x="2712847" y="0"/>
                    </a:cubicBezTo>
                    <a:cubicBezTo>
                      <a:pt x="2900798" y="-3000"/>
                      <a:pt x="3032566" y="51138"/>
                      <a:pt x="3201159" y="0"/>
                    </a:cubicBezTo>
                    <a:cubicBezTo>
                      <a:pt x="3369752" y="-51138"/>
                      <a:pt x="3461187" y="2794"/>
                      <a:pt x="3635215" y="0"/>
                    </a:cubicBezTo>
                    <a:cubicBezTo>
                      <a:pt x="3809243" y="-2794"/>
                      <a:pt x="4096226" y="35855"/>
                      <a:pt x="4286298" y="0"/>
                    </a:cubicBezTo>
                    <a:cubicBezTo>
                      <a:pt x="4476370" y="-35855"/>
                      <a:pt x="4550008" y="23685"/>
                      <a:pt x="4774611" y="0"/>
                    </a:cubicBezTo>
                    <a:cubicBezTo>
                      <a:pt x="4999214" y="-23685"/>
                      <a:pt x="5119128" y="13831"/>
                      <a:pt x="5425694" y="0"/>
                    </a:cubicBezTo>
                    <a:cubicBezTo>
                      <a:pt x="5452502" y="251674"/>
                      <a:pt x="5365471" y="302065"/>
                      <a:pt x="5425694" y="533479"/>
                    </a:cubicBezTo>
                    <a:cubicBezTo>
                      <a:pt x="5485917" y="764893"/>
                      <a:pt x="5368068" y="941154"/>
                      <a:pt x="5425694" y="1098967"/>
                    </a:cubicBezTo>
                    <a:cubicBezTo>
                      <a:pt x="5483320" y="1256780"/>
                      <a:pt x="5412505" y="1433737"/>
                      <a:pt x="5425694" y="1600438"/>
                    </a:cubicBezTo>
                    <a:cubicBezTo>
                      <a:pt x="5280132" y="1631613"/>
                      <a:pt x="5212956" y="1588822"/>
                      <a:pt x="5045895" y="1600438"/>
                    </a:cubicBezTo>
                    <a:cubicBezTo>
                      <a:pt x="4878834" y="1612054"/>
                      <a:pt x="4828278" y="1574815"/>
                      <a:pt x="4666097" y="1600438"/>
                    </a:cubicBezTo>
                    <a:cubicBezTo>
                      <a:pt x="4503916" y="1626061"/>
                      <a:pt x="4355378" y="1577163"/>
                      <a:pt x="4123527" y="1600438"/>
                    </a:cubicBezTo>
                    <a:cubicBezTo>
                      <a:pt x="3891676" y="1623713"/>
                      <a:pt x="3841997" y="1577282"/>
                      <a:pt x="3689472" y="1600438"/>
                    </a:cubicBezTo>
                    <a:cubicBezTo>
                      <a:pt x="3536948" y="1623594"/>
                      <a:pt x="3287313" y="1546008"/>
                      <a:pt x="3038389" y="1600438"/>
                    </a:cubicBezTo>
                    <a:cubicBezTo>
                      <a:pt x="2789465" y="1654868"/>
                      <a:pt x="2845149" y="1558425"/>
                      <a:pt x="2658590" y="1600438"/>
                    </a:cubicBezTo>
                    <a:cubicBezTo>
                      <a:pt x="2472031" y="1642451"/>
                      <a:pt x="2321707" y="1554519"/>
                      <a:pt x="2061764" y="1600438"/>
                    </a:cubicBezTo>
                    <a:cubicBezTo>
                      <a:pt x="1801821" y="1646357"/>
                      <a:pt x="1711269" y="1580016"/>
                      <a:pt x="1573451" y="1600438"/>
                    </a:cubicBezTo>
                    <a:cubicBezTo>
                      <a:pt x="1435633" y="1620860"/>
                      <a:pt x="1174087" y="1592844"/>
                      <a:pt x="922368" y="1600438"/>
                    </a:cubicBezTo>
                    <a:cubicBezTo>
                      <a:pt x="670649" y="1608032"/>
                      <a:pt x="381950" y="1599916"/>
                      <a:pt x="0" y="1600438"/>
                    </a:cubicBezTo>
                    <a:cubicBezTo>
                      <a:pt x="-47156" y="1374374"/>
                      <a:pt x="43973" y="1309165"/>
                      <a:pt x="0" y="1114972"/>
                    </a:cubicBezTo>
                    <a:cubicBezTo>
                      <a:pt x="-43973" y="920779"/>
                      <a:pt x="5774" y="778429"/>
                      <a:pt x="0" y="549484"/>
                    </a:cubicBezTo>
                    <a:cubicBezTo>
                      <a:pt x="-5774" y="320539"/>
                      <a:pt x="42828" y="110352"/>
                      <a:pt x="0" y="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27355495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US" sz="2000" b="1" dirty="0"/>
              </a:p>
              <a:p>
                <a:endParaRPr lang="en-US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dependent variable (response)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intercept (constant term)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regression coefficients (slopes for each predictor)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independent variables (predictors)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error term (residuals)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325BD-B61A-5EF1-AD6D-269C85E8F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488" y="4403710"/>
                <a:ext cx="5425694" cy="1600438"/>
              </a:xfrm>
              <a:prstGeom prst="rect">
                <a:avLst/>
              </a:prstGeom>
              <a:blipFill>
                <a:blip r:embed="rId4"/>
                <a:stretch>
                  <a:fillRect l="-1111" b="-2941"/>
                </a:stretch>
              </a:blipFill>
              <a:ln w="12700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273554953">
                      <a:custGeom>
                        <a:avLst/>
                        <a:gdLst>
                          <a:gd name="connsiteX0" fmla="*/ 0 w 5425694"/>
                          <a:gd name="connsiteY0" fmla="*/ 0 h 1600438"/>
                          <a:gd name="connsiteX1" fmla="*/ 434056 w 5425694"/>
                          <a:gd name="connsiteY1" fmla="*/ 0 h 1600438"/>
                          <a:gd name="connsiteX2" fmla="*/ 868111 w 5425694"/>
                          <a:gd name="connsiteY2" fmla="*/ 0 h 1600438"/>
                          <a:gd name="connsiteX3" fmla="*/ 1247910 w 5425694"/>
                          <a:gd name="connsiteY3" fmla="*/ 0 h 1600438"/>
                          <a:gd name="connsiteX4" fmla="*/ 1898993 w 5425694"/>
                          <a:gd name="connsiteY4" fmla="*/ 0 h 1600438"/>
                          <a:gd name="connsiteX5" fmla="*/ 2278791 w 5425694"/>
                          <a:gd name="connsiteY5" fmla="*/ 0 h 1600438"/>
                          <a:gd name="connsiteX6" fmla="*/ 2712847 w 5425694"/>
                          <a:gd name="connsiteY6" fmla="*/ 0 h 1600438"/>
                          <a:gd name="connsiteX7" fmla="*/ 3201159 w 5425694"/>
                          <a:gd name="connsiteY7" fmla="*/ 0 h 1600438"/>
                          <a:gd name="connsiteX8" fmla="*/ 3635215 w 5425694"/>
                          <a:gd name="connsiteY8" fmla="*/ 0 h 1600438"/>
                          <a:gd name="connsiteX9" fmla="*/ 4286298 w 5425694"/>
                          <a:gd name="connsiteY9" fmla="*/ 0 h 1600438"/>
                          <a:gd name="connsiteX10" fmla="*/ 4774611 w 5425694"/>
                          <a:gd name="connsiteY10" fmla="*/ 0 h 1600438"/>
                          <a:gd name="connsiteX11" fmla="*/ 5425694 w 5425694"/>
                          <a:gd name="connsiteY11" fmla="*/ 0 h 1600438"/>
                          <a:gd name="connsiteX12" fmla="*/ 5425694 w 5425694"/>
                          <a:gd name="connsiteY12" fmla="*/ 533479 h 1600438"/>
                          <a:gd name="connsiteX13" fmla="*/ 5425694 w 5425694"/>
                          <a:gd name="connsiteY13" fmla="*/ 1098967 h 1600438"/>
                          <a:gd name="connsiteX14" fmla="*/ 5425694 w 5425694"/>
                          <a:gd name="connsiteY14" fmla="*/ 1600438 h 1600438"/>
                          <a:gd name="connsiteX15" fmla="*/ 5045895 w 5425694"/>
                          <a:gd name="connsiteY15" fmla="*/ 1600438 h 1600438"/>
                          <a:gd name="connsiteX16" fmla="*/ 4666097 w 5425694"/>
                          <a:gd name="connsiteY16" fmla="*/ 1600438 h 1600438"/>
                          <a:gd name="connsiteX17" fmla="*/ 4123527 w 5425694"/>
                          <a:gd name="connsiteY17" fmla="*/ 1600438 h 1600438"/>
                          <a:gd name="connsiteX18" fmla="*/ 3689472 w 5425694"/>
                          <a:gd name="connsiteY18" fmla="*/ 1600438 h 1600438"/>
                          <a:gd name="connsiteX19" fmla="*/ 3038389 w 5425694"/>
                          <a:gd name="connsiteY19" fmla="*/ 1600438 h 1600438"/>
                          <a:gd name="connsiteX20" fmla="*/ 2658590 w 5425694"/>
                          <a:gd name="connsiteY20" fmla="*/ 1600438 h 1600438"/>
                          <a:gd name="connsiteX21" fmla="*/ 2061764 w 5425694"/>
                          <a:gd name="connsiteY21" fmla="*/ 1600438 h 1600438"/>
                          <a:gd name="connsiteX22" fmla="*/ 1573451 w 5425694"/>
                          <a:gd name="connsiteY22" fmla="*/ 1600438 h 1600438"/>
                          <a:gd name="connsiteX23" fmla="*/ 922368 w 5425694"/>
                          <a:gd name="connsiteY23" fmla="*/ 1600438 h 1600438"/>
                          <a:gd name="connsiteX24" fmla="*/ 0 w 5425694"/>
                          <a:gd name="connsiteY24" fmla="*/ 1600438 h 1600438"/>
                          <a:gd name="connsiteX25" fmla="*/ 0 w 5425694"/>
                          <a:gd name="connsiteY25" fmla="*/ 1114972 h 1600438"/>
                          <a:gd name="connsiteX26" fmla="*/ 0 w 5425694"/>
                          <a:gd name="connsiteY26" fmla="*/ 549484 h 1600438"/>
                          <a:gd name="connsiteX27" fmla="*/ 0 w 5425694"/>
                          <a:gd name="connsiteY27" fmla="*/ 0 h 16004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5425694" h="1600438" extrusionOk="0">
                            <a:moveTo>
                              <a:pt x="0" y="0"/>
                            </a:moveTo>
                            <a:cubicBezTo>
                              <a:pt x="133254" y="-17406"/>
                              <a:pt x="295855" y="22428"/>
                              <a:pt x="434056" y="0"/>
                            </a:cubicBezTo>
                            <a:cubicBezTo>
                              <a:pt x="572257" y="-22428"/>
                              <a:pt x="717083" y="24367"/>
                              <a:pt x="868111" y="0"/>
                            </a:cubicBezTo>
                            <a:cubicBezTo>
                              <a:pt x="1019140" y="-24367"/>
                              <a:pt x="1108064" y="21686"/>
                              <a:pt x="1247910" y="0"/>
                            </a:cubicBezTo>
                            <a:cubicBezTo>
                              <a:pt x="1387756" y="-21686"/>
                              <a:pt x="1667230" y="1417"/>
                              <a:pt x="1898993" y="0"/>
                            </a:cubicBezTo>
                            <a:cubicBezTo>
                              <a:pt x="2130756" y="-1417"/>
                              <a:pt x="2092432" y="22684"/>
                              <a:pt x="2278791" y="0"/>
                            </a:cubicBezTo>
                            <a:cubicBezTo>
                              <a:pt x="2465150" y="-22684"/>
                              <a:pt x="2524896" y="3000"/>
                              <a:pt x="2712847" y="0"/>
                            </a:cubicBezTo>
                            <a:cubicBezTo>
                              <a:pt x="2900798" y="-3000"/>
                              <a:pt x="3032566" y="51138"/>
                              <a:pt x="3201159" y="0"/>
                            </a:cubicBezTo>
                            <a:cubicBezTo>
                              <a:pt x="3369752" y="-51138"/>
                              <a:pt x="3461187" y="2794"/>
                              <a:pt x="3635215" y="0"/>
                            </a:cubicBezTo>
                            <a:cubicBezTo>
                              <a:pt x="3809243" y="-2794"/>
                              <a:pt x="4096226" y="35855"/>
                              <a:pt x="4286298" y="0"/>
                            </a:cubicBezTo>
                            <a:cubicBezTo>
                              <a:pt x="4476370" y="-35855"/>
                              <a:pt x="4550008" y="23685"/>
                              <a:pt x="4774611" y="0"/>
                            </a:cubicBezTo>
                            <a:cubicBezTo>
                              <a:pt x="4999214" y="-23685"/>
                              <a:pt x="5119128" y="13831"/>
                              <a:pt x="5425694" y="0"/>
                            </a:cubicBezTo>
                            <a:cubicBezTo>
                              <a:pt x="5452502" y="251674"/>
                              <a:pt x="5365471" y="302065"/>
                              <a:pt x="5425694" y="533479"/>
                            </a:cubicBezTo>
                            <a:cubicBezTo>
                              <a:pt x="5485917" y="764893"/>
                              <a:pt x="5368068" y="941154"/>
                              <a:pt x="5425694" y="1098967"/>
                            </a:cubicBezTo>
                            <a:cubicBezTo>
                              <a:pt x="5483320" y="1256780"/>
                              <a:pt x="5412505" y="1433737"/>
                              <a:pt x="5425694" y="1600438"/>
                            </a:cubicBezTo>
                            <a:cubicBezTo>
                              <a:pt x="5280132" y="1631613"/>
                              <a:pt x="5212956" y="1588822"/>
                              <a:pt x="5045895" y="1600438"/>
                            </a:cubicBezTo>
                            <a:cubicBezTo>
                              <a:pt x="4878834" y="1612054"/>
                              <a:pt x="4828278" y="1574815"/>
                              <a:pt x="4666097" y="1600438"/>
                            </a:cubicBezTo>
                            <a:cubicBezTo>
                              <a:pt x="4503916" y="1626061"/>
                              <a:pt x="4355378" y="1577163"/>
                              <a:pt x="4123527" y="1600438"/>
                            </a:cubicBezTo>
                            <a:cubicBezTo>
                              <a:pt x="3891676" y="1623713"/>
                              <a:pt x="3841997" y="1577282"/>
                              <a:pt x="3689472" y="1600438"/>
                            </a:cubicBezTo>
                            <a:cubicBezTo>
                              <a:pt x="3536948" y="1623594"/>
                              <a:pt x="3287313" y="1546008"/>
                              <a:pt x="3038389" y="1600438"/>
                            </a:cubicBezTo>
                            <a:cubicBezTo>
                              <a:pt x="2789465" y="1654868"/>
                              <a:pt x="2845149" y="1558425"/>
                              <a:pt x="2658590" y="1600438"/>
                            </a:cubicBezTo>
                            <a:cubicBezTo>
                              <a:pt x="2472031" y="1642451"/>
                              <a:pt x="2321707" y="1554519"/>
                              <a:pt x="2061764" y="1600438"/>
                            </a:cubicBezTo>
                            <a:cubicBezTo>
                              <a:pt x="1801821" y="1646357"/>
                              <a:pt x="1711269" y="1580016"/>
                              <a:pt x="1573451" y="1600438"/>
                            </a:cubicBezTo>
                            <a:cubicBezTo>
                              <a:pt x="1435633" y="1620860"/>
                              <a:pt x="1174087" y="1592844"/>
                              <a:pt x="922368" y="1600438"/>
                            </a:cubicBezTo>
                            <a:cubicBezTo>
                              <a:pt x="670649" y="1608032"/>
                              <a:pt x="381950" y="1599916"/>
                              <a:pt x="0" y="1600438"/>
                            </a:cubicBezTo>
                            <a:cubicBezTo>
                              <a:pt x="-47156" y="1374374"/>
                              <a:pt x="43973" y="1309165"/>
                              <a:pt x="0" y="1114972"/>
                            </a:cubicBezTo>
                            <a:cubicBezTo>
                              <a:pt x="-43973" y="920779"/>
                              <a:pt x="5774" y="778429"/>
                              <a:pt x="0" y="549484"/>
                            </a:cubicBezTo>
                            <a:cubicBezTo>
                              <a:pt x="-5774" y="320539"/>
                              <a:pt x="42828" y="110352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01973A8E-A448-6501-275F-D4FD01B9B8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5530" y="4368987"/>
            <a:ext cx="5581610" cy="1685838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5F8BC252-9988-B18C-5F42-5ABD289F24AE}"/>
              </a:ext>
            </a:extLst>
          </p:cNvPr>
          <p:cNvSpPr/>
          <p:nvPr/>
        </p:nvSpPr>
        <p:spPr>
          <a:xfrm>
            <a:off x="5359567" y="2060663"/>
            <a:ext cx="3672290" cy="1124285"/>
          </a:xfrm>
          <a:custGeom>
            <a:avLst/>
            <a:gdLst>
              <a:gd name="connsiteX0" fmla="*/ 0 w 3672290"/>
              <a:gd name="connsiteY0" fmla="*/ 187385 h 1124285"/>
              <a:gd name="connsiteX1" fmla="*/ 187385 w 3672290"/>
              <a:gd name="connsiteY1" fmla="*/ 0 h 1124285"/>
              <a:gd name="connsiteX2" fmla="*/ 612048 w 3672290"/>
              <a:gd name="connsiteY2" fmla="*/ 0 h 1124285"/>
              <a:gd name="connsiteX3" fmla="*/ 612048 w 3672290"/>
              <a:gd name="connsiteY3" fmla="*/ 0 h 1124285"/>
              <a:gd name="connsiteX4" fmla="*/ 1089446 w 3672290"/>
              <a:gd name="connsiteY4" fmla="*/ 0 h 1124285"/>
              <a:gd name="connsiteX5" fmla="*/ 1530121 w 3672290"/>
              <a:gd name="connsiteY5" fmla="*/ 0 h 1124285"/>
              <a:gd name="connsiteX6" fmla="*/ 2018817 w 3672290"/>
              <a:gd name="connsiteY6" fmla="*/ 0 h 1124285"/>
              <a:gd name="connsiteX7" fmla="*/ 2527061 w 3672290"/>
              <a:gd name="connsiteY7" fmla="*/ 0 h 1124285"/>
              <a:gd name="connsiteX8" fmla="*/ 3035305 w 3672290"/>
              <a:gd name="connsiteY8" fmla="*/ 0 h 1124285"/>
              <a:gd name="connsiteX9" fmla="*/ 3484905 w 3672290"/>
              <a:gd name="connsiteY9" fmla="*/ 0 h 1124285"/>
              <a:gd name="connsiteX10" fmla="*/ 3672290 w 3672290"/>
              <a:gd name="connsiteY10" fmla="*/ 187385 h 1124285"/>
              <a:gd name="connsiteX11" fmla="*/ 3672290 w 3672290"/>
              <a:gd name="connsiteY11" fmla="*/ 655833 h 1124285"/>
              <a:gd name="connsiteX12" fmla="*/ 3672290 w 3672290"/>
              <a:gd name="connsiteY12" fmla="*/ 655833 h 1124285"/>
              <a:gd name="connsiteX13" fmla="*/ 3672290 w 3672290"/>
              <a:gd name="connsiteY13" fmla="*/ 936904 h 1124285"/>
              <a:gd name="connsiteX14" fmla="*/ 3672290 w 3672290"/>
              <a:gd name="connsiteY14" fmla="*/ 936900 h 1124285"/>
              <a:gd name="connsiteX15" fmla="*/ 3484905 w 3672290"/>
              <a:gd name="connsiteY15" fmla="*/ 1124285 h 1124285"/>
              <a:gd name="connsiteX16" fmla="*/ 2957113 w 3672290"/>
              <a:gd name="connsiteY16" fmla="*/ 1124285 h 1124285"/>
              <a:gd name="connsiteX17" fmla="*/ 2487965 w 3672290"/>
              <a:gd name="connsiteY17" fmla="*/ 1124285 h 1124285"/>
              <a:gd name="connsiteX18" fmla="*/ 1999269 w 3672290"/>
              <a:gd name="connsiteY18" fmla="*/ 1124285 h 1124285"/>
              <a:gd name="connsiteX19" fmla="*/ 1530121 w 3672290"/>
              <a:gd name="connsiteY19" fmla="*/ 1124285 h 1124285"/>
              <a:gd name="connsiteX20" fmla="*/ 1061613 w 3672290"/>
              <a:gd name="connsiteY20" fmla="*/ 1292768 h 1124285"/>
              <a:gd name="connsiteX21" fmla="*/ 611846 w 3672290"/>
              <a:gd name="connsiteY21" fmla="*/ 1454511 h 1124285"/>
              <a:gd name="connsiteX22" fmla="*/ 180819 w 3672290"/>
              <a:gd name="connsiteY22" fmla="*/ 1609515 h 1124285"/>
              <a:gd name="connsiteX23" fmla="*/ -343910 w 3672290"/>
              <a:gd name="connsiteY23" fmla="*/ 1798215 h 1124285"/>
              <a:gd name="connsiteX24" fmla="*/ 124509 w 3672290"/>
              <a:gd name="connsiteY24" fmla="*/ 1467989 h 1124285"/>
              <a:gd name="connsiteX25" fmla="*/ 612048 w 3672290"/>
              <a:gd name="connsiteY25" fmla="*/ 1124285 h 1124285"/>
              <a:gd name="connsiteX26" fmla="*/ 187385 w 3672290"/>
              <a:gd name="connsiteY26" fmla="*/ 1124285 h 1124285"/>
              <a:gd name="connsiteX27" fmla="*/ 0 w 3672290"/>
              <a:gd name="connsiteY27" fmla="*/ 936900 h 1124285"/>
              <a:gd name="connsiteX28" fmla="*/ 0 w 3672290"/>
              <a:gd name="connsiteY28" fmla="*/ 936904 h 1124285"/>
              <a:gd name="connsiteX29" fmla="*/ 0 w 3672290"/>
              <a:gd name="connsiteY29" fmla="*/ 655833 h 1124285"/>
              <a:gd name="connsiteX30" fmla="*/ 0 w 3672290"/>
              <a:gd name="connsiteY30" fmla="*/ 655833 h 1124285"/>
              <a:gd name="connsiteX31" fmla="*/ 0 w 3672290"/>
              <a:gd name="connsiteY31" fmla="*/ 187385 h 112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672290" h="1124285" fill="none" extrusionOk="0">
                <a:moveTo>
                  <a:pt x="0" y="187385"/>
                </a:moveTo>
                <a:cubicBezTo>
                  <a:pt x="-4556" y="61215"/>
                  <a:pt x="99121" y="12884"/>
                  <a:pt x="187385" y="0"/>
                </a:cubicBezTo>
                <a:cubicBezTo>
                  <a:pt x="375081" y="-42554"/>
                  <a:pt x="509938" y="36241"/>
                  <a:pt x="612048" y="0"/>
                </a:cubicBezTo>
                <a:lnTo>
                  <a:pt x="612048" y="0"/>
                </a:lnTo>
                <a:cubicBezTo>
                  <a:pt x="831959" y="-18203"/>
                  <a:pt x="859860" y="11382"/>
                  <a:pt x="1089446" y="0"/>
                </a:cubicBezTo>
                <a:cubicBezTo>
                  <a:pt x="1319032" y="-11382"/>
                  <a:pt x="1330524" y="40536"/>
                  <a:pt x="1530121" y="0"/>
                </a:cubicBezTo>
                <a:cubicBezTo>
                  <a:pt x="1748386" y="-4470"/>
                  <a:pt x="1838695" y="19422"/>
                  <a:pt x="2018817" y="0"/>
                </a:cubicBezTo>
                <a:cubicBezTo>
                  <a:pt x="2198939" y="-19422"/>
                  <a:pt x="2405091" y="59019"/>
                  <a:pt x="2527061" y="0"/>
                </a:cubicBezTo>
                <a:cubicBezTo>
                  <a:pt x="2649031" y="-59019"/>
                  <a:pt x="2781729" y="808"/>
                  <a:pt x="3035305" y="0"/>
                </a:cubicBezTo>
                <a:cubicBezTo>
                  <a:pt x="3288881" y="-808"/>
                  <a:pt x="3363575" y="39464"/>
                  <a:pt x="3484905" y="0"/>
                </a:cubicBezTo>
                <a:cubicBezTo>
                  <a:pt x="3613086" y="-14339"/>
                  <a:pt x="3656356" y="63958"/>
                  <a:pt x="3672290" y="187385"/>
                </a:cubicBezTo>
                <a:cubicBezTo>
                  <a:pt x="3726898" y="290799"/>
                  <a:pt x="3633434" y="490638"/>
                  <a:pt x="3672290" y="655833"/>
                </a:cubicBezTo>
                <a:lnTo>
                  <a:pt x="3672290" y="655833"/>
                </a:lnTo>
                <a:cubicBezTo>
                  <a:pt x="3684015" y="795979"/>
                  <a:pt x="3639223" y="837842"/>
                  <a:pt x="3672290" y="936904"/>
                </a:cubicBezTo>
                <a:lnTo>
                  <a:pt x="3672290" y="936900"/>
                </a:lnTo>
                <a:cubicBezTo>
                  <a:pt x="3684692" y="1041283"/>
                  <a:pt x="3613301" y="1109267"/>
                  <a:pt x="3484905" y="1124285"/>
                </a:cubicBezTo>
                <a:cubicBezTo>
                  <a:pt x="3313736" y="1183609"/>
                  <a:pt x="3172071" y="1084776"/>
                  <a:pt x="2957113" y="1124285"/>
                </a:cubicBezTo>
                <a:cubicBezTo>
                  <a:pt x="2742155" y="1163794"/>
                  <a:pt x="2639236" y="1077426"/>
                  <a:pt x="2487965" y="1124285"/>
                </a:cubicBezTo>
                <a:cubicBezTo>
                  <a:pt x="2336694" y="1171144"/>
                  <a:pt x="2224047" y="1092503"/>
                  <a:pt x="1999269" y="1124285"/>
                </a:cubicBezTo>
                <a:cubicBezTo>
                  <a:pt x="1774491" y="1156067"/>
                  <a:pt x="1672249" y="1085520"/>
                  <a:pt x="1530121" y="1124285"/>
                </a:cubicBezTo>
                <a:cubicBezTo>
                  <a:pt x="1378061" y="1210776"/>
                  <a:pt x="1224567" y="1177560"/>
                  <a:pt x="1061613" y="1292768"/>
                </a:cubicBezTo>
                <a:cubicBezTo>
                  <a:pt x="898659" y="1407976"/>
                  <a:pt x="716952" y="1377978"/>
                  <a:pt x="611846" y="1454511"/>
                </a:cubicBezTo>
                <a:cubicBezTo>
                  <a:pt x="506740" y="1531044"/>
                  <a:pt x="276062" y="1533897"/>
                  <a:pt x="180819" y="1609515"/>
                </a:cubicBezTo>
                <a:cubicBezTo>
                  <a:pt x="85575" y="1685132"/>
                  <a:pt x="-177801" y="1720054"/>
                  <a:pt x="-343910" y="1798215"/>
                </a:cubicBezTo>
                <a:cubicBezTo>
                  <a:pt x="-200685" y="1630847"/>
                  <a:pt x="50107" y="1588048"/>
                  <a:pt x="124509" y="1467989"/>
                </a:cubicBezTo>
                <a:cubicBezTo>
                  <a:pt x="198912" y="1347930"/>
                  <a:pt x="477793" y="1231023"/>
                  <a:pt x="612048" y="1124285"/>
                </a:cubicBezTo>
                <a:cubicBezTo>
                  <a:pt x="520403" y="1167933"/>
                  <a:pt x="273835" y="1099856"/>
                  <a:pt x="187385" y="1124285"/>
                </a:cubicBezTo>
                <a:cubicBezTo>
                  <a:pt x="77441" y="1112783"/>
                  <a:pt x="-28640" y="1044150"/>
                  <a:pt x="0" y="936900"/>
                </a:cubicBezTo>
                <a:lnTo>
                  <a:pt x="0" y="936904"/>
                </a:lnTo>
                <a:cubicBezTo>
                  <a:pt x="-7335" y="874427"/>
                  <a:pt x="23433" y="732488"/>
                  <a:pt x="0" y="655833"/>
                </a:cubicBezTo>
                <a:lnTo>
                  <a:pt x="0" y="655833"/>
                </a:lnTo>
                <a:cubicBezTo>
                  <a:pt x="-15600" y="456290"/>
                  <a:pt x="53406" y="370203"/>
                  <a:pt x="0" y="187385"/>
                </a:cubicBezTo>
                <a:close/>
              </a:path>
              <a:path w="3672290" h="1124285" stroke="0" extrusionOk="0">
                <a:moveTo>
                  <a:pt x="0" y="187385"/>
                </a:moveTo>
                <a:cubicBezTo>
                  <a:pt x="4479" y="66999"/>
                  <a:pt x="77364" y="17405"/>
                  <a:pt x="187385" y="0"/>
                </a:cubicBezTo>
                <a:cubicBezTo>
                  <a:pt x="293038" y="-3943"/>
                  <a:pt x="513910" y="40268"/>
                  <a:pt x="612048" y="0"/>
                </a:cubicBezTo>
                <a:lnTo>
                  <a:pt x="612048" y="0"/>
                </a:lnTo>
                <a:cubicBezTo>
                  <a:pt x="730796" y="-40068"/>
                  <a:pt x="910295" y="7990"/>
                  <a:pt x="1043542" y="0"/>
                </a:cubicBezTo>
                <a:cubicBezTo>
                  <a:pt x="1176789" y="-7990"/>
                  <a:pt x="1404010" y="53516"/>
                  <a:pt x="1530121" y="0"/>
                </a:cubicBezTo>
                <a:cubicBezTo>
                  <a:pt x="1695201" y="-15079"/>
                  <a:pt x="1840365" y="48525"/>
                  <a:pt x="1960173" y="0"/>
                </a:cubicBezTo>
                <a:cubicBezTo>
                  <a:pt x="2079981" y="-48525"/>
                  <a:pt x="2200148" y="31719"/>
                  <a:pt x="2429322" y="0"/>
                </a:cubicBezTo>
                <a:cubicBezTo>
                  <a:pt x="2658496" y="-31719"/>
                  <a:pt x="2716554" y="8121"/>
                  <a:pt x="2937565" y="0"/>
                </a:cubicBezTo>
                <a:cubicBezTo>
                  <a:pt x="3158576" y="-8121"/>
                  <a:pt x="3340981" y="41512"/>
                  <a:pt x="3484905" y="0"/>
                </a:cubicBezTo>
                <a:cubicBezTo>
                  <a:pt x="3592229" y="-17614"/>
                  <a:pt x="3674979" y="84176"/>
                  <a:pt x="3672290" y="187385"/>
                </a:cubicBezTo>
                <a:cubicBezTo>
                  <a:pt x="3713246" y="397173"/>
                  <a:pt x="3627829" y="473925"/>
                  <a:pt x="3672290" y="655833"/>
                </a:cubicBezTo>
                <a:lnTo>
                  <a:pt x="3672290" y="655833"/>
                </a:lnTo>
                <a:cubicBezTo>
                  <a:pt x="3681529" y="747947"/>
                  <a:pt x="3651229" y="852564"/>
                  <a:pt x="3672290" y="936904"/>
                </a:cubicBezTo>
                <a:lnTo>
                  <a:pt x="3672290" y="936900"/>
                </a:lnTo>
                <a:cubicBezTo>
                  <a:pt x="3668917" y="1037691"/>
                  <a:pt x="3582566" y="1117994"/>
                  <a:pt x="3484905" y="1124285"/>
                </a:cubicBezTo>
                <a:cubicBezTo>
                  <a:pt x="3337160" y="1173291"/>
                  <a:pt x="3115447" y="1099910"/>
                  <a:pt x="3015757" y="1124285"/>
                </a:cubicBezTo>
                <a:cubicBezTo>
                  <a:pt x="2916067" y="1148660"/>
                  <a:pt x="2710245" y="1063594"/>
                  <a:pt x="2507513" y="1124285"/>
                </a:cubicBezTo>
                <a:cubicBezTo>
                  <a:pt x="2304781" y="1184976"/>
                  <a:pt x="2262299" y="1095583"/>
                  <a:pt x="2018817" y="1124285"/>
                </a:cubicBezTo>
                <a:cubicBezTo>
                  <a:pt x="1775335" y="1152987"/>
                  <a:pt x="1651091" y="1066563"/>
                  <a:pt x="1530121" y="1124285"/>
                </a:cubicBezTo>
                <a:cubicBezTo>
                  <a:pt x="1458743" y="1209072"/>
                  <a:pt x="1198502" y="1227410"/>
                  <a:pt x="1080354" y="1286028"/>
                </a:cubicBezTo>
                <a:cubicBezTo>
                  <a:pt x="962206" y="1344646"/>
                  <a:pt x="794624" y="1346760"/>
                  <a:pt x="668067" y="1434293"/>
                </a:cubicBezTo>
                <a:cubicBezTo>
                  <a:pt x="541510" y="1521825"/>
                  <a:pt x="429029" y="1485315"/>
                  <a:pt x="218299" y="1596036"/>
                </a:cubicBezTo>
                <a:cubicBezTo>
                  <a:pt x="7569" y="1706757"/>
                  <a:pt x="-118383" y="1715828"/>
                  <a:pt x="-343910" y="1798215"/>
                </a:cubicBezTo>
                <a:cubicBezTo>
                  <a:pt x="-159740" y="1666916"/>
                  <a:pt x="-9197" y="1633680"/>
                  <a:pt x="143629" y="1454511"/>
                </a:cubicBezTo>
                <a:cubicBezTo>
                  <a:pt x="296455" y="1275342"/>
                  <a:pt x="506564" y="1280860"/>
                  <a:pt x="612048" y="1124285"/>
                </a:cubicBezTo>
                <a:cubicBezTo>
                  <a:pt x="526496" y="1158778"/>
                  <a:pt x="332627" y="1098001"/>
                  <a:pt x="187385" y="1124285"/>
                </a:cubicBezTo>
                <a:cubicBezTo>
                  <a:pt x="103837" y="1116539"/>
                  <a:pt x="28586" y="1049391"/>
                  <a:pt x="0" y="936900"/>
                </a:cubicBezTo>
                <a:lnTo>
                  <a:pt x="0" y="936904"/>
                </a:lnTo>
                <a:cubicBezTo>
                  <a:pt x="-1307" y="828373"/>
                  <a:pt x="30088" y="718827"/>
                  <a:pt x="0" y="655833"/>
                </a:cubicBezTo>
                <a:lnTo>
                  <a:pt x="0" y="655833"/>
                </a:lnTo>
                <a:cubicBezTo>
                  <a:pt x="-46045" y="496211"/>
                  <a:pt x="10743" y="293161"/>
                  <a:pt x="0" y="187385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59365"/>
                      <a:gd name="adj2" fmla="val 10994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Simple Linear Regression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2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Ordinary</a:t>
            </a:r>
            <a:r>
              <a:rPr lang="en-US" sz="4800" b="1" dirty="0"/>
              <a:t> </a:t>
            </a:r>
            <a:r>
              <a:rPr lang="en-US" sz="4000" b="1" dirty="0"/>
              <a:t>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 Purpose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 Types of Regression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4AF7573-6A35-5A4A-B874-B3B9CDF3B003}"/>
              </a:ext>
            </a:extLst>
          </p:cNvPr>
          <p:cNvSpPr/>
          <p:nvPr/>
        </p:nvSpPr>
        <p:spPr>
          <a:xfrm>
            <a:off x="5359567" y="2060663"/>
            <a:ext cx="3672290" cy="1124285"/>
          </a:xfrm>
          <a:custGeom>
            <a:avLst/>
            <a:gdLst>
              <a:gd name="connsiteX0" fmla="*/ 0 w 3672290"/>
              <a:gd name="connsiteY0" fmla="*/ 187385 h 1124285"/>
              <a:gd name="connsiteX1" fmla="*/ 187385 w 3672290"/>
              <a:gd name="connsiteY1" fmla="*/ 0 h 1124285"/>
              <a:gd name="connsiteX2" fmla="*/ 612048 w 3672290"/>
              <a:gd name="connsiteY2" fmla="*/ 0 h 1124285"/>
              <a:gd name="connsiteX3" fmla="*/ 612048 w 3672290"/>
              <a:gd name="connsiteY3" fmla="*/ 0 h 1124285"/>
              <a:gd name="connsiteX4" fmla="*/ 1089446 w 3672290"/>
              <a:gd name="connsiteY4" fmla="*/ 0 h 1124285"/>
              <a:gd name="connsiteX5" fmla="*/ 1530121 w 3672290"/>
              <a:gd name="connsiteY5" fmla="*/ 0 h 1124285"/>
              <a:gd name="connsiteX6" fmla="*/ 2018817 w 3672290"/>
              <a:gd name="connsiteY6" fmla="*/ 0 h 1124285"/>
              <a:gd name="connsiteX7" fmla="*/ 2527061 w 3672290"/>
              <a:gd name="connsiteY7" fmla="*/ 0 h 1124285"/>
              <a:gd name="connsiteX8" fmla="*/ 3035305 w 3672290"/>
              <a:gd name="connsiteY8" fmla="*/ 0 h 1124285"/>
              <a:gd name="connsiteX9" fmla="*/ 3484905 w 3672290"/>
              <a:gd name="connsiteY9" fmla="*/ 0 h 1124285"/>
              <a:gd name="connsiteX10" fmla="*/ 3672290 w 3672290"/>
              <a:gd name="connsiteY10" fmla="*/ 187385 h 1124285"/>
              <a:gd name="connsiteX11" fmla="*/ 3672290 w 3672290"/>
              <a:gd name="connsiteY11" fmla="*/ 655833 h 1124285"/>
              <a:gd name="connsiteX12" fmla="*/ 3672290 w 3672290"/>
              <a:gd name="connsiteY12" fmla="*/ 655833 h 1124285"/>
              <a:gd name="connsiteX13" fmla="*/ 3672290 w 3672290"/>
              <a:gd name="connsiteY13" fmla="*/ 936904 h 1124285"/>
              <a:gd name="connsiteX14" fmla="*/ 3672290 w 3672290"/>
              <a:gd name="connsiteY14" fmla="*/ 936900 h 1124285"/>
              <a:gd name="connsiteX15" fmla="*/ 3484905 w 3672290"/>
              <a:gd name="connsiteY15" fmla="*/ 1124285 h 1124285"/>
              <a:gd name="connsiteX16" fmla="*/ 2957113 w 3672290"/>
              <a:gd name="connsiteY16" fmla="*/ 1124285 h 1124285"/>
              <a:gd name="connsiteX17" fmla="*/ 2487965 w 3672290"/>
              <a:gd name="connsiteY17" fmla="*/ 1124285 h 1124285"/>
              <a:gd name="connsiteX18" fmla="*/ 1999269 w 3672290"/>
              <a:gd name="connsiteY18" fmla="*/ 1124285 h 1124285"/>
              <a:gd name="connsiteX19" fmla="*/ 1530121 w 3672290"/>
              <a:gd name="connsiteY19" fmla="*/ 1124285 h 1124285"/>
              <a:gd name="connsiteX20" fmla="*/ 1061613 w 3672290"/>
              <a:gd name="connsiteY20" fmla="*/ 1292768 h 1124285"/>
              <a:gd name="connsiteX21" fmla="*/ 611846 w 3672290"/>
              <a:gd name="connsiteY21" fmla="*/ 1454511 h 1124285"/>
              <a:gd name="connsiteX22" fmla="*/ 180819 w 3672290"/>
              <a:gd name="connsiteY22" fmla="*/ 1609515 h 1124285"/>
              <a:gd name="connsiteX23" fmla="*/ -343910 w 3672290"/>
              <a:gd name="connsiteY23" fmla="*/ 1798215 h 1124285"/>
              <a:gd name="connsiteX24" fmla="*/ 124509 w 3672290"/>
              <a:gd name="connsiteY24" fmla="*/ 1467989 h 1124285"/>
              <a:gd name="connsiteX25" fmla="*/ 612048 w 3672290"/>
              <a:gd name="connsiteY25" fmla="*/ 1124285 h 1124285"/>
              <a:gd name="connsiteX26" fmla="*/ 187385 w 3672290"/>
              <a:gd name="connsiteY26" fmla="*/ 1124285 h 1124285"/>
              <a:gd name="connsiteX27" fmla="*/ 0 w 3672290"/>
              <a:gd name="connsiteY27" fmla="*/ 936900 h 1124285"/>
              <a:gd name="connsiteX28" fmla="*/ 0 w 3672290"/>
              <a:gd name="connsiteY28" fmla="*/ 936904 h 1124285"/>
              <a:gd name="connsiteX29" fmla="*/ 0 w 3672290"/>
              <a:gd name="connsiteY29" fmla="*/ 655833 h 1124285"/>
              <a:gd name="connsiteX30" fmla="*/ 0 w 3672290"/>
              <a:gd name="connsiteY30" fmla="*/ 655833 h 1124285"/>
              <a:gd name="connsiteX31" fmla="*/ 0 w 3672290"/>
              <a:gd name="connsiteY31" fmla="*/ 187385 h 112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672290" h="1124285" fill="none" extrusionOk="0">
                <a:moveTo>
                  <a:pt x="0" y="187385"/>
                </a:moveTo>
                <a:cubicBezTo>
                  <a:pt x="-4556" y="61215"/>
                  <a:pt x="99121" y="12884"/>
                  <a:pt x="187385" y="0"/>
                </a:cubicBezTo>
                <a:cubicBezTo>
                  <a:pt x="375081" y="-42554"/>
                  <a:pt x="509938" y="36241"/>
                  <a:pt x="612048" y="0"/>
                </a:cubicBezTo>
                <a:lnTo>
                  <a:pt x="612048" y="0"/>
                </a:lnTo>
                <a:cubicBezTo>
                  <a:pt x="831959" y="-18203"/>
                  <a:pt x="859860" y="11382"/>
                  <a:pt x="1089446" y="0"/>
                </a:cubicBezTo>
                <a:cubicBezTo>
                  <a:pt x="1319032" y="-11382"/>
                  <a:pt x="1330524" y="40536"/>
                  <a:pt x="1530121" y="0"/>
                </a:cubicBezTo>
                <a:cubicBezTo>
                  <a:pt x="1748386" y="-4470"/>
                  <a:pt x="1838695" y="19422"/>
                  <a:pt x="2018817" y="0"/>
                </a:cubicBezTo>
                <a:cubicBezTo>
                  <a:pt x="2198939" y="-19422"/>
                  <a:pt x="2405091" y="59019"/>
                  <a:pt x="2527061" y="0"/>
                </a:cubicBezTo>
                <a:cubicBezTo>
                  <a:pt x="2649031" y="-59019"/>
                  <a:pt x="2781729" y="808"/>
                  <a:pt x="3035305" y="0"/>
                </a:cubicBezTo>
                <a:cubicBezTo>
                  <a:pt x="3288881" y="-808"/>
                  <a:pt x="3363575" y="39464"/>
                  <a:pt x="3484905" y="0"/>
                </a:cubicBezTo>
                <a:cubicBezTo>
                  <a:pt x="3613086" y="-14339"/>
                  <a:pt x="3656356" y="63958"/>
                  <a:pt x="3672290" y="187385"/>
                </a:cubicBezTo>
                <a:cubicBezTo>
                  <a:pt x="3726898" y="290799"/>
                  <a:pt x="3633434" y="490638"/>
                  <a:pt x="3672290" y="655833"/>
                </a:cubicBezTo>
                <a:lnTo>
                  <a:pt x="3672290" y="655833"/>
                </a:lnTo>
                <a:cubicBezTo>
                  <a:pt x="3684015" y="795979"/>
                  <a:pt x="3639223" y="837842"/>
                  <a:pt x="3672290" y="936904"/>
                </a:cubicBezTo>
                <a:lnTo>
                  <a:pt x="3672290" y="936900"/>
                </a:lnTo>
                <a:cubicBezTo>
                  <a:pt x="3684692" y="1041283"/>
                  <a:pt x="3613301" y="1109267"/>
                  <a:pt x="3484905" y="1124285"/>
                </a:cubicBezTo>
                <a:cubicBezTo>
                  <a:pt x="3313736" y="1183609"/>
                  <a:pt x="3172071" y="1084776"/>
                  <a:pt x="2957113" y="1124285"/>
                </a:cubicBezTo>
                <a:cubicBezTo>
                  <a:pt x="2742155" y="1163794"/>
                  <a:pt x="2639236" y="1077426"/>
                  <a:pt x="2487965" y="1124285"/>
                </a:cubicBezTo>
                <a:cubicBezTo>
                  <a:pt x="2336694" y="1171144"/>
                  <a:pt x="2224047" y="1092503"/>
                  <a:pt x="1999269" y="1124285"/>
                </a:cubicBezTo>
                <a:cubicBezTo>
                  <a:pt x="1774491" y="1156067"/>
                  <a:pt x="1672249" y="1085520"/>
                  <a:pt x="1530121" y="1124285"/>
                </a:cubicBezTo>
                <a:cubicBezTo>
                  <a:pt x="1378061" y="1210776"/>
                  <a:pt x="1224567" y="1177560"/>
                  <a:pt x="1061613" y="1292768"/>
                </a:cubicBezTo>
                <a:cubicBezTo>
                  <a:pt x="898659" y="1407976"/>
                  <a:pt x="716952" y="1377978"/>
                  <a:pt x="611846" y="1454511"/>
                </a:cubicBezTo>
                <a:cubicBezTo>
                  <a:pt x="506740" y="1531044"/>
                  <a:pt x="276062" y="1533897"/>
                  <a:pt x="180819" y="1609515"/>
                </a:cubicBezTo>
                <a:cubicBezTo>
                  <a:pt x="85575" y="1685132"/>
                  <a:pt x="-177801" y="1720054"/>
                  <a:pt x="-343910" y="1798215"/>
                </a:cubicBezTo>
                <a:cubicBezTo>
                  <a:pt x="-200685" y="1630847"/>
                  <a:pt x="50107" y="1588048"/>
                  <a:pt x="124509" y="1467989"/>
                </a:cubicBezTo>
                <a:cubicBezTo>
                  <a:pt x="198912" y="1347930"/>
                  <a:pt x="477793" y="1231023"/>
                  <a:pt x="612048" y="1124285"/>
                </a:cubicBezTo>
                <a:cubicBezTo>
                  <a:pt x="520403" y="1167933"/>
                  <a:pt x="273835" y="1099856"/>
                  <a:pt x="187385" y="1124285"/>
                </a:cubicBezTo>
                <a:cubicBezTo>
                  <a:pt x="77441" y="1112783"/>
                  <a:pt x="-28640" y="1044150"/>
                  <a:pt x="0" y="936900"/>
                </a:cubicBezTo>
                <a:lnTo>
                  <a:pt x="0" y="936904"/>
                </a:lnTo>
                <a:cubicBezTo>
                  <a:pt x="-7335" y="874427"/>
                  <a:pt x="23433" y="732488"/>
                  <a:pt x="0" y="655833"/>
                </a:cubicBezTo>
                <a:lnTo>
                  <a:pt x="0" y="655833"/>
                </a:lnTo>
                <a:cubicBezTo>
                  <a:pt x="-15600" y="456290"/>
                  <a:pt x="53406" y="370203"/>
                  <a:pt x="0" y="187385"/>
                </a:cubicBezTo>
                <a:close/>
              </a:path>
              <a:path w="3672290" h="1124285" stroke="0" extrusionOk="0">
                <a:moveTo>
                  <a:pt x="0" y="187385"/>
                </a:moveTo>
                <a:cubicBezTo>
                  <a:pt x="4479" y="66999"/>
                  <a:pt x="77364" y="17405"/>
                  <a:pt x="187385" y="0"/>
                </a:cubicBezTo>
                <a:cubicBezTo>
                  <a:pt x="293038" y="-3943"/>
                  <a:pt x="513910" y="40268"/>
                  <a:pt x="612048" y="0"/>
                </a:cubicBezTo>
                <a:lnTo>
                  <a:pt x="612048" y="0"/>
                </a:lnTo>
                <a:cubicBezTo>
                  <a:pt x="730796" y="-40068"/>
                  <a:pt x="910295" y="7990"/>
                  <a:pt x="1043542" y="0"/>
                </a:cubicBezTo>
                <a:cubicBezTo>
                  <a:pt x="1176789" y="-7990"/>
                  <a:pt x="1404010" y="53516"/>
                  <a:pt x="1530121" y="0"/>
                </a:cubicBezTo>
                <a:cubicBezTo>
                  <a:pt x="1695201" y="-15079"/>
                  <a:pt x="1840365" y="48525"/>
                  <a:pt x="1960173" y="0"/>
                </a:cubicBezTo>
                <a:cubicBezTo>
                  <a:pt x="2079981" y="-48525"/>
                  <a:pt x="2200148" y="31719"/>
                  <a:pt x="2429322" y="0"/>
                </a:cubicBezTo>
                <a:cubicBezTo>
                  <a:pt x="2658496" y="-31719"/>
                  <a:pt x="2716554" y="8121"/>
                  <a:pt x="2937565" y="0"/>
                </a:cubicBezTo>
                <a:cubicBezTo>
                  <a:pt x="3158576" y="-8121"/>
                  <a:pt x="3340981" y="41512"/>
                  <a:pt x="3484905" y="0"/>
                </a:cubicBezTo>
                <a:cubicBezTo>
                  <a:pt x="3592229" y="-17614"/>
                  <a:pt x="3674979" y="84176"/>
                  <a:pt x="3672290" y="187385"/>
                </a:cubicBezTo>
                <a:cubicBezTo>
                  <a:pt x="3713246" y="397173"/>
                  <a:pt x="3627829" y="473925"/>
                  <a:pt x="3672290" y="655833"/>
                </a:cubicBezTo>
                <a:lnTo>
                  <a:pt x="3672290" y="655833"/>
                </a:lnTo>
                <a:cubicBezTo>
                  <a:pt x="3681529" y="747947"/>
                  <a:pt x="3651229" y="852564"/>
                  <a:pt x="3672290" y="936904"/>
                </a:cubicBezTo>
                <a:lnTo>
                  <a:pt x="3672290" y="936900"/>
                </a:lnTo>
                <a:cubicBezTo>
                  <a:pt x="3668917" y="1037691"/>
                  <a:pt x="3582566" y="1117994"/>
                  <a:pt x="3484905" y="1124285"/>
                </a:cubicBezTo>
                <a:cubicBezTo>
                  <a:pt x="3337160" y="1173291"/>
                  <a:pt x="3115447" y="1099910"/>
                  <a:pt x="3015757" y="1124285"/>
                </a:cubicBezTo>
                <a:cubicBezTo>
                  <a:pt x="2916067" y="1148660"/>
                  <a:pt x="2710245" y="1063594"/>
                  <a:pt x="2507513" y="1124285"/>
                </a:cubicBezTo>
                <a:cubicBezTo>
                  <a:pt x="2304781" y="1184976"/>
                  <a:pt x="2262299" y="1095583"/>
                  <a:pt x="2018817" y="1124285"/>
                </a:cubicBezTo>
                <a:cubicBezTo>
                  <a:pt x="1775335" y="1152987"/>
                  <a:pt x="1651091" y="1066563"/>
                  <a:pt x="1530121" y="1124285"/>
                </a:cubicBezTo>
                <a:cubicBezTo>
                  <a:pt x="1458743" y="1209072"/>
                  <a:pt x="1198502" y="1227410"/>
                  <a:pt x="1080354" y="1286028"/>
                </a:cubicBezTo>
                <a:cubicBezTo>
                  <a:pt x="962206" y="1344646"/>
                  <a:pt x="794624" y="1346760"/>
                  <a:pt x="668067" y="1434293"/>
                </a:cubicBezTo>
                <a:cubicBezTo>
                  <a:pt x="541510" y="1521825"/>
                  <a:pt x="429029" y="1485315"/>
                  <a:pt x="218299" y="1596036"/>
                </a:cubicBezTo>
                <a:cubicBezTo>
                  <a:pt x="7569" y="1706757"/>
                  <a:pt x="-118383" y="1715828"/>
                  <a:pt x="-343910" y="1798215"/>
                </a:cubicBezTo>
                <a:cubicBezTo>
                  <a:pt x="-159740" y="1666916"/>
                  <a:pt x="-9197" y="1633680"/>
                  <a:pt x="143629" y="1454511"/>
                </a:cubicBezTo>
                <a:cubicBezTo>
                  <a:pt x="296455" y="1275342"/>
                  <a:pt x="506564" y="1280860"/>
                  <a:pt x="612048" y="1124285"/>
                </a:cubicBezTo>
                <a:cubicBezTo>
                  <a:pt x="526496" y="1158778"/>
                  <a:pt x="332627" y="1098001"/>
                  <a:pt x="187385" y="1124285"/>
                </a:cubicBezTo>
                <a:cubicBezTo>
                  <a:pt x="103837" y="1116539"/>
                  <a:pt x="28586" y="1049391"/>
                  <a:pt x="0" y="936900"/>
                </a:cubicBezTo>
                <a:lnTo>
                  <a:pt x="0" y="936904"/>
                </a:lnTo>
                <a:cubicBezTo>
                  <a:pt x="-1307" y="828373"/>
                  <a:pt x="30088" y="718827"/>
                  <a:pt x="0" y="655833"/>
                </a:cubicBezTo>
                <a:lnTo>
                  <a:pt x="0" y="655833"/>
                </a:lnTo>
                <a:cubicBezTo>
                  <a:pt x="-46045" y="496211"/>
                  <a:pt x="10743" y="293161"/>
                  <a:pt x="0" y="187385"/>
                </a:cubicBez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59365"/>
                      <a:gd name="adj2" fmla="val 10994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Simple Linear Regression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Multiple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325BD-B61A-5EF1-AD6D-269C85E8F100}"/>
                  </a:ext>
                </a:extLst>
              </p:cNvPr>
              <p:cNvSpPr txBox="1"/>
              <p:nvPr/>
            </p:nvSpPr>
            <p:spPr>
              <a:xfrm>
                <a:off x="5253488" y="4403710"/>
                <a:ext cx="5425694" cy="1600438"/>
              </a:xfrm>
              <a:custGeom>
                <a:avLst/>
                <a:gdLst>
                  <a:gd name="connsiteX0" fmla="*/ 0 w 5425694"/>
                  <a:gd name="connsiteY0" fmla="*/ 0 h 1600438"/>
                  <a:gd name="connsiteX1" fmla="*/ 434056 w 5425694"/>
                  <a:gd name="connsiteY1" fmla="*/ 0 h 1600438"/>
                  <a:gd name="connsiteX2" fmla="*/ 868111 w 5425694"/>
                  <a:gd name="connsiteY2" fmla="*/ 0 h 1600438"/>
                  <a:gd name="connsiteX3" fmla="*/ 1247910 w 5425694"/>
                  <a:gd name="connsiteY3" fmla="*/ 0 h 1600438"/>
                  <a:gd name="connsiteX4" fmla="*/ 1898993 w 5425694"/>
                  <a:gd name="connsiteY4" fmla="*/ 0 h 1600438"/>
                  <a:gd name="connsiteX5" fmla="*/ 2278791 w 5425694"/>
                  <a:gd name="connsiteY5" fmla="*/ 0 h 1600438"/>
                  <a:gd name="connsiteX6" fmla="*/ 2712847 w 5425694"/>
                  <a:gd name="connsiteY6" fmla="*/ 0 h 1600438"/>
                  <a:gd name="connsiteX7" fmla="*/ 3201159 w 5425694"/>
                  <a:gd name="connsiteY7" fmla="*/ 0 h 1600438"/>
                  <a:gd name="connsiteX8" fmla="*/ 3635215 w 5425694"/>
                  <a:gd name="connsiteY8" fmla="*/ 0 h 1600438"/>
                  <a:gd name="connsiteX9" fmla="*/ 4286298 w 5425694"/>
                  <a:gd name="connsiteY9" fmla="*/ 0 h 1600438"/>
                  <a:gd name="connsiteX10" fmla="*/ 4774611 w 5425694"/>
                  <a:gd name="connsiteY10" fmla="*/ 0 h 1600438"/>
                  <a:gd name="connsiteX11" fmla="*/ 5425694 w 5425694"/>
                  <a:gd name="connsiteY11" fmla="*/ 0 h 1600438"/>
                  <a:gd name="connsiteX12" fmla="*/ 5425694 w 5425694"/>
                  <a:gd name="connsiteY12" fmla="*/ 533479 h 1600438"/>
                  <a:gd name="connsiteX13" fmla="*/ 5425694 w 5425694"/>
                  <a:gd name="connsiteY13" fmla="*/ 1098967 h 1600438"/>
                  <a:gd name="connsiteX14" fmla="*/ 5425694 w 5425694"/>
                  <a:gd name="connsiteY14" fmla="*/ 1600438 h 1600438"/>
                  <a:gd name="connsiteX15" fmla="*/ 5045895 w 5425694"/>
                  <a:gd name="connsiteY15" fmla="*/ 1600438 h 1600438"/>
                  <a:gd name="connsiteX16" fmla="*/ 4666097 w 5425694"/>
                  <a:gd name="connsiteY16" fmla="*/ 1600438 h 1600438"/>
                  <a:gd name="connsiteX17" fmla="*/ 4123527 w 5425694"/>
                  <a:gd name="connsiteY17" fmla="*/ 1600438 h 1600438"/>
                  <a:gd name="connsiteX18" fmla="*/ 3689472 w 5425694"/>
                  <a:gd name="connsiteY18" fmla="*/ 1600438 h 1600438"/>
                  <a:gd name="connsiteX19" fmla="*/ 3038389 w 5425694"/>
                  <a:gd name="connsiteY19" fmla="*/ 1600438 h 1600438"/>
                  <a:gd name="connsiteX20" fmla="*/ 2658590 w 5425694"/>
                  <a:gd name="connsiteY20" fmla="*/ 1600438 h 1600438"/>
                  <a:gd name="connsiteX21" fmla="*/ 2061764 w 5425694"/>
                  <a:gd name="connsiteY21" fmla="*/ 1600438 h 1600438"/>
                  <a:gd name="connsiteX22" fmla="*/ 1573451 w 5425694"/>
                  <a:gd name="connsiteY22" fmla="*/ 1600438 h 1600438"/>
                  <a:gd name="connsiteX23" fmla="*/ 922368 w 5425694"/>
                  <a:gd name="connsiteY23" fmla="*/ 1600438 h 1600438"/>
                  <a:gd name="connsiteX24" fmla="*/ 0 w 5425694"/>
                  <a:gd name="connsiteY24" fmla="*/ 1600438 h 1600438"/>
                  <a:gd name="connsiteX25" fmla="*/ 0 w 5425694"/>
                  <a:gd name="connsiteY25" fmla="*/ 1114972 h 1600438"/>
                  <a:gd name="connsiteX26" fmla="*/ 0 w 5425694"/>
                  <a:gd name="connsiteY26" fmla="*/ 549484 h 1600438"/>
                  <a:gd name="connsiteX27" fmla="*/ 0 w 5425694"/>
                  <a:gd name="connsiteY27" fmla="*/ 0 h 160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25694" h="1600438" extrusionOk="0">
                    <a:moveTo>
                      <a:pt x="0" y="0"/>
                    </a:moveTo>
                    <a:cubicBezTo>
                      <a:pt x="133254" y="-17406"/>
                      <a:pt x="295855" y="22428"/>
                      <a:pt x="434056" y="0"/>
                    </a:cubicBezTo>
                    <a:cubicBezTo>
                      <a:pt x="572257" y="-22428"/>
                      <a:pt x="717083" y="24367"/>
                      <a:pt x="868111" y="0"/>
                    </a:cubicBezTo>
                    <a:cubicBezTo>
                      <a:pt x="1019140" y="-24367"/>
                      <a:pt x="1108064" y="21686"/>
                      <a:pt x="1247910" y="0"/>
                    </a:cubicBezTo>
                    <a:cubicBezTo>
                      <a:pt x="1387756" y="-21686"/>
                      <a:pt x="1667230" y="1417"/>
                      <a:pt x="1898993" y="0"/>
                    </a:cubicBezTo>
                    <a:cubicBezTo>
                      <a:pt x="2130756" y="-1417"/>
                      <a:pt x="2092432" y="22684"/>
                      <a:pt x="2278791" y="0"/>
                    </a:cubicBezTo>
                    <a:cubicBezTo>
                      <a:pt x="2465150" y="-22684"/>
                      <a:pt x="2524896" y="3000"/>
                      <a:pt x="2712847" y="0"/>
                    </a:cubicBezTo>
                    <a:cubicBezTo>
                      <a:pt x="2900798" y="-3000"/>
                      <a:pt x="3032566" y="51138"/>
                      <a:pt x="3201159" y="0"/>
                    </a:cubicBezTo>
                    <a:cubicBezTo>
                      <a:pt x="3369752" y="-51138"/>
                      <a:pt x="3461187" y="2794"/>
                      <a:pt x="3635215" y="0"/>
                    </a:cubicBezTo>
                    <a:cubicBezTo>
                      <a:pt x="3809243" y="-2794"/>
                      <a:pt x="4096226" y="35855"/>
                      <a:pt x="4286298" y="0"/>
                    </a:cubicBezTo>
                    <a:cubicBezTo>
                      <a:pt x="4476370" y="-35855"/>
                      <a:pt x="4550008" y="23685"/>
                      <a:pt x="4774611" y="0"/>
                    </a:cubicBezTo>
                    <a:cubicBezTo>
                      <a:pt x="4999214" y="-23685"/>
                      <a:pt x="5119128" y="13831"/>
                      <a:pt x="5425694" y="0"/>
                    </a:cubicBezTo>
                    <a:cubicBezTo>
                      <a:pt x="5452502" y="251674"/>
                      <a:pt x="5365471" y="302065"/>
                      <a:pt x="5425694" y="533479"/>
                    </a:cubicBezTo>
                    <a:cubicBezTo>
                      <a:pt x="5485917" y="764893"/>
                      <a:pt x="5368068" y="941154"/>
                      <a:pt x="5425694" y="1098967"/>
                    </a:cubicBezTo>
                    <a:cubicBezTo>
                      <a:pt x="5483320" y="1256780"/>
                      <a:pt x="5412505" y="1433737"/>
                      <a:pt x="5425694" y="1600438"/>
                    </a:cubicBezTo>
                    <a:cubicBezTo>
                      <a:pt x="5280132" y="1631613"/>
                      <a:pt x="5212956" y="1588822"/>
                      <a:pt x="5045895" y="1600438"/>
                    </a:cubicBezTo>
                    <a:cubicBezTo>
                      <a:pt x="4878834" y="1612054"/>
                      <a:pt x="4828278" y="1574815"/>
                      <a:pt x="4666097" y="1600438"/>
                    </a:cubicBezTo>
                    <a:cubicBezTo>
                      <a:pt x="4503916" y="1626061"/>
                      <a:pt x="4355378" y="1577163"/>
                      <a:pt x="4123527" y="1600438"/>
                    </a:cubicBezTo>
                    <a:cubicBezTo>
                      <a:pt x="3891676" y="1623713"/>
                      <a:pt x="3841997" y="1577282"/>
                      <a:pt x="3689472" y="1600438"/>
                    </a:cubicBezTo>
                    <a:cubicBezTo>
                      <a:pt x="3536948" y="1623594"/>
                      <a:pt x="3287313" y="1546008"/>
                      <a:pt x="3038389" y="1600438"/>
                    </a:cubicBezTo>
                    <a:cubicBezTo>
                      <a:pt x="2789465" y="1654868"/>
                      <a:pt x="2845149" y="1558425"/>
                      <a:pt x="2658590" y="1600438"/>
                    </a:cubicBezTo>
                    <a:cubicBezTo>
                      <a:pt x="2472031" y="1642451"/>
                      <a:pt x="2321707" y="1554519"/>
                      <a:pt x="2061764" y="1600438"/>
                    </a:cubicBezTo>
                    <a:cubicBezTo>
                      <a:pt x="1801821" y="1646357"/>
                      <a:pt x="1711269" y="1580016"/>
                      <a:pt x="1573451" y="1600438"/>
                    </a:cubicBezTo>
                    <a:cubicBezTo>
                      <a:pt x="1435633" y="1620860"/>
                      <a:pt x="1174087" y="1592844"/>
                      <a:pt x="922368" y="1600438"/>
                    </a:cubicBezTo>
                    <a:cubicBezTo>
                      <a:pt x="670649" y="1608032"/>
                      <a:pt x="381950" y="1599916"/>
                      <a:pt x="0" y="1600438"/>
                    </a:cubicBezTo>
                    <a:cubicBezTo>
                      <a:pt x="-47156" y="1374374"/>
                      <a:pt x="43973" y="1309165"/>
                      <a:pt x="0" y="1114972"/>
                    </a:cubicBezTo>
                    <a:cubicBezTo>
                      <a:pt x="-43973" y="920779"/>
                      <a:pt x="5774" y="778429"/>
                      <a:pt x="0" y="549484"/>
                    </a:cubicBezTo>
                    <a:cubicBezTo>
                      <a:pt x="-5774" y="320539"/>
                      <a:pt x="42828" y="110352"/>
                      <a:pt x="0" y="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27355495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⋯ +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US" sz="2000" b="1" dirty="0"/>
              </a:p>
              <a:p>
                <a:endParaRPr lang="en-US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dependent variable (response)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intercept (constant term)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regression coefficients (slopes for each predictor)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independent variables (predictors)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error term (residuals)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6325BD-B61A-5EF1-AD6D-269C85E8F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488" y="4403710"/>
                <a:ext cx="5425694" cy="1600438"/>
              </a:xfrm>
              <a:prstGeom prst="rect">
                <a:avLst/>
              </a:prstGeom>
              <a:blipFill>
                <a:blip r:embed="rId4"/>
                <a:stretch>
                  <a:fillRect l="-1111" b="-2941"/>
                </a:stretch>
              </a:blipFill>
              <a:ln w="12700">
                <a:solidFill>
                  <a:schemeClr val="tx2">
                    <a:lumMod val="90000"/>
                    <a:lumOff val="1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273554953">
                      <a:custGeom>
                        <a:avLst/>
                        <a:gdLst>
                          <a:gd name="connsiteX0" fmla="*/ 0 w 5425694"/>
                          <a:gd name="connsiteY0" fmla="*/ 0 h 1600438"/>
                          <a:gd name="connsiteX1" fmla="*/ 434056 w 5425694"/>
                          <a:gd name="connsiteY1" fmla="*/ 0 h 1600438"/>
                          <a:gd name="connsiteX2" fmla="*/ 868111 w 5425694"/>
                          <a:gd name="connsiteY2" fmla="*/ 0 h 1600438"/>
                          <a:gd name="connsiteX3" fmla="*/ 1247910 w 5425694"/>
                          <a:gd name="connsiteY3" fmla="*/ 0 h 1600438"/>
                          <a:gd name="connsiteX4" fmla="*/ 1898993 w 5425694"/>
                          <a:gd name="connsiteY4" fmla="*/ 0 h 1600438"/>
                          <a:gd name="connsiteX5" fmla="*/ 2278791 w 5425694"/>
                          <a:gd name="connsiteY5" fmla="*/ 0 h 1600438"/>
                          <a:gd name="connsiteX6" fmla="*/ 2712847 w 5425694"/>
                          <a:gd name="connsiteY6" fmla="*/ 0 h 1600438"/>
                          <a:gd name="connsiteX7" fmla="*/ 3201159 w 5425694"/>
                          <a:gd name="connsiteY7" fmla="*/ 0 h 1600438"/>
                          <a:gd name="connsiteX8" fmla="*/ 3635215 w 5425694"/>
                          <a:gd name="connsiteY8" fmla="*/ 0 h 1600438"/>
                          <a:gd name="connsiteX9" fmla="*/ 4286298 w 5425694"/>
                          <a:gd name="connsiteY9" fmla="*/ 0 h 1600438"/>
                          <a:gd name="connsiteX10" fmla="*/ 4774611 w 5425694"/>
                          <a:gd name="connsiteY10" fmla="*/ 0 h 1600438"/>
                          <a:gd name="connsiteX11" fmla="*/ 5425694 w 5425694"/>
                          <a:gd name="connsiteY11" fmla="*/ 0 h 1600438"/>
                          <a:gd name="connsiteX12" fmla="*/ 5425694 w 5425694"/>
                          <a:gd name="connsiteY12" fmla="*/ 533479 h 1600438"/>
                          <a:gd name="connsiteX13" fmla="*/ 5425694 w 5425694"/>
                          <a:gd name="connsiteY13" fmla="*/ 1098967 h 1600438"/>
                          <a:gd name="connsiteX14" fmla="*/ 5425694 w 5425694"/>
                          <a:gd name="connsiteY14" fmla="*/ 1600438 h 1600438"/>
                          <a:gd name="connsiteX15" fmla="*/ 5045895 w 5425694"/>
                          <a:gd name="connsiteY15" fmla="*/ 1600438 h 1600438"/>
                          <a:gd name="connsiteX16" fmla="*/ 4666097 w 5425694"/>
                          <a:gd name="connsiteY16" fmla="*/ 1600438 h 1600438"/>
                          <a:gd name="connsiteX17" fmla="*/ 4123527 w 5425694"/>
                          <a:gd name="connsiteY17" fmla="*/ 1600438 h 1600438"/>
                          <a:gd name="connsiteX18" fmla="*/ 3689472 w 5425694"/>
                          <a:gd name="connsiteY18" fmla="*/ 1600438 h 1600438"/>
                          <a:gd name="connsiteX19" fmla="*/ 3038389 w 5425694"/>
                          <a:gd name="connsiteY19" fmla="*/ 1600438 h 1600438"/>
                          <a:gd name="connsiteX20" fmla="*/ 2658590 w 5425694"/>
                          <a:gd name="connsiteY20" fmla="*/ 1600438 h 1600438"/>
                          <a:gd name="connsiteX21" fmla="*/ 2061764 w 5425694"/>
                          <a:gd name="connsiteY21" fmla="*/ 1600438 h 1600438"/>
                          <a:gd name="connsiteX22" fmla="*/ 1573451 w 5425694"/>
                          <a:gd name="connsiteY22" fmla="*/ 1600438 h 1600438"/>
                          <a:gd name="connsiteX23" fmla="*/ 922368 w 5425694"/>
                          <a:gd name="connsiteY23" fmla="*/ 1600438 h 1600438"/>
                          <a:gd name="connsiteX24" fmla="*/ 0 w 5425694"/>
                          <a:gd name="connsiteY24" fmla="*/ 1600438 h 1600438"/>
                          <a:gd name="connsiteX25" fmla="*/ 0 w 5425694"/>
                          <a:gd name="connsiteY25" fmla="*/ 1114972 h 1600438"/>
                          <a:gd name="connsiteX26" fmla="*/ 0 w 5425694"/>
                          <a:gd name="connsiteY26" fmla="*/ 549484 h 1600438"/>
                          <a:gd name="connsiteX27" fmla="*/ 0 w 5425694"/>
                          <a:gd name="connsiteY27" fmla="*/ 0 h 16004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5425694" h="1600438" extrusionOk="0">
                            <a:moveTo>
                              <a:pt x="0" y="0"/>
                            </a:moveTo>
                            <a:cubicBezTo>
                              <a:pt x="133254" y="-17406"/>
                              <a:pt x="295855" y="22428"/>
                              <a:pt x="434056" y="0"/>
                            </a:cubicBezTo>
                            <a:cubicBezTo>
                              <a:pt x="572257" y="-22428"/>
                              <a:pt x="717083" y="24367"/>
                              <a:pt x="868111" y="0"/>
                            </a:cubicBezTo>
                            <a:cubicBezTo>
                              <a:pt x="1019140" y="-24367"/>
                              <a:pt x="1108064" y="21686"/>
                              <a:pt x="1247910" y="0"/>
                            </a:cubicBezTo>
                            <a:cubicBezTo>
                              <a:pt x="1387756" y="-21686"/>
                              <a:pt x="1667230" y="1417"/>
                              <a:pt x="1898993" y="0"/>
                            </a:cubicBezTo>
                            <a:cubicBezTo>
                              <a:pt x="2130756" y="-1417"/>
                              <a:pt x="2092432" y="22684"/>
                              <a:pt x="2278791" y="0"/>
                            </a:cubicBezTo>
                            <a:cubicBezTo>
                              <a:pt x="2465150" y="-22684"/>
                              <a:pt x="2524896" y="3000"/>
                              <a:pt x="2712847" y="0"/>
                            </a:cubicBezTo>
                            <a:cubicBezTo>
                              <a:pt x="2900798" y="-3000"/>
                              <a:pt x="3032566" y="51138"/>
                              <a:pt x="3201159" y="0"/>
                            </a:cubicBezTo>
                            <a:cubicBezTo>
                              <a:pt x="3369752" y="-51138"/>
                              <a:pt x="3461187" y="2794"/>
                              <a:pt x="3635215" y="0"/>
                            </a:cubicBezTo>
                            <a:cubicBezTo>
                              <a:pt x="3809243" y="-2794"/>
                              <a:pt x="4096226" y="35855"/>
                              <a:pt x="4286298" y="0"/>
                            </a:cubicBezTo>
                            <a:cubicBezTo>
                              <a:pt x="4476370" y="-35855"/>
                              <a:pt x="4550008" y="23685"/>
                              <a:pt x="4774611" y="0"/>
                            </a:cubicBezTo>
                            <a:cubicBezTo>
                              <a:pt x="4999214" y="-23685"/>
                              <a:pt x="5119128" y="13831"/>
                              <a:pt x="5425694" y="0"/>
                            </a:cubicBezTo>
                            <a:cubicBezTo>
                              <a:pt x="5452502" y="251674"/>
                              <a:pt x="5365471" y="302065"/>
                              <a:pt x="5425694" y="533479"/>
                            </a:cubicBezTo>
                            <a:cubicBezTo>
                              <a:pt x="5485917" y="764893"/>
                              <a:pt x="5368068" y="941154"/>
                              <a:pt x="5425694" y="1098967"/>
                            </a:cubicBezTo>
                            <a:cubicBezTo>
                              <a:pt x="5483320" y="1256780"/>
                              <a:pt x="5412505" y="1433737"/>
                              <a:pt x="5425694" y="1600438"/>
                            </a:cubicBezTo>
                            <a:cubicBezTo>
                              <a:pt x="5280132" y="1631613"/>
                              <a:pt x="5212956" y="1588822"/>
                              <a:pt x="5045895" y="1600438"/>
                            </a:cubicBezTo>
                            <a:cubicBezTo>
                              <a:pt x="4878834" y="1612054"/>
                              <a:pt x="4828278" y="1574815"/>
                              <a:pt x="4666097" y="1600438"/>
                            </a:cubicBezTo>
                            <a:cubicBezTo>
                              <a:pt x="4503916" y="1626061"/>
                              <a:pt x="4355378" y="1577163"/>
                              <a:pt x="4123527" y="1600438"/>
                            </a:cubicBezTo>
                            <a:cubicBezTo>
                              <a:pt x="3891676" y="1623713"/>
                              <a:pt x="3841997" y="1577282"/>
                              <a:pt x="3689472" y="1600438"/>
                            </a:cubicBezTo>
                            <a:cubicBezTo>
                              <a:pt x="3536948" y="1623594"/>
                              <a:pt x="3287313" y="1546008"/>
                              <a:pt x="3038389" y="1600438"/>
                            </a:cubicBezTo>
                            <a:cubicBezTo>
                              <a:pt x="2789465" y="1654868"/>
                              <a:pt x="2845149" y="1558425"/>
                              <a:pt x="2658590" y="1600438"/>
                            </a:cubicBezTo>
                            <a:cubicBezTo>
                              <a:pt x="2472031" y="1642451"/>
                              <a:pt x="2321707" y="1554519"/>
                              <a:pt x="2061764" y="1600438"/>
                            </a:cubicBezTo>
                            <a:cubicBezTo>
                              <a:pt x="1801821" y="1646357"/>
                              <a:pt x="1711269" y="1580016"/>
                              <a:pt x="1573451" y="1600438"/>
                            </a:cubicBezTo>
                            <a:cubicBezTo>
                              <a:pt x="1435633" y="1620860"/>
                              <a:pt x="1174087" y="1592844"/>
                              <a:pt x="922368" y="1600438"/>
                            </a:cubicBezTo>
                            <a:cubicBezTo>
                              <a:pt x="670649" y="1608032"/>
                              <a:pt x="381950" y="1599916"/>
                              <a:pt x="0" y="1600438"/>
                            </a:cubicBezTo>
                            <a:cubicBezTo>
                              <a:pt x="-47156" y="1374374"/>
                              <a:pt x="43973" y="1309165"/>
                              <a:pt x="0" y="1114972"/>
                            </a:cubicBezTo>
                            <a:cubicBezTo>
                              <a:pt x="-43973" y="920779"/>
                              <a:pt x="5774" y="778429"/>
                              <a:pt x="0" y="549484"/>
                            </a:cubicBezTo>
                            <a:cubicBezTo>
                              <a:pt x="-5774" y="320539"/>
                              <a:pt x="42828" y="110352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3FF72DC8-6A13-B462-22C8-8FF7F79816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194" y="4335483"/>
            <a:ext cx="5739594" cy="18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6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80812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Assumptions for Ordinary</a:t>
            </a:r>
            <a:r>
              <a:rPr lang="en-US" sz="4800" b="1" dirty="0"/>
              <a:t> </a:t>
            </a:r>
            <a:r>
              <a:rPr lang="en-US" sz="4000" b="1" dirty="0"/>
              <a:t>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156813" y="1690688"/>
            <a:ext cx="1103518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Linearity</a:t>
            </a:r>
          </a:p>
          <a:p>
            <a:endParaRPr lang="en-US" sz="2800" dirty="0"/>
          </a:p>
          <a:p>
            <a:r>
              <a:rPr lang="en-US" sz="2800" dirty="0"/>
              <a:t>2. Homoscedasticity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/>
              <a:t>3. Independence </a:t>
            </a:r>
          </a:p>
          <a:p>
            <a:endParaRPr lang="en-US" sz="2800" dirty="0"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sz="2800" dirty="0"/>
              <a:t>Normality of Residuals</a:t>
            </a:r>
          </a:p>
          <a:p>
            <a:endParaRPr lang="en-US" sz="2800" dirty="0"/>
          </a:p>
          <a:p>
            <a:r>
              <a:rPr lang="en-US" sz="2800" dirty="0"/>
              <a:t>5. No Multicollinearity (For Multiple Regression)</a:t>
            </a:r>
          </a:p>
        </p:txBody>
      </p:sp>
    </p:spTree>
    <p:extLst>
      <p:ext uri="{BB962C8B-B14F-4D97-AF65-F5344CB8AC3E}">
        <p14:creationId xmlns:p14="http://schemas.microsoft.com/office/powerpoint/2010/main" val="102821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EC5279-AC79-469B-B231-BE87EE688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668" y="2204212"/>
            <a:ext cx="5834332" cy="402198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STEP1: Preparing the Data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1.1 Load Data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3052B5-1048-4F78-70B8-BB99E76766CF}"/>
              </a:ext>
            </a:extLst>
          </p:cNvPr>
          <p:cNvSpPr txBox="1"/>
          <p:nvPr/>
        </p:nvSpPr>
        <p:spPr>
          <a:xfrm>
            <a:off x="6849374" y="3174522"/>
            <a:ext cx="3441939" cy="577396"/>
          </a:xfrm>
          <a:custGeom>
            <a:avLst/>
            <a:gdLst>
              <a:gd name="connsiteX0" fmla="*/ 0 w 3441939"/>
              <a:gd name="connsiteY0" fmla="*/ 0 h 577396"/>
              <a:gd name="connsiteX1" fmla="*/ 539237 w 3441939"/>
              <a:gd name="connsiteY1" fmla="*/ 0 h 577396"/>
              <a:gd name="connsiteX2" fmla="*/ 1147313 w 3441939"/>
              <a:gd name="connsiteY2" fmla="*/ 0 h 577396"/>
              <a:gd name="connsiteX3" fmla="*/ 1720970 w 3441939"/>
              <a:gd name="connsiteY3" fmla="*/ 0 h 577396"/>
              <a:gd name="connsiteX4" fmla="*/ 2329045 w 3441939"/>
              <a:gd name="connsiteY4" fmla="*/ 0 h 577396"/>
              <a:gd name="connsiteX5" fmla="*/ 2937121 w 3441939"/>
              <a:gd name="connsiteY5" fmla="*/ 0 h 577396"/>
              <a:gd name="connsiteX6" fmla="*/ 3441939 w 3441939"/>
              <a:gd name="connsiteY6" fmla="*/ 0 h 577396"/>
              <a:gd name="connsiteX7" fmla="*/ 3441939 w 3441939"/>
              <a:gd name="connsiteY7" fmla="*/ 577396 h 577396"/>
              <a:gd name="connsiteX8" fmla="*/ 2868283 w 3441939"/>
              <a:gd name="connsiteY8" fmla="*/ 577396 h 577396"/>
              <a:gd name="connsiteX9" fmla="*/ 2329045 w 3441939"/>
              <a:gd name="connsiteY9" fmla="*/ 577396 h 577396"/>
              <a:gd name="connsiteX10" fmla="*/ 1858647 w 3441939"/>
              <a:gd name="connsiteY10" fmla="*/ 577396 h 577396"/>
              <a:gd name="connsiteX11" fmla="*/ 1388249 w 3441939"/>
              <a:gd name="connsiteY11" fmla="*/ 577396 h 577396"/>
              <a:gd name="connsiteX12" fmla="*/ 745753 w 3441939"/>
              <a:gd name="connsiteY12" fmla="*/ 577396 h 577396"/>
              <a:gd name="connsiteX13" fmla="*/ 0 w 3441939"/>
              <a:gd name="connsiteY13" fmla="*/ 577396 h 577396"/>
              <a:gd name="connsiteX14" fmla="*/ 0 w 3441939"/>
              <a:gd name="connsiteY14" fmla="*/ 0 h 57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41939" h="577396" extrusionOk="0">
                <a:moveTo>
                  <a:pt x="0" y="0"/>
                </a:moveTo>
                <a:cubicBezTo>
                  <a:pt x="190082" y="-50513"/>
                  <a:pt x="418547" y="52222"/>
                  <a:pt x="539237" y="0"/>
                </a:cubicBezTo>
                <a:cubicBezTo>
                  <a:pt x="659927" y="-52222"/>
                  <a:pt x="907444" y="42352"/>
                  <a:pt x="1147313" y="0"/>
                </a:cubicBezTo>
                <a:cubicBezTo>
                  <a:pt x="1387182" y="-42352"/>
                  <a:pt x="1491504" y="33396"/>
                  <a:pt x="1720970" y="0"/>
                </a:cubicBezTo>
                <a:cubicBezTo>
                  <a:pt x="1950436" y="-33396"/>
                  <a:pt x="2161824" y="31372"/>
                  <a:pt x="2329045" y="0"/>
                </a:cubicBezTo>
                <a:cubicBezTo>
                  <a:pt x="2496266" y="-31372"/>
                  <a:pt x="2647688" y="48729"/>
                  <a:pt x="2937121" y="0"/>
                </a:cubicBezTo>
                <a:cubicBezTo>
                  <a:pt x="3226554" y="-48729"/>
                  <a:pt x="3334487" y="41670"/>
                  <a:pt x="3441939" y="0"/>
                </a:cubicBezTo>
                <a:cubicBezTo>
                  <a:pt x="3468964" y="166787"/>
                  <a:pt x="3411081" y="361646"/>
                  <a:pt x="3441939" y="577396"/>
                </a:cubicBezTo>
                <a:cubicBezTo>
                  <a:pt x="3232771" y="614204"/>
                  <a:pt x="3002193" y="576797"/>
                  <a:pt x="2868283" y="577396"/>
                </a:cubicBezTo>
                <a:cubicBezTo>
                  <a:pt x="2734373" y="577995"/>
                  <a:pt x="2495892" y="543877"/>
                  <a:pt x="2329045" y="577396"/>
                </a:cubicBezTo>
                <a:cubicBezTo>
                  <a:pt x="2162198" y="610915"/>
                  <a:pt x="1992526" y="553323"/>
                  <a:pt x="1858647" y="577396"/>
                </a:cubicBezTo>
                <a:cubicBezTo>
                  <a:pt x="1724768" y="601469"/>
                  <a:pt x="1493238" y="558506"/>
                  <a:pt x="1388249" y="577396"/>
                </a:cubicBezTo>
                <a:cubicBezTo>
                  <a:pt x="1283260" y="596286"/>
                  <a:pt x="1054148" y="537060"/>
                  <a:pt x="745753" y="577396"/>
                </a:cubicBezTo>
                <a:cubicBezTo>
                  <a:pt x="437358" y="617732"/>
                  <a:pt x="187719" y="521708"/>
                  <a:pt x="0" y="577396"/>
                </a:cubicBezTo>
                <a:cubicBezTo>
                  <a:pt x="-57531" y="372470"/>
                  <a:pt x="51876" y="17598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9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36EB53-1C0C-86D9-898F-286662F1B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62" y="2216989"/>
            <a:ext cx="5928338" cy="400921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STEP1: Preparing the Data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1.1 Load Data </a:t>
            </a:r>
          </a:p>
          <a:p>
            <a:endParaRPr lang="en-US" sz="2800" dirty="0"/>
          </a:p>
          <a:p>
            <a:r>
              <a:rPr lang="en-US" sz="2800" dirty="0"/>
              <a:t>1.2 Check Data Structure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84A7F1-BBD0-66B6-48E5-51A228C8B00D}"/>
              </a:ext>
            </a:extLst>
          </p:cNvPr>
          <p:cNvSpPr txBox="1"/>
          <p:nvPr/>
        </p:nvSpPr>
        <p:spPr>
          <a:xfrm>
            <a:off x="6666317" y="3310277"/>
            <a:ext cx="2270649" cy="1149580"/>
          </a:xfrm>
          <a:custGeom>
            <a:avLst/>
            <a:gdLst>
              <a:gd name="connsiteX0" fmla="*/ 0 w 2270649"/>
              <a:gd name="connsiteY0" fmla="*/ 0 h 1149580"/>
              <a:gd name="connsiteX1" fmla="*/ 544956 w 2270649"/>
              <a:gd name="connsiteY1" fmla="*/ 0 h 1149580"/>
              <a:gd name="connsiteX2" fmla="*/ 1135325 w 2270649"/>
              <a:gd name="connsiteY2" fmla="*/ 0 h 1149580"/>
              <a:gd name="connsiteX3" fmla="*/ 1702987 w 2270649"/>
              <a:gd name="connsiteY3" fmla="*/ 0 h 1149580"/>
              <a:gd name="connsiteX4" fmla="*/ 2270649 w 2270649"/>
              <a:gd name="connsiteY4" fmla="*/ 0 h 1149580"/>
              <a:gd name="connsiteX5" fmla="*/ 2270649 w 2270649"/>
              <a:gd name="connsiteY5" fmla="*/ 586286 h 1149580"/>
              <a:gd name="connsiteX6" fmla="*/ 2270649 w 2270649"/>
              <a:gd name="connsiteY6" fmla="*/ 1149580 h 1149580"/>
              <a:gd name="connsiteX7" fmla="*/ 1657574 w 2270649"/>
              <a:gd name="connsiteY7" fmla="*/ 1149580 h 1149580"/>
              <a:gd name="connsiteX8" fmla="*/ 1044499 w 2270649"/>
              <a:gd name="connsiteY8" fmla="*/ 1149580 h 1149580"/>
              <a:gd name="connsiteX9" fmla="*/ 499543 w 2270649"/>
              <a:gd name="connsiteY9" fmla="*/ 1149580 h 1149580"/>
              <a:gd name="connsiteX10" fmla="*/ 0 w 2270649"/>
              <a:gd name="connsiteY10" fmla="*/ 1149580 h 1149580"/>
              <a:gd name="connsiteX11" fmla="*/ 0 w 2270649"/>
              <a:gd name="connsiteY11" fmla="*/ 609277 h 1149580"/>
              <a:gd name="connsiteX12" fmla="*/ 0 w 2270649"/>
              <a:gd name="connsiteY12" fmla="*/ 0 h 11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0649" h="1149580" extrusionOk="0">
                <a:moveTo>
                  <a:pt x="0" y="0"/>
                </a:moveTo>
                <a:cubicBezTo>
                  <a:pt x="149203" y="-16344"/>
                  <a:pt x="306697" y="35972"/>
                  <a:pt x="544956" y="0"/>
                </a:cubicBezTo>
                <a:cubicBezTo>
                  <a:pt x="783215" y="-35972"/>
                  <a:pt x="995341" y="43553"/>
                  <a:pt x="1135325" y="0"/>
                </a:cubicBezTo>
                <a:cubicBezTo>
                  <a:pt x="1275309" y="-43553"/>
                  <a:pt x="1438595" y="17163"/>
                  <a:pt x="1702987" y="0"/>
                </a:cubicBezTo>
                <a:cubicBezTo>
                  <a:pt x="1967379" y="-17163"/>
                  <a:pt x="1999593" y="58180"/>
                  <a:pt x="2270649" y="0"/>
                </a:cubicBezTo>
                <a:cubicBezTo>
                  <a:pt x="2294790" y="275243"/>
                  <a:pt x="2255041" y="389273"/>
                  <a:pt x="2270649" y="586286"/>
                </a:cubicBezTo>
                <a:cubicBezTo>
                  <a:pt x="2286257" y="783299"/>
                  <a:pt x="2267080" y="920129"/>
                  <a:pt x="2270649" y="1149580"/>
                </a:cubicBezTo>
                <a:cubicBezTo>
                  <a:pt x="2131571" y="1162110"/>
                  <a:pt x="1893603" y="1118859"/>
                  <a:pt x="1657574" y="1149580"/>
                </a:cubicBezTo>
                <a:cubicBezTo>
                  <a:pt x="1421546" y="1180301"/>
                  <a:pt x="1254796" y="1114693"/>
                  <a:pt x="1044499" y="1149580"/>
                </a:cubicBezTo>
                <a:cubicBezTo>
                  <a:pt x="834203" y="1184467"/>
                  <a:pt x="627977" y="1120549"/>
                  <a:pt x="499543" y="1149580"/>
                </a:cubicBezTo>
                <a:cubicBezTo>
                  <a:pt x="371109" y="1178611"/>
                  <a:pt x="102239" y="1102509"/>
                  <a:pt x="0" y="1149580"/>
                </a:cubicBezTo>
                <a:cubicBezTo>
                  <a:pt x="-42550" y="961482"/>
                  <a:pt x="29633" y="864818"/>
                  <a:pt x="0" y="609277"/>
                </a:cubicBezTo>
                <a:cubicBezTo>
                  <a:pt x="-29633" y="353736"/>
                  <a:pt x="49090" y="279071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3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STEP1: Preparing the Data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1.1 Load Data </a:t>
            </a:r>
          </a:p>
          <a:p>
            <a:endParaRPr lang="en-US" sz="2800" dirty="0"/>
          </a:p>
          <a:p>
            <a:r>
              <a:rPr lang="en-US" sz="2800" dirty="0"/>
              <a:t>1.2 Check Data Structure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/>
              <a:t>1.3 Handle Missing Values</a:t>
            </a:r>
          </a:p>
          <a:p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94526EA6-BD83-69BD-B7A8-168F59CB3A0B}"/>
              </a:ext>
            </a:extLst>
          </p:cNvPr>
          <p:cNvSpPr/>
          <p:nvPr/>
        </p:nvSpPr>
        <p:spPr>
          <a:xfrm>
            <a:off x="6660311" y="1992702"/>
            <a:ext cx="4498675" cy="2587923"/>
          </a:xfrm>
          <a:prstGeom prst="cloudCallout">
            <a:avLst>
              <a:gd name="adj1" fmla="val -71038"/>
              <a:gd name="adj2" fmla="val 24046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See the session: </a:t>
            </a:r>
          </a:p>
          <a:p>
            <a:pPr algn="ctr"/>
            <a:r>
              <a:rPr lang="en-US" sz="1600" b="1" dirty="0"/>
              <a:t>Addressing Missing Values in R</a:t>
            </a:r>
          </a:p>
        </p:txBody>
      </p:sp>
    </p:spTree>
    <p:extLst>
      <p:ext uri="{BB962C8B-B14F-4D97-AF65-F5344CB8AC3E}">
        <p14:creationId xmlns:p14="http://schemas.microsoft.com/office/powerpoint/2010/main" val="177784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STEP1: Preparing the Data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61031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1.1 Load Data </a:t>
            </a:r>
          </a:p>
          <a:p>
            <a:endParaRPr lang="en-US" sz="2800" dirty="0"/>
          </a:p>
          <a:p>
            <a:r>
              <a:rPr lang="en-US" sz="2800" dirty="0"/>
              <a:t>1.2 Check Data Structure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r>
              <a:rPr lang="en-US" sz="2800" dirty="0"/>
              <a:t>1.3 Handle Missing Values</a:t>
            </a:r>
          </a:p>
          <a:p>
            <a:endParaRPr lang="en-US" sz="2800" dirty="0"/>
          </a:p>
          <a:p>
            <a:r>
              <a:rPr lang="en-US" sz="2800" dirty="0"/>
              <a:t>1.4 Check Assumptions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8F077E0D-EED9-5D4E-DFCF-939296173F5E}"/>
              </a:ext>
            </a:extLst>
          </p:cNvPr>
          <p:cNvSpPr/>
          <p:nvPr/>
        </p:nvSpPr>
        <p:spPr>
          <a:xfrm>
            <a:off x="6394329" y="2643551"/>
            <a:ext cx="4764657" cy="2653067"/>
          </a:xfrm>
          <a:prstGeom prst="cloudCallout">
            <a:avLst>
              <a:gd name="adj1" fmla="val -76023"/>
              <a:gd name="adj2" fmla="val 30713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1600" dirty="0"/>
              <a:t>See the session: </a:t>
            </a:r>
          </a:p>
          <a:p>
            <a:pPr algn="ctr"/>
            <a:r>
              <a:rPr lang="en-US" sz="1600" b="1" dirty="0"/>
              <a:t>Testing Assumptions for Ordinary Regression in R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608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306A490-2145-6738-BA53-7A713441B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282" y="2182483"/>
            <a:ext cx="5430717" cy="404371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STEP2: Performing</a:t>
            </a:r>
            <a:r>
              <a:rPr lang="en-US" sz="4000" dirty="0"/>
              <a:t> </a:t>
            </a:r>
            <a:r>
              <a:rPr lang="en-US" sz="4000" b="1" dirty="0"/>
              <a:t>Ordinary</a:t>
            </a:r>
            <a:r>
              <a:rPr lang="en-US" sz="4000" dirty="0"/>
              <a:t> </a:t>
            </a:r>
            <a:r>
              <a:rPr lang="en-US" sz="4000" b="1" dirty="0"/>
              <a:t>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3" y="1907239"/>
            <a:ext cx="8050601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2.1 Simple</a:t>
            </a:r>
            <a:r>
              <a:rPr lang="en-US" sz="2800" b="1" dirty="0"/>
              <a:t> </a:t>
            </a:r>
            <a:r>
              <a:rPr lang="en-US" sz="2800" dirty="0"/>
              <a:t>Linear Regression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76F0C-80EF-1770-46F5-4D1B21434098}"/>
              </a:ext>
            </a:extLst>
          </p:cNvPr>
          <p:cNvSpPr txBox="1"/>
          <p:nvPr/>
        </p:nvSpPr>
        <p:spPr>
          <a:xfrm>
            <a:off x="7207850" y="3367487"/>
            <a:ext cx="2393350" cy="1049238"/>
          </a:xfrm>
          <a:custGeom>
            <a:avLst/>
            <a:gdLst>
              <a:gd name="connsiteX0" fmla="*/ 0 w 2393350"/>
              <a:gd name="connsiteY0" fmla="*/ 0 h 1049238"/>
              <a:gd name="connsiteX1" fmla="*/ 574404 w 2393350"/>
              <a:gd name="connsiteY1" fmla="*/ 0 h 1049238"/>
              <a:gd name="connsiteX2" fmla="*/ 1196675 w 2393350"/>
              <a:gd name="connsiteY2" fmla="*/ 0 h 1049238"/>
              <a:gd name="connsiteX3" fmla="*/ 1795013 w 2393350"/>
              <a:gd name="connsiteY3" fmla="*/ 0 h 1049238"/>
              <a:gd name="connsiteX4" fmla="*/ 2393350 w 2393350"/>
              <a:gd name="connsiteY4" fmla="*/ 0 h 1049238"/>
              <a:gd name="connsiteX5" fmla="*/ 2393350 w 2393350"/>
              <a:gd name="connsiteY5" fmla="*/ 535111 h 1049238"/>
              <a:gd name="connsiteX6" fmla="*/ 2393350 w 2393350"/>
              <a:gd name="connsiteY6" fmla="*/ 1049238 h 1049238"/>
              <a:gd name="connsiteX7" fmla="*/ 1747146 w 2393350"/>
              <a:gd name="connsiteY7" fmla="*/ 1049238 h 1049238"/>
              <a:gd name="connsiteX8" fmla="*/ 1100941 w 2393350"/>
              <a:gd name="connsiteY8" fmla="*/ 1049238 h 1049238"/>
              <a:gd name="connsiteX9" fmla="*/ 526537 w 2393350"/>
              <a:gd name="connsiteY9" fmla="*/ 1049238 h 1049238"/>
              <a:gd name="connsiteX10" fmla="*/ 0 w 2393350"/>
              <a:gd name="connsiteY10" fmla="*/ 1049238 h 1049238"/>
              <a:gd name="connsiteX11" fmla="*/ 0 w 2393350"/>
              <a:gd name="connsiteY11" fmla="*/ 556096 h 1049238"/>
              <a:gd name="connsiteX12" fmla="*/ 0 w 2393350"/>
              <a:gd name="connsiteY12" fmla="*/ 0 h 10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3350" h="1049238" extrusionOk="0">
                <a:moveTo>
                  <a:pt x="0" y="0"/>
                </a:moveTo>
                <a:cubicBezTo>
                  <a:pt x="117792" y="-42339"/>
                  <a:pt x="297295" y="18869"/>
                  <a:pt x="574404" y="0"/>
                </a:cubicBezTo>
                <a:cubicBezTo>
                  <a:pt x="851513" y="-18869"/>
                  <a:pt x="971581" y="12158"/>
                  <a:pt x="1196675" y="0"/>
                </a:cubicBezTo>
                <a:cubicBezTo>
                  <a:pt x="1421769" y="-12158"/>
                  <a:pt x="1566158" y="59167"/>
                  <a:pt x="1795013" y="0"/>
                </a:cubicBezTo>
                <a:cubicBezTo>
                  <a:pt x="2023868" y="-59167"/>
                  <a:pt x="2218108" y="29899"/>
                  <a:pt x="2393350" y="0"/>
                </a:cubicBezTo>
                <a:cubicBezTo>
                  <a:pt x="2436773" y="188593"/>
                  <a:pt x="2386842" y="402264"/>
                  <a:pt x="2393350" y="535111"/>
                </a:cubicBezTo>
                <a:cubicBezTo>
                  <a:pt x="2399858" y="667958"/>
                  <a:pt x="2381498" y="847358"/>
                  <a:pt x="2393350" y="1049238"/>
                </a:cubicBezTo>
                <a:cubicBezTo>
                  <a:pt x="2125274" y="1112463"/>
                  <a:pt x="1904428" y="1012967"/>
                  <a:pt x="1747146" y="1049238"/>
                </a:cubicBezTo>
                <a:cubicBezTo>
                  <a:pt x="1589864" y="1085509"/>
                  <a:pt x="1304209" y="974933"/>
                  <a:pt x="1100941" y="1049238"/>
                </a:cubicBezTo>
                <a:cubicBezTo>
                  <a:pt x="897674" y="1123543"/>
                  <a:pt x="689365" y="993826"/>
                  <a:pt x="526537" y="1049238"/>
                </a:cubicBezTo>
                <a:cubicBezTo>
                  <a:pt x="363709" y="1104650"/>
                  <a:pt x="194867" y="997256"/>
                  <a:pt x="0" y="1049238"/>
                </a:cubicBezTo>
                <a:cubicBezTo>
                  <a:pt x="-36781" y="912963"/>
                  <a:pt x="3920" y="718530"/>
                  <a:pt x="0" y="556096"/>
                </a:cubicBezTo>
                <a:cubicBezTo>
                  <a:pt x="-3920" y="393662"/>
                  <a:pt x="2416" y="15006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3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524</Words>
  <Application>Microsoft Office PowerPoint</Application>
  <PresentationFormat>Widescreen</PresentationFormat>
  <Paragraphs>167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Cambria Math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Performing Ordinary Regression in R </vt:lpstr>
      <vt:lpstr>Introduction to Ordinary Regression</vt:lpstr>
      <vt:lpstr>Introduction to Ordinary Regression</vt:lpstr>
      <vt:lpstr>Assumptions for Ordinary Regression</vt:lpstr>
      <vt:lpstr>STEP1: Preparing the Data</vt:lpstr>
      <vt:lpstr>STEP1: Preparing the Data</vt:lpstr>
      <vt:lpstr>STEP1: Preparing the Data</vt:lpstr>
      <vt:lpstr>STEP1: Preparing the Data</vt:lpstr>
      <vt:lpstr>STEP2: Performing Ordinary Regression</vt:lpstr>
      <vt:lpstr>STEP2: Performing Ordinary Regression</vt:lpstr>
      <vt:lpstr>STEP3: Data Interpretation &amp; Validation</vt:lpstr>
      <vt:lpstr>STEP3: Data Interpretation &amp; Validation</vt:lpstr>
      <vt:lpstr>STEP3: Data Interpretation &amp; Validation</vt:lpstr>
      <vt:lpstr>STEP3: Data Interpretation &amp; Validation</vt:lpstr>
      <vt:lpstr>STEP3: Data Interpretation &amp; Validation</vt:lpstr>
      <vt:lpstr>STEP4: Communication &amp; Reporting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2024-09-29T01:33:20Z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