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6" r:id="rId5"/>
    <p:sldMasterId id="2147483668" r:id="rId6"/>
  </p:sldMasterIdLst>
  <p:notesMasterIdLst>
    <p:notesMasterId r:id="rId35"/>
  </p:notesMasterIdLst>
  <p:sldIdLst>
    <p:sldId id="260" r:id="rId7"/>
    <p:sldId id="273" r:id="rId8"/>
    <p:sldId id="298" r:id="rId9"/>
    <p:sldId id="299" r:id="rId10"/>
    <p:sldId id="302" r:id="rId11"/>
    <p:sldId id="277" r:id="rId12"/>
    <p:sldId id="303" r:id="rId13"/>
    <p:sldId id="304" r:id="rId14"/>
    <p:sldId id="305" r:id="rId15"/>
    <p:sldId id="306" r:id="rId16"/>
    <p:sldId id="271" r:id="rId17"/>
    <p:sldId id="283" r:id="rId18"/>
    <p:sldId id="291" r:id="rId19"/>
    <p:sldId id="290" r:id="rId20"/>
    <p:sldId id="308" r:id="rId21"/>
    <p:sldId id="307" r:id="rId22"/>
    <p:sldId id="286" r:id="rId23"/>
    <p:sldId id="287" r:id="rId24"/>
    <p:sldId id="294" r:id="rId25"/>
    <p:sldId id="292" r:id="rId26"/>
    <p:sldId id="310" r:id="rId27"/>
    <p:sldId id="311" r:id="rId28"/>
    <p:sldId id="313" r:id="rId29"/>
    <p:sldId id="312" r:id="rId30"/>
    <p:sldId id="295" r:id="rId31"/>
    <p:sldId id="296" r:id="rId32"/>
    <p:sldId id="297" r:id="rId33"/>
    <p:sldId id="26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7804E4-E0B2-4E37-B00C-7F7BE1E0D0EE}" v="283" dt="2024-09-07T22:07:41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1"/>
    <p:restoredTop sz="96405"/>
  </p:normalViewPr>
  <p:slideViewPr>
    <p:cSldViewPr snapToGrid="0">
      <p:cViewPr varScale="1">
        <p:scale>
          <a:sx n="74" d="100"/>
          <a:sy n="74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li Lin" userId="4f5ea914-e9ae-44cc-983b-ec5bd1f2dd00" providerId="ADAL" clId="{AD82001A-3D6F-4C10-A27F-DFEC26E8EF3B}"/>
    <pc:docChg chg="undo custSel addSld delSld modSld sldOrd">
      <pc:chgData name="Yili Lin" userId="4f5ea914-e9ae-44cc-983b-ec5bd1f2dd00" providerId="ADAL" clId="{AD82001A-3D6F-4C10-A27F-DFEC26E8EF3B}" dt="2024-09-01T17:12:41.252" v="1456"/>
      <pc:docMkLst>
        <pc:docMk/>
      </pc:docMkLst>
      <pc:sldChg chg="modSp del mod">
        <pc:chgData name="Yili Lin" userId="4f5ea914-e9ae-44cc-983b-ec5bd1f2dd00" providerId="ADAL" clId="{AD82001A-3D6F-4C10-A27F-DFEC26E8EF3B}" dt="2024-08-27T20:11:11.735" v="4" actId="2696"/>
        <pc:sldMkLst>
          <pc:docMk/>
          <pc:sldMk cId="1765512352" sldId="256"/>
        </pc:sldMkLst>
        <pc:spChg chg="mod">
          <ac:chgData name="Yili Lin" userId="4f5ea914-e9ae-44cc-983b-ec5bd1f2dd00" providerId="ADAL" clId="{AD82001A-3D6F-4C10-A27F-DFEC26E8EF3B}" dt="2024-08-27T20:10:33.710" v="0"/>
          <ac:spMkLst>
            <pc:docMk/>
            <pc:sldMk cId="1765512352" sldId="256"/>
            <ac:spMk id="7" creationId="{A9199008-FA7F-E626-60CB-AC2CECA62B96}"/>
          </ac:spMkLst>
        </pc:spChg>
      </pc:sldChg>
      <pc:sldChg chg="addSp modSp mod">
        <pc:chgData name="Yili Lin" userId="4f5ea914-e9ae-44cc-983b-ec5bd1f2dd00" providerId="ADAL" clId="{AD82001A-3D6F-4C10-A27F-DFEC26E8EF3B}" dt="2024-08-31T17:06:09.092" v="1302" actId="255"/>
        <pc:sldMkLst>
          <pc:docMk/>
          <pc:sldMk cId="3258622965" sldId="257"/>
        </pc:sldMkLst>
        <pc:spChg chg="mod">
          <ac:chgData name="Yili Lin" userId="4f5ea914-e9ae-44cc-983b-ec5bd1f2dd00" providerId="ADAL" clId="{AD82001A-3D6F-4C10-A27F-DFEC26E8EF3B}" dt="2024-08-31T17:06:09.092" v="1302" actId="255"/>
          <ac:spMkLst>
            <pc:docMk/>
            <pc:sldMk cId="3258622965" sldId="257"/>
            <ac:spMk id="2" creationId="{67ADE210-04F2-C333-E82F-063748B5B191}"/>
          </ac:spMkLst>
        </pc:spChg>
        <pc:spChg chg="add mod">
          <ac:chgData name="Yili Lin" userId="4f5ea914-e9ae-44cc-983b-ec5bd1f2dd00" providerId="ADAL" clId="{AD82001A-3D6F-4C10-A27F-DFEC26E8EF3B}" dt="2024-08-27T20:28:21.159" v="98" actId="20577"/>
          <ac:spMkLst>
            <pc:docMk/>
            <pc:sldMk cId="3258622965" sldId="257"/>
            <ac:spMk id="4" creationId="{CE6DDAFA-E1B1-A3B0-387B-F9BB3446C2A1}"/>
          </ac:spMkLst>
        </pc:spChg>
      </pc:sldChg>
      <pc:sldChg chg="del">
        <pc:chgData name="Yili Lin" userId="4f5ea914-e9ae-44cc-983b-ec5bd1f2dd00" providerId="ADAL" clId="{AD82001A-3D6F-4C10-A27F-DFEC26E8EF3B}" dt="2024-08-31T16:29:48.377" v="1277" actId="47"/>
        <pc:sldMkLst>
          <pc:docMk/>
          <pc:sldMk cId="2501647310" sldId="258"/>
        </pc:sldMkLst>
      </pc:sldChg>
      <pc:sldChg chg="del">
        <pc:chgData name="Yili Lin" userId="4f5ea914-e9ae-44cc-983b-ec5bd1f2dd00" providerId="ADAL" clId="{AD82001A-3D6F-4C10-A27F-DFEC26E8EF3B}" dt="2024-08-27T20:12:21.546" v="6" actId="47"/>
        <pc:sldMkLst>
          <pc:docMk/>
          <pc:sldMk cId="1573825497" sldId="259"/>
        </pc:sldMkLst>
      </pc:sldChg>
      <pc:sldChg chg="modSp add mod">
        <pc:chgData name="Yili Lin" userId="4f5ea914-e9ae-44cc-983b-ec5bd1f2dd00" providerId="ADAL" clId="{AD82001A-3D6F-4C10-A27F-DFEC26E8EF3B}" dt="2024-08-31T17:13:23.493" v="1371" actId="113"/>
        <pc:sldMkLst>
          <pc:docMk/>
          <pc:sldMk cId="2968628858" sldId="260"/>
        </pc:sldMkLst>
        <pc:spChg chg="mod">
          <ac:chgData name="Yili Lin" userId="4f5ea914-e9ae-44cc-983b-ec5bd1f2dd00" providerId="ADAL" clId="{AD82001A-3D6F-4C10-A27F-DFEC26E8EF3B}" dt="2024-08-31T17:13:23.493" v="1371" actId="113"/>
          <ac:spMkLst>
            <pc:docMk/>
            <pc:sldMk cId="2968628858" sldId="260"/>
            <ac:spMk id="7" creationId="{A9199008-FA7F-E626-60CB-AC2CECA62B96}"/>
          </ac:spMkLst>
        </pc:spChg>
      </pc:sldChg>
      <pc:sldChg chg="add">
        <pc:chgData name="Yili Lin" userId="4f5ea914-e9ae-44cc-983b-ec5bd1f2dd00" providerId="ADAL" clId="{AD82001A-3D6F-4C10-A27F-DFEC26E8EF3B}" dt="2024-08-27T20:12:19.321" v="5"/>
        <pc:sldMkLst>
          <pc:docMk/>
          <pc:sldMk cId="871425422" sldId="261"/>
        </pc:sldMkLst>
      </pc:sldChg>
      <pc:sldChg chg="addSp delSp modSp add del mod">
        <pc:chgData name="Yili Lin" userId="4f5ea914-e9ae-44cc-983b-ec5bd1f2dd00" providerId="ADAL" clId="{AD82001A-3D6F-4C10-A27F-DFEC26E8EF3B}" dt="2024-08-27T20:26:59.449" v="76" actId="47"/>
        <pc:sldMkLst>
          <pc:docMk/>
          <pc:sldMk cId="2685510874" sldId="262"/>
        </pc:sldMkLst>
        <pc:spChg chg="del mod">
          <ac:chgData name="Yili Lin" userId="4f5ea914-e9ae-44cc-983b-ec5bd1f2dd00" providerId="ADAL" clId="{AD82001A-3D6F-4C10-A27F-DFEC26E8EF3B}" dt="2024-08-27T20:23:34.662" v="38" actId="12084"/>
          <ac:spMkLst>
            <pc:docMk/>
            <pc:sldMk cId="2685510874" sldId="262"/>
            <ac:spMk id="4" creationId="{CE6DDAFA-E1B1-A3B0-387B-F9BB3446C2A1}"/>
          </ac:spMkLst>
        </pc:spChg>
        <pc:graphicFrameChg chg="add mod">
          <ac:chgData name="Yili Lin" userId="4f5ea914-e9ae-44cc-983b-ec5bd1f2dd00" providerId="ADAL" clId="{AD82001A-3D6F-4C10-A27F-DFEC26E8EF3B}" dt="2024-08-27T20:26:41.284" v="74" actId="1076"/>
          <ac:graphicFrameMkLst>
            <pc:docMk/>
            <pc:sldMk cId="2685510874" sldId="262"/>
            <ac:graphicFrameMk id="3" creationId="{786825D6-C993-3B86-D0E8-92B462F4C6AA}"/>
          </ac:graphicFrameMkLst>
        </pc:graphicFrameChg>
      </pc:sldChg>
      <pc:sldChg chg="addSp delSp modSp add mod">
        <pc:chgData name="Yili Lin" userId="4f5ea914-e9ae-44cc-983b-ec5bd1f2dd00" providerId="ADAL" clId="{AD82001A-3D6F-4C10-A27F-DFEC26E8EF3B}" dt="2024-08-31T17:06:15.768" v="1303" actId="255"/>
        <pc:sldMkLst>
          <pc:docMk/>
          <pc:sldMk cId="2459471052" sldId="263"/>
        </pc:sldMkLst>
        <pc:spChg chg="mod">
          <ac:chgData name="Yili Lin" userId="4f5ea914-e9ae-44cc-983b-ec5bd1f2dd00" providerId="ADAL" clId="{AD82001A-3D6F-4C10-A27F-DFEC26E8EF3B}" dt="2024-08-31T17:06:15.768" v="1303" actId="255"/>
          <ac:spMkLst>
            <pc:docMk/>
            <pc:sldMk cId="2459471052" sldId="263"/>
            <ac:spMk id="2" creationId="{67ADE210-04F2-C333-E82F-063748B5B191}"/>
          </ac:spMkLst>
        </pc:spChg>
        <pc:spChg chg="add del mod">
          <ac:chgData name="Yili Lin" userId="4f5ea914-e9ae-44cc-983b-ec5bd1f2dd00" providerId="ADAL" clId="{AD82001A-3D6F-4C10-A27F-DFEC26E8EF3B}" dt="2024-08-27T20:27:24.919" v="86" actId="478"/>
          <ac:spMkLst>
            <pc:docMk/>
            <pc:sldMk cId="2459471052" sldId="263"/>
            <ac:spMk id="3" creationId="{AB09A425-305D-9C48-41CF-E3A8090BC9FB}"/>
          </ac:spMkLst>
        </pc:spChg>
        <pc:spChg chg="mod">
          <ac:chgData name="Yili Lin" userId="4f5ea914-e9ae-44cc-983b-ec5bd1f2dd00" providerId="ADAL" clId="{AD82001A-3D6F-4C10-A27F-DFEC26E8EF3B}" dt="2024-08-27T20:28:17.512" v="97" actId="5793"/>
          <ac:spMkLst>
            <pc:docMk/>
            <pc:sldMk cId="2459471052" sldId="263"/>
            <ac:spMk id="4" creationId="{CE6DDAFA-E1B1-A3B0-387B-F9BB3446C2A1}"/>
          </ac:spMkLst>
        </pc:spChg>
      </pc:sldChg>
      <pc:sldChg chg="modSp add del">
        <pc:chgData name="Yili Lin" userId="4f5ea914-e9ae-44cc-983b-ec5bd1f2dd00" providerId="ADAL" clId="{AD82001A-3D6F-4C10-A27F-DFEC26E8EF3B}" dt="2024-08-27T20:27:00.390" v="77" actId="47"/>
        <pc:sldMkLst>
          <pc:docMk/>
          <pc:sldMk cId="33178990" sldId="264"/>
        </pc:sldMkLst>
        <pc:graphicFrameChg chg="mod">
          <ac:chgData name="Yili Lin" userId="4f5ea914-e9ae-44cc-983b-ec5bd1f2dd00" providerId="ADAL" clId="{AD82001A-3D6F-4C10-A27F-DFEC26E8EF3B}" dt="2024-08-27T20:26:51.154" v="75" actId="478"/>
          <ac:graphicFrameMkLst>
            <pc:docMk/>
            <pc:sldMk cId="33178990" sldId="264"/>
            <ac:graphicFrameMk id="3" creationId="{786825D6-C993-3B86-D0E8-92B462F4C6AA}"/>
          </ac:graphicFrameMkLst>
        </pc:graphicFrameChg>
      </pc:sldChg>
      <pc:sldChg chg="addSp delSp modSp add del mod">
        <pc:chgData name="Yili Lin" userId="4f5ea914-e9ae-44cc-983b-ec5bd1f2dd00" providerId="ADAL" clId="{AD82001A-3D6F-4C10-A27F-DFEC26E8EF3B}" dt="2024-08-30T14:49:35.089" v="395" actId="47"/>
        <pc:sldMkLst>
          <pc:docMk/>
          <pc:sldMk cId="2776893138" sldId="264"/>
        </pc:sldMkLst>
        <pc:spChg chg="add del mod">
          <ac:chgData name="Yili Lin" userId="4f5ea914-e9ae-44cc-983b-ec5bd1f2dd00" providerId="ADAL" clId="{AD82001A-3D6F-4C10-A27F-DFEC26E8EF3B}" dt="2024-08-27T20:28:45.148" v="102" actId="478"/>
          <ac:spMkLst>
            <pc:docMk/>
            <pc:sldMk cId="2776893138" sldId="264"/>
            <ac:spMk id="3" creationId="{ECC99245-E8EA-C63C-E174-7B86250BD398}"/>
          </ac:spMkLst>
        </pc:spChg>
        <pc:spChg chg="mod">
          <ac:chgData name="Yili Lin" userId="4f5ea914-e9ae-44cc-983b-ec5bd1f2dd00" providerId="ADAL" clId="{AD82001A-3D6F-4C10-A27F-DFEC26E8EF3B}" dt="2024-08-30T14:49:08.649" v="391"/>
          <ac:spMkLst>
            <pc:docMk/>
            <pc:sldMk cId="2776893138" sldId="264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27T20:28:59.294" v="105" actId="478"/>
          <ac:spMkLst>
            <pc:docMk/>
            <pc:sldMk cId="2776893138" sldId="264"/>
            <ac:spMk id="5" creationId="{DEAEC6C8-A721-1988-8BBB-384B7B64BA08}"/>
          </ac:spMkLst>
        </pc:spChg>
        <pc:spChg chg="add del mod">
          <ac:chgData name="Yili Lin" userId="4f5ea914-e9ae-44cc-983b-ec5bd1f2dd00" providerId="ADAL" clId="{AD82001A-3D6F-4C10-A27F-DFEC26E8EF3B}" dt="2024-08-27T20:33:10.799" v="152" actId="478"/>
          <ac:spMkLst>
            <pc:docMk/>
            <pc:sldMk cId="2776893138" sldId="264"/>
            <ac:spMk id="6" creationId="{3A7B1CFF-11AC-2857-B9F3-965677D98C23}"/>
          </ac:spMkLst>
        </pc:spChg>
        <pc:spChg chg="add mod">
          <ac:chgData name="Yili Lin" userId="4f5ea914-e9ae-44cc-983b-ec5bd1f2dd00" providerId="ADAL" clId="{AD82001A-3D6F-4C10-A27F-DFEC26E8EF3B}" dt="2024-08-28T16:05:56.921" v="298" actId="5793"/>
          <ac:spMkLst>
            <pc:docMk/>
            <pc:sldMk cId="2776893138" sldId="264"/>
            <ac:spMk id="10" creationId="{DED012A8-AF18-1C83-483A-1B9E12E6455C}"/>
          </ac:spMkLst>
        </pc:spChg>
      </pc:sldChg>
      <pc:sldChg chg="add del">
        <pc:chgData name="Yili Lin" userId="4f5ea914-e9ae-44cc-983b-ec5bd1f2dd00" providerId="ADAL" clId="{AD82001A-3D6F-4C10-A27F-DFEC26E8EF3B}" dt="2024-08-27T20:27:00.675" v="78" actId="47"/>
        <pc:sldMkLst>
          <pc:docMk/>
          <pc:sldMk cId="4032512137" sldId="265"/>
        </pc:sldMkLst>
      </pc:sldChg>
      <pc:sldChg chg="modSp add del mod ord">
        <pc:chgData name="Yili Lin" userId="4f5ea914-e9ae-44cc-983b-ec5bd1f2dd00" providerId="ADAL" clId="{AD82001A-3D6F-4C10-A27F-DFEC26E8EF3B}" dt="2024-08-30T14:49:33.476" v="394" actId="47"/>
        <pc:sldMkLst>
          <pc:docMk/>
          <pc:sldMk cId="4148680518" sldId="265"/>
        </pc:sldMkLst>
        <pc:spChg chg="mod">
          <ac:chgData name="Yili Lin" userId="4f5ea914-e9ae-44cc-983b-ec5bd1f2dd00" providerId="ADAL" clId="{AD82001A-3D6F-4C10-A27F-DFEC26E8EF3B}" dt="2024-08-28T16:06:04.768" v="300" actId="5793"/>
          <ac:spMkLst>
            <pc:docMk/>
            <pc:sldMk cId="4148680518" sldId="265"/>
            <ac:spMk id="10" creationId="{DED012A8-AF18-1C83-483A-1B9E12E6455C}"/>
          </ac:spMkLst>
        </pc:spChg>
      </pc:sldChg>
      <pc:sldChg chg="add del">
        <pc:chgData name="Yili Lin" userId="4f5ea914-e9ae-44cc-983b-ec5bd1f2dd00" providerId="ADAL" clId="{AD82001A-3D6F-4C10-A27F-DFEC26E8EF3B}" dt="2024-08-27T20:27:00.903" v="79" actId="47"/>
        <pc:sldMkLst>
          <pc:docMk/>
          <pc:sldMk cId="3944998700" sldId="266"/>
        </pc:sldMkLst>
      </pc:sldChg>
      <pc:sldChg chg="modSp add del mod">
        <pc:chgData name="Yili Lin" userId="4f5ea914-e9ae-44cc-983b-ec5bd1f2dd00" providerId="ADAL" clId="{AD82001A-3D6F-4C10-A27F-DFEC26E8EF3B}" dt="2024-08-30T20:10:01.465" v="886" actId="47"/>
        <pc:sldMkLst>
          <pc:docMk/>
          <pc:sldMk cId="4033501642" sldId="266"/>
        </pc:sldMkLst>
        <pc:spChg chg="mod">
          <ac:chgData name="Yili Lin" userId="4f5ea914-e9ae-44cc-983b-ec5bd1f2dd00" providerId="ADAL" clId="{AD82001A-3D6F-4C10-A27F-DFEC26E8EF3B}" dt="2024-08-30T14:49:17.265" v="392"/>
          <ac:spMkLst>
            <pc:docMk/>
            <pc:sldMk cId="4033501642" sldId="266"/>
            <ac:spMk id="4" creationId="{CE6DDAFA-E1B1-A3B0-387B-F9BB3446C2A1}"/>
          </ac:spMkLst>
        </pc:spChg>
        <pc:spChg chg="mod">
          <ac:chgData name="Yili Lin" userId="4f5ea914-e9ae-44cc-983b-ec5bd1f2dd00" providerId="ADAL" clId="{AD82001A-3D6F-4C10-A27F-DFEC26E8EF3B}" dt="2024-08-30T14:49:52.684" v="447" actId="20577"/>
          <ac:spMkLst>
            <pc:docMk/>
            <pc:sldMk cId="4033501642" sldId="266"/>
            <ac:spMk id="10" creationId="{DED012A8-AF18-1C83-483A-1B9E12E6455C}"/>
          </ac:spMkLst>
        </pc:spChg>
      </pc:sldChg>
      <pc:sldChg chg="modSp add del mod">
        <pc:chgData name="Yili Lin" userId="4f5ea914-e9ae-44cc-983b-ec5bd1f2dd00" providerId="ADAL" clId="{AD82001A-3D6F-4C10-A27F-DFEC26E8EF3B}" dt="2024-08-28T19:59:20.447" v="301" actId="47"/>
        <pc:sldMkLst>
          <pc:docMk/>
          <pc:sldMk cId="3089095807" sldId="267"/>
        </pc:sldMkLst>
        <pc:spChg chg="mod">
          <ac:chgData name="Yili Lin" userId="4f5ea914-e9ae-44cc-983b-ec5bd1f2dd00" providerId="ADAL" clId="{AD82001A-3D6F-4C10-A27F-DFEC26E8EF3B}" dt="2024-08-27T20:43:09.870" v="183"/>
          <ac:spMkLst>
            <pc:docMk/>
            <pc:sldMk cId="3089095807" sldId="267"/>
            <ac:spMk id="4" creationId="{CE6DDAFA-E1B1-A3B0-387B-F9BB3446C2A1}"/>
          </ac:spMkLst>
        </pc:spChg>
        <pc:spChg chg="mod">
          <ac:chgData name="Yili Lin" userId="4f5ea914-e9ae-44cc-983b-ec5bd1f2dd00" providerId="ADAL" clId="{AD82001A-3D6F-4C10-A27F-DFEC26E8EF3B}" dt="2024-08-27T20:48:22.274" v="245" actId="5793"/>
          <ac:spMkLst>
            <pc:docMk/>
            <pc:sldMk cId="3089095807" sldId="267"/>
            <ac:spMk id="10" creationId="{DED012A8-AF18-1C83-483A-1B9E12E6455C}"/>
          </ac:spMkLst>
        </pc:spChg>
      </pc:sldChg>
      <pc:sldChg chg="add del">
        <pc:chgData name="Yili Lin" userId="4f5ea914-e9ae-44cc-983b-ec5bd1f2dd00" providerId="ADAL" clId="{AD82001A-3D6F-4C10-A27F-DFEC26E8EF3B}" dt="2024-08-27T20:27:01.148" v="80" actId="47"/>
        <pc:sldMkLst>
          <pc:docMk/>
          <pc:sldMk cId="4206058964" sldId="267"/>
        </pc:sldMkLst>
      </pc:sldChg>
      <pc:sldChg chg="add del">
        <pc:chgData name="Yili Lin" userId="4f5ea914-e9ae-44cc-983b-ec5bd1f2dd00" providerId="ADAL" clId="{AD82001A-3D6F-4C10-A27F-DFEC26E8EF3B}" dt="2024-08-27T20:27:01.403" v="81" actId="47"/>
        <pc:sldMkLst>
          <pc:docMk/>
          <pc:sldMk cId="73895212" sldId="268"/>
        </pc:sldMkLst>
      </pc:sldChg>
      <pc:sldChg chg="add del">
        <pc:chgData name="Yili Lin" userId="4f5ea914-e9ae-44cc-983b-ec5bd1f2dd00" providerId="ADAL" clId="{AD82001A-3D6F-4C10-A27F-DFEC26E8EF3B}" dt="2024-08-28T19:59:21.454" v="303" actId="47"/>
        <pc:sldMkLst>
          <pc:docMk/>
          <pc:sldMk cId="3751997478" sldId="268"/>
        </pc:sldMkLst>
      </pc:sldChg>
      <pc:sldChg chg="modSp add del mod">
        <pc:chgData name="Yili Lin" userId="4f5ea914-e9ae-44cc-983b-ec5bd1f2dd00" providerId="ADAL" clId="{AD82001A-3D6F-4C10-A27F-DFEC26E8EF3B}" dt="2024-08-28T19:59:21.073" v="302" actId="47"/>
        <pc:sldMkLst>
          <pc:docMk/>
          <pc:sldMk cId="1072001930" sldId="269"/>
        </pc:sldMkLst>
        <pc:spChg chg="mod">
          <ac:chgData name="Yili Lin" userId="4f5ea914-e9ae-44cc-983b-ec5bd1f2dd00" providerId="ADAL" clId="{AD82001A-3D6F-4C10-A27F-DFEC26E8EF3B}" dt="2024-08-27T20:48:31.442" v="248" actId="5793"/>
          <ac:spMkLst>
            <pc:docMk/>
            <pc:sldMk cId="1072001930" sldId="269"/>
            <ac:spMk id="10" creationId="{DED012A8-AF18-1C83-483A-1B9E12E6455C}"/>
          </ac:spMkLst>
        </pc:spChg>
      </pc:sldChg>
      <pc:sldChg chg="add del">
        <pc:chgData name="Yili Lin" userId="4f5ea914-e9ae-44cc-983b-ec5bd1f2dd00" providerId="ADAL" clId="{AD82001A-3D6F-4C10-A27F-DFEC26E8EF3B}" dt="2024-08-27T20:27:01.636" v="82" actId="47"/>
        <pc:sldMkLst>
          <pc:docMk/>
          <pc:sldMk cId="3933976620" sldId="269"/>
        </pc:sldMkLst>
      </pc:sldChg>
      <pc:sldChg chg="add del">
        <pc:chgData name="Yili Lin" userId="4f5ea914-e9ae-44cc-983b-ec5bd1f2dd00" providerId="ADAL" clId="{AD82001A-3D6F-4C10-A27F-DFEC26E8EF3B}" dt="2024-08-27T20:27:01.887" v="83" actId="47"/>
        <pc:sldMkLst>
          <pc:docMk/>
          <pc:sldMk cId="963387864" sldId="270"/>
        </pc:sldMkLst>
      </pc:sldChg>
      <pc:sldChg chg="delSp modSp add del mod">
        <pc:chgData name="Yili Lin" userId="4f5ea914-e9ae-44cc-983b-ec5bd1f2dd00" providerId="ADAL" clId="{AD82001A-3D6F-4C10-A27F-DFEC26E8EF3B}" dt="2024-08-30T15:00:56.627" v="583" actId="47"/>
        <pc:sldMkLst>
          <pc:docMk/>
          <pc:sldMk cId="4290177150" sldId="270"/>
        </pc:sldMkLst>
        <pc:spChg chg="mod">
          <ac:chgData name="Yili Lin" userId="4f5ea914-e9ae-44cc-983b-ec5bd1f2dd00" providerId="ADAL" clId="{AD82001A-3D6F-4C10-A27F-DFEC26E8EF3B}" dt="2024-08-30T15:00:42.045" v="581" actId="20577"/>
          <ac:spMkLst>
            <pc:docMk/>
            <pc:sldMk cId="4290177150" sldId="270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28T20:05:05.162" v="390" actId="20577"/>
          <ac:spMkLst>
            <pc:docMk/>
            <pc:sldMk cId="4290177150" sldId="270"/>
            <ac:spMk id="4" creationId="{CE6DDAFA-E1B1-A3B0-387B-F9BB3446C2A1}"/>
          </ac:spMkLst>
        </pc:spChg>
        <pc:spChg chg="del">
          <ac:chgData name="Yili Lin" userId="4f5ea914-e9ae-44cc-983b-ec5bd1f2dd00" providerId="ADAL" clId="{AD82001A-3D6F-4C10-A27F-DFEC26E8EF3B}" dt="2024-08-27T21:08:12.404" v="296" actId="478"/>
          <ac:spMkLst>
            <pc:docMk/>
            <pc:sldMk cId="4290177150" sldId="270"/>
            <ac:spMk id="10" creationId="{DED012A8-AF18-1C83-483A-1B9E12E6455C}"/>
          </ac:spMkLst>
        </pc:spChg>
      </pc:sldChg>
      <pc:sldChg chg="addSp delSp modSp add mod">
        <pc:chgData name="Yili Lin" userId="4f5ea914-e9ae-44cc-983b-ec5bd1f2dd00" providerId="ADAL" clId="{AD82001A-3D6F-4C10-A27F-DFEC26E8EF3B}" dt="2024-08-31T17:07:38.496" v="1329" actId="255"/>
        <pc:sldMkLst>
          <pc:docMk/>
          <pc:sldMk cId="689097931" sldId="271"/>
        </pc:sldMkLst>
        <pc:spChg chg="mod">
          <ac:chgData name="Yili Lin" userId="4f5ea914-e9ae-44cc-983b-ec5bd1f2dd00" providerId="ADAL" clId="{AD82001A-3D6F-4C10-A27F-DFEC26E8EF3B}" dt="2024-08-31T17:07:38.496" v="1329" actId="255"/>
          <ac:spMkLst>
            <pc:docMk/>
            <pc:sldMk cId="689097931" sldId="271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0:49.558" v="1134" actId="20577"/>
          <ac:spMkLst>
            <pc:docMk/>
            <pc:sldMk cId="689097931" sldId="271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30T18:57:45.219" v="870" actId="478"/>
          <ac:spMkLst>
            <pc:docMk/>
            <pc:sldMk cId="689097931" sldId="271"/>
            <ac:spMk id="6" creationId="{F28766AF-F115-471E-D46B-F9DD2C9DF20C}"/>
          </ac:spMkLst>
        </pc:spChg>
        <pc:spChg chg="del">
          <ac:chgData name="Yili Lin" userId="4f5ea914-e9ae-44cc-983b-ec5bd1f2dd00" providerId="ADAL" clId="{AD82001A-3D6F-4C10-A27F-DFEC26E8EF3B}" dt="2024-08-30T14:56:44.448" v="535" actId="478"/>
          <ac:spMkLst>
            <pc:docMk/>
            <pc:sldMk cId="689097931" sldId="271"/>
            <ac:spMk id="10" creationId="{DED012A8-AF18-1C83-483A-1B9E12E6455C}"/>
          </ac:spMkLst>
        </pc:spChg>
        <pc:spChg chg="add mod">
          <ac:chgData name="Yili Lin" userId="4f5ea914-e9ae-44cc-983b-ec5bd1f2dd00" providerId="ADAL" clId="{AD82001A-3D6F-4C10-A27F-DFEC26E8EF3B}" dt="2024-08-30T18:57:59.008" v="874" actId="1076"/>
          <ac:spMkLst>
            <pc:docMk/>
            <pc:sldMk cId="689097931" sldId="271"/>
            <ac:spMk id="13" creationId="{F43052B5-1048-4F78-70B8-BB99E76766CF}"/>
          </ac:spMkLst>
        </pc:spChg>
        <pc:picChg chg="add del mod ord">
          <ac:chgData name="Yili Lin" userId="4f5ea914-e9ae-44cc-983b-ec5bd1f2dd00" providerId="ADAL" clId="{AD82001A-3D6F-4C10-A27F-DFEC26E8EF3B}" dt="2024-08-30T15:46:58.331" v="626" actId="478"/>
          <ac:picMkLst>
            <pc:docMk/>
            <pc:sldMk cId="689097931" sldId="271"/>
            <ac:picMk id="5" creationId="{44CBF450-E4D7-FB0E-1BBC-F5D1977BB492}"/>
          </ac:picMkLst>
        </pc:picChg>
        <pc:picChg chg="add mod ord">
          <ac:chgData name="Yili Lin" userId="4f5ea914-e9ae-44cc-983b-ec5bd1f2dd00" providerId="ADAL" clId="{AD82001A-3D6F-4C10-A27F-DFEC26E8EF3B}" dt="2024-08-30T15:47:57.493" v="633" actId="167"/>
          <ac:picMkLst>
            <pc:docMk/>
            <pc:sldMk cId="689097931" sldId="271"/>
            <ac:picMk id="12" creationId="{E42ADA4D-0E98-A573-1C01-00E5302E7912}"/>
          </ac:picMkLst>
        </pc:picChg>
      </pc:sldChg>
      <pc:sldChg chg="add del">
        <pc:chgData name="Yili Lin" userId="4f5ea914-e9ae-44cc-983b-ec5bd1f2dd00" providerId="ADAL" clId="{AD82001A-3D6F-4C10-A27F-DFEC26E8EF3B}" dt="2024-08-30T16:25:18.601" v="740" actId="47"/>
        <pc:sldMkLst>
          <pc:docMk/>
          <pc:sldMk cId="3390137905" sldId="272"/>
        </pc:sldMkLst>
      </pc:sldChg>
      <pc:sldChg chg="modSp add mod">
        <pc:chgData name="Yili Lin" userId="4f5ea914-e9ae-44cc-983b-ec5bd1f2dd00" providerId="ADAL" clId="{AD82001A-3D6F-4C10-A27F-DFEC26E8EF3B}" dt="2024-08-31T18:03:11.934" v="1375" actId="14100"/>
        <pc:sldMkLst>
          <pc:docMk/>
          <pc:sldMk cId="3016864912" sldId="273"/>
        </pc:sldMkLst>
        <pc:spChg chg="mod">
          <ac:chgData name="Yili Lin" userId="4f5ea914-e9ae-44cc-983b-ec5bd1f2dd00" providerId="ADAL" clId="{AD82001A-3D6F-4C10-A27F-DFEC26E8EF3B}" dt="2024-08-31T17:07:09.351" v="1325" actId="255"/>
          <ac:spMkLst>
            <pc:docMk/>
            <pc:sldMk cId="3016864912" sldId="273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8:03:11.934" v="1375" actId="14100"/>
          <ac:spMkLst>
            <pc:docMk/>
            <pc:sldMk cId="3016864912" sldId="273"/>
            <ac:spMk id="10" creationId="{DED012A8-AF18-1C83-483A-1B9E12E6455C}"/>
          </ac:spMkLst>
        </pc:spChg>
      </pc:sldChg>
      <pc:sldChg chg="add del">
        <pc:chgData name="Yili Lin" userId="4f5ea914-e9ae-44cc-983b-ec5bd1f2dd00" providerId="ADAL" clId="{AD82001A-3D6F-4C10-A27F-DFEC26E8EF3B}" dt="2024-08-30T20:09:56.531" v="885" actId="2696"/>
        <pc:sldMkLst>
          <pc:docMk/>
          <pc:sldMk cId="312569169" sldId="274"/>
        </pc:sldMkLst>
      </pc:sldChg>
      <pc:sldChg chg="delSp modSp add mod">
        <pc:chgData name="Yili Lin" userId="4f5ea914-e9ae-44cc-983b-ec5bd1f2dd00" providerId="ADAL" clId="{AD82001A-3D6F-4C10-A27F-DFEC26E8EF3B}" dt="2024-09-01T16:11:59.854" v="1452" actId="20577"/>
        <pc:sldMkLst>
          <pc:docMk/>
          <pc:sldMk cId="3212092856" sldId="275"/>
        </pc:sldMkLst>
        <pc:spChg chg="mod">
          <ac:chgData name="Yili Lin" userId="4f5ea914-e9ae-44cc-983b-ec5bd1f2dd00" providerId="ADAL" clId="{AD82001A-3D6F-4C10-A27F-DFEC26E8EF3B}" dt="2024-09-01T16:11:59.854" v="1452" actId="20577"/>
          <ac:spMkLst>
            <pc:docMk/>
            <pc:sldMk cId="3212092856" sldId="275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0T14:54:54.799" v="529" actId="20577"/>
          <ac:spMkLst>
            <pc:docMk/>
            <pc:sldMk cId="3212092856" sldId="275"/>
            <ac:spMk id="4" creationId="{CE6DDAFA-E1B1-A3B0-387B-F9BB3446C2A1}"/>
          </ac:spMkLst>
        </pc:spChg>
        <pc:spChg chg="del">
          <ac:chgData name="Yili Lin" userId="4f5ea914-e9ae-44cc-983b-ec5bd1f2dd00" providerId="ADAL" clId="{AD82001A-3D6F-4C10-A27F-DFEC26E8EF3B}" dt="2024-08-30T14:53:57.682" v="489" actId="478"/>
          <ac:spMkLst>
            <pc:docMk/>
            <pc:sldMk cId="3212092856" sldId="275"/>
            <ac:spMk id="10" creationId="{DED012A8-AF18-1C83-483A-1B9E12E6455C}"/>
          </ac:spMkLst>
        </pc:spChg>
      </pc:sldChg>
      <pc:sldChg chg="modSp add mod">
        <pc:chgData name="Yili Lin" userId="4f5ea914-e9ae-44cc-983b-ec5bd1f2dd00" providerId="ADAL" clId="{AD82001A-3D6F-4C10-A27F-DFEC26E8EF3B}" dt="2024-09-01T16:12:10.859" v="1453"/>
        <pc:sldMkLst>
          <pc:docMk/>
          <pc:sldMk cId="1585919905" sldId="276"/>
        </pc:sldMkLst>
        <pc:spChg chg="mod">
          <ac:chgData name="Yili Lin" userId="4f5ea914-e9ae-44cc-983b-ec5bd1f2dd00" providerId="ADAL" clId="{AD82001A-3D6F-4C10-A27F-DFEC26E8EF3B}" dt="2024-09-01T16:12:10.859" v="1453"/>
          <ac:spMkLst>
            <pc:docMk/>
            <pc:sldMk cId="1585919905" sldId="276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7:10:44.744" v="1360" actId="14100"/>
          <ac:spMkLst>
            <pc:docMk/>
            <pc:sldMk cId="1585919905" sldId="276"/>
            <ac:spMk id="4" creationId="{CE6DDAFA-E1B1-A3B0-387B-F9BB3446C2A1}"/>
          </ac:spMkLst>
        </pc:spChg>
      </pc:sldChg>
      <pc:sldChg chg="modSp add mod">
        <pc:chgData name="Yili Lin" userId="4f5ea914-e9ae-44cc-983b-ec5bd1f2dd00" providerId="ADAL" clId="{AD82001A-3D6F-4C10-A27F-DFEC26E8EF3B}" dt="2024-09-01T16:12:18.968" v="1454"/>
        <pc:sldMkLst>
          <pc:docMk/>
          <pc:sldMk cId="3617918176" sldId="277"/>
        </pc:sldMkLst>
        <pc:spChg chg="mod">
          <ac:chgData name="Yili Lin" userId="4f5ea914-e9ae-44cc-983b-ec5bd1f2dd00" providerId="ADAL" clId="{AD82001A-3D6F-4C10-A27F-DFEC26E8EF3B}" dt="2024-09-01T16:12:18.968" v="1454"/>
          <ac:spMkLst>
            <pc:docMk/>
            <pc:sldMk cId="3617918176" sldId="277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7:13:30.896" v="1372" actId="14100"/>
          <ac:spMkLst>
            <pc:docMk/>
            <pc:sldMk cId="3617918176" sldId="277"/>
            <ac:spMk id="4" creationId="{CE6DDAFA-E1B1-A3B0-387B-F9BB3446C2A1}"/>
          </ac:spMkLst>
        </pc:spChg>
      </pc:sldChg>
      <pc:sldChg chg="add del">
        <pc:chgData name="Yili Lin" userId="4f5ea914-e9ae-44cc-983b-ec5bd1f2dd00" providerId="ADAL" clId="{AD82001A-3D6F-4C10-A27F-DFEC26E8EF3B}" dt="2024-08-30T16:22:44.608" v="684" actId="47"/>
        <pc:sldMkLst>
          <pc:docMk/>
          <pc:sldMk cId="1656937636" sldId="278"/>
        </pc:sldMkLst>
      </pc:sldChg>
      <pc:sldChg chg="addSp delSp modSp add mod ord">
        <pc:chgData name="Yili Lin" userId="4f5ea914-e9ae-44cc-983b-ec5bd1f2dd00" providerId="ADAL" clId="{AD82001A-3D6F-4C10-A27F-DFEC26E8EF3B}" dt="2024-08-31T17:08:07.709" v="1333" actId="255"/>
        <pc:sldMkLst>
          <pc:docMk/>
          <pc:sldMk cId="617468207" sldId="279"/>
        </pc:sldMkLst>
        <pc:spChg chg="mod">
          <ac:chgData name="Yili Lin" userId="4f5ea914-e9ae-44cc-983b-ec5bd1f2dd00" providerId="ADAL" clId="{AD82001A-3D6F-4C10-A27F-DFEC26E8EF3B}" dt="2024-08-31T17:08:07.709" v="1333" actId="255"/>
          <ac:spMkLst>
            <pc:docMk/>
            <pc:sldMk cId="617468207" sldId="279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2:17.185" v="1169" actId="255"/>
          <ac:spMkLst>
            <pc:docMk/>
            <pc:sldMk cId="617468207" sldId="279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30T18:52:23.133" v="819" actId="478"/>
          <ac:spMkLst>
            <pc:docMk/>
            <pc:sldMk cId="617468207" sldId="279"/>
            <ac:spMk id="6" creationId="{CFDC7979-5B09-D9A9-536B-E264E589D9DE}"/>
          </ac:spMkLst>
        </pc:spChg>
        <pc:spChg chg="add del mod">
          <ac:chgData name="Yili Lin" userId="4f5ea914-e9ae-44cc-983b-ec5bd1f2dd00" providerId="ADAL" clId="{AD82001A-3D6F-4C10-A27F-DFEC26E8EF3B}" dt="2024-08-30T18:36:58.949" v="773" actId="478"/>
          <ac:spMkLst>
            <pc:docMk/>
            <pc:sldMk cId="617468207" sldId="279"/>
            <ac:spMk id="12" creationId="{B46FD557-1E22-FCC7-F1C3-235A92312C2E}"/>
          </ac:spMkLst>
        </pc:spChg>
        <pc:spChg chg="add del mod">
          <ac:chgData name="Yili Lin" userId="4f5ea914-e9ae-44cc-983b-ec5bd1f2dd00" providerId="ADAL" clId="{AD82001A-3D6F-4C10-A27F-DFEC26E8EF3B}" dt="2024-08-30T18:52:21.502" v="818" actId="478"/>
          <ac:spMkLst>
            <pc:docMk/>
            <pc:sldMk cId="617468207" sldId="279"/>
            <ac:spMk id="13" creationId="{139EE37D-242F-B0A7-777B-42B1825F7E28}"/>
          </ac:spMkLst>
        </pc:spChg>
        <pc:spChg chg="add mod">
          <ac:chgData name="Yili Lin" userId="4f5ea914-e9ae-44cc-983b-ec5bd1f2dd00" providerId="ADAL" clId="{AD82001A-3D6F-4C10-A27F-DFEC26E8EF3B}" dt="2024-08-30T18:55:13.988" v="847" actId="1582"/>
          <ac:spMkLst>
            <pc:docMk/>
            <pc:sldMk cId="617468207" sldId="279"/>
            <ac:spMk id="14" creationId="{F8C76F0C-80EF-1770-46F5-4D1B21434098}"/>
          </ac:spMkLst>
        </pc:spChg>
        <pc:spChg chg="add mod">
          <ac:chgData name="Yili Lin" userId="4f5ea914-e9ae-44cc-983b-ec5bd1f2dd00" providerId="ADAL" clId="{AD82001A-3D6F-4C10-A27F-DFEC26E8EF3B}" dt="2024-08-30T18:55:29.297" v="848" actId="1582"/>
          <ac:spMkLst>
            <pc:docMk/>
            <pc:sldMk cId="617468207" sldId="279"/>
            <ac:spMk id="15" creationId="{7416C76F-C508-FDC8-8E05-758B533B7FEB}"/>
          </ac:spMkLst>
        </pc:spChg>
        <pc:picChg chg="add del mod">
          <ac:chgData name="Yili Lin" userId="4f5ea914-e9ae-44cc-983b-ec5bd1f2dd00" providerId="ADAL" clId="{AD82001A-3D6F-4C10-A27F-DFEC26E8EF3B}" dt="2024-08-30T18:36:13.168" v="764" actId="478"/>
          <ac:picMkLst>
            <pc:docMk/>
            <pc:sldMk cId="617468207" sldId="279"/>
            <ac:picMk id="5" creationId="{5B76B449-D425-8A19-9138-C9E3E3D6248D}"/>
          </ac:picMkLst>
        </pc:picChg>
        <pc:picChg chg="add mod ord">
          <ac:chgData name="Yili Lin" userId="4f5ea914-e9ae-44cc-983b-ec5bd1f2dd00" providerId="ADAL" clId="{AD82001A-3D6F-4C10-A27F-DFEC26E8EF3B}" dt="2024-08-30T18:36:33.580" v="769" actId="167"/>
          <ac:picMkLst>
            <pc:docMk/>
            <pc:sldMk cId="617468207" sldId="279"/>
            <ac:picMk id="11" creationId="{F4386560-E239-F693-8A57-BBCD567B0A95}"/>
          </ac:picMkLst>
        </pc:picChg>
      </pc:sldChg>
      <pc:sldChg chg="add del">
        <pc:chgData name="Yili Lin" userId="4f5ea914-e9ae-44cc-983b-ec5bd1f2dd00" providerId="ADAL" clId="{AD82001A-3D6F-4C10-A27F-DFEC26E8EF3B}" dt="2024-08-30T16:22:50.022" v="685" actId="47"/>
        <pc:sldMkLst>
          <pc:docMk/>
          <pc:sldMk cId="1343954766" sldId="280"/>
        </pc:sldMkLst>
      </pc:sldChg>
      <pc:sldChg chg="add del">
        <pc:chgData name="Yili Lin" userId="4f5ea914-e9ae-44cc-983b-ec5bd1f2dd00" providerId="ADAL" clId="{AD82001A-3D6F-4C10-A27F-DFEC26E8EF3B}" dt="2024-08-30T16:22:51.246" v="686" actId="47"/>
        <pc:sldMkLst>
          <pc:docMk/>
          <pc:sldMk cId="288246072" sldId="281"/>
        </pc:sldMkLst>
      </pc:sldChg>
      <pc:sldChg chg="addSp delSp modSp add del mod">
        <pc:chgData name="Yili Lin" userId="4f5ea914-e9ae-44cc-983b-ec5bd1f2dd00" providerId="ADAL" clId="{AD82001A-3D6F-4C10-A27F-DFEC26E8EF3B}" dt="2024-08-31T14:55:46.113" v="1001" actId="47"/>
        <pc:sldMkLst>
          <pc:docMk/>
          <pc:sldMk cId="1741084333" sldId="282"/>
        </pc:sldMkLst>
        <pc:spChg chg="mod">
          <ac:chgData name="Yili Lin" userId="4f5ea914-e9ae-44cc-983b-ec5bd1f2dd00" providerId="ADAL" clId="{AD82001A-3D6F-4C10-A27F-DFEC26E8EF3B}" dt="2024-08-31T14:49:51.439" v="938"/>
          <ac:spMkLst>
            <pc:docMk/>
            <pc:sldMk cId="1741084333" sldId="282"/>
            <ac:spMk id="2" creationId="{67ADE210-04F2-C333-E82F-063748B5B191}"/>
          </ac:spMkLst>
        </pc:spChg>
        <pc:spChg chg="add del mod">
          <ac:chgData name="Yili Lin" userId="4f5ea914-e9ae-44cc-983b-ec5bd1f2dd00" providerId="ADAL" clId="{AD82001A-3D6F-4C10-A27F-DFEC26E8EF3B}" dt="2024-08-30T18:56:16.503" v="851" actId="478"/>
          <ac:spMkLst>
            <pc:docMk/>
            <pc:sldMk cId="1741084333" sldId="282"/>
            <ac:spMk id="6" creationId="{C9A7C474-8B55-D625-F02B-CF4421C7B7A1}"/>
          </ac:spMkLst>
        </pc:spChg>
        <pc:spChg chg="add del mod">
          <ac:chgData name="Yili Lin" userId="4f5ea914-e9ae-44cc-983b-ec5bd1f2dd00" providerId="ADAL" clId="{AD82001A-3D6F-4C10-A27F-DFEC26E8EF3B}" dt="2024-08-30T18:56:18.153" v="852" actId="478"/>
          <ac:spMkLst>
            <pc:docMk/>
            <pc:sldMk cId="1741084333" sldId="282"/>
            <ac:spMk id="10" creationId="{AF9FEDF0-37EB-AA6A-66E8-193E9B427939}"/>
          </ac:spMkLst>
        </pc:spChg>
        <pc:spChg chg="add mod">
          <ac:chgData name="Yili Lin" userId="4f5ea914-e9ae-44cc-983b-ec5bd1f2dd00" providerId="ADAL" clId="{AD82001A-3D6F-4C10-A27F-DFEC26E8EF3B}" dt="2024-08-30T16:23:37.701" v="697" actId="20577"/>
          <ac:spMkLst>
            <pc:docMk/>
            <pc:sldMk cId="1741084333" sldId="282"/>
            <ac:spMk id="11" creationId="{C31F165C-0D02-7585-BE70-E5A96C76493F}"/>
          </ac:spMkLst>
        </pc:spChg>
        <pc:spChg chg="add mod">
          <ac:chgData name="Yili Lin" userId="4f5ea914-e9ae-44cc-983b-ec5bd1f2dd00" providerId="ADAL" clId="{AD82001A-3D6F-4C10-A27F-DFEC26E8EF3B}" dt="2024-08-30T18:56:58.942" v="862" actId="1076"/>
          <ac:spMkLst>
            <pc:docMk/>
            <pc:sldMk cId="1741084333" sldId="282"/>
            <ac:spMk id="12" creationId="{89EC31FE-34E4-2C5A-C8DB-3A06D54FA150}"/>
          </ac:spMkLst>
        </pc:spChg>
        <pc:spChg chg="add mod">
          <ac:chgData name="Yili Lin" userId="4f5ea914-e9ae-44cc-983b-ec5bd1f2dd00" providerId="ADAL" clId="{AD82001A-3D6F-4C10-A27F-DFEC26E8EF3B}" dt="2024-08-30T18:56:36.841" v="858" actId="14100"/>
          <ac:spMkLst>
            <pc:docMk/>
            <pc:sldMk cId="1741084333" sldId="282"/>
            <ac:spMk id="13" creationId="{817BC9AB-2149-0F80-4F08-AD1923DAEB11}"/>
          </ac:spMkLst>
        </pc:spChg>
        <pc:picChg chg="add mod ord">
          <ac:chgData name="Yili Lin" userId="4f5ea914-e9ae-44cc-983b-ec5bd1f2dd00" providerId="ADAL" clId="{AD82001A-3D6F-4C10-A27F-DFEC26E8EF3B}" dt="2024-08-30T15:49:46.447" v="644" actId="167"/>
          <ac:picMkLst>
            <pc:docMk/>
            <pc:sldMk cId="1741084333" sldId="282"/>
            <ac:picMk id="5" creationId="{DC18E2E4-63FC-5A61-8BDB-B98E18F308AD}"/>
          </ac:picMkLst>
        </pc:picChg>
      </pc:sldChg>
      <pc:sldChg chg="addSp delSp modSp add del mod">
        <pc:chgData name="Yili Lin" userId="4f5ea914-e9ae-44cc-983b-ec5bd1f2dd00" providerId="ADAL" clId="{AD82001A-3D6F-4C10-A27F-DFEC26E8EF3B}" dt="2024-08-31T17:07:45.927" v="1330" actId="255"/>
        <pc:sldMkLst>
          <pc:docMk/>
          <pc:sldMk cId="3215330886" sldId="283"/>
        </pc:sldMkLst>
        <pc:spChg chg="mod">
          <ac:chgData name="Yili Lin" userId="4f5ea914-e9ae-44cc-983b-ec5bd1f2dd00" providerId="ADAL" clId="{AD82001A-3D6F-4C10-A27F-DFEC26E8EF3B}" dt="2024-08-31T17:07:45.927" v="1330" actId="255"/>
          <ac:spMkLst>
            <pc:docMk/>
            <pc:sldMk cId="3215330886" sldId="283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0:40.340" v="1129" actId="20577"/>
          <ac:spMkLst>
            <pc:docMk/>
            <pc:sldMk cId="3215330886" sldId="283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30T15:11:48.372" v="625" actId="478"/>
          <ac:spMkLst>
            <pc:docMk/>
            <pc:sldMk cId="3215330886" sldId="283"/>
            <ac:spMk id="6" creationId="{322BE675-3437-F3BD-D2A9-35CA21713EFF}"/>
          </ac:spMkLst>
        </pc:spChg>
        <pc:spChg chg="add del mod">
          <ac:chgData name="Yili Lin" userId="4f5ea914-e9ae-44cc-983b-ec5bd1f2dd00" providerId="ADAL" clId="{AD82001A-3D6F-4C10-A27F-DFEC26E8EF3B}" dt="2024-08-30T18:57:06.402" v="863" actId="478"/>
          <ac:spMkLst>
            <pc:docMk/>
            <pc:sldMk cId="3215330886" sldId="283"/>
            <ac:spMk id="10" creationId="{73242BDB-07AA-5148-705C-4CC8B40CB0B1}"/>
          </ac:spMkLst>
        </pc:spChg>
        <pc:spChg chg="add mod">
          <ac:chgData name="Yili Lin" userId="4f5ea914-e9ae-44cc-983b-ec5bd1f2dd00" providerId="ADAL" clId="{AD82001A-3D6F-4C10-A27F-DFEC26E8EF3B}" dt="2024-08-30T18:57:34.757" v="869" actId="1076"/>
          <ac:spMkLst>
            <pc:docMk/>
            <pc:sldMk cId="3215330886" sldId="283"/>
            <ac:spMk id="13" creationId="{5F84A7F1-BBD0-66B6-48E5-51A228C8B00D}"/>
          </ac:spMkLst>
        </pc:spChg>
        <pc:picChg chg="add del mod ord">
          <ac:chgData name="Yili Lin" userId="4f5ea914-e9ae-44cc-983b-ec5bd1f2dd00" providerId="ADAL" clId="{AD82001A-3D6F-4C10-A27F-DFEC26E8EF3B}" dt="2024-08-30T15:47:03.805" v="629" actId="478"/>
          <ac:picMkLst>
            <pc:docMk/>
            <pc:sldMk cId="3215330886" sldId="283"/>
            <ac:picMk id="5" creationId="{CE76F31D-54E5-2F9A-1F18-6F57ED98D886}"/>
          </ac:picMkLst>
        </pc:picChg>
        <pc:picChg chg="add mod ord">
          <ac:chgData name="Yili Lin" userId="4f5ea914-e9ae-44cc-983b-ec5bd1f2dd00" providerId="ADAL" clId="{AD82001A-3D6F-4C10-A27F-DFEC26E8EF3B}" dt="2024-08-30T18:57:22.849" v="866" actId="1076"/>
          <ac:picMkLst>
            <pc:docMk/>
            <pc:sldMk cId="3215330886" sldId="283"/>
            <ac:picMk id="12" creationId="{D32BDB5C-D8CF-4878-B060-8A32BD150CC3}"/>
          </ac:picMkLst>
        </pc:picChg>
      </pc:sldChg>
      <pc:sldChg chg="addSp delSp modSp add del mod">
        <pc:chgData name="Yili Lin" userId="4f5ea914-e9ae-44cc-983b-ec5bd1f2dd00" providerId="ADAL" clId="{AD82001A-3D6F-4C10-A27F-DFEC26E8EF3B}" dt="2024-08-31T15:24:30.193" v="1121" actId="47"/>
        <pc:sldMkLst>
          <pc:docMk/>
          <pc:sldMk cId="841187811" sldId="284"/>
        </pc:sldMkLst>
        <pc:spChg chg="mod">
          <ac:chgData name="Yili Lin" userId="4f5ea914-e9ae-44cc-983b-ec5bd1f2dd00" providerId="ADAL" clId="{AD82001A-3D6F-4C10-A27F-DFEC26E8EF3B}" dt="2024-08-31T15:06:58.710" v="1079"/>
          <ac:spMkLst>
            <pc:docMk/>
            <pc:sldMk cId="841187811" sldId="284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03:09.033" v="1074"/>
          <ac:spMkLst>
            <pc:docMk/>
            <pc:sldMk cId="841187811" sldId="284"/>
            <ac:spMk id="4" creationId="{CE6DDAFA-E1B1-A3B0-387B-F9BB3446C2A1}"/>
          </ac:spMkLst>
        </pc:spChg>
        <pc:spChg chg="del mod">
          <ac:chgData name="Yili Lin" userId="4f5ea914-e9ae-44cc-983b-ec5bd1f2dd00" providerId="ADAL" clId="{AD82001A-3D6F-4C10-A27F-DFEC26E8EF3B}" dt="2024-08-30T18:53:41.575" v="827" actId="478"/>
          <ac:spMkLst>
            <pc:docMk/>
            <pc:sldMk cId="841187811" sldId="284"/>
            <ac:spMk id="6" creationId="{C9A7C474-8B55-D625-F02B-CF4421C7B7A1}"/>
          </ac:spMkLst>
        </pc:spChg>
        <pc:spChg chg="del mod">
          <ac:chgData name="Yili Lin" userId="4f5ea914-e9ae-44cc-983b-ec5bd1f2dd00" providerId="ADAL" clId="{AD82001A-3D6F-4C10-A27F-DFEC26E8EF3B}" dt="2024-08-30T18:53:44.536" v="829" actId="478"/>
          <ac:spMkLst>
            <pc:docMk/>
            <pc:sldMk cId="841187811" sldId="284"/>
            <ac:spMk id="10" creationId="{AF9FEDF0-37EB-AA6A-66E8-193E9B427939}"/>
          </ac:spMkLst>
        </pc:spChg>
        <pc:spChg chg="add mod">
          <ac:chgData name="Yili Lin" userId="4f5ea914-e9ae-44cc-983b-ec5bd1f2dd00" providerId="ADAL" clId="{AD82001A-3D6F-4C10-A27F-DFEC26E8EF3B}" dt="2024-08-31T15:07:07.916" v="1080" actId="1076"/>
          <ac:spMkLst>
            <pc:docMk/>
            <pc:sldMk cId="841187811" sldId="284"/>
            <ac:spMk id="12" creationId="{EF343042-015F-86E4-5548-6D408F2C339A}"/>
          </ac:spMkLst>
        </pc:spChg>
        <pc:spChg chg="add mod">
          <ac:chgData name="Yili Lin" userId="4f5ea914-e9ae-44cc-983b-ec5bd1f2dd00" providerId="ADAL" clId="{AD82001A-3D6F-4C10-A27F-DFEC26E8EF3B}" dt="2024-08-30T18:54:55.572" v="843" actId="208"/>
          <ac:spMkLst>
            <pc:docMk/>
            <pc:sldMk cId="841187811" sldId="284"/>
            <ac:spMk id="13" creationId="{115FFCD0-B80F-BE4A-A937-9872C58C5372}"/>
          </ac:spMkLst>
        </pc:spChg>
        <pc:spChg chg="add mod">
          <ac:chgData name="Yili Lin" userId="4f5ea914-e9ae-44cc-983b-ec5bd1f2dd00" providerId="ADAL" clId="{AD82001A-3D6F-4C10-A27F-DFEC26E8EF3B}" dt="2024-08-30T18:54:16.997" v="834" actId="1582"/>
          <ac:spMkLst>
            <pc:docMk/>
            <pc:sldMk cId="841187811" sldId="284"/>
            <ac:spMk id="14" creationId="{8D46671D-4681-23F1-8CC8-1A25B7466B84}"/>
          </ac:spMkLst>
        </pc:spChg>
        <pc:picChg chg="del">
          <ac:chgData name="Yili Lin" userId="4f5ea914-e9ae-44cc-983b-ec5bd1f2dd00" providerId="ADAL" clId="{AD82001A-3D6F-4C10-A27F-DFEC26E8EF3B}" dt="2024-08-30T16:15:38.439" v="651" actId="478"/>
          <ac:picMkLst>
            <pc:docMk/>
            <pc:sldMk cId="841187811" sldId="284"/>
            <ac:picMk id="5" creationId="{DC18E2E4-63FC-5A61-8BDB-B98E18F308AD}"/>
          </ac:picMkLst>
        </pc:picChg>
        <pc:picChg chg="add mod ord">
          <ac:chgData name="Yili Lin" userId="4f5ea914-e9ae-44cc-983b-ec5bd1f2dd00" providerId="ADAL" clId="{AD82001A-3D6F-4C10-A27F-DFEC26E8EF3B}" dt="2024-08-30T16:15:46.361" v="655" actId="167"/>
          <ac:picMkLst>
            <pc:docMk/>
            <pc:sldMk cId="841187811" sldId="284"/>
            <ac:picMk id="11" creationId="{8EDAA134-D686-1218-F19E-D9E2B670E9F3}"/>
          </ac:picMkLst>
        </pc:picChg>
      </pc:sldChg>
      <pc:sldChg chg="delSp modSp add del mod">
        <pc:chgData name="Yili Lin" userId="4f5ea914-e9ae-44cc-983b-ec5bd1f2dd00" providerId="ADAL" clId="{AD82001A-3D6F-4C10-A27F-DFEC26E8EF3B}" dt="2024-08-31T15:23:22.500" v="1110" actId="47"/>
        <pc:sldMkLst>
          <pc:docMk/>
          <pc:sldMk cId="2218574984" sldId="285"/>
        </pc:sldMkLst>
        <pc:spChg chg="mod">
          <ac:chgData name="Yili Lin" userId="4f5ea914-e9ae-44cc-983b-ec5bd1f2dd00" providerId="ADAL" clId="{AD82001A-3D6F-4C10-A27F-DFEC26E8EF3B}" dt="2024-08-30T20:34:30.236" v="916" actId="14100"/>
          <ac:spMkLst>
            <pc:docMk/>
            <pc:sldMk cId="2218574984" sldId="285"/>
            <ac:spMk id="4" creationId="{CE6DDAFA-E1B1-A3B0-387B-F9BB3446C2A1}"/>
          </ac:spMkLst>
        </pc:spChg>
        <pc:spChg chg="del">
          <ac:chgData name="Yili Lin" userId="4f5ea914-e9ae-44cc-983b-ec5bd1f2dd00" providerId="ADAL" clId="{AD82001A-3D6F-4C10-A27F-DFEC26E8EF3B}" dt="2024-08-30T16:25:01.288" v="738" actId="478"/>
          <ac:spMkLst>
            <pc:docMk/>
            <pc:sldMk cId="2218574984" sldId="285"/>
            <ac:spMk id="6" creationId="{C9A7C474-8B55-D625-F02B-CF4421C7B7A1}"/>
          </ac:spMkLst>
        </pc:spChg>
        <pc:spChg chg="del">
          <ac:chgData name="Yili Lin" userId="4f5ea914-e9ae-44cc-983b-ec5bd1f2dd00" providerId="ADAL" clId="{AD82001A-3D6F-4C10-A27F-DFEC26E8EF3B}" dt="2024-08-30T16:25:03.035" v="739" actId="478"/>
          <ac:spMkLst>
            <pc:docMk/>
            <pc:sldMk cId="2218574984" sldId="285"/>
            <ac:spMk id="10" creationId="{AF9FEDF0-37EB-AA6A-66E8-193E9B427939}"/>
          </ac:spMkLst>
        </pc:spChg>
        <pc:spChg chg="del">
          <ac:chgData name="Yili Lin" userId="4f5ea914-e9ae-44cc-983b-ec5bd1f2dd00" providerId="ADAL" clId="{AD82001A-3D6F-4C10-A27F-DFEC26E8EF3B}" dt="2024-08-30T20:34:36.176" v="917" actId="478"/>
          <ac:spMkLst>
            <pc:docMk/>
            <pc:sldMk cId="2218574984" sldId="285"/>
            <ac:spMk id="12" creationId="{EF343042-015F-86E4-5548-6D408F2C339A}"/>
          </ac:spMkLst>
        </pc:spChg>
        <pc:picChg chg="del">
          <ac:chgData name="Yili Lin" userId="4f5ea914-e9ae-44cc-983b-ec5bd1f2dd00" providerId="ADAL" clId="{AD82001A-3D6F-4C10-A27F-DFEC26E8EF3B}" dt="2024-08-30T16:24:59.057" v="737" actId="478"/>
          <ac:picMkLst>
            <pc:docMk/>
            <pc:sldMk cId="2218574984" sldId="285"/>
            <ac:picMk id="11" creationId="{8EDAA134-D686-1218-F19E-D9E2B670E9F3}"/>
          </ac:picMkLst>
        </pc:picChg>
      </pc:sldChg>
      <pc:sldChg chg="add del">
        <pc:chgData name="Yili Lin" userId="4f5ea914-e9ae-44cc-983b-ec5bd1f2dd00" providerId="ADAL" clId="{AD82001A-3D6F-4C10-A27F-DFEC26E8EF3B}" dt="2024-08-30T16:20:09.101" v="664" actId="47"/>
        <pc:sldMkLst>
          <pc:docMk/>
          <pc:sldMk cId="2464156238" sldId="285"/>
        </pc:sldMkLst>
      </pc:sldChg>
      <pc:sldChg chg="addSp delSp modSp add mod">
        <pc:chgData name="Yili Lin" userId="4f5ea914-e9ae-44cc-983b-ec5bd1f2dd00" providerId="ADAL" clId="{AD82001A-3D6F-4C10-A27F-DFEC26E8EF3B}" dt="2024-08-31T17:08:15.432" v="1334" actId="255"/>
        <pc:sldMkLst>
          <pc:docMk/>
          <pc:sldMk cId="4188258287" sldId="286"/>
        </pc:sldMkLst>
        <pc:spChg chg="mod">
          <ac:chgData name="Yili Lin" userId="4f5ea914-e9ae-44cc-983b-ec5bd1f2dd00" providerId="ADAL" clId="{AD82001A-3D6F-4C10-A27F-DFEC26E8EF3B}" dt="2024-08-31T17:08:15.432" v="1334" actId="255"/>
          <ac:spMkLst>
            <pc:docMk/>
            <pc:sldMk cId="4188258287" sldId="286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2:26.794" v="1170" actId="255"/>
          <ac:spMkLst>
            <pc:docMk/>
            <pc:sldMk cId="4188258287" sldId="286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30T18:51:59.740" v="814" actId="478"/>
          <ac:spMkLst>
            <pc:docMk/>
            <pc:sldMk cId="4188258287" sldId="286"/>
            <ac:spMk id="6" creationId="{8DD95363-7AFC-D7D0-520B-55CBF3A18AED}"/>
          </ac:spMkLst>
        </pc:spChg>
        <pc:spChg chg="add del mod">
          <ac:chgData name="Yili Lin" userId="4f5ea914-e9ae-44cc-983b-ec5bd1f2dd00" providerId="ADAL" clId="{AD82001A-3D6F-4C10-A27F-DFEC26E8EF3B}" dt="2024-08-30T18:52:01.758" v="815" actId="478"/>
          <ac:spMkLst>
            <pc:docMk/>
            <pc:sldMk cId="4188258287" sldId="286"/>
            <ac:spMk id="10" creationId="{C8F7C5B5-9966-43D9-AE1F-95F9A33F1304}"/>
          </ac:spMkLst>
        </pc:spChg>
        <pc:spChg chg="add mod">
          <ac:chgData name="Yili Lin" userId="4f5ea914-e9ae-44cc-983b-ec5bd1f2dd00" providerId="ADAL" clId="{AD82001A-3D6F-4C10-A27F-DFEC26E8EF3B}" dt="2024-08-30T18:59:24.842" v="877" actId="14100"/>
          <ac:spMkLst>
            <pc:docMk/>
            <pc:sldMk cId="4188258287" sldId="286"/>
            <ac:spMk id="11" creationId="{8457166B-F73C-E0E1-E16D-73C242427E0A}"/>
          </ac:spMkLst>
        </pc:spChg>
        <pc:spChg chg="add mod">
          <ac:chgData name="Yili Lin" userId="4f5ea914-e9ae-44cc-983b-ec5bd1f2dd00" providerId="ADAL" clId="{AD82001A-3D6F-4C10-A27F-DFEC26E8EF3B}" dt="2024-08-30T18:55:59.532" v="850" actId="1582"/>
          <ac:spMkLst>
            <pc:docMk/>
            <pc:sldMk cId="4188258287" sldId="286"/>
            <ac:spMk id="12" creationId="{1AECF459-1185-6F00-4F70-B78625B71628}"/>
          </ac:spMkLst>
        </pc:spChg>
        <pc:graphicFrameChg chg="add del modGraphic">
          <ac:chgData name="Yili Lin" userId="4f5ea914-e9ae-44cc-983b-ec5bd1f2dd00" providerId="ADAL" clId="{AD82001A-3D6F-4C10-A27F-DFEC26E8EF3B}" dt="2024-08-30T18:58:08.638" v="876" actId="27309"/>
          <ac:graphicFrameMkLst>
            <pc:docMk/>
            <pc:sldMk cId="4188258287" sldId="286"/>
            <ac:graphicFrameMk id="14" creationId="{14EF5170-4D49-FE34-E950-9E903E85ABF9}"/>
          </ac:graphicFrameMkLst>
        </pc:graphicFrameChg>
        <pc:picChg chg="add mod ord">
          <ac:chgData name="Yili Lin" userId="4f5ea914-e9ae-44cc-983b-ec5bd1f2dd00" providerId="ADAL" clId="{AD82001A-3D6F-4C10-A27F-DFEC26E8EF3B}" dt="2024-08-30T18:47:50.577" v="788" actId="14100"/>
          <ac:picMkLst>
            <pc:docMk/>
            <pc:sldMk cId="4188258287" sldId="286"/>
            <ac:picMk id="5" creationId="{9E76613F-F744-5C29-F6A0-97E4A1D245E4}"/>
          </ac:picMkLst>
        </pc:picChg>
      </pc:sldChg>
      <pc:sldChg chg="addSp modSp add mod">
        <pc:chgData name="Yili Lin" userId="4f5ea914-e9ae-44cc-983b-ec5bd1f2dd00" providerId="ADAL" clId="{AD82001A-3D6F-4C10-A27F-DFEC26E8EF3B}" dt="2024-09-01T15:47:27.367" v="1439" actId="20577"/>
        <pc:sldMkLst>
          <pc:docMk/>
          <pc:sldMk cId="1758976340" sldId="287"/>
        </pc:sldMkLst>
        <pc:spChg chg="mod">
          <ac:chgData name="Yili Lin" userId="4f5ea914-e9ae-44cc-983b-ec5bd1f2dd00" providerId="ADAL" clId="{AD82001A-3D6F-4C10-A27F-DFEC26E8EF3B}" dt="2024-08-31T17:11:34.578" v="1364" actId="20577"/>
          <ac:spMkLst>
            <pc:docMk/>
            <pc:sldMk cId="1758976340" sldId="287"/>
            <ac:spMk id="2" creationId="{67ADE210-04F2-C333-E82F-063748B5B191}"/>
          </ac:spMkLst>
        </pc:spChg>
        <pc:spChg chg="add mod">
          <ac:chgData name="Yili Lin" userId="4f5ea914-e9ae-44cc-983b-ec5bd1f2dd00" providerId="ADAL" clId="{AD82001A-3D6F-4C10-A27F-DFEC26E8EF3B}" dt="2024-09-01T15:47:27.367" v="1439" actId="20577"/>
          <ac:spMkLst>
            <pc:docMk/>
            <pc:sldMk cId="1758976340" sldId="287"/>
            <ac:spMk id="3" creationId="{6C4518F5-9410-5C62-C2E5-1D690A0B8865}"/>
          </ac:spMkLst>
        </pc:spChg>
        <pc:spChg chg="mod">
          <ac:chgData name="Yili Lin" userId="4f5ea914-e9ae-44cc-983b-ec5bd1f2dd00" providerId="ADAL" clId="{AD82001A-3D6F-4C10-A27F-DFEC26E8EF3B}" dt="2024-08-31T16:25:02.989" v="1262" actId="20577"/>
          <ac:spMkLst>
            <pc:docMk/>
            <pc:sldMk cId="1758976340" sldId="287"/>
            <ac:spMk id="4" creationId="{CE6DDAFA-E1B1-A3B0-387B-F9BB3446C2A1}"/>
          </ac:spMkLst>
        </pc:spChg>
      </pc:sldChg>
      <pc:sldChg chg="modSp add del mod">
        <pc:chgData name="Yili Lin" userId="4f5ea914-e9ae-44cc-983b-ec5bd1f2dd00" providerId="ADAL" clId="{AD82001A-3D6F-4C10-A27F-DFEC26E8EF3B}" dt="2024-08-31T16:43:25.883" v="1280" actId="47"/>
        <pc:sldMkLst>
          <pc:docMk/>
          <pc:sldMk cId="3234709632" sldId="288"/>
        </pc:sldMkLst>
        <pc:spChg chg="mod">
          <ac:chgData name="Yili Lin" userId="4f5ea914-e9ae-44cc-983b-ec5bd1f2dd00" providerId="ADAL" clId="{AD82001A-3D6F-4C10-A27F-DFEC26E8EF3B}" dt="2024-08-31T16:20:50.367" v="1227" actId="255"/>
          <ac:spMkLst>
            <pc:docMk/>
            <pc:sldMk cId="3234709632" sldId="288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6:22:31.040" v="1258" actId="255"/>
          <ac:spMkLst>
            <pc:docMk/>
            <pc:sldMk cId="3234709632" sldId="288"/>
            <ac:spMk id="4" creationId="{CE6DDAFA-E1B1-A3B0-387B-F9BB3446C2A1}"/>
          </ac:spMkLst>
        </pc:spChg>
      </pc:sldChg>
      <pc:sldChg chg="addSp modSp add del mod">
        <pc:chgData name="Yili Lin" userId="4f5ea914-e9ae-44cc-983b-ec5bd1f2dd00" providerId="ADAL" clId="{AD82001A-3D6F-4C10-A27F-DFEC26E8EF3B}" dt="2024-08-30T18:37:37.514" v="780" actId="47"/>
        <pc:sldMkLst>
          <pc:docMk/>
          <pc:sldMk cId="1311537957" sldId="289"/>
        </pc:sldMkLst>
        <pc:spChg chg="add mod">
          <ac:chgData name="Yili Lin" userId="4f5ea914-e9ae-44cc-983b-ec5bd1f2dd00" providerId="ADAL" clId="{AD82001A-3D6F-4C10-A27F-DFEC26E8EF3B}" dt="2024-08-30T18:28:37.157" v="762" actId="1076"/>
          <ac:spMkLst>
            <pc:docMk/>
            <pc:sldMk cId="1311537957" sldId="289"/>
            <ac:spMk id="3" creationId="{319FBFF6-DC63-E9F1-C8A3-9A10948ABD71}"/>
          </ac:spMkLst>
        </pc:spChg>
        <pc:spChg chg="mod">
          <ac:chgData name="Yili Lin" userId="4f5ea914-e9ae-44cc-983b-ec5bd1f2dd00" providerId="ADAL" clId="{AD82001A-3D6F-4C10-A27F-DFEC26E8EF3B}" dt="2024-08-30T18:27:50.221" v="756" actId="1076"/>
          <ac:spMkLst>
            <pc:docMk/>
            <pc:sldMk cId="1311537957" sldId="289"/>
            <ac:spMk id="6" creationId="{CFDC7979-5B09-D9A9-536B-E264E589D9DE}"/>
          </ac:spMkLst>
        </pc:spChg>
      </pc:sldChg>
      <pc:sldChg chg="addSp delSp modSp add mod">
        <pc:chgData name="Yili Lin" userId="4f5ea914-e9ae-44cc-983b-ec5bd1f2dd00" providerId="ADAL" clId="{AD82001A-3D6F-4C10-A27F-DFEC26E8EF3B}" dt="2024-08-31T18:03:27.018" v="1392" actId="5793"/>
        <pc:sldMkLst>
          <pc:docMk/>
          <pc:sldMk cId="2811422619" sldId="289"/>
        </pc:sldMkLst>
        <pc:spChg chg="mod">
          <ac:chgData name="Yili Lin" userId="4f5ea914-e9ae-44cc-983b-ec5bd1f2dd00" providerId="ADAL" clId="{AD82001A-3D6F-4C10-A27F-DFEC26E8EF3B}" dt="2024-08-31T17:06:22.638" v="1304" actId="255"/>
          <ac:spMkLst>
            <pc:docMk/>
            <pc:sldMk cId="2811422619" sldId="289"/>
            <ac:spMk id="2" creationId="{67ADE210-04F2-C333-E82F-063748B5B191}"/>
          </ac:spMkLst>
        </pc:spChg>
        <pc:spChg chg="add del mod">
          <ac:chgData name="Yili Lin" userId="4f5ea914-e9ae-44cc-983b-ec5bd1f2dd00" providerId="ADAL" clId="{AD82001A-3D6F-4C10-A27F-DFEC26E8EF3B}" dt="2024-08-31T17:06:44.379" v="1307" actId="478"/>
          <ac:spMkLst>
            <pc:docMk/>
            <pc:sldMk cId="2811422619" sldId="289"/>
            <ac:spMk id="3" creationId="{11FEFECD-8A7E-60A2-F53A-15272C382654}"/>
          </ac:spMkLst>
        </pc:spChg>
        <pc:spChg chg="add del mod">
          <ac:chgData name="Yili Lin" userId="4f5ea914-e9ae-44cc-983b-ec5bd1f2dd00" providerId="ADAL" clId="{AD82001A-3D6F-4C10-A27F-DFEC26E8EF3B}" dt="2024-08-31T18:03:21.198" v="1377" actId="478"/>
          <ac:spMkLst>
            <pc:docMk/>
            <pc:sldMk cId="2811422619" sldId="289"/>
            <ac:spMk id="3" creationId="{1C0E946C-6C37-15C3-3154-F3E54DEAA14D}"/>
          </ac:spMkLst>
        </pc:spChg>
        <pc:spChg chg="add mod">
          <ac:chgData name="Yili Lin" userId="4f5ea914-e9ae-44cc-983b-ec5bd1f2dd00" providerId="ADAL" clId="{AD82001A-3D6F-4C10-A27F-DFEC26E8EF3B}" dt="2024-08-31T18:03:27.018" v="1392" actId="5793"/>
          <ac:spMkLst>
            <pc:docMk/>
            <pc:sldMk cId="2811422619" sldId="289"/>
            <ac:spMk id="5" creationId="{513557ED-07EC-077A-F284-49EA5845D8E9}"/>
          </ac:spMkLst>
        </pc:spChg>
        <pc:spChg chg="add del mod">
          <ac:chgData name="Yili Lin" userId="4f5ea914-e9ae-44cc-983b-ec5bd1f2dd00" providerId="ADAL" clId="{AD82001A-3D6F-4C10-A27F-DFEC26E8EF3B}" dt="2024-08-31T17:10:30.434" v="1344" actId="478"/>
          <ac:spMkLst>
            <pc:docMk/>
            <pc:sldMk cId="2811422619" sldId="289"/>
            <ac:spMk id="5" creationId="{52749A2A-5504-40D0-DE3D-392B7A9D5CA6}"/>
          </ac:spMkLst>
        </pc:spChg>
        <pc:spChg chg="del mod">
          <ac:chgData name="Yili Lin" userId="4f5ea914-e9ae-44cc-983b-ec5bd1f2dd00" providerId="ADAL" clId="{AD82001A-3D6F-4C10-A27F-DFEC26E8EF3B}" dt="2024-08-31T17:06:49.162" v="1309" actId="478"/>
          <ac:spMkLst>
            <pc:docMk/>
            <pc:sldMk cId="2811422619" sldId="289"/>
            <ac:spMk id="10" creationId="{DED012A8-AF18-1C83-483A-1B9E12E6455C}"/>
          </ac:spMkLst>
        </pc:spChg>
      </pc:sldChg>
      <pc:sldChg chg="modSp add del mod">
        <pc:chgData name="Yili Lin" userId="4f5ea914-e9ae-44cc-983b-ec5bd1f2dd00" providerId="ADAL" clId="{AD82001A-3D6F-4C10-A27F-DFEC26E8EF3B}" dt="2024-08-30T18:37:39.728" v="781" actId="47"/>
        <pc:sldMkLst>
          <pc:docMk/>
          <pc:sldMk cId="2754265581" sldId="290"/>
        </pc:sldMkLst>
        <pc:spChg chg="mod">
          <ac:chgData name="Yili Lin" userId="4f5ea914-e9ae-44cc-983b-ec5bd1f2dd00" providerId="ADAL" clId="{AD82001A-3D6F-4C10-A27F-DFEC26E8EF3B}" dt="2024-08-30T18:30:25.978" v="763" actId="1076"/>
          <ac:spMkLst>
            <pc:docMk/>
            <pc:sldMk cId="2754265581" sldId="290"/>
            <ac:spMk id="6" creationId="{CFDC7979-5B09-D9A9-536B-E264E589D9DE}"/>
          </ac:spMkLst>
        </pc:spChg>
      </pc:sldChg>
      <pc:sldChg chg="addSp delSp modSp add del mod">
        <pc:chgData name="Yili Lin" userId="4f5ea914-e9ae-44cc-983b-ec5bd1f2dd00" providerId="ADAL" clId="{AD82001A-3D6F-4C10-A27F-DFEC26E8EF3B}" dt="2024-09-01T17:12:41.252" v="1456"/>
        <pc:sldMkLst>
          <pc:docMk/>
          <pc:sldMk cId="3586088203" sldId="290"/>
        </pc:sldMkLst>
        <pc:spChg chg="mod">
          <ac:chgData name="Yili Lin" userId="4f5ea914-e9ae-44cc-983b-ec5bd1f2dd00" providerId="ADAL" clId="{AD82001A-3D6F-4C10-A27F-DFEC26E8EF3B}" dt="2024-08-31T17:07:58.809" v="1332" actId="255"/>
          <ac:spMkLst>
            <pc:docMk/>
            <pc:sldMk cId="3586088203" sldId="290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9-01T16:08:03.543" v="1444" actId="20577"/>
          <ac:spMkLst>
            <pc:docMk/>
            <pc:sldMk cId="3586088203" sldId="290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31T15:11:22.188" v="1107" actId="478"/>
          <ac:spMkLst>
            <pc:docMk/>
            <pc:sldMk cId="3586088203" sldId="290"/>
            <ac:spMk id="6" creationId="{DBD96114-DC36-F170-A278-91E2FF0D57F3}"/>
          </ac:spMkLst>
        </pc:spChg>
        <pc:spChg chg="add del mod">
          <ac:chgData name="Yili Lin" userId="4f5ea914-e9ae-44cc-983b-ec5bd1f2dd00" providerId="ADAL" clId="{AD82001A-3D6F-4C10-A27F-DFEC26E8EF3B}" dt="2024-08-31T15:09:07.551" v="1088" actId="478"/>
          <ac:spMkLst>
            <pc:docMk/>
            <pc:sldMk cId="3586088203" sldId="290"/>
            <ac:spMk id="10" creationId="{13B6BA83-D05B-7AF5-A151-960023BECF27}"/>
          </ac:spMkLst>
        </pc:spChg>
        <pc:spChg chg="del mod">
          <ac:chgData name="Yili Lin" userId="4f5ea914-e9ae-44cc-983b-ec5bd1f2dd00" providerId="ADAL" clId="{AD82001A-3D6F-4C10-A27F-DFEC26E8EF3B}" dt="2024-08-31T15:08:34.606" v="1081" actId="478"/>
          <ac:spMkLst>
            <pc:docMk/>
            <pc:sldMk cId="3586088203" sldId="290"/>
            <ac:spMk id="12" creationId="{EF343042-015F-86E4-5548-6D408F2C339A}"/>
          </ac:spMkLst>
        </pc:spChg>
        <pc:spChg chg="del mod">
          <ac:chgData name="Yili Lin" userId="4f5ea914-e9ae-44cc-983b-ec5bd1f2dd00" providerId="ADAL" clId="{AD82001A-3D6F-4C10-A27F-DFEC26E8EF3B}" dt="2024-08-31T15:08:41.069" v="1084" actId="478"/>
          <ac:spMkLst>
            <pc:docMk/>
            <pc:sldMk cId="3586088203" sldId="290"/>
            <ac:spMk id="13" creationId="{115FFCD0-B80F-BE4A-A937-9872C58C5372}"/>
          </ac:spMkLst>
        </pc:spChg>
        <pc:spChg chg="del mod">
          <ac:chgData name="Yili Lin" userId="4f5ea914-e9ae-44cc-983b-ec5bd1f2dd00" providerId="ADAL" clId="{AD82001A-3D6F-4C10-A27F-DFEC26E8EF3B}" dt="2024-08-31T15:08:38.961" v="1083" actId="478"/>
          <ac:spMkLst>
            <pc:docMk/>
            <pc:sldMk cId="3586088203" sldId="290"/>
            <ac:spMk id="14" creationId="{8D46671D-4681-23F1-8CC8-1A25B7466B84}"/>
          </ac:spMkLst>
        </pc:spChg>
        <pc:spChg chg="add del mod">
          <ac:chgData name="Yili Lin" userId="4f5ea914-e9ae-44cc-983b-ec5bd1f2dd00" providerId="ADAL" clId="{AD82001A-3D6F-4C10-A27F-DFEC26E8EF3B}" dt="2024-09-01T17:12:41.252" v="1456"/>
          <ac:spMkLst>
            <pc:docMk/>
            <pc:sldMk cId="3586088203" sldId="290"/>
            <ac:spMk id="15" creationId="{8F077E0D-EED9-5D4E-DFCF-939296173F5E}"/>
          </ac:spMkLst>
        </pc:spChg>
        <pc:picChg chg="add del mod ord">
          <ac:chgData name="Yili Lin" userId="4f5ea914-e9ae-44cc-983b-ec5bd1f2dd00" providerId="ADAL" clId="{AD82001A-3D6F-4C10-A27F-DFEC26E8EF3B}" dt="2024-08-31T15:08:36.898" v="1082" actId="478"/>
          <ac:picMkLst>
            <pc:docMk/>
            <pc:sldMk cId="3586088203" sldId="290"/>
            <ac:picMk id="3" creationId="{A5001FAF-3888-6880-8DE5-4667C9FCEF46}"/>
          </ac:picMkLst>
        </pc:picChg>
        <pc:picChg chg="add mod">
          <ac:chgData name="Yili Lin" userId="4f5ea914-e9ae-44cc-983b-ec5bd1f2dd00" providerId="ADAL" clId="{AD82001A-3D6F-4C10-A27F-DFEC26E8EF3B}" dt="2024-08-31T14:55:47.262" v="1002"/>
          <ac:picMkLst>
            <pc:docMk/>
            <pc:sldMk cId="3586088203" sldId="290"/>
            <ac:picMk id="5" creationId="{07E217DA-80C1-3027-E390-7336F26CE86F}"/>
          </ac:picMkLst>
        </pc:picChg>
        <pc:picChg chg="del">
          <ac:chgData name="Yili Lin" userId="4f5ea914-e9ae-44cc-983b-ec5bd1f2dd00" providerId="ADAL" clId="{AD82001A-3D6F-4C10-A27F-DFEC26E8EF3B}" dt="2024-08-31T14:53:44.911" v="988" actId="478"/>
          <ac:picMkLst>
            <pc:docMk/>
            <pc:sldMk cId="3586088203" sldId="290"/>
            <ac:picMk id="11" creationId="{8EDAA134-D686-1218-F19E-D9E2B670E9F3}"/>
          </ac:picMkLst>
        </pc:picChg>
      </pc:sldChg>
      <pc:sldChg chg="addSp delSp modSp add mod">
        <pc:chgData name="Yili Lin" userId="4f5ea914-e9ae-44cc-983b-ec5bd1f2dd00" providerId="ADAL" clId="{AD82001A-3D6F-4C10-A27F-DFEC26E8EF3B}" dt="2024-08-31T18:04:52.500" v="1404" actId="1076"/>
        <pc:sldMkLst>
          <pc:docMk/>
          <pc:sldMk cId="1777846644" sldId="291"/>
        </pc:sldMkLst>
        <pc:spChg chg="mod">
          <ac:chgData name="Yili Lin" userId="4f5ea914-e9ae-44cc-983b-ec5bd1f2dd00" providerId="ADAL" clId="{AD82001A-3D6F-4C10-A27F-DFEC26E8EF3B}" dt="2024-08-31T17:07:51.945" v="1331" actId="255"/>
          <ac:spMkLst>
            <pc:docMk/>
            <pc:sldMk cId="1777846644" sldId="291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1:11.392" v="1144" actId="20577"/>
          <ac:spMkLst>
            <pc:docMk/>
            <pc:sldMk cId="1777846644" sldId="291"/>
            <ac:spMk id="4" creationId="{CE6DDAFA-E1B1-A3B0-387B-F9BB3446C2A1}"/>
          </ac:spMkLst>
        </pc:spChg>
        <pc:spChg chg="add mod">
          <ac:chgData name="Yili Lin" userId="4f5ea914-e9ae-44cc-983b-ec5bd1f2dd00" providerId="ADAL" clId="{AD82001A-3D6F-4C10-A27F-DFEC26E8EF3B}" dt="2024-08-31T18:04:52.500" v="1404" actId="1076"/>
          <ac:spMkLst>
            <pc:docMk/>
            <pc:sldMk cId="1777846644" sldId="291"/>
            <ac:spMk id="5" creationId="{94526EA6-BD83-69BD-B7A8-168F59CB3A0B}"/>
          </ac:spMkLst>
        </pc:spChg>
        <pc:spChg chg="del">
          <ac:chgData name="Yili Lin" userId="4f5ea914-e9ae-44cc-983b-ec5bd1f2dd00" providerId="ADAL" clId="{AD82001A-3D6F-4C10-A27F-DFEC26E8EF3B}" dt="2024-08-31T14:56:10.404" v="1007" actId="478"/>
          <ac:spMkLst>
            <pc:docMk/>
            <pc:sldMk cId="1777846644" sldId="291"/>
            <ac:spMk id="12" creationId="{EF343042-015F-86E4-5548-6D408F2C339A}"/>
          </ac:spMkLst>
        </pc:spChg>
        <pc:spChg chg="del">
          <ac:chgData name="Yili Lin" userId="4f5ea914-e9ae-44cc-983b-ec5bd1f2dd00" providerId="ADAL" clId="{AD82001A-3D6F-4C10-A27F-DFEC26E8EF3B}" dt="2024-08-31T14:56:06.155" v="1006" actId="478"/>
          <ac:spMkLst>
            <pc:docMk/>
            <pc:sldMk cId="1777846644" sldId="291"/>
            <ac:spMk id="13" creationId="{115FFCD0-B80F-BE4A-A937-9872C58C5372}"/>
          </ac:spMkLst>
        </pc:spChg>
        <pc:spChg chg="del">
          <ac:chgData name="Yili Lin" userId="4f5ea914-e9ae-44cc-983b-ec5bd1f2dd00" providerId="ADAL" clId="{AD82001A-3D6F-4C10-A27F-DFEC26E8EF3B}" dt="2024-08-31T14:56:04.092" v="1005" actId="478"/>
          <ac:spMkLst>
            <pc:docMk/>
            <pc:sldMk cId="1777846644" sldId="291"/>
            <ac:spMk id="14" creationId="{8D46671D-4681-23F1-8CC8-1A25B7466B84}"/>
          </ac:spMkLst>
        </pc:spChg>
        <pc:picChg chg="del">
          <ac:chgData name="Yili Lin" userId="4f5ea914-e9ae-44cc-983b-ec5bd1f2dd00" providerId="ADAL" clId="{AD82001A-3D6F-4C10-A27F-DFEC26E8EF3B}" dt="2024-08-31T14:55:59.662" v="1004" actId="478"/>
          <ac:picMkLst>
            <pc:docMk/>
            <pc:sldMk cId="1777846644" sldId="291"/>
            <ac:picMk id="3" creationId="{A5001FAF-3888-6880-8DE5-4667C9FCEF46}"/>
          </ac:picMkLst>
        </pc:picChg>
      </pc:sldChg>
      <pc:sldChg chg="modSp add mod">
        <pc:chgData name="Yili Lin" userId="4f5ea914-e9ae-44cc-983b-ec5bd1f2dd00" providerId="ADAL" clId="{AD82001A-3D6F-4C10-A27F-DFEC26E8EF3B}" dt="2024-08-31T17:12:04.871" v="1367" actId="20577"/>
        <pc:sldMkLst>
          <pc:docMk/>
          <pc:sldMk cId="2061910362" sldId="292"/>
        </pc:sldMkLst>
        <pc:spChg chg="mod">
          <ac:chgData name="Yili Lin" userId="4f5ea914-e9ae-44cc-983b-ec5bd1f2dd00" providerId="ADAL" clId="{AD82001A-3D6F-4C10-A27F-DFEC26E8EF3B}" dt="2024-08-31T17:12:04.871" v="1367" actId="20577"/>
          <ac:spMkLst>
            <pc:docMk/>
            <pc:sldMk cId="2061910362" sldId="292"/>
            <ac:spMk id="2" creationId="{67ADE210-04F2-C333-E82F-063748B5B191}"/>
          </ac:spMkLst>
        </pc:spChg>
      </pc:sldChg>
      <pc:sldChg chg="modSp add mod">
        <pc:chgData name="Yili Lin" userId="4f5ea914-e9ae-44cc-983b-ec5bd1f2dd00" providerId="ADAL" clId="{AD82001A-3D6F-4C10-A27F-DFEC26E8EF3B}" dt="2024-08-31T17:11:59.381" v="1366" actId="20577"/>
        <pc:sldMkLst>
          <pc:docMk/>
          <pc:sldMk cId="2086950140" sldId="293"/>
        </pc:sldMkLst>
        <pc:spChg chg="mod">
          <ac:chgData name="Yili Lin" userId="4f5ea914-e9ae-44cc-983b-ec5bd1f2dd00" providerId="ADAL" clId="{AD82001A-3D6F-4C10-A27F-DFEC26E8EF3B}" dt="2024-08-31T17:11:59.381" v="1366" actId="20577"/>
          <ac:spMkLst>
            <pc:docMk/>
            <pc:sldMk cId="2086950140" sldId="293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6:29:28.620" v="1273" actId="20577"/>
          <ac:spMkLst>
            <pc:docMk/>
            <pc:sldMk cId="2086950140" sldId="293"/>
            <ac:spMk id="4" creationId="{CE6DDAFA-E1B1-A3B0-387B-F9BB3446C2A1}"/>
          </ac:spMkLst>
        </pc:spChg>
      </pc:sldChg>
      <pc:sldChg chg="addSp delSp modSp add mod">
        <pc:chgData name="Yili Lin" userId="4f5ea914-e9ae-44cc-983b-ec5bd1f2dd00" providerId="ADAL" clId="{AD82001A-3D6F-4C10-A27F-DFEC26E8EF3B}" dt="2024-09-01T15:48:10.077" v="1440"/>
        <pc:sldMkLst>
          <pc:docMk/>
          <pc:sldMk cId="3024357406" sldId="294"/>
        </pc:sldMkLst>
        <pc:spChg chg="mod">
          <ac:chgData name="Yili Lin" userId="4f5ea914-e9ae-44cc-983b-ec5bd1f2dd00" providerId="ADAL" clId="{AD82001A-3D6F-4C10-A27F-DFEC26E8EF3B}" dt="2024-08-31T17:11:53.986" v="1365" actId="20577"/>
          <ac:spMkLst>
            <pc:docMk/>
            <pc:sldMk cId="3024357406" sldId="294"/>
            <ac:spMk id="2" creationId="{67ADE210-04F2-C333-E82F-063748B5B191}"/>
          </ac:spMkLst>
        </pc:spChg>
        <pc:spChg chg="add del mod">
          <ac:chgData name="Yili Lin" userId="4f5ea914-e9ae-44cc-983b-ec5bd1f2dd00" providerId="ADAL" clId="{AD82001A-3D6F-4C10-A27F-DFEC26E8EF3B}" dt="2024-08-31T18:05:49.748" v="1413" actId="478"/>
          <ac:spMkLst>
            <pc:docMk/>
            <pc:sldMk cId="3024357406" sldId="294"/>
            <ac:spMk id="3" creationId="{3DB12D64-4DA6-2DEC-B44A-2B6179EEE7E2}"/>
          </ac:spMkLst>
        </pc:spChg>
        <pc:spChg chg="mod">
          <ac:chgData name="Yili Lin" userId="4f5ea914-e9ae-44cc-983b-ec5bd1f2dd00" providerId="ADAL" clId="{AD82001A-3D6F-4C10-A27F-DFEC26E8EF3B}" dt="2024-08-31T16:28:58.453" v="1269" actId="20577"/>
          <ac:spMkLst>
            <pc:docMk/>
            <pc:sldMk cId="3024357406" sldId="294"/>
            <ac:spMk id="4" creationId="{CE6DDAFA-E1B1-A3B0-387B-F9BB3446C2A1}"/>
          </ac:spMkLst>
        </pc:spChg>
        <pc:spChg chg="add mod">
          <ac:chgData name="Yili Lin" userId="4f5ea914-e9ae-44cc-983b-ec5bd1f2dd00" providerId="ADAL" clId="{AD82001A-3D6F-4C10-A27F-DFEC26E8EF3B}" dt="2024-09-01T15:48:10.077" v="1440"/>
          <ac:spMkLst>
            <pc:docMk/>
            <pc:sldMk cId="3024357406" sldId="294"/>
            <ac:spMk id="5" creationId="{024372D6-FA09-F80E-2DB7-D9F4F2C9B2D2}"/>
          </ac:spMkLst>
        </pc:spChg>
      </pc:sldChg>
      <pc:sldChg chg="modSp add mod">
        <pc:chgData name="Yili Lin" userId="4f5ea914-e9ae-44cc-983b-ec5bd1f2dd00" providerId="ADAL" clId="{AD82001A-3D6F-4C10-A27F-DFEC26E8EF3B}" dt="2024-08-31T17:12:10.808" v="1368" actId="20577"/>
        <pc:sldMkLst>
          <pc:docMk/>
          <pc:sldMk cId="2862721939" sldId="295"/>
        </pc:sldMkLst>
        <pc:spChg chg="mod">
          <ac:chgData name="Yili Lin" userId="4f5ea914-e9ae-44cc-983b-ec5bd1f2dd00" providerId="ADAL" clId="{AD82001A-3D6F-4C10-A27F-DFEC26E8EF3B}" dt="2024-08-31T17:12:10.808" v="1368" actId="20577"/>
          <ac:spMkLst>
            <pc:docMk/>
            <pc:sldMk cId="2862721939" sldId="295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6:29:53.218" v="1278" actId="20577"/>
          <ac:spMkLst>
            <pc:docMk/>
            <pc:sldMk cId="2862721939" sldId="295"/>
            <ac:spMk id="4" creationId="{CE6DDAFA-E1B1-A3B0-387B-F9BB3446C2A1}"/>
          </ac:spMkLst>
        </pc:spChg>
      </pc:sldChg>
      <pc:sldChg chg="modSp add mod">
        <pc:chgData name="Yili Lin" userId="4f5ea914-e9ae-44cc-983b-ec5bd1f2dd00" providerId="ADAL" clId="{AD82001A-3D6F-4C10-A27F-DFEC26E8EF3B}" dt="2024-08-31T17:12:15.403" v="1369" actId="20577"/>
        <pc:sldMkLst>
          <pc:docMk/>
          <pc:sldMk cId="730762541" sldId="296"/>
        </pc:sldMkLst>
        <pc:spChg chg="mod">
          <ac:chgData name="Yili Lin" userId="4f5ea914-e9ae-44cc-983b-ec5bd1f2dd00" providerId="ADAL" clId="{AD82001A-3D6F-4C10-A27F-DFEC26E8EF3B}" dt="2024-08-31T17:12:15.403" v="1369" actId="20577"/>
          <ac:spMkLst>
            <pc:docMk/>
            <pc:sldMk cId="730762541" sldId="296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6:29:57.834" v="1279" actId="20577"/>
          <ac:spMkLst>
            <pc:docMk/>
            <pc:sldMk cId="730762541" sldId="296"/>
            <ac:spMk id="4" creationId="{CE6DDAFA-E1B1-A3B0-387B-F9BB3446C2A1}"/>
          </ac:spMkLst>
        </pc:spChg>
      </pc:sldChg>
      <pc:sldChg chg="modSp add mod">
        <pc:chgData name="Yili Lin" userId="4f5ea914-e9ae-44cc-983b-ec5bd1f2dd00" providerId="ADAL" clId="{AD82001A-3D6F-4C10-A27F-DFEC26E8EF3B}" dt="2024-08-31T17:12:20.430" v="1370" actId="20577"/>
        <pc:sldMkLst>
          <pc:docMk/>
          <pc:sldMk cId="3348218841" sldId="297"/>
        </pc:sldMkLst>
        <pc:spChg chg="mod">
          <ac:chgData name="Yili Lin" userId="4f5ea914-e9ae-44cc-983b-ec5bd1f2dd00" providerId="ADAL" clId="{AD82001A-3D6F-4C10-A27F-DFEC26E8EF3B}" dt="2024-08-31T17:12:20.430" v="1370" actId="20577"/>
          <ac:spMkLst>
            <pc:docMk/>
            <pc:sldMk cId="3348218841" sldId="297"/>
            <ac:spMk id="2" creationId="{67ADE210-04F2-C333-E82F-063748B5B191}"/>
          </ac:spMkLst>
        </pc:spChg>
      </pc:sldChg>
    </pc:docChg>
  </pc:docChgLst>
  <pc:docChgLst>
    <pc:chgData name="Yili Lin" userId="4f5ea914-e9ae-44cc-983b-ec5bd1f2dd00" providerId="ADAL" clId="{377804E4-E0B2-4E37-B00C-7F7BE1E0D0EE}"/>
    <pc:docChg chg="undo redo custSel addSld delSld modSld sldOrd">
      <pc:chgData name="Yili Lin" userId="4f5ea914-e9ae-44cc-983b-ec5bd1f2dd00" providerId="ADAL" clId="{377804E4-E0B2-4E37-B00C-7F7BE1E0D0EE}" dt="2024-09-07T22:11:26.491" v="996" actId="14100"/>
      <pc:docMkLst>
        <pc:docMk/>
      </pc:docMkLst>
      <pc:sldChg chg="modSp del mod">
        <pc:chgData name="Yili Lin" userId="4f5ea914-e9ae-44cc-983b-ec5bd1f2dd00" providerId="ADAL" clId="{377804E4-E0B2-4E37-B00C-7F7BE1E0D0EE}" dt="2024-09-03T21:03:30.748" v="64" actId="47"/>
        <pc:sldMkLst>
          <pc:docMk/>
          <pc:sldMk cId="3258622965" sldId="257"/>
        </pc:sldMkLst>
        <pc:spChg chg="mod">
          <ac:chgData name="Yili Lin" userId="4f5ea914-e9ae-44cc-983b-ec5bd1f2dd00" providerId="ADAL" clId="{377804E4-E0B2-4E37-B00C-7F7BE1E0D0EE}" dt="2024-09-03T20:34:41.910" v="3" actId="255"/>
          <ac:spMkLst>
            <pc:docMk/>
            <pc:sldMk cId="3258622965" sldId="257"/>
            <ac:spMk id="2" creationId="{67ADE210-04F2-C333-E82F-063748B5B191}"/>
          </ac:spMkLst>
        </pc:spChg>
      </pc:sldChg>
      <pc:sldChg chg="modSp mod">
        <pc:chgData name="Yili Lin" userId="4f5ea914-e9ae-44cc-983b-ec5bd1f2dd00" providerId="ADAL" clId="{377804E4-E0B2-4E37-B00C-7F7BE1E0D0EE}" dt="2024-09-07T19:36:06.218" v="683" actId="14100"/>
        <pc:sldMkLst>
          <pc:docMk/>
          <pc:sldMk cId="2968628858" sldId="260"/>
        </pc:sldMkLst>
        <pc:spChg chg="mod">
          <ac:chgData name="Yili Lin" userId="4f5ea914-e9ae-44cc-983b-ec5bd1f2dd00" providerId="ADAL" clId="{377804E4-E0B2-4E37-B00C-7F7BE1E0D0EE}" dt="2024-09-07T19:36:06.218" v="683" actId="14100"/>
          <ac:spMkLst>
            <pc:docMk/>
            <pc:sldMk cId="2968628858" sldId="260"/>
            <ac:spMk id="5" creationId="{F6DBE204-75C9-6F86-317E-5CFC06FC46FF}"/>
          </ac:spMkLst>
        </pc:spChg>
        <pc:spChg chg="mod">
          <ac:chgData name="Yili Lin" userId="4f5ea914-e9ae-44cc-983b-ec5bd1f2dd00" providerId="ADAL" clId="{377804E4-E0B2-4E37-B00C-7F7BE1E0D0EE}" dt="2024-09-03T21:04:44.404" v="92" actId="20577"/>
          <ac:spMkLst>
            <pc:docMk/>
            <pc:sldMk cId="2968628858" sldId="260"/>
            <ac:spMk id="7" creationId="{A9199008-FA7F-E626-60CB-AC2CECA62B96}"/>
          </ac:spMkLst>
        </pc:spChg>
      </pc:sldChg>
      <pc:sldChg chg="del">
        <pc:chgData name="Yili Lin" userId="4f5ea914-e9ae-44cc-983b-ec5bd1f2dd00" providerId="ADAL" clId="{377804E4-E0B2-4E37-B00C-7F7BE1E0D0EE}" dt="2024-09-03T21:03:31.370" v="65" actId="47"/>
        <pc:sldMkLst>
          <pc:docMk/>
          <pc:sldMk cId="2459471052" sldId="263"/>
        </pc:sldMkLst>
      </pc:sldChg>
      <pc:sldChg chg="delSp modSp mod">
        <pc:chgData name="Yili Lin" userId="4f5ea914-e9ae-44cc-983b-ec5bd1f2dd00" providerId="ADAL" clId="{377804E4-E0B2-4E37-B00C-7F7BE1E0D0EE}" dt="2024-09-03T21:03:51.188" v="70" actId="478"/>
        <pc:sldMkLst>
          <pc:docMk/>
          <pc:sldMk cId="3016864912" sldId="273"/>
        </pc:sldMkLst>
        <pc:spChg chg="mod">
          <ac:chgData name="Yili Lin" userId="4f5ea914-e9ae-44cc-983b-ec5bd1f2dd00" providerId="ADAL" clId="{377804E4-E0B2-4E37-B00C-7F7BE1E0D0EE}" dt="2024-09-03T20:36:30.752" v="4"/>
          <ac:spMkLst>
            <pc:docMk/>
            <pc:sldMk cId="3016864912" sldId="273"/>
            <ac:spMk id="2" creationId="{67ADE210-04F2-C333-E82F-063748B5B191}"/>
          </ac:spMkLst>
        </pc:spChg>
        <pc:spChg chg="mod">
          <ac:chgData name="Yili Lin" userId="4f5ea914-e9ae-44cc-983b-ec5bd1f2dd00" providerId="ADAL" clId="{377804E4-E0B2-4E37-B00C-7F7BE1E0D0EE}" dt="2024-09-03T21:03:45.630" v="68" actId="5793"/>
          <ac:spMkLst>
            <pc:docMk/>
            <pc:sldMk cId="3016864912" sldId="273"/>
            <ac:spMk id="4" creationId="{CE6DDAFA-E1B1-A3B0-387B-F9BB3446C2A1}"/>
          </ac:spMkLst>
        </pc:spChg>
        <pc:spChg chg="del mod">
          <ac:chgData name="Yili Lin" userId="4f5ea914-e9ae-44cc-983b-ec5bd1f2dd00" providerId="ADAL" clId="{377804E4-E0B2-4E37-B00C-7F7BE1E0D0EE}" dt="2024-09-03T21:03:51.188" v="70" actId="478"/>
          <ac:spMkLst>
            <pc:docMk/>
            <pc:sldMk cId="3016864912" sldId="273"/>
            <ac:spMk id="10" creationId="{DED012A8-AF18-1C83-483A-1B9E12E6455C}"/>
          </ac:spMkLst>
        </pc:spChg>
        <pc:picChg chg="mod">
          <ac:chgData name="Yili Lin" userId="4f5ea914-e9ae-44cc-983b-ec5bd1f2dd00" providerId="ADAL" clId="{377804E4-E0B2-4E37-B00C-7F7BE1E0D0EE}" dt="2024-09-03T21:03:05.269" v="59" actId="1076"/>
          <ac:picMkLst>
            <pc:docMk/>
            <pc:sldMk cId="3016864912" sldId="273"/>
            <ac:picMk id="7" creationId="{D0265D52-2C18-34EA-8D5F-11383E2AB466}"/>
          </ac:picMkLst>
        </pc:picChg>
      </pc:sldChg>
      <pc:sldChg chg="modSp del mod">
        <pc:chgData name="Yili Lin" userId="4f5ea914-e9ae-44cc-983b-ec5bd1f2dd00" providerId="ADAL" clId="{377804E4-E0B2-4E37-B00C-7F7BE1E0D0EE}" dt="2024-09-04T17:03:06.161" v="191" actId="47"/>
        <pc:sldMkLst>
          <pc:docMk/>
          <pc:sldMk cId="3212092856" sldId="275"/>
        </pc:sldMkLst>
        <pc:spChg chg="mod">
          <ac:chgData name="Yili Lin" userId="4f5ea914-e9ae-44cc-983b-ec5bd1f2dd00" providerId="ADAL" clId="{377804E4-E0B2-4E37-B00C-7F7BE1E0D0EE}" dt="2024-09-04T16:31:40.741" v="158" actId="14100"/>
          <ac:spMkLst>
            <pc:docMk/>
            <pc:sldMk cId="3212092856" sldId="275"/>
            <ac:spMk id="2" creationId="{67ADE210-04F2-C333-E82F-063748B5B191}"/>
          </ac:spMkLst>
        </pc:spChg>
      </pc:sldChg>
      <pc:sldChg chg="del">
        <pc:chgData name="Yili Lin" userId="4f5ea914-e9ae-44cc-983b-ec5bd1f2dd00" providerId="ADAL" clId="{377804E4-E0B2-4E37-B00C-7F7BE1E0D0EE}" dt="2024-09-04T17:03:08.271" v="192" actId="47"/>
        <pc:sldMkLst>
          <pc:docMk/>
          <pc:sldMk cId="1585919905" sldId="276"/>
        </pc:sldMkLst>
      </pc:sldChg>
      <pc:sldChg chg="modSp mod">
        <pc:chgData name="Yili Lin" userId="4f5ea914-e9ae-44cc-983b-ec5bd1f2dd00" providerId="ADAL" clId="{377804E4-E0B2-4E37-B00C-7F7BE1E0D0EE}" dt="2024-09-07T19:20:34.184" v="633" actId="20577"/>
        <pc:sldMkLst>
          <pc:docMk/>
          <pc:sldMk cId="3617918176" sldId="277"/>
        </pc:sldMkLst>
        <pc:spChg chg="mod">
          <ac:chgData name="Yili Lin" userId="4f5ea914-e9ae-44cc-983b-ec5bd1f2dd00" providerId="ADAL" clId="{377804E4-E0B2-4E37-B00C-7F7BE1E0D0EE}" dt="2024-09-07T19:18:50.593" v="593" actId="20577"/>
          <ac:spMkLst>
            <pc:docMk/>
            <pc:sldMk cId="3617918176" sldId="277"/>
            <ac:spMk id="2" creationId="{67ADE210-04F2-C333-E82F-063748B5B191}"/>
          </ac:spMkLst>
        </pc:spChg>
        <pc:spChg chg="mod">
          <ac:chgData name="Yili Lin" userId="4f5ea914-e9ae-44cc-983b-ec5bd1f2dd00" providerId="ADAL" clId="{377804E4-E0B2-4E37-B00C-7F7BE1E0D0EE}" dt="2024-09-07T19:20:34.184" v="633" actId="20577"/>
          <ac:spMkLst>
            <pc:docMk/>
            <pc:sldMk cId="3617918176" sldId="277"/>
            <ac:spMk id="4" creationId="{CE6DDAFA-E1B1-A3B0-387B-F9BB3446C2A1}"/>
          </ac:spMkLst>
        </pc:spChg>
      </pc:sldChg>
      <pc:sldChg chg="addSp delSp modSp del mod">
        <pc:chgData name="Yili Lin" userId="4f5ea914-e9ae-44cc-983b-ec5bd1f2dd00" providerId="ADAL" clId="{377804E4-E0B2-4E37-B00C-7F7BE1E0D0EE}" dt="2024-09-05T19:40:58.833" v="374" actId="47"/>
        <pc:sldMkLst>
          <pc:docMk/>
          <pc:sldMk cId="617468207" sldId="279"/>
        </pc:sldMkLst>
        <pc:spChg chg="mod">
          <ac:chgData name="Yili Lin" userId="4f5ea914-e9ae-44cc-983b-ec5bd1f2dd00" providerId="ADAL" clId="{377804E4-E0B2-4E37-B00C-7F7BE1E0D0EE}" dt="2024-09-05T19:23:52.752" v="274" actId="20577"/>
          <ac:spMkLst>
            <pc:docMk/>
            <pc:sldMk cId="617468207" sldId="279"/>
            <ac:spMk id="2" creationId="{67ADE210-04F2-C333-E82F-063748B5B191}"/>
          </ac:spMkLst>
        </pc:spChg>
        <pc:spChg chg="mod">
          <ac:chgData name="Yili Lin" userId="4f5ea914-e9ae-44cc-983b-ec5bd1f2dd00" providerId="ADAL" clId="{377804E4-E0B2-4E37-B00C-7F7BE1E0D0EE}" dt="2024-09-05T19:29:37.134" v="275"/>
          <ac:spMkLst>
            <pc:docMk/>
            <pc:sldMk cId="617468207" sldId="279"/>
            <ac:spMk id="4" creationId="{CE6DDAFA-E1B1-A3B0-387B-F9BB3446C2A1}"/>
          </ac:spMkLst>
        </pc:spChg>
        <pc:spChg chg="add del mod">
          <ac:chgData name="Yili Lin" userId="4f5ea914-e9ae-44cc-983b-ec5bd1f2dd00" providerId="ADAL" clId="{377804E4-E0B2-4E37-B00C-7F7BE1E0D0EE}" dt="2024-09-05T19:37:24.493" v="289" actId="478"/>
          <ac:spMkLst>
            <pc:docMk/>
            <pc:sldMk cId="617468207" sldId="279"/>
            <ac:spMk id="6" creationId="{AD2D3285-BB3F-4160-EB7E-FD233836E72C}"/>
          </ac:spMkLst>
        </pc:spChg>
        <pc:spChg chg="add del">
          <ac:chgData name="Yili Lin" userId="4f5ea914-e9ae-44cc-983b-ec5bd1f2dd00" providerId="ADAL" clId="{377804E4-E0B2-4E37-B00C-7F7BE1E0D0EE}" dt="2024-09-05T19:37:49.505" v="295" actId="478"/>
          <ac:spMkLst>
            <pc:docMk/>
            <pc:sldMk cId="617468207" sldId="279"/>
            <ac:spMk id="10" creationId="{A55433BC-0D9F-8580-D07D-379A8BEBC1FD}"/>
          </ac:spMkLst>
        </pc:spChg>
        <pc:spChg chg="add mod">
          <ac:chgData name="Yili Lin" userId="4f5ea914-e9ae-44cc-983b-ec5bd1f2dd00" providerId="ADAL" clId="{377804E4-E0B2-4E37-B00C-7F7BE1E0D0EE}" dt="2024-09-05T19:40:10.172" v="342" actId="14100"/>
          <ac:spMkLst>
            <pc:docMk/>
            <pc:sldMk cId="617468207" sldId="279"/>
            <ac:spMk id="12" creationId="{2CF29F2C-7BF9-23D2-3C43-A745E61F23E9}"/>
          </ac:spMkLst>
        </pc:spChg>
        <pc:spChg chg="mod">
          <ac:chgData name="Yili Lin" userId="4f5ea914-e9ae-44cc-983b-ec5bd1f2dd00" providerId="ADAL" clId="{377804E4-E0B2-4E37-B00C-7F7BE1E0D0EE}" dt="2024-09-05T19:37:38.680" v="292" actId="1076"/>
          <ac:spMkLst>
            <pc:docMk/>
            <pc:sldMk cId="617468207" sldId="279"/>
            <ac:spMk id="14" creationId="{F8C76F0C-80EF-1770-46F5-4D1B21434098}"/>
          </ac:spMkLst>
        </pc:spChg>
        <pc:spChg chg="del">
          <ac:chgData name="Yili Lin" userId="4f5ea914-e9ae-44cc-983b-ec5bd1f2dd00" providerId="ADAL" clId="{377804E4-E0B2-4E37-B00C-7F7BE1E0D0EE}" dt="2024-09-05T19:37:41.074" v="293" actId="478"/>
          <ac:spMkLst>
            <pc:docMk/>
            <pc:sldMk cId="617468207" sldId="279"/>
            <ac:spMk id="15" creationId="{7416C76F-C508-FDC8-8E05-758B533B7FEB}"/>
          </ac:spMkLst>
        </pc:spChg>
        <pc:picChg chg="add mod ord">
          <ac:chgData name="Yili Lin" userId="4f5ea914-e9ae-44cc-983b-ec5bd1f2dd00" providerId="ADAL" clId="{377804E4-E0B2-4E37-B00C-7F7BE1E0D0EE}" dt="2024-09-05T19:36:52.284" v="284" actId="1076"/>
          <ac:picMkLst>
            <pc:docMk/>
            <pc:sldMk cId="617468207" sldId="279"/>
            <ac:picMk id="5" creationId="{BB8098B6-EDD0-4661-42F3-5655D6B81B69}"/>
          </ac:picMkLst>
        </pc:picChg>
        <pc:picChg chg="del">
          <ac:chgData name="Yili Lin" userId="4f5ea914-e9ae-44cc-983b-ec5bd1f2dd00" providerId="ADAL" clId="{377804E4-E0B2-4E37-B00C-7F7BE1E0D0EE}" dt="2024-09-05T19:36:27.251" v="279" actId="478"/>
          <ac:picMkLst>
            <pc:docMk/>
            <pc:sldMk cId="617468207" sldId="279"/>
            <ac:picMk id="11" creationId="{F4386560-E239-F693-8A57-BBCD567B0A95}"/>
          </ac:picMkLst>
        </pc:picChg>
      </pc:sldChg>
      <pc:sldChg chg="addSp delSp modSp mod">
        <pc:chgData name="Yili Lin" userId="4f5ea914-e9ae-44cc-983b-ec5bd1f2dd00" providerId="ADAL" clId="{377804E4-E0B2-4E37-B00C-7F7BE1E0D0EE}" dt="2024-09-05T19:52:36.023" v="415" actId="1076"/>
        <pc:sldMkLst>
          <pc:docMk/>
          <pc:sldMk cId="4188258287" sldId="286"/>
        </pc:sldMkLst>
        <pc:spChg chg="mod">
          <ac:chgData name="Yili Lin" userId="4f5ea914-e9ae-44cc-983b-ec5bd1f2dd00" providerId="ADAL" clId="{377804E4-E0B2-4E37-B00C-7F7BE1E0D0EE}" dt="2024-09-05T19:30:15.580" v="278"/>
          <ac:spMkLst>
            <pc:docMk/>
            <pc:sldMk cId="4188258287" sldId="286"/>
            <ac:spMk id="4" creationId="{CE6DDAFA-E1B1-A3B0-387B-F9BB3446C2A1}"/>
          </ac:spMkLst>
        </pc:spChg>
        <pc:spChg chg="del">
          <ac:chgData name="Yili Lin" userId="4f5ea914-e9ae-44cc-983b-ec5bd1f2dd00" providerId="ADAL" clId="{377804E4-E0B2-4E37-B00C-7F7BE1E0D0EE}" dt="2024-09-05T19:52:24.231" v="410" actId="478"/>
          <ac:spMkLst>
            <pc:docMk/>
            <pc:sldMk cId="4188258287" sldId="286"/>
            <ac:spMk id="11" creationId="{8457166B-F73C-E0E1-E16D-73C242427E0A}"/>
          </ac:spMkLst>
        </pc:spChg>
        <pc:spChg chg="mod">
          <ac:chgData name="Yili Lin" userId="4f5ea914-e9ae-44cc-983b-ec5bd1f2dd00" providerId="ADAL" clId="{377804E4-E0B2-4E37-B00C-7F7BE1E0D0EE}" dt="2024-09-05T19:52:36.023" v="415" actId="1076"/>
          <ac:spMkLst>
            <pc:docMk/>
            <pc:sldMk cId="4188258287" sldId="286"/>
            <ac:spMk id="12" creationId="{1AECF459-1185-6F00-4F70-B78625B71628}"/>
          </ac:spMkLst>
        </pc:spChg>
        <pc:picChg chg="del">
          <ac:chgData name="Yili Lin" userId="4f5ea914-e9ae-44cc-983b-ec5bd1f2dd00" providerId="ADAL" clId="{377804E4-E0B2-4E37-B00C-7F7BE1E0D0EE}" dt="2024-09-05T19:52:10.870" v="405" actId="478"/>
          <ac:picMkLst>
            <pc:docMk/>
            <pc:sldMk cId="4188258287" sldId="286"/>
            <ac:picMk id="5" creationId="{9E76613F-F744-5C29-F6A0-97E4A1D245E4}"/>
          </ac:picMkLst>
        </pc:picChg>
        <pc:picChg chg="add mod ord">
          <ac:chgData name="Yili Lin" userId="4f5ea914-e9ae-44cc-983b-ec5bd1f2dd00" providerId="ADAL" clId="{377804E4-E0B2-4E37-B00C-7F7BE1E0D0EE}" dt="2024-09-05T19:52:22.235" v="409" actId="14100"/>
          <ac:picMkLst>
            <pc:docMk/>
            <pc:sldMk cId="4188258287" sldId="286"/>
            <ac:picMk id="6" creationId="{1809CBA2-0018-3C55-34E0-D72BC8FF90A2}"/>
          </ac:picMkLst>
        </pc:picChg>
      </pc:sldChg>
      <pc:sldChg chg="modSp mod">
        <pc:chgData name="Yili Lin" userId="4f5ea914-e9ae-44cc-983b-ec5bd1f2dd00" providerId="ADAL" clId="{377804E4-E0B2-4E37-B00C-7F7BE1E0D0EE}" dt="2024-09-05T20:02:54.868" v="425" actId="20577"/>
        <pc:sldMkLst>
          <pc:docMk/>
          <pc:sldMk cId="1758976340" sldId="287"/>
        </pc:sldMkLst>
        <pc:spChg chg="mod">
          <ac:chgData name="Yili Lin" userId="4f5ea914-e9ae-44cc-983b-ec5bd1f2dd00" providerId="ADAL" clId="{377804E4-E0B2-4E37-B00C-7F7BE1E0D0EE}" dt="2024-09-05T20:02:54.868" v="425" actId="20577"/>
          <ac:spMkLst>
            <pc:docMk/>
            <pc:sldMk cId="1758976340" sldId="287"/>
            <ac:spMk id="3" creationId="{6C4518F5-9410-5C62-C2E5-1D690A0B8865}"/>
          </ac:spMkLst>
        </pc:spChg>
      </pc:sldChg>
      <pc:sldChg chg="del">
        <pc:chgData name="Yili Lin" userId="4f5ea914-e9ae-44cc-983b-ec5bd1f2dd00" providerId="ADAL" clId="{377804E4-E0B2-4E37-B00C-7F7BE1E0D0EE}" dt="2024-09-03T21:03:32.291" v="66" actId="47"/>
        <pc:sldMkLst>
          <pc:docMk/>
          <pc:sldMk cId="2811422619" sldId="289"/>
        </pc:sldMkLst>
      </pc:sldChg>
      <pc:sldChg chg="modSp mod">
        <pc:chgData name="Yili Lin" userId="4f5ea914-e9ae-44cc-983b-ec5bd1f2dd00" providerId="ADAL" clId="{377804E4-E0B2-4E37-B00C-7F7BE1E0D0EE}" dt="2024-09-05T19:38:22.020" v="298" actId="208"/>
        <pc:sldMkLst>
          <pc:docMk/>
          <pc:sldMk cId="3586088203" sldId="290"/>
        </pc:sldMkLst>
        <pc:spChg chg="mod">
          <ac:chgData name="Yili Lin" userId="4f5ea914-e9ae-44cc-983b-ec5bd1f2dd00" providerId="ADAL" clId="{377804E4-E0B2-4E37-B00C-7F7BE1E0D0EE}" dt="2024-09-05T19:38:22.020" v="298" actId="208"/>
          <ac:spMkLst>
            <pc:docMk/>
            <pc:sldMk cId="3586088203" sldId="290"/>
            <ac:spMk id="15" creationId="{8F077E0D-EED9-5D4E-DFCF-939296173F5E}"/>
          </ac:spMkLst>
        </pc:spChg>
      </pc:sldChg>
      <pc:sldChg chg="modSp mod">
        <pc:chgData name="Yili Lin" userId="4f5ea914-e9ae-44cc-983b-ec5bd1f2dd00" providerId="ADAL" clId="{377804E4-E0B2-4E37-B00C-7F7BE1E0D0EE}" dt="2024-09-05T19:38:15.535" v="297" actId="208"/>
        <pc:sldMkLst>
          <pc:docMk/>
          <pc:sldMk cId="1777846644" sldId="291"/>
        </pc:sldMkLst>
        <pc:spChg chg="mod">
          <ac:chgData name="Yili Lin" userId="4f5ea914-e9ae-44cc-983b-ec5bd1f2dd00" providerId="ADAL" clId="{377804E4-E0B2-4E37-B00C-7F7BE1E0D0EE}" dt="2024-09-05T19:38:15.535" v="297" actId="208"/>
          <ac:spMkLst>
            <pc:docMk/>
            <pc:sldMk cId="1777846644" sldId="291"/>
            <ac:spMk id="5" creationId="{94526EA6-BD83-69BD-B7A8-168F59CB3A0B}"/>
          </ac:spMkLst>
        </pc:spChg>
      </pc:sldChg>
      <pc:sldChg chg="addSp delSp modSp mod">
        <pc:chgData name="Yili Lin" userId="4f5ea914-e9ae-44cc-983b-ec5bd1f2dd00" providerId="ADAL" clId="{377804E4-E0B2-4E37-B00C-7F7BE1E0D0EE}" dt="2024-09-07T19:28:57.195" v="663" actId="2164"/>
        <pc:sldMkLst>
          <pc:docMk/>
          <pc:sldMk cId="2061910362" sldId="292"/>
        </pc:sldMkLst>
        <pc:spChg chg="mod">
          <ac:chgData name="Yili Lin" userId="4f5ea914-e9ae-44cc-983b-ec5bd1f2dd00" providerId="ADAL" clId="{377804E4-E0B2-4E37-B00C-7F7BE1E0D0EE}" dt="2024-09-05T20:30:07.869" v="487" actId="1076"/>
          <ac:spMkLst>
            <pc:docMk/>
            <pc:sldMk cId="2061910362" sldId="292"/>
            <ac:spMk id="2" creationId="{67ADE210-04F2-C333-E82F-063748B5B191}"/>
          </ac:spMkLst>
        </pc:spChg>
        <pc:spChg chg="mod">
          <ac:chgData name="Yili Lin" userId="4f5ea914-e9ae-44cc-983b-ec5bd1f2dd00" providerId="ADAL" clId="{377804E4-E0B2-4E37-B00C-7F7BE1E0D0EE}" dt="2024-09-05T20:13:40.931" v="441" actId="20577"/>
          <ac:spMkLst>
            <pc:docMk/>
            <pc:sldMk cId="2061910362" sldId="292"/>
            <ac:spMk id="4" creationId="{CE6DDAFA-E1B1-A3B0-387B-F9BB3446C2A1}"/>
          </ac:spMkLst>
        </pc:spChg>
        <pc:graphicFrameChg chg="add del mod modGraphic">
          <ac:chgData name="Yili Lin" userId="4f5ea914-e9ae-44cc-983b-ec5bd1f2dd00" providerId="ADAL" clId="{377804E4-E0B2-4E37-B00C-7F7BE1E0D0EE}" dt="2024-09-06T15:51:54.734" v="531" actId="478"/>
          <ac:graphicFrameMkLst>
            <pc:docMk/>
            <pc:sldMk cId="2061910362" sldId="292"/>
            <ac:graphicFrameMk id="3" creationId="{89ACCDF9-9867-A7CE-3D4F-950C44E62257}"/>
          </ac:graphicFrameMkLst>
        </pc:graphicFrameChg>
        <pc:graphicFrameChg chg="add mod modGraphic">
          <ac:chgData name="Yili Lin" userId="4f5ea914-e9ae-44cc-983b-ec5bd1f2dd00" providerId="ADAL" clId="{377804E4-E0B2-4E37-B00C-7F7BE1E0D0EE}" dt="2024-09-07T19:28:57.195" v="663" actId="2164"/>
          <ac:graphicFrameMkLst>
            <pc:docMk/>
            <pc:sldMk cId="2061910362" sldId="292"/>
            <ac:graphicFrameMk id="3" creationId="{F1FB59DE-86F7-E9A0-181A-BEB23A8F9334}"/>
          </ac:graphicFrameMkLst>
        </pc:graphicFrameChg>
        <pc:graphicFrameChg chg="add del mod modGraphic">
          <ac:chgData name="Yili Lin" userId="4f5ea914-e9ae-44cc-983b-ec5bd1f2dd00" providerId="ADAL" clId="{377804E4-E0B2-4E37-B00C-7F7BE1E0D0EE}" dt="2024-09-07T19:28:51.230" v="661" actId="478"/>
          <ac:graphicFrameMkLst>
            <pc:docMk/>
            <pc:sldMk cId="2061910362" sldId="292"/>
            <ac:graphicFrameMk id="5" creationId="{11100FC7-2A96-A067-79AC-A24C8C6EA0E0}"/>
          </ac:graphicFrameMkLst>
        </pc:graphicFrameChg>
      </pc:sldChg>
      <pc:sldChg chg="del">
        <pc:chgData name="Yili Lin" userId="4f5ea914-e9ae-44cc-983b-ec5bd1f2dd00" providerId="ADAL" clId="{377804E4-E0B2-4E37-B00C-7F7BE1E0D0EE}" dt="2024-09-05T20:13:28.944" v="436" actId="47"/>
        <pc:sldMkLst>
          <pc:docMk/>
          <pc:sldMk cId="2086950140" sldId="293"/>
        </pc:sldMkLst>
      </pc:sldChg>
      <pc:sldChg chg="modSp mod">
        <pc:chgData name="Yili Lin" userId="4f5ea914-e9ae-44cc-983b-ec5bd1f2dd00" providerId="ADAL" clId="{377804E4-E0B2-4E37-B00C-7F7BE1E0D0EE}" dt="2024-09-05T20:11:26.524" v="435" actId="20577"/>
        <pc:sldMkLst>
          <pc:docMk/>
          <pc:sldMk cId="3024357406" sldId="294"/>
        </pc:sldMkLst>
        <pc:spChg chg="mod">
          <ac:chgData name="Yili Lin" userId="4f5ea914-e9ae-44cc-983b-ec5bd1f2dd00" providerId="ADAL" clId="{377804E4-E0B2-4E37-B00C-7F7BE1E0D0EE}" dt="2024-09-05T20:11:26.524" v="435" actId="20577"/>
          <ac:spMkLst>
            <pc:docMk/>
            <pc:sldMk cId="3024357406" sldId="294"/>
            <ac:spMk id="5" creationId="{024372D6-FA09-F80E-2DB7-D9F4F2C9B2D2}"/>
          </ac:spMkLst>
        </pc:spChg>
      </pc:sldChg>
      <pc:sldChg chg="delSp modSp add mod">
        <pc:chgData name="Yili Lin" userId="4f5ea914-e9ae-44cc-983b-ec5bd1f2dd00" providerId="ADAL" clId="{377804E4-E0B2-4E37-B00C-7F7BE1E0D0EE}" dt="2024-09-03T21:04:02.431" v="74" actId="478"/>
        <pc:sldMkLst>
          <pc:docMk/>
          <pc:sldMk cId="4075778691" sldId="298"/>
        </pc:sldMkLst>
        <pc:spChg chg="mod">
          <ac:chgData name="Yili Lin" userId="4f5ea914-e9ae-44cc-983b-ec5bd1f2dd00" providerId="ADAL" clId="{377804E4-E0B2-4E37-B00C-7F7BE1E0D0EE}" dt="2024-09-03T21:03:58.895" v="73" actId="5793"/>
          <ac:spMkLst>
            <pc:docMk/>
            <pc:sldMk cId="4075778691" sldId="298"/>
            <ac:spMk id="4" creationId="{CE6DDAFA-E1B1-A3B0-387B-F9BB3446C2A1}"/>
          </ac:spMkLst>
        </pc:spChg>
        <pc:spChg chg="del">
          <ac:chgData name="Yili Lin" userId="4f5ea914-e9ae-44cc-983b-ec5bd1f2dd00" providerId="ADAL" clId="{377804E4-E0B2-4E37-B00C-7F7BE1E0D0EE}" dt="2024-09-03T21:04:02.431" v="74" actId="478"/>
          <ac:spMkLst>
            <pc:docMk/>
            <pc:sldMk cId="4075778691" sldId="298"/>
            <ac:spMk id="10" creationId="{DED012A8-AF18-1C83-483A-1B9E12E6455C}"/>
          </ac:spMkLst>
        </pc:spChg>
      </pc:sldChg>
      <pc:sldChg chg="addSp delSp modSp add mod">
        <pc:chgData name="Yili Lin" userId="4f5ea914-e9ae-44cc-983b-ec5bd1f2dd00" providerId="ADAL" clId="{377804E4-E0B2-4E37-B00C-7F7BE1E0D0EE}" dt="2024-09-07T22:10:52.991" v="992" actId="14100"/>
        <pc:sldMkLst>
          <pc:docMk/>
          <pc:sldMk cId="562562809" sldId="299"/>
        </pc:sldMkLst>
        <pc:spChg chg="add mod">
          <ac:chgData name="Yili Lin" userId="4f5ea914-e9ae-44cc-983b-ec5bd1f2dd00" providerId="ADAL" clId="{377804E4-E0B2-4E37-B00C-7F7BE1E0D0EE}" dt="2024-09-07T22:01:05.383" v="911" actId="14100"/>
          <ac:spMkLst>
            <pc:docMk/>
            <pc:sldMk cId="562562809" sldId="299"/>
            <ac:spMk id="3" creationId="{94AF7573-6A35-5A4A-B874-B3B9CDF3B003}"/>
          </ac:spMkLst>
        </pc:spChg>
        <pc:spChg chg="mod">
          <ac:chgData name="Yili Lin" userId="4f5ea914-e9ae-44cc-983b-ec5bd1f2dd00" providerId="ADAL" clId="{377804E4-E0B2-4E37-B00C-7F7BE1E0D0EE}" dt="2024-09-07T21:37:57.215" v="694" actId="1076"/>
          <ac:spMkLst>
            <pc:docMk/>
            <pc:sldMk cId="562562809" sldId="299"/>
            <ac:spMk id="4" creationId="{CE6DDAFA-E1B1-A3B0-387B-F9BB3446C2A1}"/>
          </ac:spMkLst>
        </pc:spChg>
        <pc:spChg chg="add del mod">
          <ac:chgData name="Yili Lin" userId="4f5ea914-e9ae-44cc-983b-ec5bd1f2dd00" providerId="ADAL" clId="{377804E4-E0B2-4E37-B00C-7F7BE1E0D0EE}" dt="2024-09-07T21:34:05.798" v="688"/>
          <ac:spMkLst>
            <pc:docMk/>
            <pc:sldMk cId="562562809" sldId="299"/>
            <ac:spMk id="5" creationId="{5D0FAF9F-FCF3-9AA1-A515-A4A594DDA8F3}"/>
          </ac:spMkLst>
        </pc:spChg>
        <pc:spChg chg="add mod">
          <ac:chgData name="Yili Lin" userId="4f5ea914-e9ae-44cc-983b-ec5bd1f2dd00" providerId="ADAL" clId="{377804E4-E0B2-4E37-B00C-7F7BE1E0D0EE}" dt="2024-09-07T22:02:56.464" v="945" actId="1076"/>
          <ac:spMkLst>
            <pc:docMk/>
            <pc:sldMk cId="562562809" sldId="299"/>
            <ac:spMk id="6" creationId="{2E6325BD-B61A-5EF1-AD6D-269C85E8F100}"/>
          </ac:spMkLst>
        </pc:spChg>
        <pc:spChg chg="del mod">
          <ac:chgData name="Yili Lin" userId="4f5ea914-e9ae-44cc-983b-ec5bd1f2dd00" providerId="ADAL" clId="{377804E4-E0B2-4E37-B00C-7F7BE1E0D0EE}" dt="2024-09-07T19:18:25.126" v="565" actId="478"/>
          <ac:spMkLst>
            <pc:docMk/>
            <pc:sldMk cId="562562809" sldId="299"/>
            <ac:spMk id="10" creationId="{DED012A8-AF18-1C83-483A-1B9E12E6455C}"/>
          </ac:spMkLst>
        </pc:spChg>
        <pc:picChg chg="add mod">
          <ac:chgData name="Yili Lin" userId="4f5ea914-e9ae-44cc-983b-ec5bd1f2dd00" providerId="ADAL" clId="{377804E4-E0B2-4E37-B00C-7F7BE1E0D0EE}" dt="2024-09-07T22:10:52.991" v="992" actId="14100"/>
          <ac:picMkLst>
            <pc:docMk/>
            <pc:sldMk cId="562562809" sldId="299"/>
            <ac:picMk id="10" creationId="{3FF72DC8-6A13-B462-22C8-8FF7F79816AE}"/>
          </ac:picMkLst>
        </pc:picChg>
      </pc:sldChg>
      <pc:sldChg chg="add del">
        <pc:chgData name="Yili Lin" userId="4f5ea914-e9ae-44cc-983b-ec5bd1f2dd00" providerId="ADAL" clId="{377804E4-E0B2-4E37-B00C-7F7BE1E0D0EE}" dt="2024-09-04T16:31:22.200" v="155" actId="47"/>
        <pc:sldMkLst>
          <pc:docMk/>
          <pc:sldMk cId="2336880322" sldId="300"/>
        </pc:sldMkLst>
      </pc:sldChg>
      <pc:sldChg chg="add del">
        <pc:chgData name="Yili Lin" userId="4f5ea914-e9ae-44cc-983b-ec5bd1f2dd00" providerId="ADAL" clId="{377804E4-E0B2-4E37-B00C-7F7BE1E0D0EE}" dt="2024-09-04T16:31:23.188" v="156" actId="47"/>
        <pc:sldMkLst>
          <pc:docMk/>
          <pc:sldMk cId="2625878476" sldId="301"/>
        </pc:sldMkLst>
      </pc:sldChg>
      <pc:sldChg chg="addSp delSp modSp add mod">
        <pc:chgData name="Yili Lin" userId="4f5ea914-e9ae-44cc-983b-ec5bd1f2dd00" providerId="ADAL" clId="{377804E4-E0B2-4E37-B00C-7F7BE1E0D0EE}" dt="2024-09-07T22:11:26.491" v="996" actId="14100"/>
        <pc:sldMkLst>
          <pc:docMk/>
          <pc:sldMk cId="2165034420" sldId="302"/>
        </pc:sldMkLst>
        <pc:spChg chg="add mod">
          <ac:chgData name="Yili Lin" userId="4f5ea914-e9ae-44cc-983b-ec5bd1f2dd00" providerId="ADAL" clId="{377804E4-E0B2-4E37-B00C-7F7BE1E0D0EE}" dt="2024-09-07T21:52:05.712" v="837"/>
          <ac:spMkLst>
            <pc:docMk/>
            <pc:sldMk cId="2165034420" sldId="302"/>
            <ac:spMk id="3" creationId="{BE77EF50-46A6-8C38-F7C5-23EBD140557F}"/>
          </ac:spMkLst>
        </pc:spChg>
        <pc:spChg chg="add del mod">
          <ac:chgData name="Yili Lin" userId="4f5ea914-e9ae-44cc-983b-ec5bd1f2dd00" providerId="ADAL" clId="{377804E4-E0B2-4E37-B00C-7F7BE1E0D0EE}" dt="2024-09-07T22:01:37.178" v="918" actId="478"/>
          <ac:spMkLst>
            <pc:docMk/>
            <pc:sldMk cId="2165034420" sldId="302"/>
            <ac:spMk id="5" creationId="{BA110103-223B-AB10-EC9C-BAB60C409981}"/>
          </ac:spMkLst>
        </pc:spChg>
        <pc:spChg chg="add mod">
          <ac:chgData name="Yili Lin" userId="4f5ea914-e9ae-44cc-983b-ec5bd1f2dd00" providerId="ADAL" clId="{377804E4-E0B2-4E37-B00C-7F7BE1E0D0EE}" dt="2024-09-07T22:07:56.063" v="988" actId="14100"/>
          <ac:spMkLst>
            <pc:docMk/>
            <pc:sldMk cId="2165034420" sldId="302"/>
            <ac:spMk id="6" creationId="{05ECFBD7-4197-B173-0318-A2AC13904606}"/>
          </ac:spMkLst>
        </pc:spChg>
        <pc:spChg chg="add del mod">
          <ac:chgData name="Yili Lin" userId="4f5ea914-e9ae-44cc-983b-ec5bd1f2dd00" providerId="ADAL" clId="{377804E4-E0B2-4E37-B00C-7F7BE1E0D0EE}" dt="2024-09-07T21:52:28.635" v="844" actId="478"/>
          <ac:spMkLst>
            <pc:docMk/>
            <pc:sldMk cId="2165034420" sldId="302"/>
            <ac:spMk id="10" creationId="{DED012A8-AF18-1C83-483A-1B9E12E6455C}"/>
          </ac:spMkLst>
        </pc:spChg>
        <pc:spChg chg="add mod">
          <ac:chgData name="Yili Lin" userId="4f5ea914-e9ae-44cc-983b-ec5bd1f2dd00" providerId="ADAL" clId="{377804E4-E0B2-4E37-B00C-7F7BE1E0D0EE}" dt="2024-09-07T22:01:34.648" v="917" actId="20577"/>
          <ac:spMkLst>
            <pc:docMk/>
            <pc:sldMk cId="2165034420" sldId="302"/>
            <ac:spMk id="11" creationId="{065B1184-B19F-B817-CC85-FBD87AF3D0D8}"/>
          </ac:spMkLst>
        </pc:spChg>
        <pc:picChg chg="add mod">
          <ac:chgData name="Yili Lin" userId="4f5ea914-e9ae-44cc-983b-ec5bd1f2dd00" providerId="ADAL" clId="{377804E4-E0B2-4E37-B00C-7F7BE1E0D0EE}" dt="2024-09-07T22:11:26.491" v="996" actId="14100"/>
          <ac:picMkLst>
            <pc:docMk/>
            <pc:sldMk cId="2165034420" sldId="302"/>
            <ac:picMk id="5" creationId="{5E43ECC6-1A75-C94C-4E0B-5E3DB6F1B66F}"/>
          </ac:picMkLst>
        </pc:picChg>
      </pc:sldChg>
      <pc:sldChg chg="modSp add mod">
        <pc:chgData name="Yili Lin" userId="4f5ea914-e9ae-44cc-983b-ec5bd1f2dd00" providerId="ADAL" clId="{377804E4-E0B2-4E37-B00C-7F7BE1E0D0EE}" dt="2024-09-07T19:20:26.977" v="628" actId="20577"/>
        <pc:sldMkLst>
          <pc:docMk/>
          <pc:sldMk cId="3481304254" sldId="303"/>
        </pc:sldMkLst>
        <pc:spChg chg="mod">
          <ac:chgData name="Yili Lin" userId="4f5ea914-e9ae-44cc-983b-ec5bd1f2dd00" providerId="ADAL" clId="{377804E4-E0B2-4E37-B00C-7F7BE1E0D0EE}" dt="2024-09-07T19:19:01.265" v="594" actId="20577"/>
          <ac:spMkLst>
            <pc:docMk/>
            <pc:sldMk cId="3481304254" sldId="303"/>
            <ac:spMk id="2" creationId="{67ADE210-04F2-C333-E82F-063748B5B191}"/>
          </ac:spMkLst>
        </pc:spChg>
        <pc:spChg chg="mod">
          <ac:chgData name="Yili Lin" userId="4f5ea914-e9ae-44cc-983b-ec5bd1f2dd00" providerId="ADAL" clId="{377804E4-E0B2-4E37-B00C-7F7BE1E0D0EE}" dt="2024-09-07T19:20:26.977" v="628" actId="20577"/>
          <ac:spMkLst>
            <pc:docMk/>
            <pc:sldMk cId="3481304254" sldId="303"/>
            <ac:spMk id="4" creationId="{CE6DDAFA-E1B1-A3B0-387B-F9BB3446C2A1}"/>
          </ac:spMkLst>
        </pc:spChg>
      </pc:sldChg>
      <pc:sldChg chg="modSp add mod">
        <pc:chgData name="Yili Lin" userId="4f5ea914-e9ae-44cc-983b-ec5bd1f2dd00" providerId="ADAL" clId="{377804E4-E0B2-4E37-B00C-7F7BE1E0D0EE}" dt="2024-09-07T19:20:18.943" v="623" actId="20577"/>
        <pc:sldMkLst>
          <pc:docMk/>
          <pc:sldMk cId="349764918" sldId="304"/>
        </pc:sldMkLst>
        <pc:spChg chg="mod">
          <ac:chgData name="Yili Lin" userId="4f5ea914-e9ae-44cc-983b-ec5bd1f2dd00" providerId="ADAL" clId="{377804E4-E0B2-4E37-B00C-7F7BE1E0D0EE}" dt="2024-09-07T19:19:05.203" v="595" actId="20577"/>
          <ac:spMkLst>
            <pc:docMk/>
            <pc:sldMk cId="349764918" sldId="304"/>
            <ac:spMk id="2" creationId="{67ADE210-04F2-C333-E82F-063748B5B191}"/>
          </ac:spMkLst>
        </pc:spChg>
        <pc:spChg chg="mod">
          <ac:chgData name="Yili Lin" userId="4f5ea914-e9ae-44cc-983b-ec5bd1f2dd00" providerId="ADAL" clId="{377804E4-E0B2-4E37-B00C-7F7BE1E0D0EE}" dt="2024-09-07T19:20:18.943" v="623" actId="20577"/>
          <ac:spMkLst>
            <pc:docMk/>
            <pc:sldMk cId="349764918" sldId="304"/>
            <ac:spMk id="4" creationId="{CE6DDAFA-E1B1-A3B0-387B-F9BB3446C2A1}"/>
          </ac:spMkLst>
        </pc:spChg>
      </pc:sldChg>
      <pc:sldChg chg="modSp add mod">
        <pc:chgData name="Yili Lin" userId="4f5ea914-e9ae-44cc-983b-ec5bd1f2dd00" providerId="ADAL" clId="{377804E4-E0B2-4E37-B00C-7F7BE1E0D0EE}" dt="2024-09-07T19:20:05.196" v="618" actId="20577"/>
        <pc:sldMkLst>
          <pc:docMk/>
          <pc:sldMk cId="4198336066" sldId="305"/>
        </pc:sldMkLst>
        <pc:spChg chg="mod">
          <ac:chgData name="Yili Lin" userId="4f5ea914-e9ae-44cc-983b-ec5bd1f2dd00" providerId="ADAL" clId="{377804E4-E0B2-4E37-B00C-7F7BE1E0D0EE}" dt="2024-09-07T19:19:09.766" v="596" actId="20577"/>
          <ac:spMkLst>
            <pc:docMk/>
            <pc:sldMk cId="4198336066" sldId="305"/>
            <ac:spMk id="2" creationId="{67ADE210-04F2-C333-E82F-063748B5B191}"/>
          </ac:spMkLst>
        </pc:spChg>
        <pc:spChg chg="mod">
          <ac:chgData name="Yili Lin" userId="4f5ea914-e9ae-44cc-983b-ec5bd1f2dd00" providerId="ADAL" clId="{377804E4-E0B2-4E37-B00C-7F7BE1E0D0EE}" dt="2024-09-07T19:20:05.196" v="618" actId="20577"/>
          <ac:spMkLst>
            <pc:docMk/>
            <pc:sldMk cId="4198336066" sldId="305"/>
            <ac:spMk id="4" creationId="{CE6DDAFA-E1B1-A3B0-387B-F9BB3446C2A1}"/>
          </ac:spMkLst>
        </pc:spChg>
      </pc:sldChg>
      <pc:sldChg chg="modSp add mod">
        <pc:chgData name="Yili Lin" userId="4f5ea914-e9ae-44cc-983b-ec5bd1f2dd00" providerId="ADAL" clId="{377804E4-E0B2-4E37-B00C-7F7BE1E0D0EE}" dt="2024-09-07T19:20:55.336" v="637" actId="20577"/>
        <pc:sldMkLst>
          <pc:docMk/>
          <pc:sldMk cId="1028218937" sldId="306"/>
        </pc:sldMkLst>
        <pc:spChg chg="mod">
          <ac:chgData name="Yili Lin" userId="4f5ea914-e9ae-44cc-983b-ec5bd1f2dd00" providerId="ADAL" clId="{377804E4-E0B2-4E37-B00C-7F7BE1E0D0EE}" dt="2024-09-07T19:19:13.393" v="597" actId="20577"/>
          <ac:spMkLst>
            <pc:docMk/>
            <pc:sldMk cId="1028218937" sldId="306"/>
            <ac:spMk id="2" creationId="{67ADE210-04F2-C333-E82F-063748B5B191}"/>
          </ac:spMkLst>
        </pc:spChg>
        <pc:spChg chg="mod">
          <ac:chgData name="Yili Lin" userId="4f5ea914-e9ae-44cc-983b-ec5bd1f2dd00" providerId="ADAL" clId="{377804E4-E0B2-4E37-B00C-7F7BE1E0D0EE}" dt="2024-09-07T19:20:55.336" v="637" actId="20577"/>
          <ac:spMkLst>
            <pc:docMk/>
            <pc:sldMk cId="1028218937" sldId="306"/>
            <ac:spMk id="4" creationId="{CE6DDAFA-E1B1-A3B0-387B-F9BB3446C2A1}"/>
          </ac:spMkLst>
        </pc:spChg>
      </pc:sldChg>
      <pc:sldChg chg="addSp delSp modSp add mod">
        <pc:chgData name="Yili Lin" userId="4f5ea914-e9ae-44cc-983b-ec5bd1f2dd00" providerId="ADAL" clId="{377804E4-E0B2-4E37-B00C-7F7BE1E0D0EE}" dt="2024-09-05T19:43:56.064" v="396" actId="14100"/>
        <pc:sldMkLst>
          <pc:docMk/>
          <pc:sldMk cId="418728833" sldId="307"/>
        </pc:sldMkLst>
        <pc:spChg chg="mod">
          <ac:chgData name="Yili Lin" userId="4f5ea914-e9ae-44cc-983b-ec5bd1f2dd00" providerId="ADAL" clId="{377804E4-E0B2-4E37-B00C-7F7BE1E0D0EE}" dt="2024-09-05T19:40:45.082" v="373" actId="14100"/>
          <ac:spMkLst>
            <pc:docMk/>
            <pc:sldMk cId="418728833" sldId="307"/>
            <ac:spMk id="12" creationId="{2CF29F2C-7BF9-23D2-3C43-A745E61F23E9}"/>
          </ac:spMkLst>
        </pc:spChg>
        <pc:spChg chg="mod">
          <ac:chgData name="Yili Lin" userId="4f5ea914-e9ae-44cc-983b-ec5bd1f2dd00" providerId="ADAL" clId="{377804E4-E0B2-4E37-B00C-7F7BE1E0D0EE}" dt="2024-09-05T19:43:56.064" v="396" actId="14100"/>
          <ac:spMkLst>
            <pc:docMk/>
            <pc:sldMk cId="418728833" sldId="307"/>
            <ac:spMk id="14" creationId="{F8C76F0C-80EF-1770-46F5-4D1B21434098}"/>
          </ac:spMkLst>
        </pc:spChg>
        <pc:picChg chg="del">
          <ac:chgData name="Yili Lin" userId="4f5ea914-e9ae-44cc-983b-ec5bd1f2dd00" providerId="ADAL" clId="{377804E4-E0B2-4E37-B00C-7F7BE1E0D0EE}" dt="2024-09-05T19:41:38.006" v="379" actId="478"/>
          <ac:picMkLst>
            <pc:docMk/>
            <pc:sldMk cId="418728833" sldId="307"/>
            <ac:picMk id="5" creationId="{BB8098B6-EDD0-4661-42F3-5655D6B81B69}"/>
          </ac:picMkLst>
        </pc:picChg>
        <pc:picChg chg="add del mod ord">
          <ac:chgData name="Yili Lin" userId="4f5ea914-e9ae-44cc-983b-ec5bd1f2dd00" providerId="ADAL" clId="{377804E4-E0B2-4E37-B00C-7F7BE1E0D0EE}" dt="2024-09-05T19:43:25.830" v="389" actId="478"/>
          <ac:picMkLst>
            <pc:docMk/>
            <pc:sldMk cId="418728833" sldId="307"/>
            <ac:picMk id="6" creationId="{5F042011-1008-3176-F4BC-3DED2AC16C02}"/>
          </ac:picMkLst>
        </pc:picChg>
        <pc:picChg chg="add mod ord">
          <ac:chgData name="Yili Lin" userId="4f5ea914-e9ae-44cc-983b-ec5bd1f2dd00" providerId="ADAL" clId="{377804E4-E0B2-4E37-B00C-7F7BE1E0D0EE}" dt="2024-09-05T19:43:49.432" v="394" actId="14100"/>
          <ac:picMkLst>
            <pc:docMk/>
            <pc:sldMk cId="418728833" sldId="307"/>
            <ac:picMk id="11" creationId="{D306A490-2145-6738-BA53-7A713441B295}"/>
          </ac:picMkLst>
        </pc:picChg>
      </pc:sldChg>
      <pc:sldChg chg="modSp add mod">
        <pc:chgData name="Yili Lin" userId="4f5ea914-e9ae-44cc-983b-ec5bd1f2dd00" providerId="ADAL" clId="{377804E4-E0B2-4E37-B00C-7F7BE1E0D0EE}" dt="2024-09-05T19:44:21.180" v="404" actId="20577"/>
        <pc:sldMkLst>
          <pc:docMk/>
          <pc:sldMk cId="516635777" sldId="308"/>
        </pc:sldMkLst>
        <pc:spChg chg="mod">
          <ac:chgData name="Yili Lin" userId="4f5ea914-e9ae-44cc-983b-ec5bd1f2dd00" providerId="ADAL" clId="{377804E4-E0B2-4E37-B00C-7F7BE1E0D0EE}" dt="2024-09-05T19:44:21.180" v="404" actId="20577"/>
          <ac:spMkLst>
            <pc:docMk/>
            <pc:sldMk cId="516635777" sldId="308"/>
            <ac:spMk id="12" creationId="{2CF29F2C-7BF9-23D2-3C43-A745E61F23E9}"/>
          </ac:spMkLst>
        </pc:spChg>
        <pc:spChg chg="mod">
          <ac:chgData name="Yili Lin" userId="4f5ea914-e9ae-44cc-983b-ec5bd1f2dd00" providerId="ADAL" clId="{377804E4-E0B2-4E37-B00C-7F7BE1E0D0EE}" dt="2024-09-05T19:44:13.076" v="401" actId="14100"/>
          <ac:spMkLst>
            <pc:docMk/>
            <pc:sldMk cId="516635777" sldId="308"/>
            <ac:spMk id="14" creationId="{F8C76F0C-80EF-1770-46F5-4D1B21434098}"/>
          </ac:spMkLst>
        </pc:spChg>
      </pc:sldChg>
      <pc:sldChg chg="addSp delSp modSp add del mod">
        <pc:chgData name="Yili Lin" userId="4f5ea914-e9ae-44cc-983b-ec5bd1f2dd00" providerId="ADAL" clId="{377804E4-E0B2-4E37-B00C-7F7BE1E0D0EE}" dt="2024-09-05T19:44:01.184" v="397" actId="47"/>
        <pc:sldMkLst>
          <pc:docMk/>
          <pc:sldMk cId="1299632104" sldId="308"/>
        </pc:sldMkLst>
        <pc:spChg chg="mod">
          <ac:chgData name="Yili Lin" userId="4f5ea914-e9ae-44cc-983b-ec5bd1f2dd00" providerId="ADAL" clId="{377804E4-E0B2-4E37-B00C-7F7BE1E0D0EE}" dt="2024-09-05T19:41:07.477" v="378" actId="20577"/>
          <ac:spMkLst>
            <pc:docMk/>
            <pc:sldMk cId="1299632104" sldId="308"/>
            <ac:spMk id="12" creationId="{2CF29F2C-7BF9-23D2-3C43-A745E61F23E9}"/>
          </ac:spMkLst>
        </pc:spChg>
        <pc:picChg chg="del">
          <ac:chgData name="Yili Lin" userId="4f5ea914-e9ae-44cc-983b-ec5bd1f2dd00" providerId="ADAL" clId="{377804E4-E0B2-4E37-B00C-7F7BE1E0D0EE}" dt="2024-09-05T19:43:16.523" v="386" actId="478"/>
          <ac:picMkLst>
            <pc:docMk/>
            <pc:sldMk cId="1299632104" sldId="308"/>
            <ac:picMk id="5" creationId="{BB8098B6-EDD0-4661-42F3-5655D6B81B69}"/>
          </ac:picMkLst>
        </pc:picChg>
        <pc:picChg chg="add mod">
          <ac:chgData name="Yili Lin" userId="4f5ea914-e9ae-44cc-983b-ec5bd1f2dd00" providerId="ADAL" clId="{377804E4-E0B2-4E37-B00C-7F7BE1E0D0EE}" dt="2024-09-05T19:43:22.547" v="388" actId="1076"/>
          <ac:picMkLst>
            <pc:docMk/>
            <pc:sldMk cId="1299632104" sldId="308"/>
            <ac:picMk id="6" creationId="{839E0FE4-3C28-4EFA-FDB8-7F44FABDB33B}"/>
          </ac:picMkLst>
        </pc:picChg>
      </pc:sldChg>
      <pc:sldChg chg="addSp delSp modSp add del mod ord">
        <pc:chgData name="Yili Lin" userId="4f5ea914-e9ae-44cc-983b-ec5bd1f2dd00" providerId="ADAL" clId="{377804E4-E0B2-4E37-B00C-7F7BE1E0D0EE}" dt="2024-09-07T19:30:44.849" v="664" actId="47"/>
        <pc:sldMkLst>
          <pc:docMk/>
          <pc:sldMk cId="1522693412" sldId="309"/>
        </pc:sldMkLst>
        <pc:graphicFrameChg chg="del mod modGraphic">
          <ac:chgData name="Yili Lin" userId="4f5ea914-e9ae-44cc-983b-ec5bd1f2dd00" providerId="ADAL" clId="{377804E4-E0B2-4E37-B00C-7F7BE1E0D0EE}" dt="2024-09-06T15:52:03.991" v="533" actId="478"/>
          <ac:graphicFrameMkLst>
            <pc:docMk/>
            <pc:sldMk cId="1522693412" sldId="309"/>
            <ac:graphicFrameMk id="3" creationId="{89ACCDF9-9867-A7CE-3D4F-950C44E62257}"/>
          </ac:graphicFrameMkLst>
        </pc:graphicFrameChg>
        <pc:graphicFrameChg chg="add mod modGraphic">
          <ac:chgData name="Yili Lin" userId="4f5ea914-e9ae-44cc-983b-ec5bd1f2dd00" providerId="ADAL" clId="{377804E4-E0B2-4E37-B00C-7F7BE1E0D0EE}" dt="2024-09-07T19:21:51.511" v="638" actId="255"/>
          <ac:graphicFrameMkLst>
            <pc:docMk/>
            <pc:sldMk cId="1522693412" sldId="309"/>
            <ac:graphicFrameMk id="5" creationId="{DF426BE1-A3E1-4D98-72B0-FA7E005E387E}"/>
          </ac:graphicFrameMkLst>
        </pc:graphicFrameChg>
      </pc:sldChg>
      <pc:sldChg chg="addSp delSp modSp add mod">
        <pc:chgData name="Yili Lin" userId="4f5ea914-e9ae-44cc-983b-ec5bd1f2dd00" providerId="ADAL" clId="{377804E4-E0B2-4E37-B00C-7F7BE1E0D0EE}" dt="2024-09-07T19:28:43.218" v="660" actId="2164"/>
        <pc:sldMkLst>
          <pc:docMk/>
          <pc:sldMk cId="2333662227" sldId="310"/>
        </pc:sldMkLst>
        <pc:graphicFrameChg chg="del modGraphic">
          <ac:chgData name="Yili Lin" userId="4f5ea914-e9ae-44cc-983b-ec5bd1f2dd00" providerId="ADAL" clId="{377804E4-E0B2-4E37-B00C-7F7BE1E0D0EE}" dt="2024-09-06T15:51:43.086" v="529" actId="478"/>
          <ac:graphicFrameMkLst>
            <pc:docMk/>
            <pc:sldMk cId="2333662227" sldId="310"/>
            <ac:graphicFrameMk id="3" creationId="{89ACCDF9-9867-A7CE-3D4F-950C44E62257}"/>
          </ac:graphicFrameMkLst>
        </pc:graphicFrameChg>
        <pc:graphicFrameChg chg="add mod modGraphic">
          <ac:chgData name="Yili Lin" userId="4f5ea914-e9ae-44cc-983b-ec5bd1f2dd00" providerId="ADAL" clId="{377804E4-E0B2-4E37-B00C-7F7BE1E0D0EE}" dt="2024-09-07T19:28:43.218" v="660" actId="2164"/>
          <ac:graphicFrameMkLst>
            <pc:docMk/>
            <pc:sldMk cId="2333662227" sldId="310"/>
            <ac:graphicFrameMk id="3" creationId="{A2ACDCF0-1AB7-AD8A-A967-8FCAF044B095}"/>
          </ac:graphicFrameMkLst>
        </pc:graphicFrameChg>
        <pc:graphicFrameChg chg="add del mod modGraphic">
          <ac:chgData name="Yili Lin" userId="4f5ea914-e9ae-44cc-983b-ec5bd1f2dd00" providerId="ADAL" clId="{377804E4-E0B2-4E37-B00C-7F7BE1E0D0EE}" dt="2024-09-07T19:28:36.738" v="658" actId="478"/>
          <ac:graphicFrameMkLst>
            <pc:docMk/>
            <pc:sldMk cId="2333662227" sldId="310"/>
            <ac:graphicFrameMk id="5" creationId="{0A86D75D-5952-8B71-7793-27B07ED70FEB}"/>
          </ac:graphicFrameMkLst>
        </pc:graphicFrameChg>
      </pc:sldChg>
      <pc:sldChg chg="addSp delSp modSp add mod">
        <pc:chgData name="Yili Lin" userId="4f5ea914-e9ae-44cc-983b-ec5bd1f2dd00" providerId="ADAL" clId="{377804E4-E0B2-4E37-B00C-7F7BE1E0D0EE}" dt="2024-09-07T19:28:30.031" v="657" actId="2164"/>
        <pc:sldMkLst>
          <pc:docMk/>
          <pc:sldMk cId="3901339888" sldId="311"/>
        </pc:sldMkLst>
        <pc:graphicFrameChg chg="del mod modGraphic">
          <ac:chgData name="Yili Lin" userId="4f5ea914-e9ae-44cc-983b-ec5bd1f2dd00" providerId="ADAL" clId="{377804E4-E0B2-4E37-B00C-7F7BE1E0D0EE}" dt="2024-09-07T19:28:25.314" v="655" actId="478"/>
          <ac:graphicFrameMkLst>
            <pc:docMk/>
            <pc:sldMk cId="3901339888" sldId="311"/>
            <ac:graphicFrameMk id="3" creationId="{89ACCDF9-9867-A7CE-3D4F-950C44E62257}"/>
          </ac:graphicFrameMkLst>
        </pc:graphicFrameChg>
        <pc:graphicFrameChg chg="add mod modGraphic">
          <ac:chgData name="Yili Lin" userId="4f5ea914-e9ae-44cc-983b-ec5bd1f2dd00" providerId="ADAL" clId="{377804E4-E0B2-4E37-B00C-7F7BE1E0D0EE}" dt="2024-09-07T19:28:30.031" v="657" actId="2164"/>
          <ac:graphicFrameMkLst>
            <pc:docMk/>
            <pc:sldMk cId="3901339888" sldId="311"/>
            <ac:graphicFrameMk id="5" creationId="{838B82ED-BB5D-6CAD-A81B-9B91A4FFD32E}"/>
          </ac:graphicFrameMkLst>
        </pc:graphicFrameChg>
      </pc:sldChg>
      <pc:sldChg chg="add del">
        <pc:chgData name="Yili Lin" userId="4f5ea914-e9ae-44cc-983b-ec5bd1f2dd00" providerId="ADAL" clId="{377804E4-E0B2-4E37-B00C-7F7BE1E0D0EE}" dt="2024-09-06T15:23:42.683" v="508" actId="47"/>
        <pc:sldMkLst>
          <pc:docMk/>
          <pc:sldMk cId="588372778" sldId="312"/>
        </pc:sldMkLst>
      </pc:sldChg>
      <pc:sldChg chg="addSp modSp add mod">
        <pc:chgData name="Yili Lin" userId="4f5ea914-e9ae-44cc-983b-ec5bd1f2dd00" providerId="ADAL" clId="{377804E4-E0B2-4E37-B00C-7F7BE1E0D0EE}" dt="2024-09-07T19:28:11.894" v="654" actId="1076"/>
        <pc:sldMkLst>
          <pc:docMk/>
          <pc:sldMk cId="1111999549" sldId="312"/>
        </pc:sldMkLst>
        <pc:spChg chg="add mod">
          <ac:chgData name="Yili Lin" userId="4f5ea914-e9ae-44cc-983b-ec5bd1f2dd00" providerId="ADAL" clId="{377804E4-E0B2-4E37-B00C-7F7BE1E0D0EE}" dt="2024-09-06T16:19:14.542" v="541" actId="14100"/>
          <ac:spMkLst>
            <pc:docMk/>
            <pc:sldMk cId="1111999549" sldId="312"/>
            <ac:spMk id="5" creationId="{7221F351-848C-9E0D-D99F-C11A3EFA4479}"/>
          </ac:spMkLst>
        </pc:spChg>
        <pc:graphicFrameChg chg="mod modGraphic">
          <ac:chgData name="Yili Lin" userId="4f5ea914-e9ae-44cc-983b-ec5bd1f2dd00" providerId="ADAL" clId="{377804E4-E0B2-4E37-B00C-7F7BE1E0D0EE}" dt="2024-09-07T19:28:11.894" v="654" actId="1076"/>
          <ac:graphicFrameMkLst>
            <pc:docMk/>
            <pc:sldMk cId="1111999549" sldId="312"/>
            <ac:graphicFrameMk id="3" creationId="{89ACCDF9-9867-A7CE-3D4F-950C44E62257}"/>
          </ac:graphicFrameMkLst>
        </pc:graphicFrameChg>
      </pc:sldChg>
      <pc:sldChg chg="delSp add mod">
        <pc:chgData name="Yili Lin" userId="4f5ea914-e9ae-44cc-983b-ec5bd1f2dd00" providerId="ADAL" clId="{377804E4-E0B2-4E37-B00C-7F7BE1E0D0EE}" dt="2024-09-07T19:31:20.246" v="666" actId="478"/>
        <pc:sldMkLst>
          <pc:docMk/>
          <pc:sldMk cId="2195120465" sldId="313"/>
        </pc:sldMkLst>
        <pc:spChg chg="del">
          <ac:chgData name="Yili Lin" userId="4f5ea914-e9ae-44cc-983b-ec5bd1f2dd00" providerId="ADAL" clId="{377804E4-E0B2-4E37-B00C-7F7BE1E0D0EE}" dt="2024-09-07T19:31:20.246" v="666" actId="478"/>
          <ac:spMkLst>
            <pc:docMk/>
            <pc:sldMk cId="2195120465" sldId="313"/>
            <ac:spMk id="5" creationId="{7221F351-848C-9E0D-D99F-C11A3EFA44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99EF1-A9A1-0142-A435-D6CF67BE6D8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7D8E3-4DED-884B-B60B-A5855D3C8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2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31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40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2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7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19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36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36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24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43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63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9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30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85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71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73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87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65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90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6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98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30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16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73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35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1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0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80765E-9E46-F923-4537-881F829F0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b="19027"/>
          <a:stretch/>
        </p:blipFill>
        <p:spPr>
          <a:xfrm>
            <a:off x="4902150" y="-674203"/>
            <a:ext cx="7694778" cy="83541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649688-59E7-1703-6239-C6E17422C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481" y="3697149"/>
            <a:ext cx="7604864" cy="13805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E2DF3-20B9-5FE4-78BC-2A84C112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796" y="5412912"/>
            <a:ext cx="3342354" cy="146451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587E38-3EC4-A044-D625-EEAF1E6EC0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61" y="1197215"/>
            <a:ext cx="5899299" cy="1981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3E1F77-3976-FC07-D6FA-5715ADAF14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63982" y="3502855"/>
            <a:ext cx="5932940" cy="7005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758EA4-EA94-F72F-4C37-A2D336BDE9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4906" y="5412912"/>
            <a:ext cx="651267" cy="65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8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F527-C9C4-3AE9-1AB6-0A92543C6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A292B-FD17-3482-0ADF-55B3DEAB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4CFF4-32C3-E17B-C4D7-7A0CF58DE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2BFF3-9C13-EF99-0729-5CAD7C9A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7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96DED-A25F-6860-FA29-8B5A8C88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0275C-7907-9F15-85B5-70FBD727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1B68D-9337-DF5E-FDE3-D260CF6E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19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E3C2B-45CE-B511-13E2-9DAE79A8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10148-A2A9-0799-F4F7-18017CE84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FB31A-DA89-95E7-AB08-ECC256F19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7533F-7C4E-022F-1503-9303E85D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0BDBA-F83C-B51D-3180-D13C4E39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3C8B5-4C34-EC01-EB6E-5BF3EB0D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6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3A86-0B7B-9417-206C-8023301A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FAB53F-53C6-9A50-564C-B9B09AEED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ADB9C-BE4B-90D1-43B5-0B304E9FB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02F0E-CB70-B6CB-0280-2E396AB8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C533A-08B0-58EA-9AD7-A3F8B324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6A372-BDCD-A7E2-5A4F-E62DC39F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73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0EBD8-E926-E742-3B9A-FB7253CB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357F9-DC12-94D1-6A8F-A398E6061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E06DF-5858-0C46-6785-09124783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65DCB-E870-DEF5-349E-FB0C1700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E2825-6709-2936-5F16-188693E2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83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190BBB-294E-EA0B-4584-034FA002C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2A05C-F0E4-B4A7-DC39-EB2E7568F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83312-CA81-4776-9938-67381027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87C54-F5DE-248C-FC2C-5BB73F76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72711-175A-0A82-C452-816AAB8F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97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7F74-E65C-984E-FFFB-9873BF05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7072B-1A48-E8CC-BA32-C6C0F54A3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6E196-C6A3-D45C-AE7F-358CCC01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0C394-B57F-0355-CCFD-984B2FE1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E2EA4-D9C9-6654-B8BA-1C033886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69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867D-53A7-E375-1117-1A31A9D5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513F4-D2B2-F0E3-ECBA-F3DC31E94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8344E-33BD-ECDF-B54C-D2495594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3BA72-D85A-09D5-0600-DA0ADB54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2EF3A-9F15-3C46-FFFB-022261A7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57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438D-15AB-1384-01DA-DBC84002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BF7F2-D1ED-7EA7-354A-565D52FF4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E1DCA-88C9-4457-D10B-A94EB9AD7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4F4D0-A1CD-2FEC-7FE5-3EFEA82E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13ACB-3D51-C021-380A-422741CC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7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98A7-CA9A-1FEB-D37F-86B06EC6B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77CC-EB3F-8190-5A4C-65AE4E397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5C47D-3BE5-48D2-EE39-FCF231842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493D8-52FD-639F-7179-FFC6FA0D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36B6A-9301-ABDB-03CF-23ADF7F0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4F21-C24C-D131-6D7F-52B80594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6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430F-5A5E-5D4B-4BC7-88428953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2327C-9D0F-B15E-C5AE-0B4402F1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66" y="1952234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56B8F-F397-B870-64C7-260815F6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38536" y="5052805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GEORGE MASON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4960-F59B-CF95-3858-F7F56D50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2902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4FE883-4AC6-394B-8129-6E4BB686DB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460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D842-A184-D34E-83A3-7939A51F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88A4F-A689-1A7A-CAA8-4068B47FD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3E650-B706-5DEB-EE7A-90F3218CF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9BED9-8399-658E-9C06-CE1A6A009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63B30-E962-04B2-019E-17B9C7A4E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8B6CFA-AA84-B957-4789-8CE9BB15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92B9A4-0BCD-4078-27F1-CE03080C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652E3-0273-69D9-07C6-940891B92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04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1E62D-DDB5-965C-61E2-C64BE73C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61465-2D74-BA61-3A96-9F2CCD6A7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54FB0-75C8-BAB0-E08F-5597C745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BFBCC-94A9-E98E-22C3-CC386264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72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4318E-3FAE-E6CF-52C8-A5357EEE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0A48F-0238-53D6-2204-E5B225E2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E8633-0444-E110-E633-38AC564D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91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3B09-7850-228A-25AC-33C768D9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4079-0291-2553-0325-367A1814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8713B-4F7B-73A8-AC88-08F4E4338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00650-DD85-EA5B-AC1C-BD0EA4C5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F2E68-5EFE-4521-37C9-0D2D2A5F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79F28-1FD0-F39C-054C-149BB573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79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2600-E7F7-0A7C-3F48-7DC437608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D641E-C182-AA2F-BDCE-515CDD073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BA398-7343-A78C-5E87-2861D8733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3B96A-4338-90F4-C630-4B1D3B91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99B5F-56F1-C929-633A-316982F9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0F7B3-C312-29B8-3DC6-506DD032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19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08239-20ED-83C2-5E94-937A1AD9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B3D5DE-5127-38D3-6E89-B9D722EC2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445D7-6DAD-B423-C661-09989B9F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203D-59EC-5FB7-5C4E-181DE2DC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D749D-FD83-7F6C-FA44-FEFB6486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57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73154B-5C96-2E9F-D96C-FB3E0FD93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5D171-DBA8-3F47-FB05-D4B0DD2C7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BBFC7-FA2F-62E6-4063-B8016AC9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08E5F-665E-DCDF-E602-9A5066D3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BF30F-B402-482F-1090-52983BFF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0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95F78E-F4A5-005F-D143-98D0ABF950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97" t="73191" r="26779"/>
          <a:stretch/>
        </p:blipFill>
        <p:spPr>
          <a:xfrm>
            <a:off x="5956300" y="-2875"/>
            <a:ext cx="2400300" cy="757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2F6515-D6D6-585C-70C8-97944CAA7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0100" t="-3420" r="27678" b="5864"/>
          <a:stretch/>
        </p:blipFill>
        <p:spPr>
          <a:xfrm>
            <a:off x="11019637" y="5562599"/>
            <a:ext cx="1172363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4430F-5A5E-5D4B-4BC7-88428953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890886"/>
            <a:ext cx="46863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2327C-9D0F-B15E-C5AE-0B4402F1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56B8F-F397-B870-64C7-260815F6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600" y="6356350"/>
            <a:ext cx="41148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GEORGE MASON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4960-F59B-CF95-3858-F7F56D50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4FE883-4AC6-394B-8129-6E4BB686DB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07B2B8-372A-822A-3B45-E45E06B6D5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39000" y="2489201"/>
            <a:ext cx="4686300" cy="350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33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B771-CD45-205F-806A-81678839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2503174"/>
            <a:ext cx="4819650" cy="1267453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E9AFD-F871-6540-2115-DB916F644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7800" y="3797615"/>
            <a:ext cx="481965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D1F781-F4CE-AC60-F115-80945A7AEA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6365" r="1479"/>
          <a:stretch/>
        </p:blipFill>
        <p:spPr>
          <a:xfrm>
            <a:off x="-1435100" y="419100"/>
            <a:ext cx="8085811" cy="698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56F55E-839E-3694-5C2F-4668203B2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1300" y="276893"/>
            <a:ext cx="3773552" cy="12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2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2701-4420-72DC-D9FF-898684F72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96297-FA0A-C43E-7108-817161C6E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60C57-4A3B-2719-81CA-09B73DA6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5C47A-F876-ED35-DAE5-3572E811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924CA-7BF3-D294-A28C-08A9A060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A5C8A-0B8F-489F-EE46-BC751895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B6E7A-928B-AFFC-58EB-DDF90F805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2C910-FE19-34A9-89EC-61EEDA4E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EFA6F-EE9F-1222-61BB-6CA64CF7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23EB0-73EB-A669-40D8-A7BDD08F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FFF6-7C3E-B82E-BAD3-3DE14A8E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0A6E4-035E-A278-7C29-F7C19E8BA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13EDC-550D-793C-1A85-3455C9C4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158A0-98A6-F425-07F8-AD2416B3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59031-28CA-0A3A-FA4D-0C74C339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A442C-E7A1-4B84-D829-7CCFAC8C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7A649-0420-A710-F725-C76CCE0D6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D3817-238F-3DE7-81A5-734A9291E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0E521-970C-0A16-339D-01F543C2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00133-5DFD-4E8F-78F2-20C8E60D5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ABD90-E5A5-8AFE-AF68-645F771A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0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AE022-1263-0F86-3BCE-C134CAA1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018F2-F8CE-4B78-5B33-7B7C6A5CD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CAB54-FA9D-256B-6B70-DB2FF3755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8D39D-2C9E-8BEC-F41A-E542FDBE8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14F0C-49C8-852E-937E-1CED58824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6C534-DF33-C872-B51D-C6C81045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D48419-26EC-1F6C-06ED-4FEDEEA91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8E161C-F9A4-9A91-4F1C-96560568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3DD871-3B5C-C6B1-86B7-BAD5C9E0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5E8F-94C3-DEA7-72D7-43D974A55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33BC0-FF84-DF07-2D03-812433C8C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F68AE-1121-E34D-AB43-7EFA01D82E5E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04D14-8F6B-6828-E58B-9590E68C8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5504E-6E70-6ECE-79C3-BCDDE83ED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7711" y="6356350"/>
            <a:ext cx="587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FE883-4AC6-394B-8129-6E4BB686D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7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5914E-B12D-A7B0-5FD9-797382E1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6845E-D9F9-8BDF-C840-02AB94A46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0E1BE-A7B7-ED17-1838-DBB3F4671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967F-2382-1D42-B474-ED4C6215D2E3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85862-84FD-CE9D-9FE7-4D2339447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53032-999A-FB0D-8D6A-9372F506D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929900-2ACA-4B92-0E1A-06DA734F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FEAE7-C0FC-3C7F-593D-72FA7D103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F4F41-5353-39BA-3414-85A2A531C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5D5C6-F7A1-5D44-B216-FA90FD5DD46C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6262-21EF-79AE-4E83-5A1E4D0B1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5C12F-C386-8200-06E7-EF5A40CF0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9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6DBE204-75C9-6F86-317E-5CFC06FC4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837" y="5412912"/>
            <a:ext cx="4838330" cy="1058909"/>
          </a:xfrm>
        </p:spPr>
        <p:txBody>
          <a:bodyPr/>
          <a:lstStyle/>
          <a:p>
            <a:r>
              <a:rPr lang="en-US" dirty="0"/>
              <a:t>HAP 719: Advanced Statistics I</a:t>
            </a:r>
          </a:p>
          <a:p>
            <a:r>
              <a:rPr lang="en-US" dirty="0"/>
              <a:t>Yili Lin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199008-FA7F-E626-60CB-AC2CECA62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479" y="3697149"/>
            <a:ext cx="8178089" cy="1229958"/>
          </a:xfrm>
        </p:spPr>
        <p:txBody>
          <a:bodyPr>
            <a:normAutofit/>
          </a:bodyPr>
          <a:lstStyle/>
          <a:p>
            <a:r>
              <a:rPr lang="en-US" b="1" dirty="0"/>
              <a:t>Performing </a:t>
            </a:r>
            <a:r>
              <a:rPr lang="en-US" b="1"/>
              <a:t>Regression Analysis in </a:t>
            </a:r>
            <a:r>
              <a:rPr lang="en-US" b="1" dirty="0"/>
              <a:t>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2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808125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Assumptions for Regression Analysis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156813" y="1690688"/>
            <a:ext cx="1103518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1. Linearity</a:t>
            </a:r>
          </a:p>
          <a:p>
            <a:endParaRPr lang="en-US" sz="2800" dirty="0"/>
          </a:p>
          <a:p>
            <a:r>
              <a:rPr lang="en-US" sz="2800" dirty="0"/>
              <a:t>2. Homoscedasticity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r>
              <a:rPr lang="en-US" sz="2800" dirty="0"/>
              <a:t>3. Independence </a:t>
            </a:r>
          </a:p>
          <a:p>
            <a:endParaRPr lang="en-US" sz="28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lang="en-US" sz="2800" dirty="0"/>
              <a:t>Normality of Residuals</a:t>
            </a:r>
          </a:p>
          <a:p>
            <a:endParaRPr lang="en-US" sz="2800" dirty="0"/>
          </a:p>
          <a:p>
            <a:r>
              <a:rPr lang="en-US" sz="2800" dirty="0"/>
              <a:t>5. No Multicollinearity</a:t>
            </a:r>
          </a:p>
        </p:txBody>
      </p:sp>
    </p:spTree>
    <p:extLst>
      <p:ext uri="{BB962C8B-B14F-4D97-AF65-F5344CB8AC3E}">
        <p14:creationId xmlns:p14="http://schemas.microsoft.com/office/powerpoint/2010/main" val="1028218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42ADA4D-0E98-A573-1C01-00E5302E7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246" y="2095833"/>
            <a:ext cx="7036754" cy="413106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STEP1: Preparing the Data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1.1 Load Data 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3052B5-1048-4F78-70B8-BB99E76766CF}"/>
              </a:ext>
            </a:extLst>
          </p:cNvPr>
          <p:cNvSpPr txBox="1"/>
          <p:nvPr/>
        </p:nvSpPr>
        <p:spPr>
          <a:xfrm>
            <a:off x="5451895" y="2726927"/>
            <a:ext cx="2646704" cy="404461"/>
          </a:xfrm>
          <a:custGeom>
            <a:avLst/>
            <a:gdLst>
              <a:gd name="connsiteX0" fmla="*/ 0 w 2646704"/>
              <a:gd name="connsiteY0" fmla="*/ 0 h 404461"/>
              <a:gd name="connsiteX1" fmla="*/ 502874 w 2646704"/>
              <a:gd name="connsiteY1" fmla="*/ 0 h 404461"/>
              <a:gd name="connsiteX2" fmla="*/ 1058682 w 2646704"/>
              <a:gd name="connsiteY2" fmla="*/ 0 h 404461"/>
              <a:gd name="connsiteX3" fmla="*/ 1588022 w 2646704"/>
              <a:gd name="connsiteY3" fmla="*/ 0 h 404461"/>
              <a:gd name="connsiteX4" fmla="*/ 2143830 w 2646704"/>
              <a:gd name="connsiteY4" fmla="*/ 0 h 404461"/>
              <a:gd name="connsiteX5" fmla="*/ 2646704 w 2646704"/>
              <a:gd name="connsiteY5" fmla="*/ 0 h 404461"/>
              <a:gd name="connsiteX6" fmla="*/ 2646704 w 2646704"/>
              <a:gd name="connsiteY6" fmla="*/ 404461 h 404461"/>
              <a:gd name="connsiteX7" fmla="*/ 2064429 w 2646704"/>
              <a:gd name="connsiteY7" fmla="*/ 404461 h 404461"/>
              <a:gd name="connsiteX8" fmla="*/ 1482154 w 2646704"/>
              <a:gd name="connsiteY8" fmla="*/ 404461 h 404461"/>
              <a:gd name="connsiteX9" fmla="*/ 979280 w 2646704"/>
              <a:gd name="connsiteY9" fmla="*/ 404461 h 404461"/>
              <a:gd name="connsiteX10" fmla="*/ 529341 w 2646704"/>
              <a:gd name="connsiteY10" fmla="*/ 404461 h 404461"/>
              <a:gd name="connsiteX11" fmla="*/ 0 w 2646704"/>
              <a:gd name="connsiteY11" fmla="*/ 404461 h 404461"/>
              <a:gd name="connsiteX12" fmla="*/ 0 w 2646704"/>
              <a:gd name="connsiteY12" fmla="*/ 0 h 40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704" h="404461" extrusionOk="0">
                <a:moveTo>
                  <a:pt x="0" y="0"/>
                </a:moveTo>
                <a:cubicBezTo>
                  <a:pt x="231146" y="-58326"/>
                  <a:pt x="259004" y="60295"/>
                  <a:pt x="502874" y="0"/>
                </a:cubicBezTo>
                <a:cubicBezTo>
                  <a:pt x="746744" y="-60295"/>
                  <a:pt x="883261" y="26917"/>
                  <a:pt x="1058682" y="0"/>
                </a:cubicBezTo>
                <a:cubicBezTo>
                  <a:pt x="1234103" y="-26917"/>
                  <a:pt x="1477081" y="57433"/>
                  <a:pt x="1588022" y="0"/>
                </a:cubicBezTo>
                <a:cubicBezTo>
                  <a:pt x="1698963" y="-57433"/>
                  <a:pt x="1898679" y="11829"/>
                  <a:pt x="2143830" y="0"/>
                </a:cubicBezTo>
                <a:cubicBezTo>
                  <a:pt x="2388981" y="-11829"/>
                  <a:pt x="2432475" y="34677"/>
                  <a:pt x="2646704" y="0"/>
                </a:cubicBezTo>
                <a:cubicBezTo>
                  <a:pt x="2684456" y="115620"/>
                  <a:pt x="2636725" y="243602"/>
                  <a:pt x="2646704" y="404461"/>
                </a:cubicBezTo>
                <a:cubicBezTo>
                  <a:pt x="2502538" y="438477"/>
                  <a:pt x="2211669" y="389796"/>
                  <a:pt x="2064429" y="404461"/>
                </a:cubicBezTo>
                <a:cubicBezTo>
                  <a:pt x="1917190" y="419126"/>
                  <a:pt x="1605268" y="356833"/>
                  <a:pt x="1482154" y="404461"/>
                </a:cubicBezTo>
                <a:cubicBezTo>
                  <a:pt x="1359041" y="452089"/>
                  <a:pt x="1101132" y="368516"/>
                  <a:pt x="979280" y="404461"/>
                </a:cubicBezTo>
                <a:cubicBezTo>
                  <a:pt x="857428" y="440406"/>
                  <a:pt x="622929" y="394784"/>
                  <a:pt x="529341" y="404461"/>
                </a:cubicBezTo>
                <a:cubicBezTo>
                  <a:pt x="435753" y="414138"/>
                  <a:pt x="224901" y="377919"/>
                  <a:pt x="0" y="404461"/>
                </a:cubicBezTo>
                <a:cubicBezTo>
                  <a:pt x="-39787" y="235348"/>
                  <a:pt x="23345" y="122174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24794546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9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32BDB5C-D8CF-4878-B060-8A32BD150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597" y="2686770"/>
            <a:ext cx="6016403" cy="353943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STEP1: Preparing the Data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1.1 Load Data </a:t>
            </a:r>
          </a:p>
          <a:p>
            <a:endParaRPr lang="en-US" sz="2800" dirty="0"/>
          </a:p>
          <a:p>
            <a:r>
              <a:rPr lang="en-US" sz="2800" dirty="0"/>
              <a:t>1.2 Check Data Structure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84A7F1-BBD0-66B6-48E5-51A228C8B00D}"/>
              </a:ext>
            </a:extLst>
          </p:cNvPr>
          <p:cNvSpPr txBox="1"/>
          <p:nvPr/>
        </p:nvSpPr>
        <p:spPr>
          <a:xfrm>
            <a:off x="6398898" y="3521103"/>
            <a:ext cx="1615041" cy="609963"/>
          </a:xfrm>
          <a:custGeom>
            <a:avLst/>
            <a:gdLst>
              <a:gd name="connsiteX0" fmla="*/ 0 w 1615041"/>
              <a:gd name="connsiteY0" fmla="*/ 0 h 609963"/>
              <a:gd name="connsiteX1" fmla="*/ 522197 w 1615041"/>
              <a:gd name="connsiteY1" fmla="*/ 0 h 609963"/>
              <a:gd name="connsiteX2" fmla="*/ 1076694 w 1615041"/>
              <a:gd name="connsiteY2" fmla="*/ 0 h 609963"/>
              <a:gd name="connsiteX3" fmla="*/ 1615041 w 1615041"/>
              <a:gd name="connsiteY3" fmla="*/ 0 h 609963"/>
              <a:gd name="connsiteX4" fmla="*/ 1615041 w 1615041"/>
              <a:gd name="connsiteY4" fmla="*/ 311081 h 609963"/>
              <a:gd name="connsiteX5" fmla="*/ 1615041 w 1615041"/>
              <a:gd name="connsiteY5" fmla="*/ 609963 h 609963"/>
              <a:gd name="connsiteX6" fmla="*/ 1125145 w 1615041"/>
              <a:gd name="connsiteY6" fmla="*/ 609963 h 609963"/>
              <a:gd name="connsiteX7" fmla="*/ 619099 w 1615041"/>
              <a:gd name="connsiteY7" fmla="*/ 609963 h 609963"/>
              <a:gd name="connsiteX8" fmla="*/ 0 w 1615041"/>
              <a:gd name="connsiteY8" fmla="*/ 609963 h 609963"/>
              <a:gd name="connsiteX9" fmla="*/ 0 w 1615041"/>
              <a:gd name="connsiteY9" fmla="*/ 311081 h 609963"/>
              <a:gd name="connsiteX10" fmla="*/ 0 w 1615041"/>
              <a:gd name="connsiteY10" fmla="*/ 0 h 60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5041" h="609963" extrusionOk="0">
                <a:moveTo>
                  <a:pt x="0" y="0"/>
                </a:moveTo>
                <a:cubicBezTo>
                  <a:pt x="217253" y="-59041"/>
                  <a:pt x="399621" y="10654"/>
                  <a:pt x="522197" y="0"/>
                </a:cubicBezTo>
                <a:cubicBezTo>
                  <a:pt x="644773" y="-10654"/>
                  <a:pt x="924460" y="25026"/>
                  <a:pt x="1076694" y="0"/>
                </a:cubicBezTo>
                <a:cubicBezTo>
                  <a:pt x="1228928" y="-25026"/>
                  <a:pt x="1351937" y="48119"/>
                  <a:pt x="1615041" y="0"/>
                </a:cubicBezTo>
                <a:cubicBezTo>
                  <a:pt x="1644983" y="118016"/>
                  <a:pt x="1593395" y="186301"/>
                  <a:pt x="1615041" y="311081"/>
                </a:cubicBezTo>
                <a:cubicBezTo>
                  <a:pt x="1636687" y="435861"/>
                  <a:pt x="1610660" y="525483"/>
                  <a:pt x="1615041" y="609963"/>
                </a:cubicBezTo>
                <a:cubicBezTo>
                  <a:pt x="1377081" y="666181"/>
                  <a:pt x="1268705" y="600089"/>
                  <a:pt x="1125145" y="609963"/>
                </a:cubicBezTo>
                <a:cubicBezTo>
                  <a:pt x="981585" y="619837"/>
                  <a:pt x="763765" y="581185"/>
                  <a:pt x="619099" y="609963"/>
                </a:cubicBezTo>
                <a:cubicBezTo>
                  <a:pt x="474433" y="638741"/>
                  <a:pt x="146716" y="545086"/>
                  <a:pt x="0" y="609963"/>
                </a:cubicBezTo>
                <a:cubicBezTo>
                  <a:pt x="-17639" y="530066"/>
                  <a:pt x="35085" y="460314"/>
                  <a:pt x="0" y="311081"/>
                </a:cubicBezTo>
                <a:cubicBezTo>
                  <a:pt x="-35085" y="161848"/>
                  <a:pt x="23323" y="143375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24794546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30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STEP1: Preparing the Data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1.1 Load Data </a:t>
            </a:r>
          </a:p>
          <a:p>
            <a:endParaRPr lang="en-US" sz="2800" dirty="0"/>
          </a:p>
          <a:p>
            <a:r>
              <a:rPr lang="en-US" sz="2800" dirty="0"/>
              <a:t>1.2 Check Data Structure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r>
              <a:rPr lang="en-US" sz="2800" dirty="0"/>
              <a:t>1.3 Handle Missing Values</a:t>
            </a:r>
          </a:p>
          <a:p>
            <a:endParaRPr lang="en-US" sz="28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4526EA6-BD83-69BD-B7A8-168F59CB3A0B}"/>
              </a:ext>
            </a:extLst>
          </p:cNvPr>
          <p:cNvSpPr/>
          <p:nvPr/>
        </p:nvSpPr>
        <p:spPr>
          <a:xfrm>
            <a:off x="6660311" y="2002129"/>
            <a:ext cx="4105455" cy="2332645"/>
          </a:xfrm>
          <a:prstGeom prst="cloudCallout">
            <a:avLst>
              <a:gd name="adj1" fmla="val -76023"/>
              <a:gd name="adj2" fmla="val 30713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See the session: </a:t>
            </a:r>
          </a:p>
          <a:p>
            <a:pPr algn="ctr"/>
            <a:r>
              <a:rPr lang="en-US" sz="1600" b="1" dirty="0"/>
              <a:t>Handling Missing Values in R</a:t>
            </a:r>
          </a:p>
        </p:txBody>
      </p:sp>
    </p:spTree>
    <p:extLst>
      <p:ext uri="{BB962C8B-B14F-4D97-AF65-F5344CB8AC3E}">
        <p14:creationId xmlns:p14="http://schemas.microsoft.com/office/powerpoint/2010/main" val="1777846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STEP1: Preparing the Data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1.1 Load Data </a:t>
            </a:r>
          </a:p>
          <a:p>
            <a:endParaRPr lang="en-US" sz="2800" dirty="0"/>
          </a:p>
          <a:p>
            <a:r>
              <a:rPr lang="en-US" sz="2800" dirty="0"/>
              <a:t>1.2 Check Data Structure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r>
              <a:rPr lang="en-US" sz="2800" dirty="0"/>
              <a:t>1.3 Handle Missing Values</a:t>
            </a:r>
          </a:p>
          <a:p>
            <a:endParaRPr lang="en-US" sz="2800" dirty="0"/>
          </a:p>
          <a:p>
            <a:r>
              <a:rPr lang="en-US" sz="2800" dirty="0"/>
              <a:t>1.4 Check Assumptions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8F077E0D-EED9-5D4E-DFCF-939296173F5E}"/>
              </a:ext>
            </a:extLst>
          </p:cNvPr>
          <p:cNvSpPr/>
          <p:nvPr/>
        </p:nvSpPr>
        <p:spPr>
          <a:xfrm>
            <a:off x="6096000" y="3083499"/>
            <a:ext cx="3615752" cy="2095134"/>
          </a:xfrm>
          <a:prstGeom prst="cloudCallout">
            <a:avLst>
              <a:gd name="adj1" fmla="val -76023"/>
              <a:gd name="adj2" fmla="val 30713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sz="1600" dirty="0"/>
              <a:t>See the session: </a:t>
            </a:r>
          </a:p>
          <a:p>
            <a:pPr algn="ctr"/>
            <a:r>
              <a:rPr lang="en-US" sz="1600" b="1" dirty="0"/>
              <a:t>Testing Assumptions for Regression in R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6088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306A490-2145-6738-BA53-7A713441B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932" y="1946183"/>
            <a:ext cx="5748068" cy="428001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STEP2: Performing</a:t>
            </a:r>
            <a:r>
              <a:rPr lang="en-US" sz="4000" dirty="0"/>
              <a:t> </a:t>
            </a:r>
            <a:r>
              <a:rPr lang="en-US" sz="4000" b="1" dirty="0"/>
              <a:t>Regression in R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3" y="1907239"/>
            <a:ext cx="80506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2.1 Linear Regression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C76F0C-80EF-1770-46F5-4D1B21434098}"/>
              </a:ext>
            </a:extLst>
          </p:cNvPr>
          <p:cNvSpPr txBox="1"/>
          <p:nvPr/>
        </p:nvSpPr>
        <p:spPr>
          <a:xfrm>
            <a:off x="6871419" y="3178398"/>
            <a:ext cx="2453736" cy="1117148"/>
          </a:xfrm>
          <a:custGeom>
            <a:avLst/>
            <a:gdLst>
              <a:gd name="connsiteX0" fmla="*/ 0 w 2453736"/>
              <a:gd name="connsiteY0" fmla="*/ 0 h 1117148"/>
              <a:gd name="connsiteX1" fmla="*/ 466210 w 2453736"/>
              <a:gd name="connsiteY1" fmla="*/ 0 h 1117148"/>
              <a:gd name="connsiteX2" fmla="*/ 981494 w 2453736"/>
              <a:gd name="connsiteY2" fmla="*/ 0 h 1117148"/>
              <a:gd name="connsiteX3" fmla="*/ 1472242 w 2453736"/>
              <a:gd name="connsiteY3" fmla="*/ 0 h 1117148"/>
              <a:gd name="connsiteX4" fmla="*/ 1987526 w 2453736"/>
              <a:gd name="connsiteY4" fmla="*/ 0 h 1117148"/>
              <a:gd name="connsiteX5" fmla="*/ 2453736 w 2453736"/>
              <a:gd name="connsiteY5" fmla="*/ 0 h 1117148"/>
              <a:gd name="connsiteX6" fmla="*/ 2453736 w 2453736"/>
              <a:gd name="connsiteY6" fmla="*/ 525060 h 1117148"/>
              <a:gd name="connsiteX7" fmla="*/ 2453736 w 2453736"/>
              <a:gd name="connsiteY7" fmla="*/ 1117148 h 1117148"/>
              <a:gd name="connsiteX8" fmla="*/ 1962989 w 2453736"/>
              <a:gd name="connsiteY8" fmla="*/ 1117148 h 1117148"/>
              <a:gd name="connsiteX9" fmla="*/ 1496779 w 2453736"/>
              <a:gd name="connsiteY9" fmla="*/ 1117148 h 1117148"/>
              <a:gd name="connsiteX10" fmla="*/ 1079644 w 2453736"/>
              <a:gd name="connsiteY10" fmla="*/ 1117148 h 1117148"/>
              <a:gd name="connsiteX11" fmla="*/ 662509 w 2453736"/>
              <a:gd name="connsiteY11" fmla="*/ 1117148 h 1117148"/>
              <a:gd name="connsiteX12" fmla="*/ 0 w 2453736"/>
              <a:gd name="connsiteY12" fmla="*/ 1117148 h 1117148"/>
              <a:gd name="connsiteX13" fmla="*/ 0 w 2453736"/>
              <a:gd name="connsiteY13" fmla="*/ 592088 h 1117148"/>
              <a:gd name="connsiteX14" fmla="*/ 0 w 2453736"/>
              <a:gd name="connsiteY14" fmla="*/ 0 h 111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53736" h="1117148" extrusionOk="0">
                <a:moveTo>
                  <a:pt x="0" y="0"/>
                </a:moveTo>
                <a:cubicBezTo>
                  <a:pt x="221548" y="-11691"/>
                  <a:pt x="319202" y="11303"/>
                  <a:pt x="466210" y="0"/>
                </a:cubicBezTo>
                <a:cubicBezTo>
                  <a:pt x="613218" y="-11303"/>
                  <a:pt x="748864" y="19662"/>
                  <a:pt x="981494" y="0"/>
                </a:cubicBezTo>
                <a:cubicBezTo>
                  <a:pt x="1214124" y="-19662"/>
                  <a:pt x="1299227" y="8575"/>
                  <a:pt x="1472242" y="0"/>
                </a:cubicBezTo>
                <a:cubicBezTo>
                  <a:pt x="1645257" y="-8575"/>
                  <a:pt x="1829178" y="8260"/>
                  <a:pt x="1987526" y="0"/>
                </a:cubicBezTo>
                <a:cubicBezTo>
                  <a:pt x="2145874" y="-8260"/>
                  <a:pt x="2324383" y="25801"/>
                  <a:pt x="2453736" y="0"/>
                </a:cubicBezTo>
                <a:cubicBezTo>
                  <a:pt x="2472974" y="213284"/>
                  <a:pt x="2417940" y="372359"/>
                  <a:pt x="2453736" y="525060"/>
                </a:cubicBezTo>
                <a:cubicBezTo>
                  <a:pt x="2489532" y="677761"/>
                  <a:pt x="2431117" y="997221"/>
                  <a:pt x="2453736" y="1117148"/>
                </a:cubicBezTo>
                <a:cubicBezTo>
                  <a:pt x="2332069" y="1137458"/>
                  <a:pt x="2104214" y="1073528"/>
                  <a:pt x="1962989" y="1117148"/>
                </a:cubicBezTo>
                <a:cubicBezTo>
                  <a:pt x="1821764" y="1160768"/>
                  <a:pt x="1694352" y="1087639"/>
                  <a:pt x="1496779" y="1117148"/>
                </a:cubicBezTo>
                <a:cubicBezTo>
                  <a:pt x="1299206" y="1146657"/>
                  <a:pt x="1188730" y="1080472"/>
                  <a:pt x="1079644" y="1117148"/>
                </a:cubicBezTo>
                <a:cubicBezTo>
                  <a:pt x="970559" y="1153824"/>
                  <a:pt x="827991" y="1090192"/>
                  <a:pt x="662509" y="1117148"/>
                </a:cubicBezTo>
                <a:cubicBezTo>
                  <a:pt x="497028" y="1144104"/>
                  <a:pt x="303687" y="1094338"/>
                  <a:pt x="0" y="1117148"/>
                </a:cubicBezTo>
                <a:cubicBezTo>
                  <a:pt x="-51392" y="978132"/>
                  <a:pt x="48137" y="823311"/>
                  <a:pt x="0" y="592088"/>
                </a:cubicBezTo>
                <a:cubicBezTo>
                  <a:pt x="-48137" y="360865"/>
                  <a:pt x="7306" y="124196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24794546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2CF29F2C-7BF9-23D2-3C43-A745E61F23E9}"/>
              </a:ext>
            </a:extLst>
          </p:cNvPr>
          <p:cNvSpPr/>
          <p:nvPr/>
        </p:nvSpPr>
        <p:spPr>
          <a:xfrm>
            <a:off x="737301" y="3519832"/>
            <a:ext cx="4395415" cy="2587670"/>
          </a:xfrm>
          <a:prstGeom prst="cloudCallout">
            <a:avLst>
              <a:gd name="adj1" fmla="val -284"/>
              <a:gd name="adj2" fmla="val -84175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600" b="1" dirty="0"/>
              <a:t>Simple Linear Regression</a:t>
            </a:r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16635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306A490-2145-6738-BA53-7A713441B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932" y="1946183"/>
            <a:ext cx="5748068" cy="428001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STEP2: Performing</a:t>
            </a:r>
            <a:r>
              <a:rPr lang="en-US" sz="4000" dirty="0"/>
              <a:t> </a:t>
            </a:r>
            <a:r>
              <a:rPr lang="en-US" sz="4000" b="1" dirty="0"/>
              <a:t>Regression in R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3" y="1907239"/>
            <a:ext cx="80506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2.1 Linear Regression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C76F0C-80EF-1770-46F5-4D1B21434098}"/>
              </a:ext>
            </a:extLst>
          </p:cNvPr>
          <p:cNvSpPr txBox="1"/>
          <p:nvPr/>
        </p:nvSpPr>
        <p:spPr>
          <a:xfrm>
            <a:off x="6883879" y="4352436"/>
            <a:ext cx="3278038" cy="866545"/>
          </a:xfrm>
          <a:custGeom>
            <a:avLst/>
            <a:gdLst>
              <a:gd name="connsiteX0" fmla="*/ 0 w 3278038"/>
              <a:gd name="connsiteY0" fmla="*/ 0 h 866545"/>
              <a:gd name="connsiteX1" fmla="*/ 513559 w 3278038"/>
              <a:gd name="connsiteY1" fmla="*/ 0 h 866545"/>
              <a:gd name="connsiteX2" fmla="*/ 1092679 w 3278038"/>
              <a:gd name="connsiteY2" fmla="*/ 0 h 866545"/>
              <a:gd name="connsiteX3" fmla="*/ 1639019 w 3278038"/>
              <a:gd name="connsiteY3" fmla="*/ 0 h 866545"/>
              <a:gd name="connsiteX4" fmla="*/ 2218139 w 3278038"/>
              <a:gd name="connsiteY4" fmla="*/ 0 h 866545"/>
              <a:gd name="connsiteX5" fmla="*/ 2797259 w 3278038"/>
              <a:gd name="connsiteY5" fmla="*/ 0 h 866545"/>
              <a:gd name="connsiteX6" fmla="*/ 3278038 w 3278038"/>
              <a:gd name="connsiteY6" fmla="*/ 0 h 866545"/>
              <a:gd name="connsiteX7" fmla="*/ 3278038 w 3278038"/>
              <a:gd name="connsiteY7" fmla="*/ 433273 h 866545"/>
              <a:gd name="connsiteX8" fmla="*/ 3278038 w 3278038"/>
              <a:gd name="connsiteY8" fmla="*/ 866545 h 866545"/>
              <a:gd name="connsiteX9" fmla="*/ 2731698 w 3278038"/>
              <a:gd name="connsiteY9" fmla="*/ 866545 h 866545"/>
              <a:gd name="connsiteX10" fmla="*/ 2283700 w 3278038"/>
              <a:gd name="connsiteY10" fmla="*/ 866545 h 866545"/>
              <a:gd name="connsiteX11" fmla="*/ 1835701 w 3278038"/>
              <a:gd name="connsiteY11" fmla="*/ 866545 h 866545"/>
              <a:gd name="connsiteX12" fmla="*/ 1223801 w 3278038"/>
              <a:gd name="connsiteY12" fmla="*/ 866545 h 866545"/>
              <a:gd name="connsiteX13" fmla="*/ 775802 w 3278038"/>
              <a:gd name="connsiteY13" fmla="*/ 866545 h 866545"/>
              <a:gd name="connsiteX14" fmla="*/ 0 w 3278038"/>
              <a:gd name="connsiteY14" fmla="*/ 866545 h 866545"/>
              <a:gd name="connsiteX15" fmla="*/ 0 w 3278038"/>
              <a:gd name="connsiteY15" fmla="*/ 441938 h 866545"/>
              <a:gd name="connsiteX16" fmla="*/ 0 w 3278038"/>
              <a:gd name="connsiteY16" fmla="*/ 0 h 86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78038" h="866545" extrusionOk="0">
                <a:moveTo>
                  <a:pt x="0" y="0"/>
                </a:moveTo>
                <a:cubicBezTo>
                  <a:pt x="137981" y="-7277"/>
                  <a:pt x="328404" y="55338"/>
                  <a:pt x="513559" y="0"/>
                </a:cubicBezTo>
                <a:cubicBezTo>
                  <a:pt x="698714" y="-55338"/>
                  <a:pt x="944365" y="18029"/>
                  <a:pt x="1092679" y="0"/>
                </a:cubicBezTo>
                <a:cubicBezTo>
                  <a:pt x="1240993" y="-18029"/>
                  <a:pt x="1480015" y="49786"/>
                  <a:pt x="1639019" y="0"/>
                </a:cubicBezTo>
                <a:cubicBezTo>
                  <a:pt x="1798023" y="-49786"/>
                  <a:pt x="2020780" y="50753"/>
                  <a:pt x="2218139" y="0"/>
                </a:cubicBezTo>
                <a:cubicBezTo>
                  <a:pt x="2415498" y="-50753"/>
                  <a:pt x="2547459" y="59153"/>
                  <a:pt x="2797259" y="0"/>
                </a:cubicBezTo>
                <a:cubicBezTo>
                  <a:pt x="3047059" y="-59153"/>
                  <a:pt x="3146441" y="4472"/>
                  <a:pt x="3278038" y="0"/>
                </a:cubicBezTo>
                <a:cubicBezTo>
                  <a:pt x="3301794" y="138996"/>
                  <a:pt x="3241202" y="232652"/>
                  <a:pt x="3278038" y="433273"/>
                </a:cubicBezTo>
                <a:cubicBezTo>
                  <a:pt x="3314874" y="633894"/>
                  <a:pt x="3271193" y="667771"/>
                  <a:pt x="3278038" y="866545"/>
                </a:cubicBezTo>
                <a:cubicBezTo>
                  <a:pt x="3020566" y="921516"/>
                  <a:pt x="2914587" y="858365"/>
                  <a:pt x="2731698" y="866545"/>
                </a:cubicBezTo>
                <a:cubicBezTo>
                  <a:pt x="2548809" y="874725"/>
                  <a:pt x="2406431" y="847368"/>
                  <a:pt x="2283700" y="866545"/>
                </a:cubicBezTo>
                <a:cubicBezTo>
                  <a:pt x="2160969" y="885722"/>
                  <a:pt x="1932459" y="847175"/>
                  <a:pt x="1835701" y="866545"/>
                </a:cubicBezTo>
                <a:cubicBezTo>
                  <a:pt x="1738943" y="885915"/>
                  <a:pt x="1525167" y="830619"/>
                  <a:pt x="1223801" y="866545"/>
                </a:cubicBezTo>
                <a:cubicBezTo>
                  <a:pt x="922435" y="902471"/>
                  <a:pt x="913693" y="847319"/>
                  <a:pt x="775802" y="866545"/>
                </a:cubicBezTo>
                <a:cubicBezTo>
                  <a:pt x="637911" y="885771"/>
                  <a:pt x="226471" y="840835"/>
                  <a:pt x="0" y="866545"/>
                </a:cubicBezTo>
                <a:cubicBezTo>
                  <a:pt x="-17529" y="764811"/>
                  <a:pt x="21300" y="582507"/>
                  <a:pt x="0" y="441938"/>
                </a:cubicBezTo>
                <a:cubicBezTo>
                  <a:pt x="-21300" y="301369"/>
                  <a:pt x="22370" y="217655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24794546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2CF29F2C-7BF9-23D2-3C43-A745E61F23E9}"/>
              </a:ext>
            </a:extLst>
          </p:cNvPr>
          <p:cNvSpPr/>
          <p:nvPr/>
        </p:nvSpPr>
        <p:spPr>
          <a:xfrm>
            <a:off x="737301" y="3519832"/>
            <a:ext cx="4395415" cy="2587670"/>
          </a:xfrm>
          <a:prstGeom prst="cloudCallout">
            <a:avLst>
              <a:gd name="adj1" fmla="val -284"/>
              <a:gd name="adj2" fmla="val -84175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600" b="1" dirty="0"/>
              <a:t>Simple Linear Regression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600" b="1" dirty="0"/>
              <a:t>Multiple Linear Regression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1600" b="1" dirty="0"/>
          </a:p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8728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09CBA2-0018-3C55-34E0-D72BC8FF9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306" y="2015819"/>
            <a:ext cx="5694794" cy="4216183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STEP2: Performing</a:t>
            </a:r>
            <a:r>
              <a:rPr lang="en-US" sz="4000" dirty="0"/>
              <a:t> </a:t>
            </a:r>
            <a:r>
              <a:rPr lang="en-US" sz="4000" b="1" dirty="0"/>
              <a:t>ANOVA in R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3" y="1907239"/>
            <a:ext cx="805060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2.1 Linear Regression</a:t>
            </a:r>
          </a:p>
          <a:p>
            <a:endParaRPr lang="en-US" sz="2800" dirty="0"/>
          </a:p>
          <a:p>
            <a:r>
              <a:rPr lang="en-US" sz="2800" dirty="0"/>
              <a:t>2.2 Logistic Regression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ECF459-1185-6F00-4F70-B78625B71628}"/>
              </a:ext>
            </a:extLst>
          </p:cNvPr>
          <p:cNvSpPr txBox="1"/>
          <p:nvPr/>
        </p:nvSpPr>
        <p:spPr>
          <a:xfrm>
            <a:off x="6856100" y="4882392"/>
            <a:ext cx="3901040" cy="836921"/>
          </a:xfrm>
          <a:custGeom>
            <a:avLst/>
            <a:gdLst>
              <a:gd name="connsiteX0" fmla="*/ 0 w 3901040"/>
              <a:gd name="connsiteY0" fmla="*/ 0 h 836921"/>
              <a:gd name="connsiteX1" fmla="*/ 518281 w 3901040"/>
              <a:gd name="connsiteY1" fmla="*/ 0 h 836921"/>
              <a:gd name="connsiteX2" fmla="*/ 1114583 w 3901040"/>
              <a:gd name="connsiteY2" fmla="*/ 0 h 836921"/>
              <a:gd name="connsiteX3" fmla="*/ 1671874 w 3901040"/>
              <a:gd name="connsiteY3" fmla="*/ 0 h 836921"/>
              <a:gd name="connsiteX4" fmla="*/ 2268176 w 3901040"/>
              <a:gd name="connsiteY4" fmla="*/ 0 h 836921"/>
              <a:gd name="connsiteX5" fmla="*/ 2864478 w 3901040"/>
              <a:gd name="connsiteY5" fmla="*/ 0 h 836921"/>
              <a:gd name="connsiteX6" fmla="*/ 3304738 w 3901040"/>
              <a:gd name="connsiteY6" fmla="*/ 0 h 836921"/>
              <a:gd name="connsiteX7" fmla="*/ 3901040 w 3901040"/>
              <a:gd name="connsiteY7" fmla="*/ 0 h 836921"/>
              <a:gd name="connsiteX8" fmla="*/ 3901040 w 3901040"/>
              <a:gd name="connsiteY8" fmla="*/ 401722 h 836921"/>
              <a:gd name="connsiteX9" fmla="*/ 3901040 w 3901040"/>
              <a:gd name="connsiteY9" fmla="*/ 836921 h 836921"/>
              <a:gd name="connsiteX10" fmla="*/ 3304738 w 3901040"/>
              <a:gd name="connsiteY10" fmla="*/ 836921 h 836921"/>
              <a:gd name="connsiteX11" fmla="*/ 2864478 w 3901040"/>
              <a:gd name="connsiteY11" fmla="*/ 836921 h 836921"/>
              <a:gd name="connsiteX12" fmla="*/ 2229166 w 3901040"/>
              <a:gd name="connsiteY12" fmla="*/ 836921 h 836921"/>
              <a:gd name="connsiteX13" fmla="*/ 1788905 w 3901040"/>
              <a:gd name="connsiteY13" fmla="*/ 836921 h 836921"/>
              <a:gd name="connsiteX14" fmla="*/ 1231614 w 3901040"/>
              <a:gd name="connsiteY14" fmla="*/ 836921 h 836921"/>
              <a:gd name="connsiteX15" fmla="*/ 713333 w 3901040"/>
              <a:gd name="connsiteY15" fmla="*/ 836921 h 836921"/>
              <a:gd name="connsiteX16" fmla="*/ 0 w 3901040"/>
              <a:gd name="connsiteY16" fmla="*/ 836921 h 836921"/>
              <a:gd name="connsiteX17" fmla="*/ 0 w 3901040"/>
              <a:gd name="connsiteY17" fmla="*/ 443568 h 836921"/>
              <a:gd name="connsiteX18" fmla="*/ 0 w 3901040"/>
              <a:gd name="connsiteY18" fmla="*/ 0 h 83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01040" h="836921" extrusionOk="0">
                <a:moveTo>
                  <a:pt x="0" y="0"/>
                </a:moveTo>
                <a:cubicBezTo>
                  <a:pt x="213916" y="-42922"/>
                  <a:pt x="397632" y="60286"/>
                  <a:pt x="518281" y="0"/>
                </a:cubicBezTo>
                <a:cubicBezTo>
                  <a:pt x="638930" y="-60286"/>
                  <a:pt x="906629" y="3907"/>
                  <a:pt x="1114583" y="0"/>
                </a:cubicBezTo>
                <a:cubicBezTo>
                  <a:pt x="1322537" y="-3907"/>
                  <a:pt x="1498972" y="17277"/>
                  <a:pt x="1671874" y="0"/>
                </a:cubicBezTo>
                <a:cubicBezTo>
                  <a:pt x="1844776" y="-17277"/>
                  <a:pt x="2041267" y="58722"/>
                  <a:pt x="2268176" y="0"/>
                </a:cubicBezTo>
                <a:cubicBezTo>
                  <a:pt x="2495085" y="-58722"/>
                  <a:pt x="2660047" y="59785"/>
                  <a:pt x="2864478" y="0"/>
                </a:cubicBezTo>
                <a:cubicBezTo>
                  <a:pt x="3068909" y="-59785"/>
                  <a:pt x="3111279" y="25116"/>
                  <a:pt x="3304738" y="0"/>
                </a:cubicBezTo>
                <a:cubicBezTo>
                  <a:pt x="3498197" y="-25116"/>
                  <a:pt x="3607270" y="1649"/>
                  <a:pt x="3901040" y="0"/>
                </a:cubicBezTo>
                <a:cubicBezTo>
                  <a:pt x="3915765" y="101585"/>
                  <a:pt x="3881187" y="259072"/>
                  <a:pt x="3901040" y="401722"/>
                </a:cubicBezTo>
                <a:cubicBezTo>
                  <a:pt x="3920893" y="544372"/>
                  <a:pt x="3876340" y="675837"/>
                  <a:pt x="3901040" y="836921"/>
                </a:cubicBezTo>
                <a:cubicBezTo>
                  <a:pt x="3716618" y="900454"/>
                  <a:pt x="3495201" y="829385"/>
                  <a:pt x="3304738" y="836921"/>
                </a:cubicBezTo>
                <a:cubicBezTo>
                  <a:pt x="3114275" y="844457"/>
                  <a:pt x="3019547" y="799153"/>
                  <a:pt x="2864478" y="836921"/>
                </a:cubicBezTo>
                <a:cubicBezTo>
                  <a:pt x="2709409" y="874689"/>
                  <a:pt x="2505575" y="770607"/>
                  <a:pt x="2229166" y="836921"/>
                </a:cubicBezTo>
                <a:cubicBezTo>
                  <a:pt x="1952757" y="903235"/>
                  <a:pt x="1912764" y="820689"/>
                  <a:pt x="1788905" y="836921"/>
                </a:cubicBezTo>
                <a:cubicBezTo>
                  <a:pt x="1665046" y="853153"/>
                  <a:pt x="1409209" y="788288"/>
                  <a:pt x="1231614" y="836921"/>
                </a:cubicBezTo>
                <a:cubicBezTo>
                  <a:pt x="1054019" y="885554"/>
                  <a:pt x="914245" y="787502"/>
                  <a:pt x="713333" y="836921"/>
                </a:cubicBezTo>
                <a:cubicBezTo>
                  <a:pt x="512421" y="886340"/>
                  <a:pt x="298013" y="825399"/>
                  <a:pt x="0" y="836921"/>
                </a:cubicBezTo>
                <a:cubicBezTo>
                  <a:pt x="-13167" y="674799"/>
                  <a:pt x="8934" y="612216"/>
                  <a:pt x="0" y="443568"/>
                </a:cubicBezTo>
                <a:cubicBezTo>
                  <a:pt x="-8934" y="274920"/>
                  <a:pt x="31620" y="148956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24794546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58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STEP3: Data Interpretation &amp; Validation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3" y="1907239"/>
            <a:ext cx="80506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3.1 Interpret the Results</a:t>
            </a:r>
          </a:p>
          <a:p>
            <a:endParaRPr lang="en-US" sz="2800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C4518F5-9410-5C62-C2E5-1D690A0B8865}"/>
              </a:ext>
            </a:extLst>
          </p:cNvPr>
          <p:cNvSpPr/>
          <p:nvPr/>
        </p:nvSpPr>
        <p:spPr>
          <a:xfrm>
            <a:off x="6211737" y="1907239"/>
            <a:ext cx="3527486" cy="2095133"/>
          </a:xfrm>
          <a:prstGeom prst="cloudCallout">
            <a:avLst>
              <a:gd name="adj1" fmla="val -76512"/>
              <a:gd name="adj2" fmla="val -35988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See the session: </a:t>
            </a:r>
            <a:r>
              <a:rPr lang="en-US" sz="1600" b="1" dirty="0"/>
              <a:t>Interpreting Regression Output in R</a:t>
            </a:r>
          </a:p>
        </p:txBody>
      </p:sp>
    </p:spTree>
    <p:extLst>
      <p:ext uri="{BB962C8B-B14F-4D97-AF65-F5344CB8AC3E}">
        <p14:creationId xmlns:p14="http://schemas.microsoft.com/office/powerpoint/2010/main" val="1758976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STEP3: Data Interpretation &amp; Validation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3" y="1907239"/>
            <a:ext cx="8050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3.1 Interpret the Results</a:t>
            </a:r>
          </a:p>
          <a:p>
            <a:endParaRPr lang="en-US" sz="2800" dirty="0"/>
          </a:p>
          <a:p>
            <a:r>
              <a:rPr lang="en-US" sz="2800" dirty="0"/>
              <a:t>3.2 Check Assumptions (Residuals)</a:t>
            </a:r>
          </a:p>
          <a:p>
            <a:endParaRPr lang="en-US" sz="2800" dirty="0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24372D6-FA09-F80E-2DB7-D9F4F2C9B2D2}"/>
              </a:ext>
            </a:extLst>
          </p:cNvPr>
          <p:cNvSpPr/>
          <p:nvPr/>
        </p:nvSpPr>
        <p:spPr>
          <a:xfrm>
            <a:off x="7832939" y="2381433"/>
            <a:ext cx="3615752" cy="2095134"/>
          </a:xfrm>
          <a:prstGeom prst="cloudCallout">
            <a:avLst>
              <a:gd name="adj1" fmla="val -70535"/>
              <a:gd name="adj2" fmla="val -14578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sz="1600" dirty="0"/>
              <a:t>See the session: </a:t>
            </a:r>
          </a:p>
          <a:p>
            <a:pPr algn="ctr"/>
            <a:r>
              <a:rPr lang="en-US" sz="1600" b="1" dirty="0"/>
              <a:t>Testing Assumptions for Regression in R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435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Introduction to Regression Analysis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Definition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6864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49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STEP3: Data Interpretation &amp; Validation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3" y="1907239"/>
            <a:ext cx="80506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3.1 Interpret the Results</a:t>
            </a:r>
          </a:p>
          <a:p>
            <a:endParaRPr lang="en-US" sz="2800" dirty="0"/>
          </a:p>
          <a:p>
            <a:r>
              <a:rPr lang="en-US" sz="2800" dirty="0"/>
              <a:t>3.2 Check Assumptions (Residuals)</a:t>
            </a:r>
          </a:p>
          <a:p>
            <a:endParaRPr lang="en-US" sz="2800" dirty="0"/>
          </a:p>
          <a:p>
            <a:r>
              <a:rPr lang="en-US" sz="2800" dirty="0"/>
              <a:t>3.3 Validation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FB59DE-86F7-E9A0-181A-BEB23A8F9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970009"/>
              </p:ext>
            </p:extLst>
          </p:nvPr>
        </p:nvGraphicFramePr>
        <p:xfrm>
          <a:off x="3562711" y="4224680"/>
          <a:ext cx="862928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242">
                  <a:extLst>
                    <a:ext uri="{9D8B030D-6E8A-4147-A177-3AD203B41FA5}">
                      <a16:colId xmlns:a16="http://schemas.microsoft.com/office/drawing/2014/main" val="1565265716"/>
                    </a:ext>
                  </a:extLst>
                </a:gridCol>
                <a:gridCol w="3286664">
                  <a:extLst>
                    <a:ext uri="{9D8B030D-6E8A-4147-A177-3AD203B41FA5}">
                      <a16:colId xmlns:a16="http://schemas.microsoft.com/office/drawing/2014/main" val="3394232262"/>
                    </a:ext>
                  </a:extLst>
                </a:gridCol>
                <a:gridCol w="3108383">
                  <a:extLst>
                    <a:ext uri="{9D8B030D-6E8A-4147-A177-3AD203B41FA5}">
                      <a16:colId xmlns:a16="http://schemas.microsoft.com/office/drawing/2014/main" val="2080946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Validation Aspect</a:t>
                      </a:r>
                      <a:endParaRPr lang="en-US" sz="1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Linear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Logistic Regression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72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Goodness of 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R-squared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Pseudo R-squared (McFadden’s R²)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326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910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49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STEP3: Data Interpretation &amp; Validation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3" y="1907239"/>
            <a:ext cx="80506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3.1 Interpret the Results</a:t>
            </a:r>
          </a:p>
          <a:p>
            <a:endParaRPr lang="en-US" sz="2800" dirty="0"/>
          </a:p>
          <a:p>
            <a:r>
              <a:rPr lang="en-US" sz="2800" dirty="0"/>
              <a:t>3.2 Check Assumptions (Residuals)</a:t>
            </a:r>
          </a:p>
          <a:p>
            <a:endParaRPr lang="en-US" sz="2800" dirty="0"/>
          </a:p>
          <a:p>
            <a:r>
              <a:rPr lang="en-US" sz="2800" dirty="0"/>
              <a:t>3.3 Validation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ACDCF0-1AB7-AD8A-A967-8FCAF044B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781817"/>
              </p:ext>
            </p:extLst>
          </p:nvPr>
        </p:nvGraphicFramePr>
        <p:xfrm>
          <a:off x="3562711" y="4224680"/>
          <a:ext cx="862928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242">
                  <a:extLst>
                    <a:ext uri="{9D8B030D-6E8A-4147-A177-3AD203B41FA5}">
                      <a16:colId xmlns:a16="http://schemas.microsoft.com/office/drawing/2014/main" val="1565265716"/>
                    </a:ext>
                  </a:extLst>
                </a:gridCol>
                <a:gridCol w="3286664">
                  <a:extLst>
                    <a:ext uri="{9D8B030D-6E8A-4147-A177-3AD203B41FA5}">
                      <a16:colId xmlns:a16="http://schemas.microsoft.com/office/drawing/2014/main" val="3394232262"/>
                    </a:ext>
                  </a:extLst>
                </a:gridCol>
                <a:gridCol w="3108383">
                  <a:extLst>
                    <a:ext uri="{9D8B030D-6E8A-4147-A177-3AD203B41FA5}">
                      <a16:colId xmlns:a16="http://schemas.microsoft.com/office/drawing/2014/main" val="2080946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Validation Aspect</a:t>
                      </a:r>
                      <a:endParaRPr lang="en-US" sz="1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Linear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Logistic Regression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72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Goodness of 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R-squared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Pseudo R-squared (McFadden’s R²)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326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Cross-Validation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k-fold cross-validation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k-fold cross-validation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162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662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49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STEP3: Data Interpretation &amp; Validation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3" y="1907239"/>
            <a:ext cx="80506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3.1 Interpret the Results</a:t>
            </a:r>
          </a:p>
          <a:p>
            <a:endParaRPr lang="en-US" sz="2800" dirty="0"/>
          </a:p>
          <a:p>
            <a:r>
              <a:rPr lang="en-US" sz="2800" dirty="0"/>
              <a:t>3.2 Check Assumptions (Residuals)</a:t>
            </a:r>
          </a:p>
          <a:p>
            <a:endParaRPr lang="en-US" sz="2800" dirty="0"/>
          </a:p>
          <a:p>
            <a:r>
              <a:rPr lang="en-US" sz="2800" dirty="0"/>
              <a:t>3.3 Validation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8B82ED-BB5D-6CAD-A81B-9B91A4FFD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958143"/>
              </p:ext>
            </p:extLst>
          </p:nvPr>
        </p:nvGraphicFramePr>
        <p:xfrm>
          <a:off x="3562711" y="4224680"/>
          <a:ext cx="8629289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242">
                  <a:extLst>
                    <a:ext uri="{9D8B030D-6E8A-4147-A177-3AD203B41FA5}">
                      <a16:colId xmlns:a16="http://schemas.microsoft.com/office/drawing/2014/main" val="1565265716"/>
                    </a:ext>
                  </a:extLst>
                </a:gridCol>
                <a:gridCol w="3286664">
                  <a:extLst>
                    <a:ext uri="{9D8B030D-6E8A-4147-A177-3AD203B41FA5}">
                      <a16:colId xmlns:a16="http://schemas.microsoft.com/office/drawing/2014/main" val="3394232262"/>
                    </a:ext>
                  </a:extLst>
                </a:gridCol>
                <a:gridCol w="3108383">
                  <a:extLst>
                    <a:ext uri="{9D8B030D-6E8A-4147-A177-3AD203B41FA5}">
                      <a16:colId xmlns:a16="http://schemas.microsoft.com/office/drawing/2014/main" val="2080946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Validation Aspect</a:t>
                      </a:r>
                      <a:endParaRPr lang="en-US" sz="1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Linear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Logistic Regression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72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Goodness of 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R-squared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Pseudo R-squared (McFadden’s R²)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326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Cross-Validation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k-fold cross-validation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k-fold cross-validation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162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Prediction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Mean Squared Error (MSE) or Root Mean Squared Error (RMSE)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Confusion matrix (Precision, Recall, Accuracy, and F1 Score)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912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339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49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STEP3: Data Interpretation &amp; Validation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3" y="1907239"/>
            <a:ext cx="80506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3.1 Interpret the Results</a:t>
            </a:r>
          </a:p>
          <a:p>
            <a:endParaRPr lang="en-US" sz="2800" dirty="0"/>
          </a:p>
          <a:p>
            <a:r>
              <a:rPr lang="en-US" sz="2800" dirty="0"/>
              <a:t>3.2 Check Assumptions (Residuals)</a:t>
            </a:r>
          </a:p>
          <a:p>
            <a:endParaRPr lang="en-US" sz="2800" dirty="0"/>
          </a:p>
          <a:p>
            <a:r>
              <a:rPr lang="en-US" sz="2800" dirty="0"/>
              <a:t>3.3 Validation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ACCDF9-9867-A7CE-3D4F-950C44E62257}"/>
              </a:ext>
            </a:extLst>
          </p:cNvPr>
          <p:cNvGraphicFramePr>
            <a:graphicFrameLocks noGrp="1"/>
          </p:cNvGraphicFramePr>
          <p:nvPr/>
        </p:nvGraphicFramePr>
        <p:xfrm>
          <a:off x="3562711" y="4224680"/>
          <a:ext cx="8629289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242">
                  <a:extLst>
                    <a:ext uri="{9D8B030D-6E8A-4147-A177-3AD203B41FA5}">
                      <a16:colId xmlns:a16="http://schemas.microsoft.com/office/drawing/2014/main" val="1565265716"/>
                    </a:ext>
                  </a:extLst>
                </a:gridCol>
                <a:gridCol w="3286664">
                  <a:extLst>
                    <a:ext uri="{9D8B030D-6E8A-4147-A177-3AD203B41FA5}">
                      <a16:colId xmlns:a16="http://schemas.microsoft.com/office/drawing/2014/main" val="3394232262"/>
                    </a:ext>
                  </a:extLst>
                </a:gridCol>
                <a:gridCol w="3108383">
                  <a:extLst>
                    <a:ext uri="{9D8B030D-6E8A-4147-A177-3AD203B41FA5}">
                      <a16:colId xmlns:a16="http://schemas.microsoft.com/office/drawing/2014/main" val="2080946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Validation Aspect</a:t>
                      </a:r>
                      <a:endParaRPr lang="en-US" sz="1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Linear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Logistic Regression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72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Goodness of 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R-squared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Pseudo R-squared (McFadden’s R²)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326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Cross-Validation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k-fold cross-validation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k-fold cross-validation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162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Prediction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Mean Squared Error (MSE) or Root Mean Squared Error (RMSE)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Confusion matrix (Precision, Recall, Accuracy, and F1 Score)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91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ROC Curve &amp; AUC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063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120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49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STEP3: Data Interpretation &amp; Validation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3" y="1907239"/>
            <a:ext cx="80506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3.1 Interpret the Results</a:t>
            </a:r>
          </a:p>
          <a:p>
            <a:endParaRPr lang="en-US" sz="2800" dirty="0"/>
          </a:p>
          <a:p>
            <a:r>
              <a:rPr lang="en-US" sz="2800" dirty="0"/>
              <a:t>3.2 Check Assumptions (Residuals)</a:t>
            </a:r>
          </a:p>
          <a:p>
            <a:endParaRPr lang="en-US" sz="2800" dirty="0"/>
          </a:p>
          <a:p>
            <a:r>
              <a:rPr lang="en-US" sz="2800" dirty="0"/>
              <a:t>3.3 Validation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ACCDF9-9867-A7CE-3D4F-950C44E62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997393"/>
              </p:ext>
            </p:extLst>
          </p:nvPr>
        </p:nvGraphicFramePr>
        <p:xfrm>
          <a:off x="3562711" y="4224680"/>
          <a:ext cx="8629289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242">
                  <a:extLst>
                    <a:ext uri="{9D8B030D-6E8A-4147-A177-3AD203B41FA5}">
                      <a16:colId xmlns:a16="http://schemas.microsoft.com/office/drawing/2014/main" val="1565265716"/>
                    </a:ext>
                  </a:extLst>
                </a:gridCol>
                <a:gridCol w="3286664">
                  <a:extLst>
                    <a:ext uri="{9D8B030D-6E8A-4147-A177-3AD203B41FA5}">
                      <a16:colId xmlns:a16="http://schemas.microsoft.com/office/drawing/2014/main" val="3394232262"/>
                    </a:ext>
                  </a:extLst>
                </a:gridCol>
                <a:gridCol w="3108383">
                  <a:extLst>
                    <a:ext uri="{9D8B030D-6E8A-4147-A177-3AD203B41FA5}">
                      <a16:colId xmlns:a16="http://schemas.microsoft.com/office/drawing/2014/main" val="2080946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Validation Aspect</a:t>
                      </a:r>
                      <a:endParaRPr lang="en-US" sz="1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Linear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Logistic Regression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72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Goodness of 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R-squared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Pseudo R-squared (McFadden’s R²)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326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Cross-Validation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k-fold cross-validation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k-fold cross-validation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162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Prediction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Mean Squared Error (MSE) or Root Mean Squared Error (RMSE)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Confusion matrix (Precision, Recall, Accuracy, and F1 Score)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91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ROC Curve &amp; AUC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063525"/>
                  </a:ext>
                </a:extLst>
              </a:tr>
            </a:tbl>
          </a:graphicData>
        </a:graphic>
      </p:graphicFrame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221F351-848C-9E0D-D99F-C11A3EFA4479}"/>
              </a:ext>
            </a:extLst>
          </p:cNvPr>
          <p:cNvSpPr/>
          <p:nvPr/>
        </p:nvSpPr>
        <p:spPr>
          <a:xfrm>
            <a:off x="8445978" y="1510424"/>
            <a:ext cx="3527486" cy="2095133"/>
          </a:xfrm>
          <a:prstGeom prst="cloudCallout">
            <a:avLst>
              <a:gd name="adj1" fmla="val -57682"/>
              <a:gd name="adj2" fmla="val 62417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See the session: </a:t>
            </a:r>
            <a:r>
              <a:rPr lang="en-US" sz="1600" b="1" dirty="0"/>
              <a:t>Interpreting Regression Output in R</a:t>
            </a:r>
          </a:p>
        </p:txBody>
      </p:sp>
    </p:spTree>
    <p:extLst>
      <p:ext uri="{BB962C8B-B14F-4D97-AF65-F5344CB8AC3E}">
        <p14:creationId xmlns:p14="http://schemas.microsoft.com/office/powerpoint/2010/main" val="1111999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STEP4: Communication &amp; Reporting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3" y="1907239"/>
            <a:ext cx="80506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4.1 Visualize the Results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2721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STEP4: Communication &amp; Reporting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3" y="1907239"/>
            <a:ext cx="80506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4.1 Visualize the Results</a:t>
            </a:r>
          </a:p>
          <a:p>
            <a:endParaRPr lang="en-US" sz="2800" dirty="0"/>
          </a:p>
          <a:p>
            <a:r>
              <a:rPr lang="en-US" sz="2800" dirty="0"/>
              <a:t>4.2 Report Findings</a:t>
            </a:r>
          </a:p>
        </p:txBody>
      </p:sp>
    </p:spTree>
    <p:extLst>
      <p:ext uri="{BB962C8B-B14F-4D97-AF65-F5344CB8AC3E}">
        <p14:creationId xmlns:p14="http://schemas.microsoft.com/office/powerpoint/2010/main" val="730762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STEP4: </a:t>
            </a:r>
            <a:r>
              <a:rPr lang="en-US" sz="4000" b="1"/>
              <a:t>Communication &amp; </a:t>
            </a:r>
            <a:r>
              <a:rPr lang="en-US" sz="4000" b="1" dirty="0"/>
              <a:t>Reporting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3" y="1907239"/>
            <a:ext cx="80506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4.1 Visualize the Results</a:t>
            </a:r>
          </a:p>
          <a:p>
            <a:endParaRPr lang="en-US" sz="2800" dirty="0"/>
          </a:p>
          <a:p>
            <a:r>
              <a:rPr lang="en-US" sz="2800" dirty="0"/>
              <a:t>4.2 Report Findings</a:t>
            </a:r>
          </a:p>
          <a:p>
            <a:endParaRPr lang="en-US" sz="2800" dirty="0"/>
          </a:p>
          <a:p>
            <a:r>
              <a:rPr lang="en-US" sz="2800" dirty="0"/>
              <a:t>4.3 Communicate the Results</a:t>
            </a:r>
          </a:p>
        </p:txBody>
      </p:sp>
    </p:spTree>
    <p:extLst>
      <p:ext uri="{BB962C8B-B14F-4D97-AF65-F5344CB8AC3E}">
        <p14:creationId xmlns:p14="http://schemas.microsoft.com/office/powerpoint/2010/main" val="3348218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0E44AA-6E69-92B0-DEA9-60EE47C59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988" y="2530162"/>
            <a:ext cx="4819650" cy="1267453"/>
          </a:xfrm>
        </p:spPr>
        <p:txBody>
          <a:bodyPr>
            <a:normAutofit/>
          </a:bodyPr>
          <a:lstStyle/>
          <a:p>
            <a:r>
              <a:rPr lang="en-US" sz="48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7142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Introduction to Regression Analysis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Definition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5778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Introduction to Regression Analysis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Definition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 Types of Regression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4AF7573-6A35-5A4A-B874-B3B9CDF3B003}"/>
              </a:ext>
            </a:extLst>
          </p:cNvPr>
          <p:cNvSpPr/>
          <p:nvPr/>
        </p:nvSpPr>
        <p:spPr>
          <a:xfrm>
            <a:off x="5359566" y="2060663"/>
            <a:ext cx="4672953" cy="1124285"/>
          </a:xfrm>
          <a:custGeom>
            <a:avLst/>
            <a:gdLst>
              <a:gd name="connsiteX0" fmla="*/ 0 w 4672953"/>
              <a:gd name="connsiteY0" fmla="*/ 187385 h 1124285"/>
              <a:gd name="connsiteX1" fmla="*/ 187385 w 4672953"/>
              <a:gd name="connsiteY1" fmla="*/ 0 h 1124285"/>
              <a:gd name="connsiteX2" fmla="*/ 778826 w 4672953"/>
              <a:gd name="connsiteY2" fmla="*/ 0 h 1124285"/>
              <a:gd name="connsiteX3" fmla="*/ 778826 w 4672953"/>
              <a:gd name="connsiteY3" fmla="*/ 0 h 1124285"/>
              <a:gd name="connsiteX4" fmla="*/ 1339580 w 4672953"/>
              <a:gd name="connsiteY4" fmla="*/ 0 h 1124285"/>
              <a:gd name="connsiteX5" fmla="*/ 1947064 w 4672953"/>
              <a:gd name="connsiteY5" fmla="*/ 0 h 1124285"/>
              <a:gd name="connsiteX6" fmla="*/ 2454765 w 4672953"/>
              <a:gd name="connsiteY6" fmla="*/ 0 h 1124285"/>
              <a:gd name="connsiteX7" fmla="*/ 3013236 w 4672953"/>
              <a:gd name="connsiteY7" fmla="*/ 0 h 1124285"/>
              <a:gd name="connsiteX8" fmla="*/ 3546322 w 4672953"/>
              <a:gd name="connsiteY8" fmla="*/ 0 h 1124285"/>
              <a:gd name="connsiteX9" fmla="*/ 4485568 w 4672953"/>
              <a:gd name="connsiteY9" fmla="*/ 0 h 1124285"/>
              <a:gd name="connsiteX10" fmla="*/ 4672953 w 4672953"/>
              <a:gd name="connsiteY10" fmla="*/ 187385 h 1124285"/>
              <a:gd name="connsiteX11" fmla="*/ 4672953 w 4672953"/>
              <a:gd name="connsiteY11" fmla="*/ 655833 h 1124285"/>
              <a:gd name="connsiteX12" fmla="*/ 4672953 w 4672953"/>
              <a:gd name="connsiteY12" fmla="*/ 655833 h 1124285"/>
              <a:gd name="connsiteX13" fmla="*/ 4672953 w 4672953"/>
              <a:gd name="connsiteY13" fmla="*/ 936904 h 1124285"/>
              <a:gd name="connsiteX14" fmla="*/ 4672953 w 4672953"/>
              <a:gd name="connsiteY14" fmla="*/ 936900 h 1124285"/>
              <a:gd name="connsiteX15" fmla="*/ 4485568 w 4672953"/>
              <a:gd name="connsiteY15" fmla="*/ 1124285 h 1124285"/>
              <a:gd name="connsiteX16" fmla="*/ 4003252 w 4672953"/>
              <a:gd name="connsiteY16" fmla="*/ 1124285 h 1124285"/>
              <a:gd name="connsiteX17" fmla="*/ 3495551 w 4672953"/>
              <a:gd name="connsiteY17" fmla="*/ 1124285 h 1124285"/>
              <a:gd name="connsiteX18" fmla="*/ 3038621 w 4672953"/>
              <a:gd name="connsiteY18" fmla="*/ 1124285 h 1124285"/>
              <a:gd name="connsiteX19" fmla="*/ 2607075 w 4672953"/>
              <a:gd name="connsiteY19" fmla="*/ 1124285 h 1124285"/>
              <a:gd name="connsiteX20" fmla="*/ 1947064 w 4672953"/>
              <a:gd name="connsiteY20" fmla="*/ 1124285 h 1124285"/>
              <a:gd name="connsiteX21" fmla="*/ 1470127 w 4672953"/>
              <a:gd name="connsiteY21" fmla="*/ 1259071 h 1124285"/>
              <a:gd name="connsiteX22" fmla="*/ 993190 w 4672953"/>
              <a:gd name="connsiteY22" fmla="*/ 1393857 h 1124285"/>
              <a:gd name="connsiteX23" fmla="*/ 468559 w 4672953"/>
              <a:gd name="connsiteY23" fmla="*/ 1542122 h 1124285"/>
              <a:gd name="connsiteX24" fmla="*/ -8379 w 4672953"/>
              <a:gd name="connsiteY24" fmla="*/ 1676908 h 1124285"/>
              <a:gd name="connsiteX25" fmla="*/ -437622 w 4672953"/>
              <a:gd name="connsiteY25" fmla="*/ 1798215 h 1124285"/>
              <a:gd name="connsiteX26" fmla="*/ -56468 w 4672953"/>
              <a:gd name="connsiteY26" fmla="*/ 1587050 h 1124285"/>
              <a:gd name="connsiteX27" fmla="*/ 349014 w 4672953"/>
              <a:gd name="connsiteY27" fmla="*/ 1362407 h 1124285"/>
              <a:gd name="connsiteX28" fmla="*/ 778826 w 4672953"/>
              <a:gd name="connsiteY28" fmla="*/ 1124285 h 1124285"/>
              <a:gd name="connsiteX29" fmla="*/ 187385 w 4672953"/>
              <a:gd name="connsiteY29" fmla="*/ 1124285 h 1124285"/>
              <a:gd name="connsiteX30" fmla="*/ 0 w 4672953"/>
              <a:gd name="connsiteY30" fmla="*/ 936900 h 1124285"/>
              <a:gd name="connsiteX31" fmla="*/ 0 w 4672953"/>
              <a:gd name="connsiteY31" fmla="*/ 936904 h 1124285"/>
              <a:gd name="connsiteX32" fmla="*/ 0 w 4672953"/>
              <a:gd name="connsiteY32" fmla="*/ 655833 h 1124285"/>
              <a:gd name="connsiteX33" fmla="*/ 0 w 4672953"/>
              <a:gd name="connsiteY33" fmla="*/ 655833 h 1124285"/>
              <a:gd name="connsiteX34" fmla="*/ 0 w 4672953"/>
              <a:gd name="connsiteY34" fmla="*/ 187385 h 112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672953" h="1124285" fill="none" extrusionOk="0">
                <a:moveTo>
                  <a:pt x="0" y="187385"/>
                </a:moveTo>
                <a:cubicBezTo>
                  <a:pt x="11888" y="83581"/>
                  <a:pt x="92882" y="8001"/>
                  <a:pt x="187385" y="0"/>
                </a:cubicBezTo>
                <a:cubicBezTo>
                  <a:pt x="430509" y="-27759"/>
                  <a:pt x="655566" y="40409"/>
                  <a:pt x="778826" y="0"/>
                </a:cubicBezTo>
                <a:lnTo>
                  <a:pt x="778826" y="0"/>
                </a:lnTo>
                <a:cubicBezTo>
                  <a:pt x="1026169" y="-56190"/>
                  <a:pt x="1191451" y="18187"/>
                  <a:pt x="1339580" y="0"/>
                </a:cubicBezTo>
                <a:cubicBezTo>
                  <a:pt x="1487709" y="-18187"/>
                  <a:pt x="1674228" y="290"/>
                  <a:pt x="1947064" y="0"/>
                </a:cubicBezTo>
                <a:cubicBezTo>
                  <a:pt x="2192313" y="-7055"/>
                  <a:pt x="2281252" y="44365"/>
                  <a:pt x="2454765" y="0"/>
                </a:cubicBezTo>
                <a:cubicBezTo>
                  <a:pt x="2628278" y="-44365"/>
                  <a:pt x="2852541" y="37573"/>
                  <a:pt x="3013236" y="0"/>
                </a:cubicBezTo>
                <a:cubicBezTo>
                  <a:pt x="3173931" y="-37573"/>
                  <a:pt x="3295647" y="62337"/>
                  <a:pt x="3546322" y="0"/>
                </a:cubicBezTo>
                <a:cubicBezTo>
                  <a:pt x="3796997" y="-62337"/>
                  <a:pt x="4072353" y="104736"/>
                  <a:pt x="4485568" y="0"/>
                </a:cubicBezTo>
                <a:cubicBezTo>
                  <a:pt x="4591688" y="11250"/>
                  <a:pt x="4651901" y="103574"/>
                  <a:pt x="4672953" y="187385"/>
                </a:cubicBezTo>
                <a:cubicBezTo>
                  <a:pt x="4702044" y="370238"/>
                  <a:pt x="4670259" y="519046"/>
                  <a:pt x="4672953" y="655833"/>
                </a:cubicBezTo>
                <a:lnTo>
                  <a:pt x="4672953" y="655833"/>
                </a:lnTo>
                <a:cubicBezTo>
                  <a:pt x="4683595" y="733229"/>
                  <a:pt x="4663943" y="839219"/>
                  <a:pt x="4672953" y="936904"/>
                </a:cubicBezTo>
                <a:lnTo>
                  <a:pt x="4672953" y="936900"/>
                </a:lnTo>
                <a:cubicBezTo>
                  <a:pt x="4665923" y="1055388"/>
                  <a:pt x="4604795" y="1134525"/>
                  <a:pt x="4485568" y="1124285"/>
                </a:cubicBezTo>
                <a:cubicBezTo>
                  <a:pt x="4314450" y="1124705"/>
                  <a:pt x="4178549" y="1117293"/>
                  <a:pt x="4003252" y="1124285"/>
                </a:cubicBezTo>
                <a:cubicBezTo>
                  <a:pt x="3827955" y="1131277"/>
                  <a:pt x="3731219" y="1083345"/>
                  <a:pt x="3495551" y="1124285"/>
                </a:cubicBezTo>
                <a:cubicBezTo>
                  <a:pt x="3259883" y="1165225"/>
                  <a:pt x="3242537" y="1069838"/>
                  <a:pt x="3038621" y="1124285"/>
                </a:cubicBezTo>
                <a:cubicBezTo>
                  <a:pt x="2834705" y="1178732"/>
                  <a:pt x="2803185" y="1076074"/>
                  <a:pt x="2607075" y="1124285"/>
                </a:cubicBezTo>
                <a:cubicBezTo>
                  <a:pt x="2410965" y="1172496"/>
                  <a:pt x="2257691" y="1075359"/>
                  <a:pt x="1947064" y="1124285"/>
                </a:cubicBezTo>
                <a:cubicBezTo>
                  <a:pt x="1815535" y="1167302"/>
                  <a:pt x="1578947" y="1201252"/>
                  <a:pt x="1470127" y="1259071"/>
                </a:cubicBezTo>
                <a:cubicBezTo>
                  <a:pt x="1361307" y="1316890"/>
                  <a:pt x="1161264" y="1315194"/>
                  <a:pt x="993190" y="1393857"/>
                </a:cubicBezTo>
                <a:cubicBezTo>
                  <a:pt x="825116" y="1472520"/>
                  <a:pt x="720092" y="1441451"/>
                  <a:pt x="468559" y="1542122"/>
                </a:cubicBezTo>
                <a:cubicBezTo>
                  <a:pt x="217026" y="1642793"/>
                  <a:pt x="122592" y="1616740"/>
                  <a:pt x="-8379" y="1676908"/>
                </a:cubicBezTo>
                <a:cubicBezTo>
                  <a:pt x="-139350" y="1737076"/>
                  <a:pt x="-296111" y="1736720"/>
                  <a:pt x="-437622" y="1798215"/>
                </a:cubicBezTo>
                <a:cubicBezTo>
                  <a:pt x="-344429" y="1713276"/>
                  <a:pt x="-222632" y="1702636"/>
                  <a:pt x="-56468" y="1587050"/>
                </a:cubicBezTo>
                <a:cubicBezTo>
                  <a:pt x="109696" y="1471465"/>
                  <a:pt x="172551" y="1483444"/>
                  <a:pt x="349014" y="1362407"/>
                </a:cubicBezTo>
                <a:cubicBezTo>
                  <a:pt x="525477" y="1241370"/>
                  <a:pt x="579919" y="1248421"/>
                  <a:pt x="778826" y="1124285"/>
                </a:cubicBezTo>
                <a:cubicBezTo>
                  <a:pt x="584926" y="1139913"/>
                  <a:pt x="368663" y="1057809"/>
                  <a:pt x="187385" y="1124285"/>
                </a:cubicBezTo>
                <a:cubicBezTo>
                  <a:pt x="111368" y="1119888"/>
                  <a:pt x="27667" y="1037463"/>
                  <a:pt x="0" y="936900"/>
                </a:cubicBezTo>
                <a:lnTo>
                  <a:pt x="0" y="936904"/>
                </a:lnTo>
                <a:cubicBezTo>
                  <a:pt x="-18136" y="819876"/>
                  <a:pt x="21929" y="795050"/>
                  <a:pt x="0" y="655833"/>
                </a:cubicBezTo>
                <a:lnTo>
                  <a:pt x="0" y="655833"/>
                </a:lnTo>
                <a:cubicBezTo>
                  <a:pt x="-26563" y="480624"/>
                  <a:pt x="28740" y="315172"/>
                  <a:pt x="0" y="187385"/>
                </a:cubicBezTo>
                <a:close/>
              </a:path>
              <a:path w="4672953" h="1124285" stroke="0" extrusionOk="0">
                <a:moveTo>
                  <a:pt x="0" y="187385"/>
                </a:moveTo>
                <a:cubicBezTo>
                  <a:pt x="4479" y="66999"/>
                  <a:pt x="77364" y="17405"/>
                  <a:pt x="187385" y="0"/>
                </a:cubicBezTo>
                <a:cubicBezTo>
                  <a:pt x="477180" y="-14548"/>
                  <a:pt x="566622" y="23114"/>
                  <a:pt x="778826" y="0"/>
                </a:cubicBezTo>
                <a:lnTo>
                  <a:pt x="778826" y="0"/>
                </a:lnTo>
                <a:cubicBezTo>
                  <a:pt x="912411" y="-60572"/>
                  <a:pt x="1214347" y="25887"/>
                  <a:pt x="1327898" y="0"/>
                </a:cubicBezTo>
                <a:cubicBezTo>
                  <a:pt x="1441449" y="-25887"/>
                  <a:pt x="1771460" y="73919"/>
                  <a:pt x="1947064" y="0"/>
                </a:cubicBezTo>
                <a:cubicBezTo>
                  <a:pt x="2044823" y="-36852"/>
                  <a:pt x="2254910" y="41057"/>
                  <a:pt x="2378610" y="0"/>
                </a:cubicBezTo>
                <a:cubicBezTo>
                  <a:pt x="2502310" y="-41057"/>
                  <a:pt x="2723261" y="20153"/>
                  <a:pt x="2860925" y="0"/>
                </a:cubicBezTo>
                <a:cubicBezTo>
                  <a:pt x="2998589" y="-20153"/>
                  <a:pt x="3245340" y="52989"/>
                  <a:pt x="3394011" y="0"/>
                </a:cubicBezTo>
                <a:cubicBezTo>
                  <a:pt x="3542682" y="-52989"/>
                  <a:pt x="3679927" y="47141"/>
                  <a:pt x="3901712" y="0"/>
                </a:cubicBezTo>
                <a:cubicBezTo>
                  <a:pt x="4123497" y="-47141"/>
                  <a:pt x="4324952" y="6562"/>
                  <a:pt x="4485568" y="0"/>
                </a:cubicBezTo>
                <a:cubicBezTo>
                  <a:pt x="4589092" y="-20114"/>
                  <a:pt x="4682274" y="68345"/>
                  <a:pt x="4672953" y="187385"/>
                </a:cubicBezTo>
                <a:cubicBezTo>
                  <a:pt x="4694040" y="389017"/>
                  <a:pt x="4629690" y="549474"/>
                  <a:pt x="4672953" y="655833"/>
                </a:cubicBezTo>
                <a:lnTo>
                  <a:pt x="4672953" y="655833"/>
                </a:lnTo>
                <a:cubicBezTo>
                  <a:pt x="4690616" y="771030"/>
                  <a:pt x="4658867" y="826332"/>
                  <a:pt x="4672953" y="936904"/>
                </a:cubicBezTo>
                <a:lnTo>
                  <a:pt x="4672953" y="936900"/>
                </a:lnTo>
                <a:cubicBezTo>
                  <a:pt x="4683121" y="1014695"/>
                  <a:pt x="4582715" y="1115533"/>
                  <a:pt x="4485568" y="1124285"/>
                </a:cubicBezTo>
                <a:cubicBezTo>
                  <a:pt x="4380834" y="1152265"/>
                  <a:pt x="4219096" y="1105020"/>
                  <a:pt x="3977867" y="1124285"/>
                </a:cubicBezTo>
                <a:cubicBezTo>
                  <a:pt x="3736638" y="1143550"/>
                  <a:pt x="3644977" y="1120991"/>
                  <a:pt x="3470166" y="1124285"/>
                </a:cubicBezTo>
                <a:cubicBezTo>
                  <a:pt x="3295355" y="1127579"/>
                  <a:pt x="3225560" y="1080933"/>
                  <a:pt x="2987851" y="1124285"/>
                </a:cubicBezTo>
                <a:cubicBezTo>
                  <a:pt x="2750142" y="1167637"/>
                  <a:pt x="2697634" y="1071218"/>
                  <a:pt x="2505535" y="1124285"/>
                </a:cubicBezTo>
                <a:cubicBezTo>
                  <a:pt x="2313436" y="1177352"/>
                  <a:pt x="2088014" y="1064755"/>
                  <a:pt x="1947064" y="1124285"/>
                </a:cubicBezTo>
                <a:cubicBezTo>
                  <a:pt x="1794937" y="1222557"/>
                  <a:pt x="1645503" y="1163811"/>
                  <a:pt x="1470127" y="1259071"/>
                </a:cubicBezTo>
                <a:cubicBezTo>
                  <a:pt x="1294751" y="1354331"/>
                  <a:pt x="1091544" y="1318713"/>
                  <a:pt x="945496" y="1407336"/>
                </a:cubicBezTo>
                <a:cubicBezTo>
                  <a:pt x="799448" y="1495959"/>
                  <a:pt x="574420" y="1492429"/>
                  <a:pt x="444712" y="1548861"/>
                </a:cubicBezTo>
                <a:cubicBezTo>
                  <a:pt x="315004" y="1605293"/>
                  <a:pt x="-70775" y="1599765"/>
                  <a:pt x="-437622" y="1798215"/>
                </a:cubicBezTo>
                <a:cubicBezTo>
                  <a:pt x="-329876" y="1684430"/>
                  <a:pt x="-195205" y="1681407"/>
                  <a:pt x="-56468" y="1587050"/>
                </a:cubicBezTo>
                <a:cubicBezTo>
                  <a:pt x="82269" y="1492693"/>
                  <a:pt x="219453" y="1452095"/>
                  <a:pt x="336850" y="1369146"/>
                </a:cubicBezTo>
                <a:cubicBezTo>
                  <a:pt x="454247" y="1286197"/>
                  <a:pt x="617831" y="1281852"/>
                  <a:pt x="778826" y="1124285"/>
                </a:cubicBezTo>
                <a:cubicBezTo>
                  <a:pt x="629961" y="1159847"/>
                  <a:pt x="322723" y="1122933"/>
                  <a:pt x="187385" y="1124285"/>
                </a:cubicBezTo>
                <a:cubicBezTo>
                  <a:pt x="66706" y="1100553"/>
                  <a:pt x="-264" y="1057769"/>
                  <a:pt x="0" y="936900"/>
                </a:cubicBezTo>
                <a:lnTo>
                  <a:pt x="0" y="936904"/>
                </a:lnTo>
                <a:cubicBezTo>
                  <a:pt x="-16684" y="834397"/>
                  <a:pt x="8132" y="735211"/>
                  <a:pt x="0" y="655833"/>
                </a:cubicBezTo>
                <a:lnTo>
                  <a:pt x="0" y="655833"/>
                </a:lnTo>
                <a:cubicBezTo>
                  <a:pt x="-46277" y="552055"/>
                  <a:pt x="38170" y="419214"/>
                  <a:pt x="0" y="187385"/>
                </a:cubicBezTo>
                <a:close/>
              </a:path>
            </a:pathLst>
          </a:custGeom>
          <a:ln>
            <a:solidFill>
              <a:schemeClr val="tx2">
                <a:lumMod val="90000"/>
                <a:lumOff val="10000"/>
              </a:schemeClr>
            </a:solidFill>
            <a:extLst>
              <a:ext uri="{C807C97D-BFC1-408E-A445-0C87EB9F89A2}">
                <ask:lineSketchStyleProps xmlns:ask="http://schemas.microsoft.com/office/drawing/2018/sketchyshapes" sd="2370554450">
                  <a:prstGeom prst="wedgeRoundRectCallout">
                    <a:avLst>
                      <a:gd name="adj1" fmla="val -59365"/>
                      <a:gd name="adj2" fmla="val 10994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Linear Regression (</a:t>
            </a: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Simple&amp;Multiple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)</a:t>
            </a:r>
          </a:p>
          <a:p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6325BD-B61A-5EF1-AD6D-269C85E8F100}"/>
                  </a:ext>
                </a:extLst>
              </p:cNvPr>
              <p:cNvSpPr txBox="1"/>
              <p:nvPr/>
            </p:nvSpPr>
            <p:spPr>
              <a:xfrm>
                <a:off x="5253488" y="4403710"/>
                <a:ext cx="5425694" cy="1600438"/>
              </a:xfrm>
              <a:custGeom>
                <a:avLst/>
                <a:gdLst>
                  <a:gd name="connsiteX0" fmla="*/ 0 w 5425694"/>
                  <a:gd name="connsiteY0" fmla="*/ 0 h 1600438"/>
                  <a:gd name="connsiteX1" fmla="*/ 434056 w 5425694"/>
                  <a:gd name="connsiteY1" fmla="*/ 0 h 1600438"/>
                  <a:gd name="connsiteX2" fmla="*/ 868111 w 5425694"/>
                  <a:gd name="connsiteY2" fmla="*/ 0 h 1600438"/>
                  <a:gd name="connsiteX3" fmla="*/ 1247910 w 5425694"/>
                  <a:gd name="connsiteY3" fmla="*/ 0 h 1600438"/>
                  <a:gd name="connsiteX4" fmla="*/ 1898993 w 5425694"/>
                  <a:gd name="connsiteY4" fmla="*/ 0 h 1600438"/>
                  <a:gd name="connsiteX5" fmla="*/ 2278791 w 5425694"/>
                  <a:gd name="connsiteY5" fmla="*/ 0 h 1600438"/>
                  <a:gd name="connsiteX6" fmla="*/ 2712847 w 5425694"/>
                  <a:gd name="connsiteY6" fmla="*/ 0 h 1600438"/>
                  <a:gd name="connsiteX7" fmla="*/ 3201159 w 5425694"/>
                  <a:gd name="connsiteY7" fmla="*/ 0 h 1600438"/>
                  <a:gd name="connsiteX8" fmla="*/ 3635215 w 5425694"/>
                  <a:gd name="connsiteY8" fmla="*/ 0 h 1600438"/>
                  <a:gd name="connsiteX9" fmla="*/ 4286298 w 5425694"/>
                  <a:gd name="connsiteY9" fmla="*/ 0 h 1600438"/>
                  <a:gd name="connsiteX10" fmla="*/ 4774611 w 5425694"/>
                  <a:gd name="connsiteY10" fmla="*/ 0 h 1600438"/>
                  <a:gd name="connsiteX11" fmla="*/ 5425694 w 5425694"/>
                  <a:gd name="connsiteY11" fmla="*/ 0 h 1600438"/>
                  <a:gd name="connsiteX12" fmla="*/ 5425694 w 5425694"/>
                  <a:gd name="connsiteY12" fmla="*/ 533479 h 1600438"/>
                  <a:gd name="connsiteX13" fmla="*/ 5425694 w 5425694"/>
                  <a:gd name="connsiteY13" fmla="*/ 1098967 h 1600438"/>
                  <a:gd name="connsiteX14" fmla="*/ 5425694 w 5425694"/>
                  <a:gd name="connsiteY14" fmla="*/ 1600438 h 1600438"/>
                  <a:gd name="connsiteX15" fmla="*/ 5045895 w 5425694"/>
                  <a:gd name="connsiteY15" fmla="*/ 1600438 h 1600438"/>
                  <a:gd name="connsiteX16" fmla="*/ 4666097 w 5425694"/>
                  <a:gd name="connsiteY16" fmla="*/ 1600438 h 1600438"/>
                  <a:gd name="connsiteX17" fmla="*/ 4123527 w 5425694"/>
                  <a:gd name="connsiteY17" fmla="*/ 1600438 h 1600438"/>
                  <a:gd name="connsiteX18" fmla="*/ 3689472 w 5425694"/>
                  <a:gd name="connsiteY18" fmla="*/ 1600438 h 1600438"/>
                  <a:gd name="connsiteX19" fmla="*/ 3038389 w 5425694"/>
                  <a:gd name="connsiteY19" fmla="*/ 1600438 h 1600438"/>
                  <a:gd name="connsiteX20" fmla="*/ 2658590 w 5425694"/>
                  <a:gd name="connsiteY20" fmla="*/ 1600438 h 1600438"/>
                  <a:gd name="connsiteX21" fmla="*/ 2061764 w 5425694"/>
                  <a:gd name="connsiteY21" fmla="*/ 1600438 h 1600438"/>
                  <a:gd name="connsiteX22" fmla="*/ 1573451 w 5425694"/>
                  <a:gd name="connsiteY22" fmla="*/ 1600438 h 1600438"/>
                  <a:gd name="connsiteX23" fmla="*/ 922368 w 5425694"/>
                  <a:gd name="connsiteY23" fmla="*/ 1600438 h 1600438"/>
                  <a:gd name="connsiteX24" fmla="*/ 0 w 5425694"/>
                  <a:gd name="connsiteY24" fmla="*/ 1600438 h 1600438"/>
                  <a:gd name="connsiteX25" fmla="*/ 0 w 5425694"/>
                  <a:gd name="connsiteY25" fmla="*/ 1114972 h 1600438"/>
                  <a:gd name="connsiteX26" fmla="*/ 0 w 5425694"/>
                  <a:gd name="connsiteY26" fmla="*/ 549484 h 1600438"/>
                  <a:gd name="connsiteX27" fmla="*/ 0 w 5425694"/>
                  <a:gd name="connsiteY27" fmla="*/ 0 h 160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25694" h="1600438" extrusionOk="0">
                    <a:moveTo>
                      <a:pt x="0" y="0"/>
                    </a:moveTo>
                    <a:cubicBezTo>
                      <a:pt x="133254" y="-17406"/>
                      <a:pt x="295855" y="22428"/>
                      <a:pt x="434056" y="0"/>
                    </a:cubicBezTo>
                    <a:cubicBezTo>
                      <a:pt x="572257" y="-22428"/>
                      <a:pt x="717083" y="24367"/>
                      <a:pt x="868111" y="0"/>
                    </a:cubicBezTo>
                    <a:cubicBezTo>
                      <a:pt x="1019140" y="-24367"/>
                      <a:pt x="1108064" y="21686"/>
                      <a:pt x="1247910" y="0"/>
                    </a:cubicBezTo>
                    <a:cubicBezTo>
                      <a:pt x="1387756" y="-21686"/>
                      <a:pt x="1667230" y="1417"/>
                      <a:pt x="1898993" y="0"/>
                    </a:cubicBezTo>
                    <a:cubicBezTo>
                      <a:pt x="2130756" y="-1417"/>
                      <a:pt x="2092432" y="22684"/>
                      <a:pt x="2278791" y="0"/>
                    </a:cubicBezTo>
                    <a:cubicBezTo>
                      <a:pt x="2465150" y="-22684"/>
                      <a:pt x="2524896" y="3000"/>
                      <a:pt x="2712847" y="0"/>
                    </a:cubicBezTo>
                    <a:cubicBezTo>
                      <a:pt x="2900798" y="-3000"/>
                      <a:pt x="3032566" y="51138"/>
                      <a:pt x="3201159" y="0"/>
                    </a:cubicBezTo>
                    <a:cubicBezTo>
                      <a:pt x="3369752" y="-51138"/>
                      <a:pt x="3461187" y="2794"/>
                      <a:pt x="3635215" y="0"/>
                    </a:cubicBezTo>
                    <a:cubicBezTo>
                      <a:pt x="3809243" y="-2794"/>
                      <a:pt x="4096226" y="35855"/>
                      <a:pt x="4286298" y="0"/>
                    </a:cubicBezTo>
                    <a:cubicBezTo>
                      <a:pt x="4476370" y="-35855"/>
                      <a:pt x="4550008" y="23685"/>
                      <a:pt x="4774611" y="0"/>
                    </a:cubicBezTo>
                    <a:cubicBezTo>
                      <a:pt x="4999214" y="-23685"/>
                      <a:pt x="5119128" y="13831"/>
                      <a:pt x="5425694" y="0"/>
                    </a:cubicBezTo>
                    <a:cubicBezTo>
                      <a:pt x="5452502" y="251674"/>
                      <a:pt x="5365471" y="302065"/>
                      <a:pt x="5425694" y="533479"/>
                    </a:cubicBezTo>
                    <a:cubicBezTo>
                      <a:pt x="5485917" y="764893"/>
                      <a:pt x="5368068" y="941154"/>
                      <a:pt x="5425694" y="1098967"/>
                    </a:cubicBezTo>
                    <a:cubicBezTo>
                      <a:pt x="5483320" y="1256780"/>
                      <a:pt x="5412505" y="1433737"/>
                      <a:pt x="5425694" y="1600438"/>
                    </a:cubicBezTo>
                    <a:cubicBezTo>
                      <a:pt x="5280132" y="1631613"/>
                      <a:pt x="5212956" y="1588822"/>
                      <a:pt x="5045895" y="1600438"/>
                    </a:cubicBezTo>
                    <a:cubicBezTo>
                      <a:pt x="4878834" y="1612054"/>
                      <a:pt x="4828278" y="1574815"/>
                      <a:pt x="4666097" y="1600438"/>
                    </a:cubicBezTo>
                    <a:cubicBezTo>
                      <a:pt x="4503916" y="1626061"/>
                      <a:pt x="4355378" y="1577163"/>
                      <a:pt x="4123527" y="1600438"/>
                    </a:cubicBezTo>
                    <a:cubicBezTo>
                      <a:pt x="3891676" y="1623713"/>
                      <a:pt x="3841997" y="1577282"/>
                      <a:pt x="3689472" y="1600438"/>
                    </a:cubicBezTo>
                    <a:cubicBezTo>
                      <a:pt x="3536948" y="1623594"/>
                      <a:pt x="3287313" y="1546008"/>
                      <a:pt x="3038389" y="1600438"/>
                    </a:cubicBezTo>
                    <a:cubicBezTo>
                      <a:pt x="2789465" y="1654868"/>
                      <a:pt x="2845149" y="1558425"/>
                      <a:pt x="2658590" y="1600438"/>
                    </a:cubicBezTo>
                    <a:cubicBezTo>
                      <a:pt x="2472031" y="1642451"/>
                      <a:pt x="2321707" y="1554519"/>
                      <a:pt x="2061764" y="1600438"/>
                    </a:cubicBezTo>
                    <a:cubicBezTo>
                      <a:pt x="1801821" y="1646357"/>
                      <a:pt x="1711269" y="1580016"/>
                      <a:pt x="1573451" y="1600438"/>
                    </a:cubicBezTo>
                    <a:cubicBezTo>
                      <a:pt x="1435633" y="1620860"/>
                      <a:pt x="1174087" y="1592844"/>
                      <a:pt x="922368" y="1600438"/>
                    </a:cubicBezTo>
                    <a:cubicBezTo>
                      <a:pt x="670649" y="1608032"/>
                      <a:pt x="381950" y="1599916"/>
                      <a:pt x="0" y="1600438"/>
                    </a:cubicBezTo>
                    <a:cubicBezTo>
                      <a:pt x="-47156" y="1374374"/>
                      <a:pt x="43973" y="1309165"/>
                      <a:pt x="0" y="1114972"/>
                    </a:cubicBezTo>
                    <a:cubicBezTo>
                      <a:pt x="-43973" y="920779"/>
                      <a:pt x="5774" y="778429"/>
                      <a:pt x="0" y="549484"/>
                    </a:cubicBezTo>
                    <a:cubicBezTo>
                      <a:pt x="-5774" y="320539"/>
                      <a:pt x="42828" y="110352"/>
                      <a:pt x="0" y="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2">
                    <a:lumMod val="90000"/>
                    <a:lumOff val="1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7355495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⋯ 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US" sz="2000" b="1" dirty="0"/>
              </a:p>
              <a:p>
                <a:endParaRPr lang="en-US" sz="24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/>
                  <a:t> dependent variable (response)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/>
                  <a:t> intercept (constant term)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/>
                  <a:t>,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/>
                  <a:t> regression coefficients (slopes for each predictor)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/>
                  <a:t>,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/>
                  <a:t> independent variables (predictors)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/>
                  <a:t> error term (residuals)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6325BD-B61A-5EF1-AD6D-269C85E8F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488" y="4403710"/>
                <a:ext cx="5425694" cy="1600438"/>
              </a:xfrm>
              <a:prstGeom prst="rect">
                <a:avLst/>
              </a:prstGeom>
              <a:blipFill>
                <a:blip r:embed="rId4"/>
                <a:stretch>
                  <a:fillRect l="-1111" b="-2941"/>
                </a:stretch>
              </a:blipFill>
              <a:ln w="12700">
                <a:solidFill>
                  <a:schemeClr val="tx2">
                    <a:lumMod val="90000"/>
                    <a:lumOff val="1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73554953">
                      <a:custGeom>
                        <a:avLst/>
                        <a:gdLst>
                          <a:gd name="connsiteX0" fmla="*/ 0 w 5425694"/>
                          <a:gd name="connsiteY0" fmla="*/ 0 h 1600438"/>
                          <a:gd name="connsiteX1" fmla="*/ 434056 w 5425694"/>
                          <a:gd name="connsiteY1" fmla="*/ 0 h 1600438"/>
                          <a:gd name="connsiteX2" fmla="*/ 868111 w 5425694"/>
                          <a:gd name="connsiteY2" fmla="*/ 0 h 1600438"/>
                          <a:gd name="connsiteX3" fmla="*/ 1247910 w 5425694"/>
                          <a:gd name="connsiteY3" fmla="*/ 0 h 1600438"/>
                          <a:gd name="connsiteX4" fmla="*/ 1898993 w 5425694"/>
                          <a:gd name="connsiteY4" fmla="*/ 0 h 1600438"/>
                          <a:gd name="connsiteX5" fmla="*/ 2278791 w 5425694"/>
                          <a:gd name="connsiteY5" fmla="*/ 0 h 1600438"/>
                          <a:gd name="connsiteX6" fmla="*/ 2712847 w 5425694"/>
                          <a:gd name="connsiteY6" fmla="*/ 0 h 1600438"/>
                          <a:gd name="connsiteX7" fmla="*/ 3201159 w 5425694"/>
                          <a:gd name="connsiteY7" fmla="*/ 0 h 1600438"/>
                          <a:gd name="connsiteX8" fmla="*/ 3635215 w 5425694"/>
                          <a:gd name="connsiteY8" fmla="*/ 0 h 1600438"/>
                          <a:gd name="connsiteX9" fmla="*/ 4286298 w 5425694"/>
                          <a:gd name="connsiteY9" fmla="*/ 0 h 1600438"/>
                          <a:gd name="connsiteX10" fmla="*/ 4774611 w 5425694"/>
                          <a:gd name="connsiteY10" fmla="*/ 0 h 1600438"/>
                          <a:gd name="connsiteX11" fmla="*/ 5425694 w 5425694"/>
                          <a:gd name="connsiteY11" fmla="*/ 0 h 1600438"/>
                          <a:gd name="connsiteX12" fmla="*/ 5425694 w 5425694"/>
                          <a:gd name="connsiteY12" fmla="*/ 533479 h 1600438"/>
                          <a:gd name="connsiteX13" fmla="*/ 5425694 w 5425694"/>
                          <a:gd name="connsiteY13" fmla="*/ 1098967 h 1600438"/>
                          <a:gd name="connsiteX14" fmla="*/ 5425694 w 5425694"/>
                          <a:gd name="connsiteY14" fmla="*/ 1600438 h 1600438"/>
                          <a:gd name="connsiteX15" fmla="*/ 5045895 w 5425694"/>
                          <a:gd name="connsiteY15" fmla="*/ 1600438 h 1600438"/>
                          <a:gd name="connsiteX16" fmla="*/ 4666097 w 5425694"/>
                          <a:gd name="connsiteY16" fmla="*/ 1600438 h 1600438"/>
                          <a:gd name="connsiteX17" fmla="*/ 4123527 w 5425694"/>
                          <a:gd name="connsiteY17" fmla="*/ 1600438 h 1600438"/>
                          <a:gd name="connsiteX18" fmla="*/ 3689472 w 5425694"/>
                          <a:gd name="connsiteY18" fmla="*/ 1600438 h 1600438"/>
                          <a:gd name="connsiteX19" fmla="*/ 3038389 w 5425694"/>
                          <a:gd name="connsiteY19" fmla="*/ 1600438 h 1600438"/>
                          <a:gd name="connsiteX20" fmla="*/ 2658590 w 5425694"/>
                          <a:gd name="connsiteY20" fmla="*/ 1600438 h 1600438"/>
                          <a:gd name="connsiteX21" fmla="*/ 2061764 w 5425694"/>
                          <a:gd name="connsiteY21" fmla="*/ 1600438 h 1600438"/>
                          <a:gd name="connsiteX22" fmla="*/ 1573451 w 5425694"/>
                          <a:gd name="connsiteY22" fmla="*/ 1600438 h 1600438"/>
                          <a:gd name="connsiteX23" fmla="*/ 922368 w 5425694"/>
                          <a:gd name="connsiteY23" fmla="*/ 1600438 h 1600438"/>
                          <a:gd name="connsiteX24" fmla="*/ 0 w 5425694"/>
                          <a:gd name="connsiteY24" fmla="*/ 1600438 h 1600438"/>
                          <a:gd name="connsiteX25" fmla="*/ 0 w 5425694"/>
                          <a:gd name="connsiteY25" fmla="*/ 1114972 h 1600438"/>
                          <a:gd name="connsiteX26" fmla="*/ 0 w 5425694"/>
                          <a:gd name="connsiteY26" fmla="*/ 549484 h 1600438"/>
                          <a:gd name="connsiteX27" fmla="*/ 0 w 5425694"/>
                          <a:gd name="connsiteY27" fmla="*/ 0 h 16004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5425694" h="1600438" extrusionOk="0">
                            <a:moveTo>
                              <a:pt x="0" y="0"/>
                            </a:moveTo>
                            <a:cubicBezTo>
                              <a:pt x="133254" y="-17406"/>
                              <a:pt x="295855" y="22428"/>
                              <a:pt x="434056" y="0"/>
                            </a:cubicBezTo>
                            <a:cubicBezTo>
                              <a:pt x="572257" y="-22428"/>
                              <a:pt x="717083" y="24367"/>
                              <a:pt x="868111" y="0"/>
                            </a:cubicBezTo>
                            <a:cubicBezTo>
                              <a:pt x="1019140" y="-24367"/>
                              <a:pt x="1108064" y="21686"/>
                              <a:pt x="1247910" y="0"/>
                            </a:cubicBezTo>
                            <a:cubicBezTo>
                              <a:pt x="1387756" y="-21686"/>
                              <a:pt x="1667230" y="1417"/>
                              <a:pt x="1898993" y="0"/>
                            </a:cubicBezTo>
                            <a:cubicBezTo>
                              <a:pt x="2130756" y="-1417"/>
                              <a:pt x="2092432" y="22684"/>
                              <a:pt x="2278791" y="0"/>
                            </a:cubicBezTo>
                            <a:cubicBezTo>
                              <a:pt x="2465150" y="-22684"/>
                              <a:pt x="2524896" y="3000"/>
                              <a:pt x="2712847" y="0"/>
                            </a:cubicBezTo>
                            <a:cubicBezTo>
                              <a:pt x="2900798" y="-3000"/>
                              <a:pt x="3032566" y="51138"/>
                              <a:pt x="3201159" y="0"/>
                            </a:cubicBezTo>
                            <a:cubicBezTo>
                              <a:pt x="3369752" y="-51138"/>
                              <a:pt x="3461187" y="2794"/>
                              <a:pt x="3635215" y="0"/>
                            </a:cubicBezTo>
                            <a:cubicBezTo>
                              <a:pt x="3809243" y="-2794"/>
                              <a:pt x="4096226" y="35855"/>
                              <a:pt x="4286298" y="0"/>
                            </a:cubicBezTo>
                            <a:cubicBezTo>
                              <a:pt x="4476370" y="-35855"/>
                              <a:pt x="4550008" y="23685"/>
                              <a:pt x="4774611" y="0"/>
                            </a:cubicBezTo>
                            <a:cubicBezTo>
                              <a:pt x="4999214" y="-23685"/>
                              <a:pt x="5119128" y="13831"/>
                              <a:pt x="5425694" y="0"/>
                            </a:cubicBezTo>
                            <a:cubicBezTo>
                              <a:pt x="5452502" y="251674"/>
                              <a:pt x="5365471" y="302065"/>
                              <a:pt x="5425694" y="533479"/>
                            </a:cubicBezTo>
                            <a:cubicBezTo>
                              <a:pt x="5485917" y="764893"/>
                              <a:pt x="5368068" y="941154"/>
                              <a:pt x="5425694" y="1098967"/>
                            </a:cubicBezTo>
                            <a:cubicBezTo>
                              <a:pt x="5483320" y="1256780"/>
                              <a:pt x="5412505" y="1433737"/>
                              <a:pt x="5425694" y="1600438"/>
                            </a:cubicBezTo>
                            <a:cubicBezTo>
                              <a:pt x="5280132" y="1631613"/>
                              <a:pt x="5212956" y="1588822"/>
                              <a:pt x="5045895" y="1600438"/>
                            </a:cubicBezTo>
                            <a:cubicBezTo>
                              <a:pt x="4878834" y="1612054"/>
                              <a:pt x="4828278" y="1574815"/>
                              <a:pt x="4666097" y="1600438"/>
                            </a:cubicBezTo>
                            <a:cubicBezTo>
                              <a:pt x="4503916" y="1626061"/>
                              <a:pt x="4355378" y="1577163"/>
                              <a:pt x="4123527" y="1600438"/>
                            </a:cubicBezTo>
                            <a:cubicBezTo>
                              <a:pt x="3891676" y="1623713"/>
                              <a:pt x="3841997" y="1577282"/>
                              <a:pt x="3689472" y="1600438"/>
                            </a:cubicBezTo>
                            <a:cubicBezTo>
                              <a:pt x="3536948" y="1623594"/>
                              <a:pt x="3287313" y="1546008"/>
                              <a:pt x="3038389" y="1600438"/>
                            </a:cubicBezTo>
                            <a:cubicBezTo>
                              <a:pt x="2789465" y="1654868"/>
                              <a:pt x="2845149" y="1558425"/>
                              <a:pt x="2658590" y="1600438"/>
                            </a:cubicBezTo>
                            <a:cubicBezTo>
                              <a:pt x="2472031" y="1642451"/>
                              <a:pt x="2321707" y="1554519"/>
                              <a:pt x="2061764" y="1600438"/>
                            </a:cubicBezTo>
                            <a:cubicBezTo>
                              <a:pt x="1801821" y="1646357"/>
                              <a:pt x="1711269" y="1580016"/>
                              <a:pt x="1573451" y="1600438"/>
                            </a:cubicBezTo>
                            <a:cubicBezTo>
                              <a:pt x="1435633" y="1620860"/>
                              <a:pt x="1174087" y="1592844"/>
                              <a:pt x="922368" y="1600438"/>
                            </a:cubicBezTo>
                            <a:cubicBezTo>
                              <a:pt x="670649" y="1608032"/>
                              <a:pt x="381950" y="1599916"/>
                              <a:pt x="0" y="1600438"/>
                            </a:cubicBezTo>
                            <a:cubicBezTo>
                              <a:pt x="-47156" y="1374374"/>
                              <a:pt x="43973" y="1309165"/>
                              <a:pt x="0" y="1114972"/>
                            </a:cubicBezTo>
                            <a:cubicBezTo>
                              <a:pt x="-43973" y="920779"/>
                              <a:pt x="5774" y="778429"/>
                              <a:pt x="0" y="549484"/>
                            </a:cubicBezTo>
                            <a:cubicBezTo>
                              <a:pt x="-5774" y="320539"/>
                              <a:pt x="42828" y="11035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3FF72DC8-6A13-B462-22C8-8FF7F7981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9689" y="4304966"/>
            <a:ext cx="5739594" cy="182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6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Introduction to Regression Analysis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Definition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 Types of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ECFBD7-4197-B173-0318-A2AC13904606}"/>
                  </a:ext>
                </a:extLst>
              </p:cNvPr>
              <p:cNvSpPr txBox="1"/>
              <p:nvPr/>
            </p:nvSpPr>
            <p:spPr>
              <a:xfrm>
                <a:off x="1328469" y="4368987"/>
                <a:ext cx="10333331" cy="1590692"/>
              </a:xfrm>
              <a:custGeom>
                <a:avLst/>
                <a:gdLst>
                  <a:gd name="connsiteX0" fmla="*/ 0 w 10333331"/>
                  <a:gd name="connsiteY0" fmla="*/ 0 h 1590692"/>
                  <a:gd name="connsiteX1" fmla="*/ 367407 w 10333331"/>
                  <a:gd name="connsiteY1" fmla="*/ 0 h 1590692"/>
                  <a:gd name="connsiteX2" fmla="*/ 734815 w 10333331"/>
                  <a:gd name="connsiteY2" fmla="*/ 0 h 1590692"/>
                  <a:gd name="connsiteX3" fmla="*/ 998889 w 10333331"/>
                  <a:gd name="connsiteY3" fmla="*/ 0 h 1590692"/>
                  <a:gd name="connsiteX4" fmla="*/ 1779629 w 10333331"/>
                  <a:gd name="connsiteY4" fmla="*/ 0 h 1590692"/>
                  <a:gd name="connsiteX5" fmla="*/ 2043703 w 10333331"/>
                  <a:gd name="connsiteY5" fmla="*/ 0 h 1590692"/>
                  <a:gd name="connsiteX6" fmla="*/ 2411111 w 10333331"/>
                  <a:gd name="connsiteY6" fmla="*/ 0 h 1590692"/>
                  <a:gd name="connsiteX7" fmla="*/ 2881851 w 10333331"/>
                  <a:gd name="connsiteY7" fmla="*/ 0 h 1590692"/>
                  <a:gd name="connsiteX8" fmla="*/ 3249259 w 10333331"/>
                  <a:gd name="connsiteY8" fmla="*/ 0 h 1590692"/>
                  <a:gd name="connsiteX9" fmla="*/ 4029999 w 10333331"/>
                  <a:gd name="connsiteY9" fmla="*/ 0 h 1590692"/>
                  <a:gd name="connsiteX10" fmla="*/ 4500740 w 10333331"/>
                  <a:gd name="connsiteY10" fmla="*/ 0 h 1590692"/>
                  <a:gd name="connsiteX11" fmla="*/ 4971480 w 10333331"/>
                  <a:gd name="connsiteY11" fmla="*/ 0 h 1590692"/>
                  <a:gd name="connsiteX12" fmla="*/ 5545554 w 10333331"/>
                  <a:gd name="connsiteY12" fmla="*/ 0 h 1590692"/>
                  <a:gd name="connsiteX13" fmla="*/ 5912962 w 10333331"/>
                  <a:gd name="connsiteY13" fmla="*/ 0 h 1590692"/>
                  <a:gd name="connsiteX14" fmla="*/ 6280369 w 10333331"/>
                  <a:gd name="connsiteY14" fmla="*/ 0 h 1590692"/>
                  <a:gd name="connsiteX15" fmla="*/ 6647776 w 10333331"/>
                  <a:gd name="connsiteY15" fmla="*/ 0 h 1590692"/>
                  <a:gd name="connsiteX16" fmla="*/ 7221850 w 10333331"/>
                  <a:gd name="connsiteY16" fmla="*/ 0 h 1590692"/>
                  <a:gd name="connsiteX17" fmla="*/ 7795924 w 10333331"/>
                  <a:gd name="connsiteY17" fmla="*/ 0 h 1590692"/>
                  <a:gd name="connsiteX18" fmla="*/ 8576665 w 10333331"/>
                  <a:gd name="connsiteY18" fmla="*/ 0 h 1590692"/>
                  <a:gd name="connsiteX19" fmla="*/ 8944072 w 10333331"/>
                  <a:gd name="connsiteY19" fmla="*/ 0 h 1590692"/>
                  <a:gd name="connsiteX20" fmla="*/ 9414813 w 10333331"/>
                  <a:gd name="connsiteY20" fmla="*/ 0 h 1590692"/>
                  <a:gd name="connsiteX21" fmla="*/ 10333331 w 10333331"/>
                  <a:gd name="connsiteY21" fmla="*/ 0 h 1590692"/>
                  <a:gd name="connsiteX22" fmla="*/ 10333331 w 10333331"/>
                  <a:gd name="connsiteY22" fmla="*/ 482510 h 1590692"/>
                  <a:gd name="connsiteX23" fmla="*/ 10333331 w 10333331"/>
                  <a:gd name="connsiteY23" fmla="*/ 1028647 h 1590692"/>
                  <a:gd name="connsiteX24" fmla="*/ 10333331 w 10333331"/>
                  <a:gd name="connsiteY24" fmla="*/ 1590692 h 1590692"/>
                  <a:gd name="connsiteX25" fmla="*/ 9862590 w 10333331"/>
                  <a:gd name="connsiteY25" fmla="*/ 1590692 h 1590692"/>
                  <a:gd name="connsiteX26" fmla="*/ 9185183 w 10333331"/>
                  <a:gd name="connsiteY26" fmla="*/ 1590692 h 1590692"/>
                  <a:gd name="connsiteX27" fmla="*/ 8714442 w 10333331"/>
                  <a:gd name="connsiteY27" fmla="*/ 1590692 h 1590692"/>
                  <a:gd name="connsiteX28" fmla="*/ 7933702 w 10333331"/>
                  <a:gd name="connsiteY28" fmla="*/ 1590692 h 1590692"/>
                  <a:gd name="connsiteX29" fmla="*/ 7152961 w 10333331"/>
                  <a:gd name="connsiteY29" fmla="*/ 1590692 h 1590692"/>
                  <a:gd name="connsiteX30" fmla="*/ 6888887 w 10333331"/>
                  <a:gd name="connsiteY30" fmla="*/ 1590692 h 1590692"/>
                  <a:gd name="connsiteX31" fmla="*/ 6624813 w 10333331"/>
                  <a:gd name="connsiteY31" fmla="*/ 1590692 h 1590692"/>
                  <a:gd name="connsiteX32" fmla="*/ 6257406 w 10333331"/>
                  <a:gd name="connsiteY32" fmla="*/ 1590692 h 1590692"/>
                  <a:gd name="connsiteX33" fmla="*/ 5579999 w 10333331"/>
                  <a:gd name="connsiteY33" fmla="*/ 1590692 h 1590692"/>
                  <a:gd name="connsiteX34" fmla="*/ 4902591 w 10333331"/>
                  <a:gd name="connsiteY34" fmla="*/ 1590692 h 1590692"/>
                  <a:gd name="connsiteX35" fmla="*/ 4225184 w 10333331"/>
                  <a:gd name="connsiteY35" fmla="*/ 1590692 h 1590692"/>
                  <a:gd name="connsiteX36" fmla="*/ 3961110 w 10333331"/>
                  <a:gd name="connsiteY36" fmla="*/ 1590692 h 1590692"/>
                  <a:gd name="connsiteX37" fmla="*/ 3387036 w 10333331"/>
                  <a:gd name="connsiteY37" fmla="*/ 1590692 h 1590692"/>
                  <a:gd name="connsiteX38" fmla="*/ 2606296 w 10333331"/>
                  <a:gd name="connsiteY38" fmla="*/ 1590692 h 1590692"/>
                  <a:gd name="connsiteX39" fmla="*/ 1928888 w 10333331"/>
                  <a:gd name="connsiteY39" fmla="*/ 1590692 h 1590692"/>
                  <a:gd name="connsiteX40" fmla="*/ 1251481 w 10333331"/>
                  <a:gd name="connsiteY40" fmla="*/ 1590692 h 1590692"/>
                  <a:gd name="connsiteX41" fmla="*/ 0 w 10333331"/>
                  <a:gd name="connsiteY41" fmla="*/ 1590692 h 1590692"/>
                  <a:gd name="connsiteX42" fmla="*/ 0 w 10333331"/>
                  <a:gd name="connsiteY42" fmla="*/ 1076368 h 1590692"/>
                  <a:gd name="connsiteX43" fmla="*/ 0 w 10333331"/>
                  <a:gd name="connsiteY43" fmla="*/ 514324 h 1590692"/>
                  <a:gd name="connsiteX44" fmla="*/ 0 w 10333331"/>
                  <a:gd name="connsiteY44" fmla="*/ 0 h 1590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333331" h="1590692" extrusionOk="0">
                    <a:moveTo>
                      <a:pt x="0" y="0"/>
                    </a:moveTo>
                    <a:cubicBezTo>
                      <a:pt x="110469" y="-10391"/>
                      <a:pt x="217667" y="22720"/>
                      <a:pt x="367407" y="0"/>
                    </a:cubicBezTo>
                    <a:cubicBezTo>
                      <a:pt x="517147" y="-22720"/>
                      <a:pt x="556161" y="39198"/>
                      <a:pt x="734815" y="0"/>
                    </a:cubicBezTo>
                    <a:cubicBezTo>
                      <a:pt x="913469" y="-39198"/>
                      <a:pt x="883715" y="28538"/>
                      <a:pt x="998889" y="0"/>
                    </a:cubicBezTo>
                    <a:cubicBezTo>
                      <a:pt x="1114063" y="-28538"/>
                      <a:pt x="1475066" y="53965"/>
                      <a:pt x="1779629" y="0"/>
                    </a:cubicBezTo>
                    <a:cubicBezTo>
                      <a:pt x="2084192" y="-53965"/>
                      <a:pt x="1920420" y="27410"/>
                      <a:pt x="2043703" y="0"/>
                    </a:cubicBezTo>
                    <a:cubicBezTo>
                      <a:pt x="2166986" y="-27410"/>
                      <a:pt x="2277367" y="22134"/>
                      <a:pt x="2411111" y="0"/>
                    </a:cubicBezTo>
                    <a:cubicBezTo>
                      <a:pt x="2544855" y="-22134"/>
                      <a:pt x="2713296" y="26452"/>
                      <a:pt x="2881851" y="0"/>
                    </a:cubicBezTo>
                    <a:cubicBezTo>
                      <a:pt x="3050406" y="-26452"/>
                      <a:pt x="3158008" y="32079"/>
                      <a:pt x="3249259" y="0"/>
                    </a:cubicBezTo>
                    <a:cubicBezTo>
                      <a:pt x="3340510" y="-32079"/>
                      <a:pt x="3726444" y="42826"/>
                      <a:pt x="4029999" y="0"/>
                    </a:cubicBezTo>
                    <a:cubicBezTo>
                      <a:pt x="4333554" y="-42826"/>
                      <a:pt x="4316070" y="11251"/>
                      <a:pt x="4500740" y="0"/>
                    </a:cubicBezTo>
                    <a:cubicBezTo>
                      <a:pt x="4685410" y="-11251"/>
                      <a:pt x="4821670" y="12313"/>
                      <a:pt x="4971480" y="0"/>
                    </a:cubicBezTo>
                    <a:cubicBezTo>
                      <a:pt x="5121290" y="-12313"/>
                      <a:pt x="5326824" y="14285"/>
                      <a:pt x="5545554" y="0"/>
                    </a:cubicBezTo>
                    <a:cubicBezTo>
                      <a:pt x="5764284" y="-14285"/>
                      <a:pt x="5729472" y="13334"/>
                      <a:pt x="5912962" y="0"/>
                    </a:cubicBezTo>
                    <a:cubicBezTo>
                      <a:pt x="6096452" y="-13334"/>
                      <a:pt x="6125705" y="29256"/>
                      <a:pt x="6280369" y="0"/>
                    </a:cubicBezTo>
                    <a:cubicBezTo>
                      <a:pt x="6435033" y="-29256"/>
                      <a:pt x="6544025" y="32781"/>
                      <a:pt x="6647776" y="0"/>
                    </a:cubicBezTo>
                    <a:cubicBezTo>
                      <a:pt x="6751527" y="-32781"/>
                      <a:pt x="7021819" y="43694"/>
                      <a:pt x="7221850" y="0"/>
                    </a:cubicBezTo>
                    <a:cubicBezTo>
                      <a:pt x="7421881" y="-43694"/>
                      <a:pt x="7536837" y="23545"/>
                      <a:pt x="7795924" y="0"/>
                    </a:cubicBezTo>
                    <a:cubicBezTo>
                      <a:pt x="8055011" y="-23545"/>
                      <a:pt x="8409905" y="13210"/>
                      <a:pt x="8576665" y="0"/>
                    </a:cubicBezTo>
                    <a:cubicBezTo>
                      <a:pt x="8743425" y="-13210"/>
                      <a:pt x="8866104" y="39466"/>
                      <a:pt x="8944072" y="0"/>
                    </a:cubicBezTo>
                    <a:cubicBezTo>
                      <a:pt x="9022040" y="-39466"/>
                      <a:pt x="9264448" y="1383"/>
                      <a:pt x="9414813" y="0"/>
                    </a:cubicBezTo>
                    <a:cubicBezTo>
                      <a:pt x="9565178" y="-1383"/>
                      <a:pt x="9932555" y="81768"/>
                      <a:pt x="10333331" y="0"/>
                    </a:cubicBezTo>
                    <a:cubicBezTo>
                      <a:pt x="10351194" y="228280"/>
                      <a:pt x="10286169" y="293754"/>
                      <a:pt x="10333331" y="482510"/>
                    </a:cubicBezTo>
                    <a:cubicBezTo>
                      <a:pt x="10380493" y="671266"/>
                      <a:pt x="10294677" y="911897"/>
                      <a:pt x="10333331" y="1028647"/>
                    </a:cubicBezTo>
                    <a:cubicBezTo>
                      <a:pt x="10371985" y="1145397"/>
                      <a:pt x="10327924" y="1355917"/>
                      <a:pt x="10333331" y="1590692"/>
                    </a:cubicBezTo>
                    <a:cubicBezTo>
                      <a:pt x="10224315" y="1625818"/>
                      <a:pt x="10090671" y="1539121"/>
                      <a:pt x="9862590" y="1590692"/>
                    </a:cubicBezTo>
                    <a:cubicBezTo>
                      <a:pt x="9634509" y="1642263"/>
                      <a:pt x="9409189" y="1528115"/>
                      <a:pt x="9185183" y="1590692"/>
                    </a:cubicBezTo>
                    <a:cubicBezTo>
                      <a:pt x="8961177" y="1653269"/>
                      <a:pt x="8865696" y="1566349"/>
                      <a:pt x="8714442" y="1590692"/>
                    </a:cubicBezTo>
                    <a:cubicBezTo>
                      <a:pt x="8563188" y="1615035"/>
                      <a:pt x="8167312" y="1545786"/>
                      <a:pt x="7933702" y="1590692"/>
                    </a:cubicBezTo>
                    <a:cubicBezTo>
                      <a:pt x="7700092" y="1635598"/>
                      <a:pt x="7448237" y="1513505"/>
                      <a:pt x="7152961" y="1590692"/>
                    </a:cubicBezTo>
                    <a:cubicBezTo>
                      <a:pt x="6857685" y="1667879"/>
                      <a:pt x="6996140" y="1589189"/>
                      <a:pt x="6888887" y="1590692"/>
                    </a:cubicBezTo>
                    <a:cubicBezTo>
                      <a:pt x="6781634" y="1592195"/>
                      <a:pt x="6707283" y="1572231"/>
                      <a:pt x="6624813" y="1590692"/>
                    </a:cubicBezTo>
                    <a:cubicBezTo>
                      <a:pt x="6542343" y="1609153"/>
                      <a:pt x="6401894" y="1561588"/>
                      <a:pt x="6257406" y="1590692"/>
                    </a:cubicBezTo>
                    <a:cubicBezTo>
                      <a:pt x="6112918" y="1619796"/>
                      <a:pt x="5769381" y="1548202"/>
                      <a:pt x="5579999" y="1590692"/>
                    </a:cubicBezTo>
                    <a:cubicBezTo>
                      <a:pt x="5390617" y="1633182"/>
                      <a:pt x="5093110" y="1564488"/>
                      <a:pt x="4902591" y="1590692"/>
                    </a:cubicBezTo>
                    <a:cubicBezTo>
                      <a:pt x="4712072" y="1616896"/>
                      <a:pt x="4523269" y="1520162"/>
                      <a:pt x="4225184" y="1590692"/>
                    </a:cubicBezTo>
                    <a:cubicBezTo>
                      <a:pt x="3927099" y="1661222"/>
                      <a:pt x="4038004" y="1570556"/>
                      <a:pt x="3961110" y="1590692"/>
                    </a:cubicBezTo>
                    <a:cubicBezTo>
                      <a:pt x="3884216" y="1610828"/>
                      <a:pt x="3579834" y="1558795"/>
                      <a:pt x="3387036" y="1590692"/>
                    </a:cubicBezTo>
                    <a:cubicBezTo>
                      <a:pt x="3194238" y="1622589"/>
                      <a:pt x="2816441" y="1575979"/>
                      <a:pt x="2606296" y="1590692"/>
                    </a:cubicBezTo>
                    <a:cubicBezTo>
                      <a:pt x="2396151" y="1605405"/>
                      <a:pt x="2152142" y="1577621"/>
                      <a:pt x="1928888" y="1590692"/>
                    </a:cubicBezTo>
                    <a:cubicBezTo>
                      <a:pt x="1705634" y="1603763"/>
                      <a:pt x="1441556" y="1566437"/>
                      <a:pt x="1251481" y="1590692"/>
                    </a:cubicBezTo>
                    <a:cubicBezTo>
                      <a:pt x="1061406" y="1614947"/>
                      <a:pt x="622932" y="1465808"/>
                      <a:pt x="0" y="1590692"/>
                    </a:cubicBezTo>
                    <a:cubicBezTo>
                      <a:pt x="-1054" y="1475068"/>
                      <a:pt x="15864" y="1262136"/>
                      <a:pt x="0" y="1076368"/>
                    </a:cubicBezTo>
                    <a:cubicBezTo>
                      <a:pt x="-15864" y="890600"/>
                      <a:pt x="8907" y="771453"/>
                      <a:pt x="0" y="514324"/>
                    </a:cubicBezTo>
                    <a:cubicBezTo>
                      <a:pt x="-8907" y="257195"/>
                      <a:pt x="7294" y="159432"/>
                      <a:pt x="0" y="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2">
                    <a:lumMod val="90000"/>
                    <a:lumOff val="1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7355495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num>
                              <m:den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⋯ +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OR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 ⋯ +</m:t>
                            </m:r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endParaRPr lang="en-US" sz="2000" b="1" dirty="0"/>
              </a:p>
              <a:p>
                <a:endParaRPr lang="en-US" sz="20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200" b="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2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>
                        <a:latin typeface="Cambria Math" panose="02040503050406030204" pitchFamily="18" charset="0"/>
                      </a:rPr>
                      <m:t>=1)=</m:t>
                    </m:r>
                  </m:oMath>
                </a14:m>
                <a:r>
                  <a:rPr lang="en-US" sz="1200" dirty="0"/>
                  <a:t> the probability that the outcome is 1 (success)</a:t>
                </a:r>
                <a:endParaRPr lang="en-US" sz="1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/>
                  <a:t> intercept (constant term)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/>
                  <a:t>,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/>
                  <a:t> regression coefficients (slopes for each predictor)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/>
                  <a:t>,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/>
                  <a:t> independent variables (predictors)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ECFBD7-4197-B173-0318-A2AC13904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469" y="4368987"/>
                <a:ext cx="10333331" cy="1590692"/>
              </a:xfrm>
              <a:prstGeom prst="rect">
                <a:avLst/>
              </a:prstGeom>
              <a:blipFill>
                <a:blip r:embed="rId4"/>
                <a:stretch>
                  <a:fillRect l="-764" b="-1832"/>
                </a:stretch>
              </a:blipFill>
              <a:ln w="12700">
                <a:solidFill>
                  <a:schemeClr val="tx2">
                    <a:lumMod val="90000"/>
                    <a:lumOff val="1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73554953">
                      <a:custGeom>
                        <a:avLst/>
                        <a:gdLst>
                          <a:gd name="connsiteX0" fmla="*/ 0 w 10333331"/>
                          <a:gd name="connsiteY0" fmla="*/ 0 h 1590692"/>
                          <a:gd name="connsiteX1" fmla="*/ 367407 w 10333331"/>
                          <a:gd name="connsiteY1" fmla="*/ 0 h 1590692"/>
                          <a:gd name="connsiteX2" fmla="*/ 734815 w 10333331"/>
                          <a:gd name="connsiteY2" fmla="*/ 0 h 1590692"/>
                          <a:gd name="connsiteX3" fmla="*/ 998889 w 10333331"/>
                          <a:gd name="connsiteY3" fmla="*/ 0 h 1590692"/>
                          <a:gd name="connsiteX4" fmla="*/ 1779629 w 10333331"/>
                          <a:gd name="connsiteY4" fmla="*/ 0 h 1590692"/>
                          <a:gd name="connsiteX5" fmla="*/ 2043703 w 10333331"/>
                          <a:gd name="connsiteY5" fmla="*/ 0 h 1590692"/>
                          <a:gd name="connsiteX6" fmla="*/ 2411111 w 10333331"/>
                          <a:gd name="connsiteY6" fmla="*/ 0 h 1590692"/>
                          <a:gd name="connsiteX7" fmla="*/ 2881851 w 10333331"/>
                          <a:gd name="connsiteY7" fmla="*/ 0 h 1590692"/>
                          <a:gd name="connsiteX8" fmla="*/ 3249259 w 10333331"/>
                          <a:gd name="connsiteY8" fmla="*/ 0 h 1590692"/>
                          <a:gd name="connsiteX9" fmla="*/ 4029999 w 10333331"/>
                          <a:gd name="connsiteY9" fmla="*/ 0 h 1590692"/>
                          <a:gd name="connsiteX10" fmla="*/ 4500740 w 10333331"/>
                          <a:gd name="connsiteY10" fmla="*/ 0 h 1590692"/>
                          <a:gd name="connsiteX11" fmla="*/ 4971480 w 10333331"/>
                          <a:gd name="connsiteY11" fmla="*/ 0 h 1590692"/>
                          <a:gd name="connsiteX12" fmla="*/ 5545554 w 10333331"/>
                          <a:gd name="connsiteY12" fmla="*/ 0 h 1590692"/>
                          <a:gd name="connsiteX13" fmla="*/ 5912962 w 10333331"/>
                          <a:gd name="connsiteY13" fmla="*/ 0 h 1590692"/>
                          <a:gd name="connsiteX14" fmla="*/ 6280369 w 10333331"/>
                          <a:gd name="connsiteY14" fmla="*/ 0 h 1590692"/>
                          <a:gd name="connsiteX15" fmla="*/ 6647776 w 10333331"/>
                          <a:gd name="connsiteY15" fmla="*/ 0 h 1590692"/>
                          <a:gd name="connsiteX16" fmla="*/ 7221850 w 10333331"/>
                          <a:gd name="connsiteY16" fmla="*/ 0 h 1590692"/>
                          <a:gd name="connsiteX17" fmla="*/ 7795924 w 10333331"/>
                          <a:gd name="connsiteY17" fmla="*/ 0 h 1590692"/>
                          <a:gd name="connsiteX18" fmla="*/ 8576665 w 10333331"/>
                          <a:gd name="connsiteY18" fmla="*/ 0 h 1590692"/>
                          <a:gd name="connsiteX19" fmla="*/ 8944072 w 10333331"/>
                          <a:gd name="connsiteY19" fmla="*/ 0 h 1590692"/>
                          <a:gd name="connsiteX20" fmla="*/ 9414813 w 10333331"/>
                          <a:gd name="connsiteY20" fmla="*/ 0 h 1590692"/>
                          <a:gd name="connsiteX21" fmla="*/ 10333331 w 10333331"/>
                          <a:gd name="connsiteY21" fmla="*/ 0 h 1590692"/>
                          <a:gd name="connsiteX22" fmla="*/ 10333331 w 10333331"/>
                          <a:gd name="connsiteY22" fmla="*/ 482510 h 1590692"/>
                          <a:gd name="connsiteX23" fmla="*/ 10333331 w 10333331"/>
                          <a:gd name="connsiteY23" fmla="*/ 1028647 h 1590692"/>
                          <a:gd name="connsiteX24" fmla="*/ 10333331 w 10333331"/>
                          <a:gd name="connsiteY24" fmla="*/ 1590692 h 1590692"/>
                          <a:gd name="connsiteX25" fmla="*/ 9862590 w 10333331"/>
                          <a:gd name="connsiteY25" fmla="*/ 1590692 h 1590692"/>
                          <a:gd name="connsiteX26" fmla="*/ 9185183 w 10333331"/>
                          <a:gd name="connsiteY26" fmla="*/ 1590692 h 1590692"/>
                          <a:gd name="connsiteX27" fmla="*/ 8714442 w 10333331"/>
                          <a:gd name="connsiteY27" fmla="*/ 1590692 h 1590692"/>
                          <a:gd name="connsiteX28" fmla="*/ 7933702 w 10333331"/>
                          <a:gd name="connsiteY28" fmla="*/ 1590692 h 1590692"/>
                          <a:gd name="connsiteX29" fmla="*/ 7152961 w 10333331"/>
                          <a:gd name="connsiteY29" fmla="*/ 1590692 h 1590692"/>
                          <a:gd name="connsiteX30" fmla="*/ 6888887 w 10333331"/>
                          <a:gd name="connsiteY30" fmla="*/ 1590692 h 1590692"/>
                          <a:gd name="connsiteX31" fmla="*/ 6624813 w 10333331"/>
                          <a:gd name="connsiteY31" fmla="*/ 1590692 h 1590692"/>
                          <a:gd name="connsiteX32" fmla="*/ 6257406 w 10333331"/>
                          <a:gd name="connsiteY32" fmla="*/ 1590692 h 1590692"/>
                          <a:gd name="connsiteX33" fmla="*/ 5579999 w 10333331"/>
                          <a:gd name="connsiteY33" fmla="*/ 1590692 h 1590692"/>
                          <a:gd name="connsiteX34" fmla="*/ 4902591 w 10333331"/>
                          <a:gd name="connsiteY34" fmla="*/ 1590692 h 1590692"/>
                          <a:gd name="connsiteX35" fmla="*/ 4225184 w 10333331"/>
                          <a:gd name="connsiteY35" fmla="*/ 1590692 h 1590692"/>
                          <a:gd name="connsiteX36" fmla="*/ 3961110 w 10333331"/>
                          <a:gd name="connsiteY36" fmla="*/ 1590692 h 1590692"/>
                          <a:gd name="connsiteX37" fmla="*/ 3387036 w 10333331"/>
                          <a:gd name="connsiteY37" fmla="*/ 1590692 h 1590692"/>
                          <a:gd name="connsiteX38" fmla="*/ 2606296 w 10333331"/>
                          <a:gd name="connsiteY38" fmla="*/ 1590692 h 1590692"/>
                          <a:gd name="connsiteX39" fmla="*/ 1928888 w 10333331"/>
                          <a:gd name="connsiteY39" fmla="*/ 1590692 h 1590692"/>
                          <a:gd name="connsiteX40" fmla="*/ 1251481 w 10333331"/>
                          <a:gd name="connsiteY40" fmla="*/ 1590692 h 1590692"/>
                          <a:gd name="connsiteX41" fmla="*/ 0 w 10333331"/>
                          <a:gd name="connsiteY41" fmla="*/ 1590692 h 1590692"/>
                          <a:gd name="connsiteX42" fmla="*/ 0 w 10333331"/>
                          <a:gd name="connsiteY42" fmla="*/ 1076368 h 1590692"/>
                          <a:gd name="connsiteX43" fmla="*/ 0 w 10333331"/>
                          <a:gd name="connsiteY43" fmla="*/ 514324 h 1590692"/>
                          <a:gd name="connsiteX44" fmla="*/ 0 w 10333331"/>
                          <a:gd name="connsiteY44" fmla="*/ 0 h 15906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</a:cxnLst>
                        <a:rect l="l" t="t" r="r" b="b"/>
                        <a:pathLst>
                          <a:path w="10333331" h="1590692" extrusionOk="0">
                            <a:moveTo>
                              <a:pt x="0" y="0"/>
                            </a:moveTo>
                            <a:cubicBezTo>
                              <a:pt x="110469" y="-10391"/>
                              <a:pt x="217667" y="22720"/>
                              <a:pt x="367407" y="0"/>
                            </a:cubicBezTo>
                            <a:cubicBezTo>
                              <a:pt x="517147" y="-22720"/>
                              <a:pt x="556161" y="39198"/>
                              <a:pt x="734815" y="0"/>
                            </a:cubicBezTo>
                            <a:cubicBezTo>
                              <a:pt x="913469" y="-39198"/>
                              <a:pt x="883715" y="28538"/>
                              <a:pt x="998889" y="0"/>
                            </a:cubicBezTo>
                            <a:cubicBezTo>
                              <a:pt x="1114063" y="-28538"/>
                              <a:pt x="1475066" y="53965"/>
                              <a:pt x="1779629" y="0"/>
                            </a:cubicBezTo>
                            <a:cubicBezTo>
                              <a:pt x="2084192" y="-53965"/>
                              <a:pt x="1920420" y="27410"/>
                              <a:pt x="2043703" y="0"/>
                            </a:cubicBezTo>
                            <a:cubicBezTo>
                              <a:pt x="2166986" y="-27410"/>
                              <a:pt x="2277367" y="22134"/>
                              <a:pt x="2411111" y="0"/>
                            </a:cubicBezTo>
                            <a:cubicBezTo>
                              <a:pt x="2544855" y="-22134"/>
                              <a:pt x="2713296" y="26452"/>
                              <a:pt x="2881851" y="0"/>
                            </a:cubicBezTo>
                            <a:cubicBezTo>
                              <a:pt x="3050406" y="-26452"/>
                              <a:pt x="3158008" y="32079"/>
                              <a:pt x="3249259" y="0"/>
                            </a:cubicBezTo>
                            <a:cubicBezTo>
                              <a:pt x="3340510" y="-32079"/>
                              <a:pt x="3726444" y="42826"/>
                              <a:pt x="4029999" y="0"/>
                            </a:cubicBezTo>
                            <a:cubicBezTo>
                              <a:pt x="4333554" y="-42826"/>
                              <a:pt x="4316070" y="11251"/>
                              <a:pt x="4500740" y="0"/>
                            </a:cubicBezTo>
                            <a:cubicBezTo>
                              <a:pt x="4685410" y="-11251"/>
                              <a:pt x="4821670" y="12313"/>
                              <a:pt x="4971480" y="0"/>
                            </a:cubicBezTo>
                            <a:cubicBezTo>
                              <a:pt x="5121290" y="-12313"/>
                              <a:pt x="5326824" y="14285"/>
                              <a:pt x="5545554" y="0"/>
                            </a:cubicBezTo>
                            <a:cubicBezTo>
                              <a:pt x="5764284" y="-14285"/>
                              <a:pt x="5729472" y="13334"/>
                              <a:pt x="5912962" y="0"/>
                            </a:cubicBezTo>
                            <a:cubicBezTo>
                              <a:pt x="6096452" y="-13334"/>
                              <a:pt x="6125705" y="29256"/>
                              <a:pt x="6280369" y="0"/>
                            </a:cubicBezTo>
                            <a:cubicBezTo>
                              <a:pt x="6435033" y="-29256"/>
                              <a:pt x="6544025" y="32781"/>
                              <a:pt x="6647776" y="0"/>
                            </a:cubicBezTo>
                            <a:cubicBezTo>
                              <a:pt x="6751527" y="-32781"/>
                              <a:pt x="7021819" y="43694"/>
                              <a:pt x="7221850" y="0"/>
                            </a:cubicBezTo>
                            <a:cubicBezTo>
                              <a:pt x="7421881" y="-43694"/>
                              <a:pt x="7536837" y="23545"/>
                              <a:pt x="7795924" y="0"/>
                            </a:cubicBezTo>
                            <a:cubicBezTo>
                              <a:pt x="8055011" y="-23545"/>
                              <a:pt x="8409905" y="13210"/>
                              <a:pt x="8576665" y="0"/>
                            </a:cubicBezTo>
                            <a:cubicBezTo>
                              <a:pt x="8743425" y="-13210"/>
                              <a:pt x="8866104" y="39466"/>
                              <a:pt x="8944072" y="0"/>
                            </a:cubicBezTo>
                            <a:cubicBezTo>
                              <a:pt x="9022040" y="-39466"/>
                              <a:pt x="9264448" y="1383"/>
                              <a:pt x="9414813" y="0"/>
                            </a:cubicBezTo>
                            <a:cubicBezTo>
                              <a:pt x="9565178" y="-1383"/>
                              <a:pt x="9932555" y="81768"/>
                              <a:pt x="10333331" y="0"/>
                            </a:cubicBezTo>
                            <a:cubicBezTo>
                              <a:pt x="10351194" y="228280"/>
                              <a:pt x="10286169" y="293754"/>
                              <a:pt x="10333331" y="482510"/>
                            </a:cubicBezTo>
                            <a:cubicBezTo>
                              <a:pt x="10380493" y="671266"/>
                              <a:pt x="10294677" y="911897"/>
                              <a:pt x="10333331" y="1028647"/>
                            </a:cubicBezTo>
                            <a:cubicBezTo>
                              <a:pt x="10371985" y="1145397"/>
                              <a:pt x="10327924" y="1355917"/>
                              <a:pt x="10333331" y="1590692"/>
                            </a:cubicBezTo>
                            <a:cubicBezTo>
                              <a:pt x="10224315" y="1625818"/>
                              <a:pt x="10090671" y="1539121"/>
                              <a:pt x="9862590" y="1590692"/>
                            </a:cubicBezTo>
                            <a:cubicBezTo>
                              <a:pt x="9634509" y="1642263"/>
                              <a:pt x="9409189" y="1528115"/>
                              <a:pt x="9185183" y="1590692"/>
                            </a:cubicBezTo>
                            <a:cubicBezTo>
                              <a:pt x="8961177" y="1653269"/>
                              <a:pt x="8865696" y="1566349"/>
                              <a:pt x="8714442" y="1590692"/>
                            </a:cubicBezTo>
                            <a:cubicBezTo>
                              <a:pt x="8563188" y="1615035"/>
                              <a:pt x="8167312" y="1545786"/>
                              <a:pt x="7933702" y="1590692"/>
                            </a:cubicBezTo>
                            <a:cubicBezTo>
                              <a:pt x="7700092" y="1635598"/>
                              <a:pt x="7448237" y="1513505"/>
                              <a:pt x="7152961" y="1590692"/>
                            </a:cubicBezTo>
                            <a:cubicBezTo>
                              <a:pt x="6857685" y="1667879"/>
                              <a:pt x="6996140" y="1589189"/>
                              <a:pt x="6888887" y="1590692"/>
                            </a:cubicBezTo>
                            <a:cubicBezTo>
                              <a:pt x="6781634" y="1592195"/>
                              <a:pt x="6707283" y="1572231"/>
                              <a:pt x="6624813" y="1590692"/>
                            </a:cubicBezTo>
                            <a:cubicBezTo>
                              <a:pt x="6542343" y="1609153"/>
                              <a:pt x="6401894" y="1561588"/>
                              <a:pt x="6257406" y="1590692"/>
                            </a:cubicBezTo>
                            <a:cubicBezTo>
                              <a:pt x="6112918" y="1619796"/>
                              <a:pt x="5769381" y="1548202"/>
                              <a:pt x="5579999" y="1590692"/>
                            </a:cubicBezTo>
                            <a:cubicBezTo>
                              <a:pt x="5390617" y="1633182"/>
                              <a:pt x="5093110" y="1564488"/>
                              <a:pt x="4902591" y="1590692"/>
                            </a:cubicBezTo>
                            <a:cubicBezTo>
                              <a:pt x="4712072" y="1616896"/>
                              <a:pt x="4523269" y="1520162"/>
                              <a:pt x="4225184" y="1590692"/>
                            </a:cubicBezTo>
                            <a:cubicBezTo>
                              <a:pt x="3927099" y="1661222"/>
                              <a:pt x="4038004" y="1570556"/>
                              <a:pt x="3961110" y="1590692"/>
                            </a:cubicBezTo>
                            <a:cubicBezTo>
                              <a:pt x="3884216" y="1610828"/>
                              <a:pt x="3579834" y="1558795"/>
                              <a:pt x="3387036" y="1590692"/>
                            </a:cubicBezTo>
                            <a:cubicBezTo>
                              <a:pt x="3194238" y="1622589"/>
                              <a:pt x="2816441" y="1575979"/>
                              <a:pt x="2606296" y="1590692"/>
                            </a:cubicBezTo>
                            <a:cubicBezTo>
                              <a:pt x="2396151" y="1605405"/>
                              <a:pt x="2152142" y="1577621"/>
                              <a:pt x="1928888" y="1590692"/>
                            </a:cubicBezTo>
                            <a:cubicBezTo>
                              <a:pt x="1705634" y="1603763"/>
                              <a:pt x="1441556" y="1566437"/>
                              <a:pt x="1251481" y="1590692"/>
                            </a:cubicBezTo>
                            <a:cubicBezTo>
                              <a:pt x="1061406" y="1614947"/>
                              <a:pt x="622932" y="1465808"/>
                              <a:pt x="0" y="1590692"/>
                            </a:cubicBezTo>
                            <a:cubicBezTo>
                              <a:pt x="-1054" y="1475068"/>
                              <a:pt x="15864" y="1262136"/>
                              <a:pt x="0" y="1076368"/>
                            </a:cubicBezTo>
                            <a:cubicBezTo>
                              <a:pt x="-15864" y="890600"/>
                              <a:pt x="8907" y="771453"/>
                              <a:pt x="0" y="514324"/>
                            </a:cubicBezTo>
                            <a:cubicBezTo>
                              <a:pt x="-8907" y="257195"/>
                              <a:pt x="7294" y="15943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65B1184-B19F-B817-CC85-FBD87AF3D0D8}"/>
              </a:ext>
            </a:extLst>
          </p:cNvPr>
          <p:cNvSpPr/>
          <p:nvPr/>
        </p:nvSpPr>
        <p:spPr>
          <a:xfrm>
            <a:off x="5359566" y="2060663"/>
            <a:ext cx="4672953" cy="1124285"/>
          </a:xfrm>
          <a:custGeom>
            <a:avLst/>
            <a:gdLst>
              <a:gd name="connsiteX0" fmla="*/ 0 w 4672953"/>
              <a:gd name="connsiteY0" fmla="*/ 187385 h 1124285"/>
              <a:gd name="connsiteX1" fmla="*/ 187385 w 4672953"/>
              <a:gd name="connsiteY1" fmla="*/ 0 h 1124285"/>
              <a:gd name="connsiteX2" fmla="*/ 778826 w 4672953"/>
              <a:gd name="connsiteY2" fmla="*/ 0 h 1124285"/>
              <a:gd name="connsiteX3" fmla="*/ 778826 w 4672953"/>
              <a:gd name="connsiteY3" fmla="*/ 0 h 1124285"/>
              <a:gd name="connsiteX4" fmla="*/ 1339580 w 4672953"/>
              <a:gd name="connsiteY4" fmla="*/ 0 h 1124285"/>
              <a:gd name="connsiteX5" fmla="*/ 1947064 w 4672953"/>
              <a:gd name="connsiteY5" fmla="*/ 0 h 1124285"/>
              <a:gd name="connsiteX6" fmla="*/ 2454765 w 4672953"/>
              <a:gd name="connsiteY6" fmla="*/ 0 h 1124285"/>
              <a:gd name="connsiteX7" fmla="*/ 3013236 w 4672953"/>
              <a:gd name="connsiteY7" fmla="*/ 0 h 1124285"/>
              <a:gd name="connsiteX8" fmla="*/ 3546322 w 4672953"/>
              <a:gd name="connsiteY8" fmla="*/ 0 h 1124285"/>
              <a:gd name="connsiteX9" fmla="*/ 4485568 w 4672953"/>
              <a:gd name="connsiteY9" fmla="*/ 0 h 1124285"/>
              <a:gd name="connsiteX10" fmla="*/ 4672953 w 4672953"/>
              <a:gd name="connsiteY10" fmla="*/ 187385 h 1124285"/>
              <a:gd name="connsiteX11" fmla="*/ 4672953 w 4672953"/>
              <a:gd name="connsiteY11" fmla="*/ 655833 h 1124285"/>
              <a:gd name="connsiteX12" fmla="*/ 4672953 w 4672953"/>
              <a:gd name="connsiteY12" fmla="*/ 655833 h 1124285"/>
              <a:gd name="connsiteX13" fmla="*/ 4672953 w 4672953"/>
              <a:gd name="connsiteY13" fmla="*/ 936904 h 1124285"/>
              <a:gd name="connsiteX14" fmla="*/ 4672953 w 4672953"/>
              <a:gd name="connsiteY14" fmla="*/ 936900 h 1124285"/>
              <a:gd name="connsiteX15" fmla="*/ 4485568 w 4672953"/>
              <a:gd name="connsiteY15" fmla="*/ 1124285 h 1124285"/>
              <a:gd name="connsiteX16" fmla="*/ 4003252 w 4672953"/>
              <a:gd name="connsiteY16" fmla="*/ 1124285 h 1124285"/>
              <a:gd name="connsiteX17" fmla="*/ 3495551 w 4672953"/>
              <a:gd name="connsiteY17" fmla="*/ 1124285 h 1124285"/>
              <a:gd name="connsiteX18" fmla="*/ 3038621 w 4672953"/>
              <a:gd name="connsiteY18" fmla="*/ 1124285 h 1124285"/>
              <a:gd name="connsiteX19" fmla="*/ 2607075 w 4672953"/>
              <a:gd name="connsiteY19" fmla="*/ 1124285 h 1124285"/>
              <a:gd name="connsiteX20" fmla="*/ 1947064 w 4672953"/>
              <a:gd name="connsiteY20" fmla="*/ 1124285 h 1124285"/>
              <a:gd name="connsiteX21" fmla="*/ 1470127 w 4672953"/>
              <a:gd name="connsiteY21" fmla="*/ 1259071 h 1124285"/>
              <a:gd name="connsiteX22" fmla="*/ 993190 w 4672953"/>
              <a:gd name="connsiteY22" fmla="*/ 1393857 h 1124285"/>
              <a:gd name="connsiteX23" fmla="*/ 468559 w 4672953"/>
              <a:gd name="connsiteY23" fmla="*/ 1542122 h 1124285"/>
              <a:gd name="connsiteX24" fmla="*/ -8379 w 4672953"/>
              <a:gd name="connsiteY24" fmla="*/ 1676908 h 1124285"/>
              <a:gd name="connsiteX25" fmla="*/ -437622 w 4672953"/>
              <a:gd name="connsiteY25" fmla="*/ 1798215 h 1124285"/>
              <a:gd name="connsiteX26" fmla="*/ -56468 w 4672953"/>
              <a:gd name="connsiteY26" fmla="*/ 1587050 h 1124285"/>
              <a:gd name="connsiteX27" fmla="*/ 349014 w 4672953"/>
              <a:gd name="connsiteY27" fmla="*/ 1362407 h 1124285"/>
              <a:gd name="connsiteX28" fmla="*/ 778826 w 4672953"/>
              <a:gd name="connsiteY28" fmla="*/ 1124285 h 1124285"/>
              <a:gd name="connsiteX29" fmla="*/ 187385 w 4672953"/>
              <a:gd name="connsiteY29" fmla="*/ 1124285 h 1124285"/>
              <a:gd name="connsiteX30" fmla="*/ 0 w 4672953"/>
              <a:gd name="connsiteY30" fmla="*/ 936900 h 1124285"/>
              <a:gd name="connsiteX31" fmla="*/ 0 w 4672953"/>
              <a:gd name="connsiteY31" fmla="*/ 936904 h 1124285"/>
              <a:gd name="connsiteX32" fmla="*/ 0 w 4672953"/>
              <a:gd name="connsiteY32" fmla="*/ 655833 h 1124285"/>
              <a:gd name="connsiteX33" fmla="*/ 0 w 4672953"/>
              <a:gd name="connsiteY33" fmla="*/ 655833 h 1124285"/>
              <a:gd name="connsiteX34" fmla="*/ 0 w 4672953"/>
              <a:gd name="connsiteY34" fmla="*/ 187385 h 112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672953" h="1124285" fill="none" extrusionOk="0">
                <a:moveTo>
                  <a:pt x="0" y="187385"/>
                </a:moveTo>
                <a:cubicBezTo>
                  <a:pt x="11888" y="83581"/>
                  <a:pt x="92882" y="8001"/>
                  <a:pt x="187385" y="0"/>
                </a:cubicBezTo>
                <a:cubicBezTo>
                  <a:pt x="430509" y="-27759"/>
                  <a:pt x="655566" y="40409"/>
                  <a:pt x="778826" y="0"/>
                </a:cubicBezTo>
                <a:lnTo>
                  <a:pt x="778826" y="0"/>
                </a:lnTo>
                <a:cubicBezTo>
                  <a:pt x="1026169" y="-56190"/>
                  <a:pt x="1191451" y="18187"/>
                  <a:pt x="1339580" y="0"/>
                </a:cubicBezTo>
                <a:cubicBezTo>
                  <a:pt x="1487709" y="-18187"/>
                  <a:pt x="1674228" y="290"/>
                  <a:pt x="1947064" y="0"/>
                </a:cubicBezTo>
                <a:cubicBezTo>
                  <a:pt x="2192313" y="-7055"/>
                  <a:pt x="2281252" y="44365"/>
                  <a:pt x="2454765" y="0"/>
                </a:cubicBezTo>
                <a:cubicBezTo>
                  <a:pt x="2628278" y="-44365"/>
                  <a:pt x="2852541" y="37573"/>
                  <a:pt x="3013236" y="0"/>
                </a:cubicBezTo>
                <a:cubicBezTo>
                  <a:pt x="3173931" y="-37573"/>
                  <a:pt x="3295647" y="62337"/>
                  <a:pt x="3546322" y="0"/>
                </a:cubicBezTo>
                <a:cubicBezTo>
                  <a:pt x="3796997" y="-62337"/>
                  <a:pt x="4072353" y="104736"/>
                  <a:pt x="4485568" y="0"/>
                </a:cubicBezTo>
                <a:cubicBezTo>
                  <a:pt x="4591688" y="11250"/>
                  <a:pt x="4651901" y="103574"/>
                  <a:pt x="4672953" y="187385"/>
                </a:cubicBezTo>
                <a:cubicBezTo>
                  <a:pt x="4702044" y="370238"/>
                  <a:pt x="4670259" y="519046"/>
                  <a:pt x="4672953" y="655833"/>
                </a:cubicBezTo>
                <a:lnTo>
                  <a:pt x="4672953" y="655833"/>
                </a:lnTo>
                <a:cubicBezTo>
                  <a:pt x="4683595" y="733229"/>
                  <a:pt x="4663943" y="839219"/>
                  <a:pt x="4672953" y="936904"/>
                </a:cubicBezTo>
                <a:lnTo>
                  <a:pt x="4672953" y="936900"/>
                </a:lnTo>
                <a:cubicBezTo>
                  <a:pt x="4665923" y="1055388"/>
                  <a:pt x="4604795" y="1134525"/>
                  <a:pt x="4485568" y="1124285"/>
                </a:cubicBezTo>
                <a:cubicBezTo>
                  <a:pt x="4314450" y="1124705"/>
                  <a:pt x="4178549" y="1117293"/>
                  <a:pt x="4003252" y="1124285"/>
                </a:cubicBezTo>
                <a:cubicBezTo>
                  <a:pt x="3827955" y="1131277"/>
                  <a:pt x="3731219" y="1083345"/>
                  <a:pt x="3495551" y="1124285"/>
                </a:cubicBezTo>
                <a:cubicBezTo>
                  <a:pt x="3259883" y="1165225"/>
                  <a:pt x="3242537" y="1069838"/>
                  <a:pt x="3038621" y="1124285"/>
                </a:cubicBezTo>
                <a:cubicBezTo>
                  <a:pt x="2834705" y="1178732"/>
                  <a:pt x="2803185" y="1076074"/>
                  <a:pt x="2607075" y="1124285"/>
                </a:cubicBezTo>
                <a:cubicBezTo>
                  <a:pt x="2410965" y="1172496"/>
                  <a:pt x="2257691" y="1075359"/>
                  <a:pt x="1947064" y="1124285"/>
                </a:cubicBezTo>
                <a:cubicBezTo>
                  <a:pt x="1815535" y="1167302"/>
                  <a:pt x="1578947" y="1201252"/>
                  <a:pt x="1470127" y="1259071"/>
                </a:cubicBezTo>
                <a:cubicBezTo>
                  <a:pt x="1361307" y="1316890"/>
                  <a:pt x="1161264" y="1315194"/>
                  <a:pt x="993190" y="1393857"/>
                </a:cubicBezTo>
                <a:cubicBezTo>
                  <a:pt x="825116" y="1472520"/>
                  <a:pt x="720092" y="1441451"/>
                  <a:pt x="468559" y="1542122"/>
                </a:cubicBezTo>
                <a:cubicBezTo>
                  <a:pt x="217026" y="1642793"/>
                  <a:pt x="122592" y="1616740"/>
                  <a:pt x="-8379" y="1676908"/>
                </a:cubicBezTo>
                <a:cubicBezTo>
                  <a:pt x="-139350" y="1737076"/>
                  <a:pt x="-296111" y="1736720"/>
                  <a:pt x="-437622" y="1798215"/>
                </a:cubicBezTo>
                <a:cubicBezTo>
                  <a:pt x="-344429" y="1713276"/>
                  <a:pt x="-222632" y="1702636"/>
                  <a:pt x="-56468" y="1587050"/>
                </a:cubicBezTo>
                <a:cubicBezTo>
                  <a:pt x="109696" y="1471465"/>
                  <a:pt x="172551" y="1483444"/>
                  <a:pt x="349014" y="1362407"/>
                </a:cubicBezTo>
                <a:cubicBezTo>
                  <a:pt x="525477" y="1241370"/>
                  <a:pt x="579919" y="1248421"/>
                  <a:pt x="778826" y="1124285"/>
                </a:cubicBezTo>
                <a:cubicBezTo>
                  <a:pt x="584926" y="1139913"/>
                  <a:pt x="368663" y="1057809"/>
                  <a:pt x="187385" y="1124285"/>
                </a:cubicBezTo>
                <a:cubicBezTo>
                  <a:pt x="111368" y="1119888"/>
                  <a:pt x="27667" y="1037463"/>
                  <a:pt x="0" y="936900"/>
                </a:cubicBezTo>
                <a:lnTo>
                  <a:pt x="0" y="936904"/>
                </a:lnTo>
                <a:cubicBezTo>
                  <a:pt x="-18136" y="819876"/>
                  <a:pt x="21929" y="795050"/>
                  <a:pt x="0" y="655833"/>
                </a:cubicBezTo>
                <a:lnTo>
                  <a:pt x="0" y="655833"/>
                </a:lnTo>
                <a:cubicBezTo>
                  <a:pt x="-26563" y="480624"/>
                  <a:pt x="28740" y="315172"/>
                  <a:pt x="0" y="187385"/>
                </a:cubicBezTo>
                <a:close/>
              </a:path>
              <a:path w="4672953" h="1124285" stroke="0" extrusionOk="0">
                <a:moveTo>
                  <a:pt x="0" y="187385"/>
                </a:moveTo>
                <a:cubicBezTo>
                  <a:pt x="4479" y="66999"/>
                  <a:pt x="77364" y="17405"/>
                  <a:pt x="187385" y="0"/>
                </a:cubicBezTo>
                <a:cubicBezTo>
                  <a:pt x="477180" y="-14548"/>
                  <a:pt x="566622" y="23114"/>
                  <a:pt x="778826" y="0"/>
                </a:cubicBezTo>
                <a:lnTo>
                  <a:pt x="778826" y="0"/>
                </a:lnTo>
                <a:cubicBezTo>
                  <a:pt x="912411" y="-60572"/>
                  <a:pt x="1214347" y="25887"/>
                  <a:pt x="1327898" y="0"/>
                </a:cubicBezTo>
                <a:cubicBezTo>
                  <a:pt x="1441449" y="-25887"/>
                  <a:pt x="1771460" y="73919"/>
                  <a:pt x="1947064" y="0"/>
                </a:cubicBezTo>
                <a:cubicBezTo>
                  <a:pt x="2044823" y="-36852"/>
                  <a:pt x="2254910" y="41057"/>
                  <a:pt x="2378610" y="0"/>
                </a:cubicBezTo>
                <a:cubicBezTo>
                  <a:pt x="2502310" y="-41057"/>
                  <a:pt x="2723261" y="20153"/>
                  <a:pt x="2860925" y="0"/>
                </a:cubicBezTo>
                <a:cubicBezTo>
                  <a:pt x="2998589" y="-20153"/>
                  <a:pt x="3245340" y="52989"/>
                  <a:pt x="3394011" y="0"/>
                </a:cubicBezTo>
                <a:cubicBezTo>
                  <a:pt x="3542682" y="-52989"/>
                  <a:pt x="3679927" y="47141"/>
                  <a:pt x="3901712" y="0"/>
                </a:cubicBezTo>
                <a:cubicBezTo>
                  <a:pt x="4123497" y="-47141"/>
                  <a:pt x="4324952" y="6562"/>
                  <a:pt x="4485568" y="0"/>
                </a:cubicBezTo>
                <a:cubicBezTo>
                  <a:pt x="4589092" y="-20114"/>
                  <a:pt x="4682274" y="68345"/>
                  <a:pt x="4672953" y="187385"/>
                </a:cubicBezTo>
                <a:cubicBezTo>
                  <a:pt x="4694040" y="389017"/>
                  <a:pt x="4629690" y="549474"/>
                  <a:pt x="4672953" y="655833"/>
                </a:cubicBezTo>
                <a:lnTo>
                  <a:pt x="4672953" y="655833"/>
                </a:lnTo>
                <a:cubicBezTo>
                  <a:pt x="4690616" y="771030"/>
                  <a:pt x="4658867" y="826332"/>
                  <a:pt x="4672953" y="936904"/>
                </a:cubicBezTo>
                <a:lnTo>
                  <a:pt x="4672953" y="936900"/>
                </a:lnTo>
                <a:cubicBezTo>
                  <a:pt x="4683121" y="1014695"/>
                  <a:pt x="4582715" y="1115533"/>
                  <a:pt x="4485568" y="1124285"/>
                </a:cubicBezTo>
                <a:cubicBezTo>
                  <a:pt x="4380834" y="1152265"/>
                  <a:pt x="4219096" y="1105020"/>
                  <a:pt x="3977867" y="1124285"/>
                </a:cubicBezTo>
                <a:cubicBezTo>
                  <a:pt x="3736638" y="1143550"/>
                  <a:pt x="3644977" y="1120991"/>
                  <a:pt x="3470166" y="1124285"/>
                </a:cubicBezTo>
                <a:cubicBezTo>
                  <a:pt x="3295355" y="1127579"/>
                  <a:pt x="3225560" y="1080933"/>
                  <a:pt x="2987851" y="1124285"/>
                </a:cubicBezTo>
                <a:cubicBezTo>
                  <a:pt x="2750142" y="1167637"/>
                  <a:pt x="2697634" y="1071218"/>
                  <a:pt x="2505535" y="1124285"/>
                </a:cubicBezTo>
                <a:cubicBezTo>
                  <a:pt x="2313436" y="1177352"/>
                  <a:pt x="2088014" y="1064755"/>
                  <a:pt x="1947064" y="1124285"/>
                </a:cubicBezTo>
                <a:cubicBezTo>
                  <a:pt x="1794937" y="1222557"/>
                  <a:pt x="1645503" y="1163811"/>
                  <a:pt x="1470127" y="1259071"/>
                </a:cubicBezTo>
                <a:cubicBezTo>
                  <a:pt x="1294751" y="1354331"/>
                  <a:pt x="1091544" y="1318713"/>
                  <a:pt x="945496" y="1407336"/>
                </a:cubicBezTo>
                <a:cubicBezTo>
                  <a:pt x="799448" y="1495959"/>
                  <a:pt x="574420" y="1492429"/>
                  <a:pt x="444712" y="1548861"/>
                </a:cubicBezTo>
                <a:cubicBezTo>
                  <a:pt x="315004" y="1605293"/>
                  <a:pt x="-70775" y="1599765"/>
                  <a:pt x="-437622" y="1798215"/>
                </a:cubicBezTo>
                <a:cubicBezTo>
                  <a:pt x="-329876" y="1684430"/>
                  <a:pt x="-195205" y="1681407"/>
                  <a:pt x="-56468" y="1587050"/>
                </a:cubicBezTo>
                <a:cubicBezTo>
                  <a:pt x="82269" y="1492693"/>
                  <a:pt x="219453" y="1452095"/>
                  <a:pt x="336850" y="1369146"/>
                </a:cubicBezTo>
                <a:cubicBezTo>
                  <a:pt x="454247" y="1286197"/>
                  <a:pt x="617831" y="1281852"/>
                  <a:pt x="778826" y="1124285"/>
                </a:cubicBezTo>
                <a:cubicBezTo>
                  <a:pt x="629961" y="1159847"/>
                  <a:pt x="322723" y="1122933"/>
                  <a:pt x="187385" y="1124285"/>
                </a:cubicBezTo>
                <a:cubicBezTo>
                  <a:pt x="66706" y="1100553"/>
                  <a:pt x="-264" y="1057769"/>
                  <a:pt x="0" y="936900"/>
                </a:cubicBezTo>
                <a:lnTo>
                  <a:pt x="0" y="936904"/>
                </a:lnTo>
                <a:cubicBezTo>
                  <a:pt x="-16684" y="834397"/>
                  <a:pt x="8132" y="735211"/>
                  <a:pt x="0" y="655833"/>
                </a:cubicBezTo>
                <a:lnTo>
                  <a:pt x="0" y="655833"/>
                </a:lnTo>
                <a:cubicBezTo>
                  <a:pt x="-46277" y="552055"/>
                  <a:pt x="38170" y="419214"/>
                  <a:pt x="0" y="187385"/>
                </a:cubicBezTo>
                <a:close/>
              </a:path>
            </a:pathLst>
          </a:custGeom>
          <a:ln>
            <a:solidFill>
              <a:schemeClr val="tx2">
                <a:lumMod val="90000"/>
                <a:lumOff val="10000"/>
              </a:schemeClr>
            </a:solidFill>
            <a:extLst>
              <a:ext uri="{C807C97D-BFC1-408E-A445-0C87EB9F89A2}">
                <ask:lineSketchStyleProps xmlns:ask="http://schemas.microsoft.com/office/drawing/2018/sketchyshapes" sd="2370554450">
                  <a:prstGeom prst="wedgeRoundRectCallout">
                    <a:avLst>
                      <a:gd name="adj1" fmla="val -59365"/>
                      <a:gd name="adj2" fmla="val 10994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Linear Regression (</a:t>
            </a: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Simple&amp;Multiple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Logistic Regression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3ECC6-1A75-C94C-4E0B-5E3DB6F1B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763" y="4298139"/>
            <a:ext cx="10534588" cy="173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3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808125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Assumptions for Regression Analysis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156813" y="1690688"/>
            <a:ext cx="110351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1. Linearity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791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808125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Assumptions for Regression Analysis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156813" y="1690688"/>
            <a:ext cx="1103518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1. Linearity</a:t>
            </a:r>
          </a:p>
          <a:p>
            <a:endParaRPr lang="en-US" sz="2800" dirty="0"/>
          </a:p>
          <a:p>
            <a:r>
              <a:rPr lang="en-US" sz="2800" dirty="0"/>
              <a:t>2. Homoscedasticity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1304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808125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Assumptions for Regression Analysis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156813" y="1690688"/>
            <a:ext cx="1103518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1. Linearity</a:t>
            </a:r>
          </a:p>
          <a:p>
            <a:endParaRPr lang="en-US" sz="2800" dirty="0"/>
          </a:p>
          <a:p>
            <a:r>
              <a:rPr lang="en-US" sz="2800" dirty="0"/>
              <a:t>2. Homoscedasticity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r>
              <a:rPr lang="en-US" sz="2800" dirty="0"/>
              <a:t>3. Independence</a:t>
            </a:r>
          </a:p>
          <a:p>
            <a:endParaRPr lang="en-US" sz="28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764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808125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Assumptions for Regression Analysis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156813" y="1690688"/>
            <a:ext cx="1103518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1. Linearity</a:t>
            </a:r>
          </a:p>
          <a:p>
            <a:endParaRPr lang="en-US" sz="2800" dirty="0"/>
          </a:p>
          <a:p>
            <a:r>
              <a:rPr lang="en-US" sz="2800" dirty="0"/>
              <a:t>2. Homoscedasticity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r>
              <a:rPr lang="en-US" sz="2800" dirty="0"/>
              <a:t>3. Independence </a:t>
            </a:r>
          </a:p>
          <a:p>
            <a:endParaRPr lang="en-US" sz="28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lang="en-US" sz="2800" dirty="0"/>
              <a:t>Normality of Residuals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8336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000000"/>
      </a:dk1>
      <a:lt1>
        <a:srgbClr val="FFFFFF"/>
      </a:lt1>
      <a:dk2>
        <a:srgbClr val="005138"/>
      </a:dk2>
      <a:lt2>
        <a:srgbClr val="E7E6E6"/>
      </a:lt2>
      <a:accent1>
        <a:srgbClr val="FFC733"/>
      </a:accent1>
      <a:accent2>
        <a:srgbClr val="33333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dbd1f7-a2a8-49dd-abab-7ee8146c6af2" xsi:nil="true"/>
    <lcf76f155ced4ddcb4097134ff3c332f xmlns="bd144688-6247-4621-b542-e085c424052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A2B41577934F4998EE62E59EF2A575" ma:contentTypeVersion="18" ma:contentTypeDescription="Create a new document." ma:contentTypeScope="" ma:versionID="08ed6abe202d22a7564eaf9401bbbea6">
  <xsd:schema xmlns:xsd="http://www.w3.org/2001/XMLSchema" xmlns:xs="http://www.w3.org/2001/XMLSchema" xmlns:p="http://schemas.microsoft.com/office/2006/metadata/properties" xmlns:ns2="bd144688-6247-4621-b542-e085c4240526" xmlns:ns3="addbd1f7-a2a8-49dd-abab-7ee8146c6af2" targetNamespace="http://schemas.microsoft.com/office/2006/metadata/properties" ma:root="true" ma:fieldsID="54c0121c81c00630fff12fba9229494e" ns2:_="" ns3:_="">
    <xsd:import namespace="bd144688-6247-4621-b542-e085c4240526"/>
    <xsd:import namespace="addbd1f7-a2a8-49dd-abab-7ee8146c6a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44688-6247-4621-b542-e085c42405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c1bbba-1a2d-496b-84ee-32d915066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bd1f7-a2a8-49dd-abab-7ee8146c6af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19e31e-9dbf-42dd-9b81-5a40feeeeda2}" ma:internalName="TaxCatchAll" ma:showField="CatchAllData" ma:web="addbd1f7-a2a8-49dd-abab-7ee8146c6a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238F92-D426-4BEE-805A-F80178872645}">
  <ds:schemaRefs>
    <ds:schemaRef ds:uri="http://www.w3.org/XML/1998/namespace"/>
    <ds:schemaRef ds:uri="bd144688-6247-4621-b542-e085c4240526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ddbd1f7-a2a8-49dd-abab-7ee8146c6af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282FB56-C8D1-417A-A82B-CCDC8771C3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144688-6247-4621-b542-e085c4240526"/>
    <ds:schemaRef ds:uri="addbd1f7-a2a8-49dd-abab-7ee8146c6a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E4B866-3963-435A-98E6-72B22C6A86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2254</TotalTime>
  <Words>907</Words>
  <Application>Microsoft Office PowerPoint</Application>
  <PresentationFormat>Widescreen</PresentationFormat>
  <Paragraphs>299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Aptos</vt:lpstr>
      <vt:lpstr>Arial</vt:lpstr>
      <vt:lpstr>Calibri</vt:lpstr>
      <vt:lpstr>Calibri Light</vt:lpstr>
      <vt:lpstr>Cambria Math</vt:lpstr>
      <vt:lpstr>Franklin Gothic Book</vt:lpstr>
      <vt:lpstr>Franklin Gothic Medium</vt:lpstr>
      <vt:lpstr>Wingdings</vt:lpstr>
      <vt:lpstr>Office Theme</vt:lpstr>
      <vt:lpstr>Custom Design</vt:lpstr>
      <vt:lpstr>1_Custom Design</vt:lpstr>
      <vt:lpstr>Performing Regression Analysis in R </vt:lpstr>
      <vt:lpstr>Introduction to Regression Analysis</vt:lpstr>
      <vt:lpstr>Introduction to Regression Analysis</vt:lpstr>
      <vt:lpstr>Introduction to Regression Analysis</vt:lpstr>
      <vt:lpstr>Introduction to Regression Analysis</vt:lpstr>
      <vt:lpstr>Assumptions for Regression Analysis</vt:lpstr>
      <vt:lpstr>Assumptions for Regression Analysis</vt:lpstr>
      <vt:lpstr>Assumptions for Regression Analysis</vt:lpstr>
      <vt:lpstr>Assumptions for Regression Analysis</vt:lpstr>
      <vt:lpstr>Assumptions for Regression Analysis</vt:lpstr>
      <vt:lpstr>STEP1: Preparing the Data</vt:lpstr>
      <vt:lpstr>STEP1: Preparing the Data</vt:lpstr>
      <vt:lpstr>STEP1: Preparing the Data</vt:lpstr>
      <vt:lpstr>STEP1: Preparing the Data</vt:lpstr>
      <vt:lpstr>STEP2: Performing Regression in R</vt:lpstr>
      <vt:lpstr>STEP2: Performing Regression in R</vt:lpstr>
      <vt:lpstr>STEP2: Performing ANOVA in R</vt:lpstr>
      <vt:lpstr>STEP3: Data Interpretation &amp; Validation</vt:lpstr>
      <vt:lpstr>STEP3: Data Interpretation &amp; Validation</vt:lpstr>
      <vt:lpstr>STEP3: Data Interpretation &amp; Validation</vt:lpstr>
      <vt:lpstr>STEP3: Data Interpretation &amp; Validation</vt:lpstr>
      <vt:lpstr>STEP3: Data Interpretation &amp; Validation</vt:lpstr>
      <vt:lpstr>STEP3: Data Interpretation &amp; Validation</vt:lpstr>
      <vt:lpstr>STEP3: Data Interpretation &amp; Validation</vt:lpstr>
      <vt:lpstr>STEP4: Communication &amp; Reporting</vt:lpstr>
      <vt:lpstr>STEP4: Communication &amp; Reporting</vt:lpstr>
      <vt:lpstr>STEP4: Communication &amp; Reporting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Brandt</dc:creator>
  <cp:lastModifiedBy>Yili Lin</cp:lastModifiedBy>
  <cp:revision>4</cp:revision>
  <dcterms:created xsi:type="dcterms:W3CDTF">2024-04-18T20:24:44Z</dcterms:created>
  <dcterms:modified xsi:type="dcterms:W3CDTF">2024-09-07T22:11:30Z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0x01010063BEF54C2EDBAD42ABA6D2B17A8AA352</vt:lpwstr>
  </property>
</Properties>
</file>