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9" autoAdjust="0"/>
    <p:restoredTop sz="94660"/>
  </p:normalViewPr>
  <p:slideViewPr>
    <p:cSldViewPr>
      <p:cViewPr varScale="1">
        <p:scale>
          <a:sx n="112" d="100"/>
          <a:sy n="11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3B352-007E-42E2-BB11-9F91F54DE923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6EEFC8-C628-46BB-9113-A1BA45FF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12 Chapter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Check Assumptions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l="21808" t="24114" r="20129" b="27213"/>
          <a:stretch/>
        </p:blipFill>
        <p:spPr>
          <a:xfrm>
            <a:off x="4343400" y="3048000"/>
            <a:ext cx="4438650" cy="23255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3048000"/>
            <a:ext cx="35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dirty="0" smtClean="0">
                <a:latin typeface="Calibri"/>
              </a:rPr>
              <a:t>Each data set is less than 10% of all </a:t>
            </a:r>
            <a:r>
              <a:rPr lang="en-US" b="1" dirty="0" smtClean="0">
                <a:latin typeface="Calibri"/>
              </a:rPr>
              <a:t>births and randomly selected, </a:t>
            </a:r>
            <a:r>
              <a:rPr lang="en-US" b="1" dirty="0" smtClean="0">
                <a:latin typeface="Calibri"/>
              </a:rPr>
              <a:t>so the observations can be considered independent.</a:t>
            </a:r>
            <a:endParaRPr lang="en-US" b="1" dirty="0"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343400"/>
            <a:ext cx="358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dirty="0" smtClean="0">
                <a:latin typeface="Calibri"/>
              </a:rPr>
              <a:t>There are more than 30 observations for each group and the data are not strongly skewed, so the observations can be considered normal</a:t>
            </a:r>
            <a:endParaRPr lang="en-US" b="1" dirty="0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Standard Error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163" y="2955925"/>
            <a:ext cx="5273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Confidence Interval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2363" y="2955925"/>
            <a:ext cx="435927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Reject?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124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We cannot reject </a:t>
            </a:r>
            <a:r>
              <a:rPr lang="en-US" dirty="0" smtClean="0"/>
              <a:t>as difference of 0 </a:t>
            </a:r>
            <a:r>
              <a:rPr lang="en-US" dirty="0" smtClean="0"/>
              <a:t>lbs falls within the 95% confidence interval.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</TotalTime>
  <Words>87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Problem 12 Chapter 5</vt:lpstr>
      <vt:lpstr>Step 1:  Check Assumptions</vt:lpstr>
      <vt:lpstr>Step 2: Standard Error</vt:lpstr>
      <vt:lpstr>Step 3: Confidence Interval</vt:lpstr>
      <vt:lpstr>Step 4: Reject?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2 Chapter 3</dc:title>
  <dc:creator>Farrokh</dc:creator>
  <cp:lastModifiedBy>Farrokh</cp:lastModifiedBy>
  <cp:revision>16</cp:revision>
  <dcterms:created xsi:type="dcterms:W3CDTF">2013-06-23T14:43:37Z</dcterms:created>
  <dcterms:modified xsi:type="dcterms:W3CDTF">2013-07-24T01:47:38Z</dcterms:modified>
</cp:coreProperties>
</file>