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4"/>
  </p:notesMasterIdLst>
  <p:sldIdLst>
    <p:sldId id="256" r:id="rId2"/>
    <p:sldId id="26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99"/>
    <a:srgbClr val="E22202"/>
    <a:srgbClr val="66CCFF"/>
    <a:srgbClr val="CCECFF"/>
    <a:srgbClr val="FFFFCC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912" autoAdjust="0"/>
  </p:normalViewPr>
  <p:slideViewPr>
    <p:cSldViewPr>
      <p:cViewPr varScale="1">
        <p:scale>
          <a:sx n="77" d="100"/>
          <a:sy n="77" d="100"/>
        </p:scale>
        <p:origin x="-1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9426BCB6-3BD6-4761-9381-1996C9FB5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This is a solution to Problem 2.2 in </a:t>
            </a:r>
            <a:r>
              <a:rPr lang="en-US" dirty="0" err="1" smtClean="0"/>
              <a:t>OpenInto</a:t>
            </a:r>
            <a:r>
              <a:rPr lang="en-US" baseline="0" dirty="0" smtClean="0"/>
              <a:t> Statistics book.  This </a:t>
            </a:r>
            <a:r>
              <a:rPr lang="en-US" dirty="0" smtClean="0"/>
              <a:t>was organized by Dr. Alemi.  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C8BC5-8807-45A8-BBEE-D4EA49F23403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6BCB6-3BD6-4761-9381-1996C9FB52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9C5A640-2738-4F5E-BC45-E1828160C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25C0D-3C3A-46D6-A79B-66CD0EC72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85B28-744E-4D7B-A69A-A6728A7F8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4A5F5-8CEE-4FC7-BF88-1E5FCF68D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28EEC-E5A7-4A67-BF5E-7FBD237AA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E1B3AB-FFA6-4044-82DD-A6529FB9D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F3895F-5126-451D-B2C1-0E1BB4D29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20D093B-4668-4B2E-8FAA-9D1342E70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D11A0-9C32-4051-8F88-D72419589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2A35F5-EA64-495F-BCCD-76FF181E2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A32D0-F454-4366-9EEA-D30BD7739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176FD57-3858-41D9-A3A0-759A78753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6C41BFD0-D58A-4A4D-8827-2E233D66C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5" r:id="rId2"/>
    <p:sldLayoutId id="2147483680" r:id="rId3"/>
    <p:sldLayoutId id="2147483681" r:id="rId4"/>
    <p:sldLayoutId id="2147483682" r:id="rId5"/>
    <p:sldLayoutId id="2147483676" r:id="rId6"/>
    <p:sldLayoutId id="2147483683" r:id="rId7"/>
    <p:sldLayoutId id="2147483677" r:id="rId8"/>
    <p:sldLayoutId id="2147483684" r:id="rId9"/>
    <p:sldLayoutId id="2147483678" r:id="rId10"/>
    <p:sldLayoutId id="2147483685" r:id="rId11"/>
    <p:sldLayoutId id="2147483686" r:id="rId12"/>
  </p:sldLayoutIdLst>
  <p:transition spd="med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Problem </a:t>
            </a:r>
            <a:r>
              <a:rPr lang="en-US" dirty="0" smtClean="0"/>
              <a:t>24 </a:t>
            </a:r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1638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Farrokh Alemi Ph.D.</a:t>
            </a:r>
          </a:p>
        </p:txBody>
      </p:sp>
    </p:spTree>
  </p:cSld>
  <p:clrMapOvr>
    <a:masterClrMapping/>
  </p:clrMapOvr>
  <p:transition spd="med" advTm="886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A) </a:t>
            </a:r>
            <a:r>
              <a:rPr lang="en-US" dirty="0" smtClean="0"/>
              <a:t>Favor given College?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4338" y="2667000"/>
            <a:ext cx="5775325" cy="385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25800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2305</TotalTime>
  <Words>37</Words>
  <Application>Microsoft Office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Median</vt:lpstr>
      <vt:lpstr>Problem 24 Chapter 2</vt:lpstr>
      <vt:lpstr>Part A) Favor given College?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Mastee</dc:creator>
  <cp:lastModifiedBy>Farrokh</cp:lastModifiedBy>
  <cp:revision>86</cp:revision>
  <dcterms:created xsi:type="dcterms:W3CDTF">2006-09-27T15:17:03Z</dcterms:created>
  <dcterms:modified xsi:type="dcterms:W3CDTF">2013-07-01T00:09:12Z</dcterms:modified>
</cp:coreProperties>
</file>