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3A9EB1-5BCA-4DE1-948C-130A65A4C813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E62965F-D230-45B3-8C7C-7ABD67052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264C-127C-414E-B9DD-1EC076A091B7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2E632-91F3-4CB6-8DB2-BD97C0882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608C7-A195-40CB-BB44-95EE12751DAA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80B3C-9CE6-4B2E-A6DE-B59310F71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4BC1-3A57-44D0-A2B0-D1D9EE676BC6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AB39-F7D2-48F2-A6B1-472C5D733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1114-F9F1-4F3A-ABA1-60D4C13F7939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677B3A-1E46-4BA0-AD2F-F72815552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182A63-7B67-4733-9009-F0B4FCA6483E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A652E3-2B6F-41A8-B3EF-48A86BB77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02D2C6-5BDC-4F59-B460-2EE40C70280C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A20B80-1BEF-4B75-8076-EAF61CDFB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229B-6241-47F6-B283-7A6B92F148AB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A091-390C-4511-B2F6-3C73A3ADC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0F1A-D2BC-4FBD-A04D-749EBE400274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2E21A2-8102-4BFC-A6B9-F67F06F57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DCBC-5E52-4F9B-AC3F-3FE1AB0FC328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3629-8169-4853-8085-22AC33402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71CBEF-5F11-4DFB-B10F-6E051B00F955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41396E7-AAFC-49D0-9FFF-F8BEB97C5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891C70-6F65-4316-809B-3287D9FB039C}" type="datetimeFigureOut">
              <a:rPr lang="en-US"/>
              <a:pPr>
                <a:defRPr/>
              </a:pPr>
              <a:t>6/15/2013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E4B2D-C9F0-4DBA-952E-0D762D576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69" r:id="rId6"/>
    <p:sldLayoutId id="2147483676" r:id="rId7"/>
    <p:sldLayoutId id="2147483670" r:id="rId8"/>
    <p:sldLayoutId id="2147483677" r:id="rId9"/>
    <p:sldLayoutId id="2147483671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Problem 24, Chapter 1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 smtClean="0"/>
              <a:t>Farrokh Alemi, Ph.D.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Relationship</a:t>
            </a:r>
            <a:endParaRPr lang="en-US" dirty="0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763" y="2582863"/>
            <a:ext cx="6218237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12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Tw Cen MT</vt:lpstr>
      <vt:lpstr>Arial</vt:lpstr>
      <vt:lpstr>Wingdings</vt:lpstr>
      <vt:lpstr>Wingdings 2</vt:lpstr>
      <vt:lpstr>Calibri</vt:lpstr>
      <vt:lpstr>Median</vt:lpstr>
      <vt:lpstr>Problem 24, Chapter 1</vt:lpstr>
      <vt:lpstr>Non-linear Relationship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24, Chapter 1</dc:title>
  <dc:creator>Farrokh</dc:creator>
  <cp:lastModifiedBy>Farrokh</cp:lastModifiedBy>
  <cp:revision>2</cp:revision>
  <dcterms:created xsi:type="dcterms:W3CDTF">2013-06-14T01:55:31Z</dcterms:created>
  <dcterms:modified xsi:type="dcterms:W3CDTF">2013-06-15T10:55:06Z</dcterms:modified>
</cp:coreProperties>
</file>