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19" autoAdjust="0"/>
    <p:restoredTop sz="94660"/>
  </p:normalViewPr>
  <p:slideViewPr>
    <p:cSldViewPr>
      <p:cViewPr varScale="1">
        <p:scale>
          <a:sx n="112" d="100"/>
          <a:sy n="112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A83B352-007E-42E2-BB11-9F91F54DE923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B352-007E-42E2-BB11-9F91F54DE923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A83B352-007E-42E2-BB11-9F91F54DE923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B352-007E-42E2-BB11-9F91F54DE923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B352-007E-42E2-BB11-9F91F54DE923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A83B352-007E-42E2-BB11-9F91F54DE923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A83B352-007E-42E2-BB11-9F91F54DE923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B352-007E-42E2-BB11-9F91F54DE923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B352-007E-42E2-BB11-9F91F54DE923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B352-007E-42E2-BB11-9F91F54DE923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A83B352-007E-42E2-BB11-9F91F54DE923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83B352-007E-42E2-BB11-9F91F54DE923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en-US" dirty="0" smtClean="0"/>
              <a:t>6 </a:t>
            </a:r>
            <a:r>
              <a:rPr lang="en-US" dirty="0" smtClean="0"/>
              <a:t>Chapter </a:t>
            </a:r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(a) Between 43% </a:t>
            </a:r>
            <a:r>
              <a:rPr lang="en-US" dirty="0" smtClean="0"/>
              <a:t>&amp; </a:t>
            </a:r>
            <a:r>
              <a:rPr lang="en-US" dirty="0" smtClean="0"/>
              <a:t>49% </a:t>
            </a:r>
            <a:r>
              <a:rPr lang="en-US" dirty="0" smtClean="0"/>
              <a:t>of Sample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00200" y="2967335"/>
            <a:ext cx="670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False.  </a:t>
            </a:r>
            <a:r>
              <a:rPr lang="en-US" dirty="0" smtClean="0"/>
              <a:t>Confidence intervals are about the population and not the sample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(b) </a:t>
            </a:r>
            <a:r>
              <a:rPr lang="en-US" dirty="0" smtClean="0"/>
              <a:t>Pop Rate between </a:t>
            </a:r>
            <a:r>
              <a:rPr lang="en-US" dirty="0" smtClean="0"/>
              <a:t>43% </a:t>
            </a:r>
            <a:r>
              <a:rPr lang="en-US" dirty="0" smtClean="0"/>
              <a:t>&amp; 49</a:t>
            </a:r>
            <a:r>
              <a:rPr lang="en-US" dirty="0" smtClean="0"/>
              <a:t>%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47800" y="3105835"/>
            <a:ext cx="541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</a:rPr>
              <a:t>True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47800" y="3259723"/>
            <a:ext cx="6934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alibri"/>
              </a:rPr>
              <a:t>False.  The confidence interval is about the population proportions and not the sample rates.  </a:t>
            </a:r>
            <a:r>
              <a:rPr lang="en-US" sz="2800" dirty="0" smtClean="0">
                <a:latin typeface="Calibri"/>
              </a:rPr>
              <a:t>The right interpretation is that 95</a:t>
            </a:r>
            <a:r>
              <a:rPr lang="en-US" sz="2800" dirty="0" smtClean="0">
                <a:latin typeface="Calibri"/>
              </a:rPr>
              <a:t>% of time the sample will include the </a:t>
            </a:r>
            <a:r>
              <a:rPr lang="en-US" sz="2800" dirty="0" smtClean="0">
                <a:latin typeface="Calibri"/>
              </a:rPr>
              <a:t>true population </a:t>
            </a:r>
            <a:r>
              <a:rPr lang="en-US" sz="2800" dirty="0" smtClean="0">
                <a:latin typeface="Calibri"/>
              </a:rPr>
              <a:t>rate</a:t>
            </a:r>
            <a:endParaRPr lang="en-US" sz="280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(c) </a:t>
            </a:r>
            <a:r>
              <a:rPr lang="en-US" dirty="0" smtClean="0"/>
              <a:t>Samples </a:t>
            </a:r>
            <a:r>
              <a:rPr lang="en-US" dirty="0" smtClean="0"/>
              <a:t>between 43% </a:t>
            </a:r>
            <a:r>
              <a:rPr lang="en-US" dirty="0" smtClean="0"/>
              <a:t>&amp; 49%?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(d) </a:t>
            </a:r>
            <a:r>
              <a:rPr lang="en-US" dirty="0" smtClean="0"/>
              <a:t>Margin </a:t>
            </a:r>
            <a:r>
              <a:rPr lang="en-US" dirty="0" smtClean="0"/>
              <a:t>of error </a:t>
            </a:r>
            <a:r>
              <a:rPr lang="en-US" dirty="0" smtClean="0"/>
              <a:t>&gt; </a:t>
            </a:r>
            <a:r>
              <a:rPr lang="en-US" dirty="0" smtClean="0"/>
              <a:t>3</a:t>
            </a:r>
            <a:r>
              <a:rPr lang="en-US" dirty="0" smtClean="0"/>
              <a:t>%.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47800" y="3105835"/>
            <a:ext cx="6096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False.  The confidence interval </a:t>
            </a:r>
            <a:r>
              <a:rPr lang="en-US" dirty="0" smtClean="0"/>
              <a:t>for 90% is smaller than confidence interval for 95%, therefore the margin of error is </a:t>
            </a:r>
            <a:r>
              <a:rPr lang="en-US" dirty="0" smtClean="0"/>
              <a:t>decreased. </a:t>
            </a:r>
            <a:r>
              <a:rPr lang="en-US" dirty="0" smtClean="0"/>
              <a:t>  Another way of thinking about this is that at 95% confidence interval we are more standard deviations away from mean than at 90%. 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104</TotalTime>
  <Words>140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Problem 6 Chapter 6</vt:lpstr>
      <vt:lpstr>(a) Between 43% &amp; 49% of Sample</vt:lpstr>
      <vt:lpstr>(b) Pop Rate between 43% &amp; 49%</vt:lpstr>
      <vt:lpstr>(c) Samples between 43% &amp; 49%?</vt:lpstr>
      <vt:lpstr>(d) Margin of error &gt; 3%.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2 Chapter 3</dc:title>
  <dc:creator>Farrokh</dc:creator>
  <cp:lastModifiedBy>Farrokh</cp:lastModifiedBy>
  <cp:revision>9</cp:revision>
  <dcterms:created xsi:type="dcterms:W3CDTF">2013-06-23T14:43:37Z</dcterms:created>
  <dcterms:modified xsi:type="dcterms:W3CDTF">2013-07-20T14:57:22Z</dcterms:modified>
</cp:coreProperties>
</file>