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8847-AF0E-0648-D3B9-98611B1BB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F2C24-072B-5F05-C0FC-421C4D038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9B9FD-DF88-4422-4903-24D1D937B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0AC12-BE53-F18F-F22C-823FFF7D5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1F1CB-1903-5FED-62A4-14BCE4F9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0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90C12-C45E-14BA-27C8-9EB353A8F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F4D175-D1EC-BBEA-E2AD-612AEE114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AB630-B96E-E200-2AC6-D95D949CF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88FDF-5E3B-6102-6B27-7D6C84DD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2E01A-E488-FAEF-8E18-EE09AF92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0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E8B055-B7DE-2DC6-D944-791EF3F7E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92E36-ADEC-DCC2-7725-29950A221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B8D9C-9EA6-EA3E-52FF-B78FC632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2F116-D3A1-F2F8-3D2B-8E8034C79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01B7D-E2E1-6A61-4139-72FED024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2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77033-0DA6-C330-A54B-66F536FF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136B-BB14-A7B1-84F0-C398B768D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C297-81E8-824E-292F-74BF1C96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2237A-C26B-4C11-637B-DC2652E3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B2C68-3FAD-8A5C-69CD-648588FA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EBA5-78EB-C99D-B46A-4B247A7AC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C5E00-7501-8E16-4FBB-EAB62B981C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C182E-1220-456B-586B-44B43D00B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DDF5B-B72D-F4F6-FBF2-B3377F31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45073-F2CA-223E-14A0-D23EFFC8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2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69362-9E18-6076-64EB-8A70125F0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37A7-368D-7240-A53F-95428A646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1CD63A-A66A-6E97-C2B5-261E15568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5C841-8A3E-3A55-D736-771D1D4B2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67E97-65A2-C018-CD99-95143D31F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4089E1-98A7-2D96-0762-418E2ADC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5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1B7ED-777D-59F7-1F5E-5EBD6B0D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FF491-307A-7A87-B2D3-A64CE6CBE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2038B4-69F4-9823-04E6-4FAFEE120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9B5F6-C52C-0EEC-84F7-948AF2D14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85CA4C-F4F6-0B7C-30D9-C10C5C7E92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38742F-E900-CC05-923F-3916F1A0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C52622-FA17-E2F7-71E6-5E7B6096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8CB20-7D59-AB53-3601-E6B5CE86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7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F8743-4004-1A17-7CC6-EBE05D891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7124A3-8131-35F1-686D-626008DB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EDBD3-DDBA-DEBC-A9E8-C6A9D2055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1E11B-D44A-4B3A-A92D-B3DCBEAD1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08B372-FCE2-D82C-62AE-E9D40D0B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08F9FF-EA13-E17B-747F-3C9FFA17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39F20A-E4C7-9DE6-2885-CA1CF8953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8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2029-6118-20D9-2FE2-E5A0495B1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F0BA7-CEC9-4326-9034-24FF58365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84ACD-348D-3A59-3ADC-A5E2B0D04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56BAA0-40E5-CDC6-B6BC-3674FD20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72A74-903B-8C77-3F0D-5357AE02E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796A7-4477-149C-323A-D99F75732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9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EB8FA-B33E-7782-BB44-1424BF0EE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D833D3-BF5E-4574-E037-9F31EAE6B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1152F-1F0F-2DB7-C596-BCAC3882D5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3D0DAC-94D0-D003-07C6-CD90DA50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B0EE1-B4E9-CE12-9853-F67FD72A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CE430-79D6-27A4-2C4F-609F2FE78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63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A7134-33FC-4E02-9BAF-C6DE45E51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E7E2B-3CE6-C111-8CB4-55EBA13D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7A2F8-3F90-5BF4-317D-26CC73130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82B41-628D-4F25-9C9F-EE05E184C4E0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5DE1-54E7-C37B-6FDF-1A4F062B0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195CC-1BAC-F622-AB61-26E97F3A9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9A2E7-FF2E-4FA6-B933-24FA1526E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9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6570CC06-DB21-401C-BCF8-AAC5FF550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88DF-1426-E707-4557-C7B8E324D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2966149" cy="358033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Check for Linearity</a:t>
            </a:r>
          </a:p>
        </p:txBody>
      </p:sp>
      <p:pic>
        <p:nvPicPr>
          <p:cNvPr id="7" name="Picture 6" descr="A graph of a number of individuals&#10;&#10;Description automatically generated with medium confidence">
            <a:extLst>
              <a:ext uri="{FF2B5EF4-FFF2-40B4-BE49-F238E27FC236}">
                <a16:creationId xmlns:a16="http://schemas.microsoft.com/office/drawing/2014/main" id="{E1FE4C36-C7D5-757D-5DDF-FDBC76504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37" y="1346101"/>
            <a:ext cx="3300984" cy="2007814"/>
          </a:xfrm>
          <a:prstGeom prst="rect">
            <a:avLst/>
          </a:prstGeom>
        </p:spPr>
      </p:pic>
      <p:pic>
        <p:nvPicPr>
          <p:cNvPr id="11" name="Picture 10" descr="A graph of a number of individuals&#10;&#10;Description automatically generated">
            <a:extLst>
              <a:ext uri="{FF2B5EF4-FFF2-40B4-BE49-F238E27FC236}">
                <a16:creationId xmlns:a16="http://schemas.microsoft.com/office/drawing/2014/main" id="{222CB707-8469-CA40-A4F4-5F52893829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181" y="1304387"/>
            <a:ext cx="3438144" cy="2091241"/>
          </a:xfrm>
          <a:prstGeom prst="rect">
            <a:avLst/>
          </a:prstGeom>
        </p:spPr>
      </p:pic>
      <p:sp>
        <p:nvSpPr>
          <p:cNvPr id="52" name="sketch line">
            <a:extLst>
              <a:ext uri="{FF2B5EF4-FFF2-40B4-BE49-F238E27FC236}">
                <a16:creationId xmlns:a16="http://schemas.microsoft.com/office/drawing/2014/main" id="{15B998FC-4B98-4A07-B159-9E629180A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566160" cy="18288"/>
          </a:xfrm>
          <a:custGeom>
            <a:avLst/>
            <a:gdLst>
              <a:gd name="connsiteX0" fmla="*/ 0 w 3566160"/>
              <a:gd name="connsiteY0" fmla="*/ 0 h 18288"/>
              <a:gd name="connsiteX1" fmla="*/ 665683 w 3566160"/>
              <a:gd name="connsiteY1" fmla="*/ 0 h 18288"/>
              <a:gd name="connsiteX2" fmla="*/ 1331366 w 3566160"/>
              <a:gd name="connsiteY2" fmla="*/ 0 h 18288"/>
              <a:gd name="connsiteX3" fmla="*/ 1818742 w 3566160"/>
              <a:gd name="connsiteY3" fmla="*/ 0 h 18288"/>
              <a:gd name="connsiteX4" fmla="*/ 2413102 w 3566160"/>
              <a:gd name="connsiteY4" fmla="*/ 0 h 18288"/>
              <a:gd name="connsiteX5" fmla="*/ 2936138 w 3566160"/>
              <a:gd name="connsiteY5" fmla="*/ 0 h 18288"/>
              <a:gd name="connsiteX6" fmla="*/ 3566160 w 3566160"/>
              <a:gd name="connsiteY6" fmla="*/ 0 h 18288"/>
              <a:gd name="connsiteX7" fmla="*/ 3566160 w 3566160"/>
              <a:gd name="connsiteY7" fmla="*/ 18288 h 18288"/>
              <a:gd name="connsiteX8" fmla="*/ 2971800 w 3566160"/>
              <a:gd name="connsiteY8" fmla="*/ 18288 h 18288"/>
              <a:gd name="connsiteX9" fmla="*/ 2448763 w 3566160"/>
              <a:gd name="connsiteY9" fmla="*/ 18288 h 18288"/>
              <a:gd name="connsiteX10" fmla="*/ 1854403 w 3566160"/>
              <a:gd name="connsiteY10" fmla="*/ 18288 h 18288"/>
              <a:gd name="connsiteX11" fmla="*/ 1295705 w 3566160"/>
              <a:gd name="connsiteY11" fmla="*/ 18288 h 18288"/>
              <a:gd name="connsiteX12" fmla="*/ 772668 w 3566160"/>
              <a:gd name="connsiteY12" fmla="*/ 18288 h 18288"/>
              <a:gd name="connsiteX13" fmla="*/ 0 w 3566160"/>
              <a:gd name="connsiteY13" fmla="*/ 18288 h 18288"/>
              <a:gd name="connsiteX14" fmla="*/ 0 w 356616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66160" h="18288" fill="none" extrusionOk="0">
                <a:moveTo>
                  <a:pt x="0" y="0"/>
                </a:moveTo>
                <a:cubicBezTo>
                  <a:pt x="222644" y="15773"/>
                  <a:pt x="447078" y="-30288"/>
                  <a:pt x="665683" y="0"/>
                </a:cubicBezTo>
                <a:cubicBezTo>
                  <a:pt x="884288" y="30288"/>
                  <a:pt x="1132425" y="-6167"/>
                  <a:pt x="1331366" y="0"/>
                </a:cubicBezTo>
                <a:cubicBezTo>
                  <a:pt x="1530307" y="6167"/>
                  <a:pt x="1680942" y="17562"/>
                  <a:pt x="1818742" y="0"/>
                </a:cubicBezTo>
                <a:cubicBezTo>
                  <a:pt x="1956542" y="-17562"/>
                  <a:pt x="2130227" y="23032"/>
                  <a:pt x="2413102" y="0"/>
                </a:cubicBezTo>
                <a:cubicBezTo>
                  <a:pt x="2695977" y="-23032"/>
                  <a:pt x="2679988" y="-13260"/>
                  <a:pt x="2936138" y="0"/>
                </a:cubicBezTo>
                <a:cubicBezTo>
                  <a:pt x="3192288" y="13260"/>
                  <a:pt x="3378668" y="16268"/>
                  <a:pt x="3566160" y="0"/>
                </a:cubicBezTo>
                <a:cubicBezTo>
                  <a:pt x="3566199" y="7328"/>
                  <a:pt x="3566779" y="9982"/>
                  <a:pt x="3566160" y="18288"/>
                </a:cubicBezTo>
                <a:cubicBezTo>
                  <a:pt x="3315478" y="45899"/>
                  <a:pt x="3188272" y="-7574"/>
                  <a:pt x="2971800" y="18288"/>
                </a:cubicBezTo>
                <a:cubicBezTo>
                  <a:pt x="2755328" y="44150"/>
                  <a:pt x="2598570" y="34692"/>
                  <a:pt x="2448763" y="18288"/>
                </a:cubicBezTo>
                <a:cubicBezTo>
                  <a:pt x="2298956" y="1884"/>
                  <a:pt x="2011344" y="-7043"/>
                  <a:pt x="1854403" y="18288"/>
                </a:cubicBezTo>
                <a:cubicBezTo>
                  <a:pt x="1697462" y="43619"/>
                  <a:pt x="1444994" y="618"/>
                  <a:pt x="1295705" y="18288"/>
                </a:cubicBezTo>
                <a:cubicBezTo>
                  <a:pt x="1146416" y="35958"/>
                  <a:pt x="965401" y="42167"/>
                  <a:pt x="772668" y="18288"/>
                </a:cubicBezTo>
                <a:cubicBezTo>
                  <a:pt x="579935" y="-5591"/>
                  <a:pt x="352420" y="-19381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566160" h="18288" stroke="0" extrusionOk="0">
                <a:moveTo>
                  <a:pt x="0" y="0"/>
                </a:moveTo>
                <a:cubicBezTo>
                  <a:pt x="169947" y="-5008"/>
                  <a:pt x="340602" y="-17518"/>
                  <a:pt x="594360" y="0"/>
                </a:cubicBezTo>
                <a:cubicBezTo>
                  <a:pt x="848118" y="17518"/>
                  <a:pt x="997921" y="8866"/>
                  <a:pt x="1224382" y="0"/>
                </a:cubicBezTo>
                <a:cubicBezTo>
                  <a:pt x="1450843" y="-8866"/>
                  <a:pt x="1572343" y="8392"/>
                  <a:pt x="1783080" y="0"/>
                </a:cubicBezTo>
                <a:cubicBezTo>
                  <a:pt x="1993817" y="-8392"/>
                  <a:pt x="2266728" y="2126"/>
                  <a:pt x="2448763" y="0"/>
                </a:cubicBezTo>
                <a:cubicBezTo>
                  <a:pt x="2630798" y="-2126"/>
                  <a:pt x="2815508" y="-13843"/>
                  <a:pt x="3043123" y="0"/>
                </a:cubicBezTo>
                <a:cubicBezTo>
                  <a:pt x="3270738" y="13843"/>
                  <a:pt x="3420568" y="2184"/>
                  <a:pt x="3566160" y="0"/>
                </a:cubicBezTo>
                <a:cubicBezTo>
                  <a:pt x="3566487" y="8595"/>
                  <a:pt x="3566088" y="13110"/>
                  <a:pt x="3566160" y="18288"/>
                </a:cubicBezTo>
                <a:cubicBezTo>
                  <a:pt x="3421748" y="9323"/>
                  <a:pt x="3176383" y="-3939"/>
                  <a:pt x="2971800" y="18288"/>
                </a:cubicBezTo>
                <a:cubicBezTo>
                  <a:pt x="2767217" y="40515"/>
                  <a:pt x="2590769" y="4336"/>
                  <a:pt x="2306117" y="18288"/>
                </a:cubicBezTo>
                <a:cubicBezTo>
                  <a:pt x="2021465" y="32240"/>
                  <a:pt x="1860727" y="-9280"/>
                  <a:pt x="1676095" y="18288"/>
                </a:cubicBezTo>
                <a:cubicBezTo>
                  <a:pt x="1491463" y="45856"/>
                  <a:pt x="1329173" y="5765"/>
                  <a:pt x="1153058" y="18288"/>
                </a:cubicBezTo>
                <a:cubicBezTo>
                  <a:pt x="976943" y="30811"/>
                  <a:pt x="895178" y="4751"/>
                  <a:pt x="665683" y="18288"/>
                </a:cubicBezTo>
                <a:cubicBezTo>
                  <a:pt x="436189" y="31825"/>
                  <a:pt x="302924" y="2002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aph of a number of dots&#10;&#10;Description automatically generated">
            <a:extLst>
              <a:ext uri="{FF2B5EF4-FFF2-40B4-BE49-F238E27FC236}">
                <a16:creationId xmlns:a16="http://schemas.microsoft.com/office/drawing/2014/main" id="{A343E004-396B-A583-009B-50948FFAA7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037" y="4217317"/>
            <a:ext cx="3300984" cy="2007814"/>
          </a:xfrm>
          <a:prstGeom prst="rect">
            <a:avLst/>
          </a:prstGeom>
        </p:spPr>
      </p:pic>
      <p:pic>
        <p:nvPicPr>
          <p:cNvPr id="9" name="Picture 8" descr="A graph of a number of dots&#10;&#10;Description automatically generated with medium confidence">
            <a:extLst>
              <a:ext uri="{FF2B5EF4-FFF2-40B4-BE49-F238E27FC236}">
                <a16:creationId xmlns:a16="http://schemas.microsoft.com/office/drawing/2014/main" id="{BD77406D-57A2-9AAB-87BD-9B60BBCC32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582" y="4215384"/>
            <a:ext cx="3307338" cy="201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0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E82E10-45A1-F294-B5A0-D43E788774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US" sz="5600"/>
              <a:t>Check for Independence of residuals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black and white diagram&#10;&#10;Description automatically generated">
            <a:extLst>
              <a:ext uri="{FF2B5EF4-FFF2-40B4-BE49-F238E27FC236}">
                <a16:creationId xmlns:a16="http://schemas.microsoft.com/office/drawing/2014/main" id="{51709FAC-E9DE-4C8E-7966-53ACA01F9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311" y="1513578"/>
            <a:ext cx="9038779" cy="549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2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0AC9AC-3F20-B12B-7DC8-43424C27B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Check for Homoscedasticity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graph of black dots&#10;&#10;Description automatically generated">
            <a:extLst>
              <a:ext uri="{FF2B5EF4-FFF2-40B4-BE49-F238E27FC236}">
                <a16:creationId xmlns:a16="http://schemas.microsoft.com/office/drawing/2014/main" id="{CD719F6F-CED4-AD2E-E3A5-FD230E3D2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6" y="1221149"/>
            <a:ext cx="7214616" cy="438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4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C5CA21-D6F1-A58F-25B7-337CA49778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Check for Normality of residuals</a:t>
            </a:r>
          </a:p>
        </p:txBody>
      </p:sp>
      <p:pic>
        <p:nvPicPr>
          <p:cNvPr id="5" name="Picture 4" descr="A graph of a number of individuals&#10;&#10;Description automatically generated">
            <a:extLst>
              <a:ext uri="{FF2B5EF4-FFF2-40B4-BE49-F238E27FC236}">
                <a16:creationId xmlns:a16="http://schemas.microsoft.com/office/drawing/2014/main" id="{2D803A2C-0DF8-890C-1CBF-404D62200C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365664"/>
            <a:ext cx="6780700" cy="412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6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3C52F-84BB-EBD4-84BF-03175817C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Print out the coefficients of the regression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C90EDA5E-5375-1761-447C-41A6738CC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492" y="700824"/>
            <a:ext cx="5536001" cy="53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51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59AB4C8-9178-4F7A-8404-6890510B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F57A2C-54AF-2921-D2D8-EFAD218B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1"/>
            <a:ext cx="10909640" cy="183265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 variables that take at least 2 years before they have a significant effect on diabetes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4CFDFB37-4BC7-42C6-915D-A6609139B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234391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omputer error message&#10;&#10;Description automatically generated with medium confidence">
            <a:extLst>
              <a:ext uri="{FF2B5EF4-FFF2-40B4-BE49-F238E27FC236}">
                <a16:creationId xmlns:a16="http://schemas.microsoft.com/office/drawing/2014/main" id="{D80722AE-3B60-BD5E-D050-7DA878CDA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3275331"/>
            <a:ext cx="11548872" cy="280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76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4037F-26DF-68FA-8021-2075E7F9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193057"/>
            <a:ext cx="10534650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 variables that can affect diabetes in 1 year</a:t>
            </a:r>
          </a:p>
        </p:txBody>
      </p:sp>
      <p:pic>
        <p:nvPicPr>
          <p:cNvPr id="5" name="Content Placeholder 4" descr="A screenshot of a computer code&#10;&#10;Description automatically generated">
            <a:extLst>
              <a:ext uri="{FF2B5EF4-FFF2-40B4-BE49-F238E27FC236}">
                <a16:creationId xmlns:a16="http://schemas.microsoft.com/office/drawing/2014/main" id="{EED5B56E-3AC1-B58E-D69F-DA0F59033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3280723"/>
            <a:ext cx="10744200" cy="209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0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48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Check for Linearity</vt:lpstr>
      <vt:lpstr>Check for Independence of residuals</vt:lpstr>
      <vt:lpstr>Check for Homoscedasticity</vt:lpstr>
      <vt:lpstr>Check for Normality of residuals</vt:lpstr>
      <vt:lpstr>Print out the coefficients of the regression</vt:lpstr>
      <vt:lpstr>List variables that take at least 2 years before they have a significant effect on diabetes</vt:lpstr>
      <vt:lpstr>List variables that can affect diabetes in 1 year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Yili Lin</dc:creator>
  <cp:lastModifiedBy>Yili Lin</cp:lastModifiedBy>
  <cp:revision>4</cp:revision>
  <dcterms:created xsi:type="dcterms:W3CDTF">2023-10-26T02:26:48Z</dcterms:created>
  <dcterms:modified xsi:type="dcterms:W3CDTF">2023-10-26T02:53:33Z</dcterms:modified>
</cp:coreProperties>
</file>