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7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06:06.24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146 0,'-18'349,"5"-161,-32 410,1-21,33-437,-3 102,13-127,4 113,-2-222,0 1,1 0,0-1,0 1,1-1,0 0,5 9,-4-8,-1 0,0 0,0 0,0 0,-1 1,2 8,3 86,-5-64,7 47,-5-62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21:21.118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0 672,'24'-28,"-20"22,1 0,0 1,0 0,0 0,1 0,-1 0,8-3,9-5,-5 4,-1 0,0-2,0 0,24-22,-20 14,23-16,-30 26,0-1,-1 0,0-1,-1-1,-1 1,18-26,-14 14,21-24,-29 39,-2 1,1-1,4-12,-6 13,1 0,-1 0,1 0,1 1,6-9,47-38,-4 4,-45 40,1 1,0 1,0 0,1 0,20-9,21-14,-43 21,-16 7,-20 9,19-4,-1 1,0 0,1 0,0 1,0 0,-14 12,19-14,-1 1,1 0,0-1,0 1,0 1,0-1,1 0,-1 1,1-1,0 1,1-1,-1 1,1 0,-1 9,1 55,1-48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1:04.605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0,'1'8,"0"0,1-1,0 1,0-1,0 1,1-1,6 12,-4-9,0 0,5 21,-5 1,-2 0,-1 1,-4 59,0-19,2-70,-1 7,1 0,1 0,0-1,3 17,-3-23,1 0,-1 0,0 0,1 0,-1 0,1 0,0 0,0-1,0 1,0-1,1 0,-1 1,1-1,-1 0,1 0,0-1,5 3,16 7,1-1,49 11,20 8,-62-15,-16-7,0 0,1-1,-1-1,1 0,0-1,25 2,198-6,-104-1,-126 1,-1-1,0 0,0 0,0-1,11-3,-5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1:08.140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793 663,'-8'-7,"0"0,0 1,-16-10,-1 1,-14-13,15 9,-1 2,-54-28,64 37,2 0,-1 0,1-1,-21-20,23 19,-2 0,1 0,-1 1,-1 1,-16-8,-5 1,0-1,1-2,-55-38,85 52,0 0,0 0,0-1,1 1,-1-1,1 0,0 1,-2-8,-19-45,13 27,2 12,0 0,-2 0,0 1,-14-16,9 11,16 21,-1 0,1 1,-1-1,1 0,-1 0,0 0,1 1,-1-1,0 0,0 1,0-1,1 1,-1-1,0 1,0-1,0 1,0 0,-1-1,1 1,1 0,-1 0,1 1,0-1,-1 0,1 0,-1 1,1-1,0 0,-1 1,1-1,0 0,-1 1,1-1,0 0,-1 1,1-1,0 1,0-1,0 1,-1-1,1 1,0-1,0 1,0 0,-2 7,1 0,0 0,1 11,0-12,0 161,1-66,1-80,1 0,1 0,1 0,1 0,9 23,-14-42,0 0,0 0,1 0,-1 0,1 0,-1 0,1 0,0-1,0 1,0-1,1 1,-1-1,4 3,-1-2,0 0,1-1,-1 0,1 0,-1 0,12 1,252 39,-224-39,65-3,27 2,-133-1,1-1,-1 1,1 0,-1 0,0 0,1 1,-1 0,0 0,0 0,6 3,1 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5:27.214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1729 1,'-5'0,"0"1,0 0,0 0,0 1,0-1,0 1,0 0,0 0,0 1,1-1,-1 1,1 0,-6 5,-7 8,-27 30,25-25,-6 16,22-31,-1 0,1-1,-1 0,0 1,0-1,-10 8,14-13,0 1,-1-1,1 0,0 0,-1 1,1-1,0 0,-1 0,1 1,0-1,-1 0,1 0,-1 0,1 0,0 0,-1 0,1 0,-1 0,1 0,0 0,-1 0,1 0,-1 0,1 0,0 0,-1 0,1 0,-1 0,1 0,0-1,-1 1,0 0,-2-14,7-18,0 21,-2 6,0 1,-1 0,1-1,-1 1,0-1,0 1,-1-1,1-6,-2 11,1-1,0 0,-1 1,1-1,0 1,-1-1,1 1,-1-1,1 1,-1 0,1-1,-1 1,1-1,-1 1,1 0,-1 0,1-1,-1 1,0 0,1 0,-1 0,0-1,1 1,-1 0,1 0,-1 0,0 0,1 0,-1 0,0 0,1 1,-1-1,0 0,1 0,-1 0,1 1,-1-1,1 0,-2 1,-24 10,6-1,0 1,1 0,0 2,-29 26,41-33,1 0,0 0,0 1,0 0,1 0,1 1,-1-1,1 1,0 0,1 0,0 1,0-1,1 1,-3 17,5 36,1-45,-1-1,0 1,-6 28,5-40,0 0,0-1,-1 1,1-1,-1 0,-1 1,1-1,0 0,-1 0,0-1,0 1,0 0,0-1,-1 0,1 0,-1 0,-6 4,2-2,1 0,0 1,0 0,1 0,-1 1,1-1,1 1,-1 1,-6 11,-2 7,-16 43,27-59,-2 3,2 0,-1 0,2 0,-2 22,2-17,-7 31,0-10,6-24,0 0,-1 0,-1 0,-8 16,1-4,-15 47,21-54,-1 1,-1-2,-1 1,0-1,-14 21,-50 72,45-68,12-17,0 1,-18 44,28-58,-2 1,-8 13,8-17,1 1,1 1,-7 16,8-18,0-1,-1 1,0-1,-1 0,-12 14,-15 25,27-38,-4 7,1 0,1 0,1 1,-11 35,14-40,0 0,0-1,-1 0,-10 15,7-13,1 0,-8 22,13-28,-1 0,-1-1,0 1,0-1,-6 8,6-10,0 1,0 0,1 0,0 0,1 0,0 1,-5 14,4 3,2 0,1 1,3 43,-1-35,-2 37,0-66,0 0,0 0,0-1,0 1,-1 0,0-1,0 1,0-1,-5 8,-30 32,30-38,0 1,1 0,0 0,1 1,-1-1,2 1,-1 1,-4 9,1 9,1-3,-1 1,-1-1,-1-1,-2 0,0 0,-20 28,21-36,1 1,1 0,0 1,-11 32,9-23,-17 30,12-26,9-16,0-1,-15 20,16-25,0 1,1-1,0 1,0 1,1-1,1 1,-1-1,2 1,-1 0,-1 15,2 0,1 0,1 0,3 26,8 20,-6-51,-2 1,2 23,-4-8,7 103,22 47,-23-140,-3 1,-2-1,-4 59,0-16,2-84,1 14,-1 1,-1-1,0 1,-2-1,0 0,-1 0,-11 31,9-36,2-1,0 1,0-1,-1 20,7-85,-3 39,1 0,1 1,0-1,1 0,0 0,1 0,0 1,8-18,-6 18,-1 1,0-1,0 1,-1-1,-1 0,0-1,0 1,-1 0,-1-13,2 43,1 0,1 0,0 0,15 33,-9-23,13 56,-18-44,-3 1,-2 55,-1-51,1-36,-1 0,0 0,0 1,-1-1,-4 13,5-20,0 0,0 1,0-1,-1 0,1 0,0 0,-1 0,1 0,-1 0,0 0,-2 2,2-4,1 1,0 0,-1-1,1 1,0-1,-1 1,1-1,0 0,-1 1,1-1,-1 0,1 0,-1 0,1 0,-1 0,1 0,0-1,-1 1,1 0,-1-1,-1 0,1-1,-1 1,1-1,0 0,0 0,-1 0,1 0,1 0,-1 0,0-1,0 1,1-1,-1 1,1-1,0 0,0 1,0-1,0 0,0 0,0-4,-3-14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5:32.625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1,'6'0,"12"0,37 4,-48-3,-1 0,0 1,0 0,0 0,0 1,0 0,-1 0,1 0,7 6,0 2,0 1,-1 0,0 1,20 29,31 63,-58-96,-1 0,0 0,-1 1,-1-1,1 1,-2-1,1 1,0 18,4 24,-4-38,2 0,9 25,-11-33,1 0,1 0,-1-1,1 0,0 1,0-1,1 0,7 6,-5-5,0-1,0 0,0 0,1 0,-1-1,1 0,0 0,9 2,-8-3,-1 1,0-1,-1 2,1-1,11 10,9 5,-28-19,0 0,0 0,0 0,0 0,1 1,-1-1,0 0,0 0,0 0,0 0,0 0,1 0,-1 0,0 0,0 0,0 0,0 0,0 0,1 0,-1 0,0 0,0 0,0 0,0 0,1 0,-1 0,0 0,0 0,0 0,0 0,0 0,1 0,-1 0,0 0,0 0,0 0,0-1,0 1,0 0,1 0,-1 0,0 0,0 0,0 0,0-1,0 1,0 0,0 0,0 0,0 0,0 0,0-1,-1-12,-8-15,6 22,-1 0,0 0,0 0,-1 0,0 1,0 0,0 0,0 0,-1 0,0 1,0 0,-13-6,12 6,-1 0,1-1,0 0,0 0,1-1,0 1,0-2,0 1,-7-10,5 6,5 15,3 21,0-20,1 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5:42.941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5:58.405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1286 26,'8'-8,"-6"6,0 0,-1 0,1 0,0 0,0 1,0-1,0 1,3-2,-5 3,1 0,-1 0,0 0,1 0,-1 0,0 0,0 0,1 0,-1 0,0 0,1 0,-1 0,0 0,1 0,-1 0,0 0,0 0,1 1,-1-1,0 0,0 0,1 0,-1 0,0 1,0-1,1 0,-1 1,6 15,-6-11,1 1,-1-1,0 1,-1-1,1 1,-1-1,0 1,-4 8,-19 44,16-42,-9 28,-9 28,15-45,-9 40,-21 105,41-169,-58 231,52-218,-1-1,0 1,-1-2,-1 1,0-1,-18 21,12-14,-23 36,-15 59,38-80,-1 0,-42 66,-10-8,64-86,0 0,1 1,0-1,0 1,0 0,1 0,1 0,0 0,-1 10,2-10,-1 1,0-1,-1 1,0-1,-1 1,0-1,0 0,-6 12,-46 63,-30 54,57-90,-1-2,-51 60,66-88,-53 60,38-46,-36 52,54-70,0 0,-1-1,-14 13,11-12,-22 27,33-35,0-1,0 1,1 0,0 0,0 0,1 0,-1 1,1-1,-1 8,-4 21,-1-1,-2 0,-20 46,25-66,2 0,-1 0,2 1,0-1,0 1,2 0,0-1,2 23,0-18,-2 0,0 0,-1 0,-5 23,2-28,0 0,-2-1,-8 17,8-18,0 0,1 1,-7 25,12-37,0 1,-1-1,1 1,0 0,0-1,0 1,0-1,0 1,0 0,0-1,1 1,-1 0,1-1,-1 1,1-1,-1 1,1-1,0 1,0-1,0 0,0 1,0-1,0 0,0 0,0 0,0 1,1-1,-1 0,0-1,1 1,-1 0,1 0,-1-1,1 1,-1 0,1-1,1 1,7 1,0-1,0 0,1 0,18-2,-18 1,53-3,-19 1,1 1,-1 3,54 8,219 31,-206-28,-26-6,-52-5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5:59.15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1,'0'4,"0"1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6:01.97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3201,'21'-1,"43"-8,2 0,471 2,-316 9,259-2,-461 1,0 1,1 1,-2 1,1 0,19 8,4 0,-40-11,0 0,0 0,0-1,1 1,-1-1,0 1,1-1,-1 0,0 0,1 0,3-1,-6 1,0 0,0-1,0 1,1 0,-1 0,0 0,0-1,0 1,1 0,-1 0,0-1,0 1,0 0,0 0,0-1,0 1,0 0,0-1,0 1,0 0,0 0,1-1,-2 1,1 0,0 0,0-1,0 1,0 0,0-1,0 1,-9-17,-21-31,-28-58,55 98,0-1,0 0,1 0,0 0,0 0,0-13,3-58,0 42,-1 26,5-167,-1 138,1 0,15-55,-15 68,0-1,-2 1,-1-1,-2-34,4-56,18-230,-23-3,-1 132,2-913,0 1122,0 0,-1 0,0 0,-1 0,0 0,-1 0,0 1,-7-18,1 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6:03.844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944 0,'1'158,"-27"1250,-6-1028,-6 147,35-446,-3-1,-3 1,-4-2,-25 83,-32 71,70-230,-1-1,1 0,-1 1,0-1,0 0,0 0,0 1,0-1,0 0,-3 2,4-3,0-1,0 0,0 0,-1 0,1 0,0 0,0 0,0 0,0 0,-1 0,1 0,0 0,0 0,0 0,-1 0,1 0,0 0,0 0,0 0,0 0,-1 0,1 0,0 0,0 0,0 0,0 0,-1 0,1-1,0 1,0 0,0 0,0 0,0 0,-1 0,1 0,0-1,0 1,0 0,0 0,-6-17,2-13,0-46,2 16,-16-338,20 312,4 0,26-135,-31 208,2 1,0 0,0 0,1 0,1 0,0 1,0 0,1 0,1 0,9-12,-6 8,-10 15,0 0,0 0,0 0,-1-1,1 1,0 0,0 0,0 0,0 0,0-1,0 1,0 0,0 0,-1 0,1 0,0 0,0-1,0 1,0 0,-1 0,1 0,0 0,0 0,0 0,0 0,-1 0,1 0,0 0,0 0,0 0,-1 0,1 0,0 0,0 0,0 0,-1 0,1 0,0 0,0 0,0 0,-1 0,-36 11,1 6,0 1,1 1,1 2,0 2,2 1,-57 55,-153 198,188-211,41-49,-2-1,1 0,-2-1,0-1,-33 22,43-34,5-4,8-9,14-13,154-146,-161 155,3-2,1 0,29-21,-41 34,0 0,0 1,1-1,0 1,-1 1,1-1,0 1,1 0,-1 1,0-1,0 2,11-1,-15 1,0 0,-1 0,1 0,-1 1,1-1,0 1,-1 0,1 0,-1 0,0 0,1 0,-1 0,0 1,1-1,-1 1,0 0,0-1,-1 1,1 0,0 0,0 0,-1 1,1-1,-1 0,0 0,0 1,0-1,0 1,0-1,0 1,-1-1,1 1,-1 0,0 2,1 2,-1 0,0 1,0-1,-1 0,0 0,0 0,-1-1,0 1,0 0,0 0,-7 10,-32 47,29-47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06:25.400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24,'4'0,"2"-4,3-1,5-1,3 2,4 1,-2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6:06.16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24,'505'0,"-472"-1,49-10,-10 1,-48 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6:10.269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6:14.261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 1,'0'31,"2"0,10 52,36 150,-23-54,-15-84,-10-113,1 6,-1-1,-3-20,3 31,0-1,-1 1,1 0,-1 0,1 0,-1 0,0 0,0 0,0 1,0-1,0 0,0 0,0 1,-1-1,1 0,-1 1,1-1,-1 1,1 0,-1-1,0 1,-3-1,4 1,-1 1,1 0,-1 0,0 0,1-1,-1 2,1-1,-1 0,0 0,1 0,-1 1,1-1,-1 1,0-1,1 1,0 0,-1-1,1 1,-1 0,1 0,0 0,0 0,-1 0,1 1,0-1,0 0,-1 3,-2 0,1 0,1 1,-1 0,0 0,1 0,-3 10,2-2,1 0,0 0,1 0,0 0,1 0,1 0,0 0,0 0,7 23,4 2,31 68,-32-81,-5-10,-1 0,-1 0,0 1,-1-1,0 1,-1 17,-3 99,-1-60,1-35,0-23,0 0,1 0,1 0,0 0,4 19,-5-33,0 0,0 1,0-1,0 0,0 1,0-1,0 0,0 1,0-1,0 0,0 0,0 1,1-1,-1 0,0 1,0-1,0 0,0 0,0 1,1-1,-1 0,0 0,0 1,1-1,-1 0,0 0,0 0,1 0,-1 1,0-1,0 0,1 0,-1 0,0 0,1 0,-1 0,0 0,1 0,-1 0,0 0,0 0,1 0,-1 0,1 0,10-13,4-5,-7 15,0 0,0 0,0 0,0 1,1 0,13-1,57 0,-52 2,181 2,-146 0,-42-1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6:18.251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1263 757,'0'-46,"0"41,0 24,1 4,2-18,2-17,1-17,-2 0,1-42,-6 176,-1-56,2 1,2 0,13 72,-14-120,-1-1,0 1,0 0,1-1,-1 1,1 0,0-1,-1 1,1-1,0 1,0-1,0 1,0-1,0 0,0 0,0 1,2 0,-3-2,1 0,-1 0,0 0,0 0,1 0,-1 0,0 0,1 0,-1 0,0 0,1 0,-1 0,0 0,0 0,1-1,-1 1,0 0,0 0,1 0,-1 0,0-1,0 1,1 0,-1 0,0 0,0-1,0 1,0 0,1-1,5-17,-3 2,-1-1,0 1,-1 0,-1-1,-1-16,0 28,0 0,1 0,-1 0,-1 0,1 0,-1 0,0 0,0 0,-1 0,1 1,-1-1,0 1,0 0,0 0,-1 0,1 0,-1 0,0 1,-9-6,-5 0,0 2,-1 0,0 1,-24-5,12 3,-447-138,358 99,-215-116,313 151,-62-40,75 45,0 1,1-2,0 1,1-1,0 0,-11-15,17 21,0 1,0 0,0-1,0 1,1 0,-1-1,0 1,1-1,-1 1,1-1,0 1,0-1,-1 1,1-1,0 0,0 1,0-1,1-2,0 3,-1 0,1 0,-1 0,1 0,0 0,-1 1,1-1,0 0,0 0,0 1,0-1,0 1,-1-1,1 1,0-1,0 1,0-1,1 1,-1 0,1-1,5 0,-1 1,1-1,0 1,-1 1,1-1,12 3,13 5,46 7,-70-14,0 0,0 0,0-1,0-1,0 1,0-1,11-3,-16 2,1 1,-1-1,1 0,-1 0,0 0,0 0,1-1,-2 1,1-1,0 0,0 0,-1 0,3-5,4-6,13-30,-8 16,-11 22,-1 3,0 0,0 0,0 0,-1 0,1-1,-1 1,0-1,0 1,0-1,-1 1,1-1,-1-6,0 10,0 0,0-1,0 1,-1 0,1-1,0 1,0 0,-1-1,1 1,0 0,-1 0,1-1,0 1,-1 0,1 0,0 0,-1 0,1 0,0-1,-1 1,1 0,-1 0,1 0,0 0,-1 0,1 0,0 0,-1 0,1 0,-1 0,1 0,0 1,-1-1,1 0,0 0,-1 0,1 0,0 0,-1 1,1-1,0 0,-1 0,1 1,0-1,-1 0,1 1,0-1,0 1,-17 13,11-6,1 1,-1 0,1 0,1 0,0 0,-6 18,-9 62,15-64,-1-1,-14 40,9-44,-1 0,-1 0,-1-1,0-1,-2 0,-23 22,-17 22,45-48,-2-1,0 0,0-1,-26 20,38-32,-1 1,1-1,0 1,-1-1,1 0,-1 0,1 1,0-1,-1 0,1 0,-1 0,1 1,-1-1,1 0,-1 0,1 0,-1 0,1 0,-1 0,1 0,-1 0,1 0,-1 0,1 0,-1 0,1-1,-1 1,1 0,-1 0,1 0,-1-1,1 1,0 0,-2-1,2 0,-1-1,1 1,-1 0,1-1,-1 1,1-1,0 1,0 0,-1-1,1 1,0-1,1-1,-1-4,1-1,0 1,1-1,2-6,4-7,-1-1,-1 1,5-32,-7 31,2 1,0-1,12-25,-9 27,-2 0,0-1,6-39,-11 46,0 1,1 0,0 0,1 0,1 1,0-1,0 1,1 0,9-12,-11 17,1 1,1-1,-1 1,1 1,1-1,-1 1,1 0,-1 0,2 0,-1 1,0 0,1 1,-1 0,1 0,13-3,3 1,-3-1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9:34.216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182 3325,'-4'5,"0"0,1 0,0 0,0 0,-3 10,-8 14,22-64,14-20,2 0,3 1,48-73,114-134,42-26,-217 270,-12 12,1 1,1 0,-1 0,0 0,1 0,0 1,0-1,0 1,0 0,1 0,5-2,-10 5,0-1,1 1,-1 0,1 0,-1 0,0 0,1 0,-1 0,1 0,-1 0,0 0,1 0,-1 0,0 0,1 1,-1-1,1 0,-1 0,0 0,1 0,-1 1,0-1,1 0,-1 0,0 1,0-1,1 0,-1 0,0 1,0-1,1 0,-1 1,0-1,0 0,0 1,0-1,1 1,-1-1,0 0,0 1,2 17,-2-16,-9 130,4-87,1 62,4-103,1 0,-1 0,1 0,0 0,2 7,-3-11,1 1,-1-1,0 1,0-1,0 1,1-1,-1 0,0 1,1-1,-1 1,0-1,1 0,-1 0,1 1,-1-1,0 0,1 1,-1-1,1 0,-1 0,1 0,0 1,0-2,-1 1,1 0,0 0,0 0,0-1,-1 1,1 0,0-1,0 1,-1-1,1 1,0-1,-1 1,1-1,0 1,-1-1,1 0,0 0,9-14,0 0,-1-1,-1 1,-1-2,11-32,3-5,-3 11,55-135,-62 148,-1-1,-1 0,4-37,-117 751,80-578,-57 152,59-199,-3-2,-3 0,-68 102,88-147,0 0,-1-1,-13 12,20-21,1 1,0-1,-1 0,1 0,-1 0,1 0,-1 0,0-1,1 1,-1 0,0-1,0 1,1-1,-1 1,0-1,-2 0,3 0,-1 0,1-1,0 1,0-1,0 1,0-1,0 1,0-1,0 1,0-1,0 0,0 0,1 1,-1-1,0 0,0 0,1 0,-1 0,0-1,-3-5,2 0,-1 0,1 0,0 0,1 0,-2-14,0-28,1 0,3 0,10-74,38-145,-42 231,17-83,1-10,43-130,-77 280,0-1,-15 22,11-19,-136 220,13-21,24-29,-73 118,170-287,-20 25,18-34,16-14,1 1,0-1,0 0,0 0,-1 0,1 0,0 0,0 0,-1 0,1 0,0 0,0 0,-1 0,1 0,0 0,0 0,-1 0,1 0,0-1,0 1,-1 0,1 0,0 0,0 0,0 0,-1-1,1 1,0 0,0 0,0 0,0 0,0-1,-1 1,1 0,0 0,0 0,0-1,0 1,-1-4,1 1,-1-1,1 1,0-1,0 1,0-1,2-4,47-229,-22 120,-20 89,2 0,0 0,16-31,44-71,-48 94,-7 11,-1-1,-1 0,-1-1,-2 0,0 0,8-57,-15 73,1 0,0-1,0 1,1 0,0 1,1-1,1 1,6-11,10-11,29-31,-15 20,-25 29,270-332,-210 258,104-171,-9-1,-137 207,-18 30,1 2,16-21,-19 29,0 0,-1 0,-1-1,0 0,-1 0,-1 0,0-1,-1 0,0 0,3-29,12-106,-16 135,-1 0,2 0,0 1,1-1,1 1,0 0,10-18,64-89,-66 101,3-5,0-1,-2 0,-1-1,-1-1,-2 0,0-1,-2-1,10-55,1-39,20-109,-38 222,5-33,-6 41,-1 1,0-1,0 1,-1-1,1 1,0-1,-1 1,1-1,-1 1,0-1,0 1,0 0,0-1,-2-1,2 3,0 0,0 0,0 0,0 1,0-1,0 1,0-1,0 0,-1 1,1 0,0-1,0 1,0 0,-1-1,1 1,0 0,0 0,-1 0,1 0,0 0,-1 1,1-1,0 0,0 1,0-1,-1 0,1 1,0-1,0 1,0 0,0-1,0 1,0 0,-1 1,-5 3,1-1,0 2,-11 10,-1 7,-27 44,30-42,-34 42,23-38,11-15,2 1,0 1,1 0,1 0,-10 19,18-30,0-1,0 0,0 0,-1 0,1 0,-1-1,0 1,0-1,0 0,-6 3,-24 20,22-11,1-1,1 2,-13 23,14-23,-1 0,0 0,-20 21,25-31,0 0,1 0,0 1,0-1,0 1,1 0,-5 13,1 3,-4 28,6-28,-8 27,-65 148,-15 46,79-194,3 1,2 0,-3 66,11-109,1-2,-1 0,1 0,0 0,0 0,0-1,1 1,1 7,-1-13,-1 0,0 1,0-1,0 1,0-1,0 0,1 1,-1-1,0 0,0 0,1 1,-1-1,0 0,0 1,1-1,-1 0,0 0,1 0,-1 1,0-1,1 0,-1 0,0 0,1 0,-1 0,0 0,1 1,-1-1,1 0,-1 0,0 0,1 0,-1 0,0 0,1-1,-1 1,1 0,-1 0,0 0,1 0,-1 0,1-1,13-10,10-12,-2-1,-1-2,-1 0,-1-1,-1 0,17-37,68-187,-100 243,13-32,2 0,2 1,39-56,-46 71,-1 0,0-1,-2 0,-1-1,6-30,-8 33,12-49,25-75,-37 128,1 0,0 0,2 1,0 1,16-22,-13 24,1 1,1 0,18-14,-19 18,0-1,-2-1,1 0,18-24,23-31,-27 37,-19 23,-9 14,-12 20,-39 71,-4-3,-5-3,-75 89,-234 237,285-327,-87 111,132-148,-63 114,96-153,1-1,1 2,-7 30,8-30,0 1,-14 31,-117 270,118-268,2 1,3 1,2 0,-5 81,-2 53,12-131,-6 15,6-44,-3 47,8 108,2-191,-1 0,1 0,4-11,-1 2,10-32,37-88,37-45,-47 103,-4-2,31-100,-62 161,0-6,1 0,2 1,1 0,0 1,17-26,-18 42,-3 11,-7 1,1-1,0 1,-1-1,1 1,-1-1,0 1,1-1,-1 1,0 0,0-1,0 1,0-1,0 3,-6 40,-2 1,-1-2,-17 47,-3 9,10-24,-183 757,199-818,-5 24,0 1,-3 71,11-99,-1 0,-1 0,0 0,0 0,-8 19,-26 52,12-33,3-5,14-30,0 0,0 0,1 1,1 0,1 0,-4 22,7-32,1 1,-1-1,-1 1,1-1,-1 0,0 1,-3 4,5-10,-1 1,1 0,0 0,-1-1,1 1,-1-1,1 1,-1 0,0-1,1 1,-1-1,0 1,1-1,-1 0,0 1,1-1,-1 0,0 1,0-1,0 0,-1 1,1-2,-1 1,1 0,0-1,0 1,-1-1,1 0,0 1,0-1,0 0,0 0,0 1,0-1,0 0,0 0,0 0,0 0,1 0,-2-3,-5-5,2-1,-1 0,1-1,1 1,0-1,-4-14,-10-71,4 20,-48-194,52 221,3 11,-19-56,23 87,1-1,0 1,0 0,0-1,1 1,0-1,0 0,1 1,0-1,1 0,1-8,-2 16,0-1,0 1,0-1,0 1,0-1,0 1,0-1,1 1,-1-1,0 1,0 0,0-1,1 1,-1-1,0 1,0 0,1-1,-1 1,0 0,1-1,-1 1,1 0,-1-1,0 1,1 0,0-1,5 11,1 24,-6-31,8 41,-3-20,-2 1,1 24,-5 131,1 36,3-186,1-1,12 38,3 16,-14-49,2 2,-3-1,3 56,-7-20,-4 97,3-166,-1 1,1-1,-1 1,1-1,-1 1,0-1,0 1,0-1,0 0,0 1,-1-1,-2 3,-6 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19:54.354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75,'2'0,"-1"0,0 0,1 0,-1 0,0-1,1 1,-1-1,0 1,0-1,1 1,-1-1,0 1,0-1,0 0,0 0,0 0,0 0,0 0,0 0,1-1,12-27,-13 26,0 0,0 1,0-1,1 0,-1 1,1-1,-1 1,1-1,0 1,3-4,-4 6,0 0,-1 0,1 0,0 0,0 0,-1 0,1 0,0 0,0 0,0 0,-1 0,1 0,0 1,0-1,-1 0,1 0,0 1,0-1,-1 1,1-1,-1 1,1-1,0 1,-1-1,1 1,-1-1,2 2,15 19,-16-20,16 22,79 100,-92-119,-1 1,1 0,-1 0,0 0,-1 1,1-1,-1 1,0-1,-1 1,1 0,0 7,0 9,0 39,-2-42,1 1,3 23,-1-23,-1-9,-1-1,2 0,-1 1,1-1,1 0,0-1,7 14,-11-23,0 1,0-1,0 1,1-1,-1 1,0-1,1 1,-1-1,0 1,1-1,-1 1,0-1,1 1,-1-1,1 0,-1 1,1-1,-1 0,1 1,-1-1,1 0,0 0,-1 1,1-1,-1 0,1 0,0 0,-1 0,1 0,-1 0,1 0,0 0,-1 0,1 0,0-1,0 0,0-1,0 1,0 0,0 0,-1 0,1-1,-1 1,1 0,-1-1,1 1,-1 0,1-3,4-47,-7-39,3 183,-3 67,-9-86,6-50,-3 45,7 382,2-216,-2-152,3 99,10-98,-1 10,-8 372,-5-240,4-126,-5 111,-8-140,6-46,-2 32,5 227,3-147,-2-113,-1-1,-7 31,4-29,-3 43,7-21,1-4,-12 82,6-87,2 1,2 0,1 0,5 45,-4-83,0 0,0 0,0 0,0 0,0 1,1-1,-1 0,0 0,1 0,-1 0,0 0,1 0,-1 0,1 0,0 0,-1 0,1 0,0 0,-1 0,1-1,0 1,0 0,0 0,0-1,0 1,0 0,0-1,1 1,-1-1,1 0,-1-1,0 1,0 0,0-1,0 1,0-1,0 1,0-1,0 1,0-1,0 0,0 0,-1 1,1-1,0 0,0 0,-1 0,1 0,0 0,-1 0,1 0,-1 0,0 0,1 0,-1 0,0-1,1-1,3-19,0-1,-1 0,-1 0,-2 0,-3-36,2 3,-2-1707,4 951,-2 785,-2-1,-2 1,0 0,-17-49,12 44,1 1,-8-64,15-132,5 107,-4 76,-1 1,-15-81,17 124,0 0,0 0,0 0,0 0,0 0,0 0,0 0,0 0,0 0,0 0,0 0,0 0,-1 0,1 0,0 0,0 0,0 0,0 0,0 0,0 0,0 0,0 0,0 0,0 0,0 0,-1 0,1 0,0 0,0 0,0 0,0 0,0 0,0 0,0 0,0 0,-2 18,0 27,-1 7,-16 95,-1 0,13 395,10-318,-4 948,3-1126,1 0,17 78,38 85,-47-177,-3-11,-1 0,6 35,-16-586,4 303,-3 186,-8-48,4 47,0-44,7-331,-1 396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06:46.559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07:13.489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843 0,'1'69,"-16"123,-3-43,10-70,4-35,4-27,-2-1,0 1,-1-1,0 0,-1 0,-12 28,-2-8,8-18,1 1,0 0,2 0,-10 37,8-18,-1-1,-2 0,-2-1,-1 0,-1-2,-35 55,4-21,-4-2,-59 62,90-103,15-18,-1-1,1 1,-1-1,-7 6,23-32,2 2,16-21,-1-2,30-63,-47 82,94-198,-90 190,-1-1,13-45,3-9,-23 73,0 1,1 1,0-1,0 1,1 0,1 1,0 0,10-8,25-29,-14 11,-2-2,-2-1,-2-1,23-47,-40 67,-1 1,-1-1,-1 0,-1-1,3-30,-2 5,7-101,-9 114,-6 56,0 1,-1-1,-16 41,3-6,9-29,-28 129,36-150,0-1,-1 1,0 0,-1-1,0 1,0-1,0 0,-1 0,-1 0,1 0,-1-1,0 0,-1 0,-8 8,-49 43,-19 19,56-50,-71 84,85-95,0 1,2 0,0 1,1 0,-10 28,-85 190,63-152,21-41,-55 111,65-140,1-1,-1 0,-1 0,0-1,-1-1,-1 0,-14 11,-23 20,43-34,0 0,0 0,1 1,1 0,-1 0,1 1,1-1,0 1,0 0,1 0,0 0,1 0,-2 18,1 6,1 0,6 64,-4-94,0-1,0 1,1-1,-1 0,1 1,0-1,0 1,0-1,1 0,-1 0,1 0,0 0,2 3,-2-4,0 0,0-1,0 0,0 1,0-1,0 0,1 0,-1 0,0 0,0-1,1 1,-1-1,1 1,-1-1,1 0,-1 0,0 0,1 0,4-1,94-17,-67 11,57-6,304 12,-356 4,0 2,0 1,0 2,61 22,-71-20,0-1,0-2,0-1,1-1,0-1,40-1,516-4,-579 1,0 0,0 0,0 1,8 2,0 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07:30.206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2491 0,'-1'4,"0"-1,-1 0,1 0,-1 0,0 0,0-1,0 1,0 0,0-1,-1 1,-4 3,1 0,-1 1,-1 1,0 0,0 0,1 0,0 1,1 0,0 1,0-1,1 1,0 1,-5 16,-12 48,-4 23,21-52,4-35,0 0,0 0,-1 0,-1 0,0-1,-5 13,-40 92,41-96,2 1,0-1,1 1,-2 22,3-21,0-1,-2 0,-8 26,-8 30,17-45,1 0,1 34,2-35,-1 0,-8 46,2-50,-1 0,-2 0,-21 43,26-60,-6 16,-10 39,2-6,-3 5,3 0,-16 98,32-144,0-1,-2 0,0 1,0-1,-15 28,14-34,-1 0,0 0,0-1,0 0,-2-1,1 1,-1-2,0 1,-12 7,12-9,0 0,0-1,0 0,-1-1,-15 5,23-8,0-1,1 1,-1-1,0 0,1 0,-1 1,0-1,1 0,-1-1,0 1,1 0,-1 0,0-1,1 1,-1-1,0 0,1 1,-1-1,1 0,-1 0,1 0,0 0,-1 0,1 0,0 0,0 0,0-1,0 1,0 0,0-1,0 1,0-1,0 1,1-1,-1 0,1 1,-1-1,1 1,-1-1,1 0,0 1,0-4,-1-42,2 40,-1 0,0 0,0 0,-1 0,1 0,-2 0,1 0,-5-12,5 20,-1 0,0 0,1 1,-1-1,1 0,-1 1,1-1,0 1,0 0,0-1,-1 3,-7 6,-10 12,-7 6,-44 62,58-73,-1-1,-1-1,0 0,-26 21,-7 6,32-26,1 0,1 0,0 1,1 1,1 0,1 0,0 1,1 1,2 0,0 0,1 0,0 1,-3 33,6-39,-1 0,0-1,-1 0,-1 0,-12 22,0 0,-20 34,26-51,1 0,-13 35,18-33,0 0,-3 41,6-40,0 0,-12 37,13-52,-1-1,1 1,-2-1,1 0,-1 0,0 0,0-1,0 1,-1-1,0 0,0 0,-11 8,-118 74,118-78,-87 46,98-53,0 1,0 0,0 0,0 0,1 1,-1-1,1 1,0 0,0 1,0-1,1 1,-4 4,-1 7,0-1,-9 28,-7 13,14-37,7-10,-1-1,0 1,-1-1,0 0,-1 0,1-1,-1 1,-1-1,1-1,-1 1,-10 6,-23 12,-1-1,-1-3,-89 33,9-6,66-26,44-17,-1 1,0-1,0-1,-23 4,-33-5,448-6,-208 5,-159-2,0-1,0 1,1-2,-1 0,0 0,0-1,0 0,-1-1,1-1,-1 0,15-9,-8 4,1 1,28-9,-24 9,27-14,-25 12,-1 0,1 2,32-7,-10 2,-6 2,-7 3,57-26,-91 35,1 0,0 0,-1-1,1 1,0 0,-1-1,1 1,-1 0,1-1,0 1,-1-1,1 1,-1-1,1 1,-1-1,0 1,1-1,-1 0,1 0,-9-4,-24 1,31 4,-388 1,173 2,201-3,9 1,1-1,-1 0,0 0,0 0,0-1,1 0,-1 0,0 0,-9-4,15 5,0-1,0 1,-1 0,1 0,0 0,0-1,-1 1,1 0,0-1,0 1,0 0,0 0,-1-1,1 1,0 0,0-1,0 1,0 0,0-1,0 1,0 0,0-1,0 1,0 0,0-1,0 1,0 0,0 0,0-1,0 1,0 0,0-1,1 1,-1 0,0-1,0 1,0 0,0 0,1-1,-1 1,0 0,0 0,1-1,-1 1,0 0,0 0,1 0,-1 0,0-1,1 1,18-11,-17 10,161-92,28-14,-187 105,3-2,1 0,-1 1,1 0,11-2,-18 4,1 1,-1 0,0-1,1 1,-1 0,0 0,1 0,-1 0,0 0,1 0,-1 1,0-1,0 0,1 1,-1-1,0 1,0-1,1 1,-1 0,0-1,0 1,0 0,0 0,0 0,0 0,0 0,0 0,-1 0,1 0,0 0,-1 0,1 0,0 1,0 0,2 12,-1-1,0 1,-1 0,-1-1,0 1,-1 0,-2 17,-1 16,3-30,0 15,0-30,1-5,0-19,0 10,-1-23,1-1,3 0,0 1,17-69,53-195,-69 282,13-53,4 1,3 0,3 2,3 1,67-108,-87 157,-2-1,9-23,-10 21,16-28,-3 11,-1 0,-1-2,19-63,-32 86,1 0,1 1,0 0,1 0,1 0,13-16,7-2,-22 27,-1-1,0 0,0 0,-1-1,0 0,7-12,-6 5,1 0,1 1,0 0,17-22,70-79,-81 94,-1 0,16-36,-18 34,1 1,21-31,-27 45,1 0,-1-1,0 0,-1 0,0-1,-1 1,0-1,0 0,-1-1,-1 1,3-18,-2-16,2 0,18-71,-11 64,-8 32,1 1,0 0,1 0,15-30,-8 25,-6 9,0 1,1 1,0-1,14-14,-6 11,-2-1,0-1,22-36,-31 43,1 0,-1 0,-1-1,0 1,-1-1,0 0,0 0,0-21,-3 23,0 1,0-1,1 1,1-1,-1 1,1-1,1 1,0 0,0 0,1 0,8-14,7-4,30-32,14-18,-50 58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07:32.071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20:51.689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1002 16,'0'7,"-1"-1,0 1,0 0,0-1,-1 1,0-1,0 1,-1-1,-4 9,-5 4,-21 28,22-34,1 1,1 0,-14 27,11-12,4-6,-1-1,-2 0,0 0,-1-1,-29 36,-46 43,75-86,0 1,1 0,1 1,-12 25,-27 73,40-92,-41 125,16-43,29-96,2-7,0-18,2-28,17-103,-12 123,2-1,1 1,16-42,-12 45,21-31,-18 31,13-27,38-87,-57 122,1 0,1 1,0 0,23-22,-10 11,14-18,42-43,-65 72,0 1,0 0,2 1,18-10,-27 18,0-1,0 0,-1 0,1 0,-1-1,0 0,0 0,-1 0,0-1,0 0,0 0,5-9,-1 1,-17 32,-1 2,-4 14,-70 153,71-164,-1-2,-2 0,0 0,-1-1,-1-1,-21 19,-112 84,135-109,0-2,-29 17,9-5,25-16,1 1,0 0,1 0,-1 1,2 0,-1 1,-9 15,3 0,1 0,-11 29,8-1,14-42,-1 0,0 0,-1 0,0-1,-7 13,-49 95,7-11,25-66,22-34,0 1,1 1,-1-1,2 1,-1 0,1 0,0 0,-2 11,-25 119,20-102,-19 42,20-57,1 0,1 0,2 1,0 0,1 0,-3 31,7-38,-1 0,-1 0,-1-1,0 1,-1-1,-1 0,-10 22,4-9,2 2,2-1,-8 46,14-46,2-29,0 0,0 1,0-1,0 1,0-1,0 0,0 1,1-1,-1 1,0-1,0 0,0 1,0-1,1 0,-1 1,0-1,0 0,1 1,-1-1,0 0,1 1,-1-1,0 0,1 1,0-1,-1-1,1 1,0 0,0 0,-1 0,1 0,0-1,-1 1,1 0,0-1,-1 1,1 0,0-1,-1 1,1-1,-1 1,1-1,-1 1,2-2,17-21,0-1,-1-1,-1-1,17-34,1-2,93-134,-90 143,72-75,-91 108,0-2,-2 0,20-34,-36 55,0-1,0 0,1 1,-1-1,0 1,0-1,1 1,-1-1,1 1,-1 0,1 0,0 0,2-1,-3 1,-1 1,0 0,1 0,-1 0,0 0,1 0,-1 0,1 0,-1 0,0 0,1 0,-1 0,1 1,-1-1,0 0,1 0,-1 0,0 0,1 1,-1-1,0 0,1 0,-1 1,0-1,0 0,1 1,4 17,-4-5,-1 1,-1-1,0 0,-1 0,-1 0,0 0,0 0,-6 12,-5 9,-30 55,42-85,0 0,0-1,1 1,-1-1,0 0,-1 0,1 0,-1 0,1 0,-1-1,0 1,-5 3,8-6,-1 0,1 1,-1-1,1 0,0 0,-1 0,1 0,-1 0,1 0,0 0,-1-1,1 1,-1 0,1 0,0 0,-1 0,1 0,0-1,-1 1,1 0,0 0,-1-1,1 1,0 0,-1 0,1-1,0 1,0 0,-1-1,1 1,0 0,0-1,0 1,-1-1,1 1,0 0,0-1,-2-9,1 1,0 0,0 0,1-1,0 1,1 0,0-1,4-14,62-247,-35 156,224-684,-245 771,23-52,-29 71,0 0,0 0,1 0,0 1,14-14,-20 21,1 0,0 1,0-1,-1 0,1 0,0 1,0-1,0 1,0-1,0 1,0-1,0 1,0 0,0-1,0 1,0 0,0 0,0 0,2 0,-3 0,1 1,0-1,0 1,0-1,0 1,-1-1,1 1,0 0,0-1,-1 1,1 0,0 0,-1 0,1 0,-1-1,0 1,1 0,-1 0,1 0,-1 0,0 1,3 7,-1 1,0-1,-1 0,0 1,-1-1,-1 15,-9 60,6-59,-24 127,22-109,6-43,0 1,0-1,0 1,0-1,0 1,0-1,0 1,0-1,0 0,0 1,1-1,-1 1,0-1,0 1,0-1,1 0,-1 1,0-1,1 1,-1-1,0 0,1 1,-1-1,0 0,1 1,-1-1,0 0,1 0,-1 0,1 1,-1-1,1 0,-1 0,1 0,-1 0,1 0,-1 0,0 0,1 0,-1 0,1 0,-1 0,1 0,-1 0,1 0,-1 0,1 0,-1-1,1 1,0 0,22-14,45-50,-67 62,1 1,0 0,-1-1,1 1,0 0,0 0,0 0,0 0,0 0,4-1,-5 2,0 0,-1 0,1 0,0 0,0 0,0 0,-1 0,1 0,0 1,0-1,-1 0,1 0,0 1,0-1,-1 0,1 1,0-1,-1 1,1-1,-1 1,2 0,0 3,0 0,0-1,0 1,-1 0,1 0,-1 0,0 0,0 0,-1 0,1 0,-1 7,1 26,-1 1,-7 46,-19 81,24-152,-29 142,-7-2,-94 249,128-392,-9 20,12-29,0 1,1-1,-1 1,0-1,0 0,0 0,0 1,0-1,0 0,-1 0,1 0,0 0,0 0,-3 1,3-2,1 0,0 0,-1 0,1 0,-1 0,1 0,0-1,-1 1,1 0,-1 0,1 0,0 0,-1 0,1-1,0 1,-1 0,1 0,0-1,0 1,-1 0,1 0,0-1,0 1,-1 0,1-1,0 1,0 0,0-1,-1 1,1 0,0-1,0 1,0-1,0 1,0 0,0-1,-2-8,0 0,1 0,1 0,-1 0,1 0,1 0,0-1,2-8,-1 1,12-79,34-117,42-91,-81 276,6-24,-4 15,1 0,29-59,-35 86,-4 10,-6 21,-63 169,-162 417,-54-20,228-499,55-88,-4 6,-1 0,1 0,-1-1,-7 6,12-10,0-1,-1 0,1 1,0-1,-1 0,1 0,0 1,-1-1,1 0,-1 0,1 0,-1 0,1 0,0 1,-1-1,1 0,-1 0,1 0,-1 0,1 0,-1 0,1 0,0-1,-1 1,1 0,-1 0,1 0,-1 0,0-1,1 0,-1 0,0 0,0-1,1 1,-1 0,1-1,-1 1,1 0,0-1,-1 1,1 0,0-1,0 1,0-1,0-1,3-40,1 0,3 0,12-43,-19 82,186-736,-98 445,-58 220,-29 72,0 0,1 1,-1-1,1 1,-1-1,1 1,0 0,2-2,-3 3,-1 1,0 0,0 0,0 0,0 0,0 0,0 0,1 0,-1 0,0 0,0 0,0 0,0 0,1 0,-1 0,0 0,0 0,0 0,0 0,0 0,1 0,-1 0,0 0,0 0,0 0,0 0,0 0,1 0,-1 0,0 0,0 0,0 0,0 1,0-1,0 0,0 0,1 0,-1 0,0 0,0 0,0 1,0-1,0 0,2 16,-5 15,-2 1,-1-1,-12 39,-39 88,55-152,5-9,11-18,-11 17,356-533,-291 436,4 1,-67 94,0-1,1 0,0 1,0 0,1 1,6-6,-12 11,0-1,-1 1,1-1,0 1,0-1,-1 1,1 0,0-1,0 1,0 0,-1 0,1-1,0 1,0 0,0 0,0 0,0 0,-1 0,1 0,0 0,0 1,0-1,0 0,-1 0,1 1,0-1,0 0,-1 1,1-1,0 1,0-1,-1 1,1-1,0 1,-1-1,1 1,-1 0,1-1,-1 1,1 0,-1 0,0-1,1 1,-1 0,0 0,1 1,1 4,-1 1,0-1,0 1,-1-1,0 9,-4 63,-5 0,-19 83,22-126,2-15,-11 66,-4 0,-33 89,49-165,-1 0,0 0,-1 0,-1-1,-6 10,12-18,0-1,0 0,-1 1,1-1,0 1,0-1,-1 1,1-1,0 0,-1 1,1-1,0 0,-1 1,1-1,-1 0,1 0,-1 1,1-1,0 0,-1 0,1 0,-1 0,1 0,-1 1,1-1,-1 0,1 0,-1 0,1 0,-1 0,1-1,-1 1,1 0,-1 0,1 0,-1 0,1 0,-1-1,0 0,-1-1,1 1,0-1,1 0,-1 1,0-1,0 0,1 1,-1-1,1 0,-1-2,-4-52,16-105,-2 51,-9 110,0 0,0 0,0 0,0 0,0 0,-1 0,1 0,0 0,0 0,0 0,0 0,0 0,0 0,0 0,0 0,0 0,0 0,0 0,-1 0,1 0,0 0,0 0,0 0,0 0,0 0,0 0,0 0,0-1,0 1,0 0,0 0,0 0,0 0,0 0,0 0,-1 0,1 0,0 0,0 0,0 0,0 0,0 0,0 0,0-1,0 1,0 0,0 0,0 0,0 0,0 0,0 0,0 0,0 0,0 0,-7 11,-6 18,-13 32,25-60,-7 10,4-12,1-10,0-37,2 0,1 0,14-90,0 48,3 1,54-166,-58 227,-10 27,-6 16,-100 305,49-160,22-61,-4 0,-65 122,59-147,-2-3,-4-2,-3-2,-99 103,145-165,-24 19,28-23,0 0,0 0,0 0,-1-1,1 1,0-1,0 1,-1-1,1 1,0-1,-1 0,1 1,-1-1,1 0,0 0,-1 0,1 0,-1 0,1 0,-2-1,2 0,0 1,0-1,0 0,0 1,1-1,-1 0,0 0,0 0,1 1,-1-1,0 0,1 0,-1 0,1 0,-1 0,1 0,0 0,-1-1,1 1,0 0,0 0,0-2,0-31,0 24,27-396,-24 312,6-113,-4 154,20-93,-23 136,1-1,-1 2,2-1,-1 0,1 1,1-1,0 1,0 0,8-9,-13 17,0 1,1-1,-1 0,1 1,-1-1,1 1,-1 0,1-1,-1 1,1-1,0 1,-1 0,1-1,-1 1,1 0,0-1,-1 1,1 0,0 0,0 0,-1 0,1 0,0 0,-1 0,1 0,0 0,0 0,0 0,0 1,0 0,0 0,0 0,0 0,0 0,0 0,-1 0,1 0,0 0,-1 1,1-1,-1 0,1 0,0 3,3 12,-1 1,0-1,-1 1,-1-1,-1 25,-12 89,10-119,-55 336,3-34,48-251,6-48,0-14,0 0,0 0,0 0,1 0,-1 0,0 0,0 0,0 1,0-1,0 0,0 0,0 0,0 0,0 0,0 0,1 0,-1 0,0 0,0 0,0 0,0 0,0 0,0 0,0 0,0 0,0 0,1 0,-1 0,0 0,0 0,0 0,0-1,0 1,0 0,0 0,0 0,0 0,0 0,1 0,-1 0,0 0,0 0,0 0,0 0,0 0,0 0,0-1,0 1,0 0,0 0,0 0,0 0,0 0,0 0,0 0,0 0,0-1,11-24,-9 20,64-178,14-36,-58 167,2 2,34-54,-56 101,34-49,-33 49,0-1,0 1,0 0,1 0,-1 0,1 0,-1 0,1 1,0 0,5-3,-8 5,0-1,0 1,0 0,0 0,0 0,0 0,0-1,0 1,0 1,0-1,0 0,0 0,0 0,0 0,0 1,0-1,0 0,0 1,0-1,-1 1,1-1,0 1,0-1,0 1,-1 0,1-1,0 1,-1 0,2 1,0 1,0 0,-1 0,1 0,-1 1,0-1,0 1,1 5,1 8,-2 1,0-1,-1 1,-1-1,0 1,-2-1,0 1,-1-1,0 0,-2 0,-7 17,-6 9,-2-2,-52 78,71-116,-21 26,23-28,-1-1,1 0,0 1,-1-1,1 1,0-1,-1 0,1 1,0-1,-1 0,1 1,-1-1,1 0,-1 0,1 1,0-1,-1 0,1 0,-1 0,1 0,-1 0,1 0,-1 0,1 0,-1 0,1 0,-1 0,0 0,1 0,-1 0,1 0,0 0,-1 0,1-1,-1 1,1 0,-1 0,1-1,-1 1,1 0,0-1,-1 1,1 0,0-1,-1 1,1 0,0-1,-1 1,1-1,0 1,0-1,-1 1,1-1,0 1,0-2,-1-3,0 0,0 0,1 0,-1-1,1 1,0 0,1 0,-1-1,1 1,2-7,0 0,81-351,-82 355,0-1,1 1,-1 0,1 0,8-14,-11 22,0 0,0 0,0 0,0 0,0 0,0 1,1-1,-1 0,0 0,0 0,0 0,0 0,0 0,0 0,0 0,0 0,0 0,0 0,0 0,0 0,0-1,1 1,-1 0,0 0,0 0,0 0,0 0,0 0,0 0,0 0,0 0,0 0,0 0,0 0,0 0,0 0,0 0,0 0,0 0,0 0,-2 9,-3 0,5-9,0 0,0 0,0 0,0 0,0 0,1 0,-1 0,0 0,0-1,0 1,0 0,0 0,0 0,0 0,0 0,0 0,-1 0,1 0,0 0,0 0,0-1,0 1,0 0,0 0,0 0,0 0,0 0,0 0,0 0,0 0,0 0,0 0,0 0,0 0,0 0,0 0,-1 0,1 0,0 0,0-1,0 1,0 0,0 0,0 0,0 0,0 0,0 0,0 0,-1 0,1 0,0 0,0 0,0 0,0 0,0 1,0-1,0 0,0 0,0 0,0 0,0 0,-1 0,1-8,1-1,-1 1,1 0,0 0,1 0,0 0,0 0,1 0,7-13,-10 20,0 1,0 0,0 0,0 0,0-1,0 1,0 0,0 0,0 0,0 0,1-1,-1 1,0 0,0 0,0 0,0 0,1 0,-1-1,0 1,0 0,0 0,0 0,1 0,-1 0,0 0,0 0,0 0,1 0,-1 0,0 0,0 0,1 0,-1 0,0 0,0 0,0 0,1 0,-1 0,0 0,0 0,0 0,1 0,-1 0,0 0,0 0,0 0,0 1,1-1,-1 0,0 0,0 0,0 0,0 1,0-1,1 0,-1 0,0 0,0 0,0 1,0-1,0 0,0 0,0 0,0 1,0-1,0 0,0 0,0 1,5 17,0 32,-2 89,-4-73,0 811,1-857,0-5,0 1,1 0,3 18,-4-32,1 0,-1-1,0 1,1-1,-1 1,1-1,-1 1,1-1,0 0,0 1,-1-1,1 0,0 1,0-1,0 0,1 0,-1 0,0 0,0 0,2 1,-1-2,-1 0,0 1,1-1,-1 0,0 0,1 0,-1 0,1 0,-1 0,0 0,1-1,-1 1,0 0,1-1,-1 1,0-1,0 0,2 0,2-3,1 1,-1-1,0-1,-1 1,1 0,-1-1,0 0,5-8,-1-1,-1-1,-1 0,0 0,-1-1,0 1,-2-1,0 0,2-20,-2-136,-3 162,-1-26,2 0,1-1,11-54,61-213,-49 222,58-130,-73 186,-2 0,-1 0,-1 0,-1-1,2-51,-2 26,10-371,-15 408,0 11,0-1,0 0,1 0,0 1,0-1,0 0,0 1,1-1,0 1,0 0,5-8,-2 5,0 0,1 1,0 0,0 0,11-8,-16 13,-1 0,1 1,-1-1,1 1,0-1,-1 1,1-1,0 1,-1-1,1 1,0 0,-1-1,1 1,0 0,0 0,-1 0,1-1,0 1,0 0,0 0,-1 0,1 0,0 0,0 0,-1 1,1-1,0 0,0 0,-1 0,1 1,0-1,0 0,-1 1,1-1,0 1,-1-1,1 1,-1-1,2 2,0 2,0 0,0 0,0 0,0 0,-1 1,2 4,9 22,-5-23,0 0,1 0,0-1,0 0,0 0,1-1,19 10,26 19,-23-9,30 32,-49-45,-1 0,-1 0,0 1,-1 1,9 19,20 33,-26-49,-1 1,11 26,-14-26,18 30,-17-34,0 1,10 28,60 166,-62-176,-13-28,0 1,-1 0,1 0,-2 0,1 0,-1 0,2 11,0 34,-5 90,-1-50,2 267,-2-330,-1 0,-2 1,-12 44,-3 14,10-36,4-30,2 1,-2 38,5 546,3-279,-3-242,3 99,10-110,-8-54,4 43,-8 169,-1-107,0-104,-2 0,-1-1,0 1,-2-1,-14 38,18-56,1 1,-1-1,1 0,-1 0,0-1,0 1,-1 0,1-1,0 1,-1-1,0 0,1 1,-1-1,0-1,0 1,0 0,0-1,-7 3,-3 0,-1-1,0 0,-20 1,9-1,-22 1,-90-3,-18 0,150 1,0-1,-1 1,1 0,0 1,0-1,1 1,-1 0,1 0,-1 1,1-1,0 1,0 0,-5 7,-5 3,-22 22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20:59.844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0,'2'1,"0"-1,0 0,0 1,0 0,0-1,0 1,0 0,0 0,0 0,0 0,0 1,0-1,-1 0,1 1,-1-1,3 4,22 31,-19-27,-1 2,0-1,-1 1,0 0,0 0,-1 0,4 24,5 71,-2-12,-9-83,11 47,-11-54,-1 1,1-1,0 0,0 0,0 0,1-1,-1 1,1 0,0-1,6 6,-9-9,1 1,-1-1,1 1,0-1,-1 1,1-1,-1 0,1 1,0-1,-1 0,1 1,0-1,-1 0,1 0,0 0,-1 0,1 1,0-1,-1 0,1 0,0 0,-1 0,1-1,0 1,0 0,-1 0,1 0,0-1,0 1,1-2,-1 1,0 0,0 0,0-1,0 1,0 0,0-1,-1 1,1-1,0 1,-1-1,1-2,2-6,-1-1,1-21,-3 30,0-16,-1 0,-1 0,-7-31,5 30,1-1,-1-34,9 30,0 19,0 15,-1 3,1 0,0-1,1 0,0 0,1 0,0-1,1 0,0 0,1-1,0 0,14 12,-20-18,1 0,-1 0,0 1,0-1,-1 1,1 0,-1 0,0 0,0 0,-1 0,0 0,0 1,1 9,0 9,-4 45,0-30,0 25,4 135,0-182,9 31,-2-13,8 34,-8-36,-2 0,4 40,-10-71,-1-1,0 0,0 0,0 0,0 0,0 1,0-1,0 0,-1 0,1 0,0 1,-1-1,1 0,-1 0,0 2,-3-5,-1-11,5 11,-10-31,1 20,9 13,-1 0,1-1,-1 1,1 0,-1 0,1 0,0 0,-1 0,1 0,-1 0,1 0,-1 0,1 0,0 0,-1 0,1 0,-1 0,1 1,0-1,-1 0,1 0,-1 0,1 1,0-1,-1 0,1 0,0 1,-1-1,1 0,0 1,-1 0,-5 8,0 0,1 0,0 1,1 0,0 0,0 0,1 1,-2 11,3-11,-12 55,4 1,-3 131,8-87,0-5,-7 76,-4-61,-19 175,22 5,14-252,-3 0,-10 60,6-71,3-1,0 45,4-62,0 1,2 0,0-1,1 0,12 32,-13-46,0 0,0 0,1-1,-1 1,1-1,9 9,-11-13,-1 0,1 1,-1-1,1 0,-1 0,1 0,0 0,0-1,-1 1,1 0,0-1,2 1,-3-1,0 0,0 0,0 0,0 0,0 0,0 0,-1-1,1 1,0 0,0-1,0 1,0 0,-1-1,1 1,0-1,-1 1,1-1,0 0,-1 1,1-1,0 0,-1 0,1 1,-1-1,0 0,1 0,0-1,3-9,-1-1,0 0,0 0,-1 0,0 0,-1 0,-1 0,-1-16,1-2,1-440,-4 203,3 257,7-247,-3 208,2-1,2 1,17-53,11 6,-9 25,-23 56,-1 0,3-28,0 4,5-42,-10 58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7T19:21:13.27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1689 544,'2'0,"1"0,-1 0,0 1,0-1,0 1,0-1,0 1,0 0,0 0,-1 0,1 0,0 0,0 0,-1 1,1-1,-1 1,1-1,-1 1,1-1,-1 1,0 0,0 0,0-1,0 1,0 0,0 0,-1 0,1 0,-1 0,1 0,-1 3,3 9,-2 0,1 0,-3 24,1-22,-2 603,1-589,-10 52,5-50,-1 40,7 198,1-124,0-126,1 0,2 0,0 0,8 26,-5-22,-1 0,4 32,-7-23,11 89,-9-81,-1 1,-5 81,2 29,11-85,-8-51,-1 0,-1-1,0 1,-1 21,-1-35,-1 1,1-1,-1 0,1 1,-1-1,0 0,0 0,0 0,0 0,0 0,-1 0,1 0,-1 0,1-1,-1 1,0 0,1-1,-1 1,0-1,0 0,0 0,0 1,0-1,-1-1,1 1,0 0,0 0,-1-1,-3 1,-8 1,0 0,0-1,-25-2,28 0,-529-3,370 4,137 2,-50 8,50-4,-47 0,19-5,-117-3,158-1,-31-8,24 4,-69-18,81 22,-24-5,1 2,-60-2,68 9,19 0,-1-1,0 0,-17-3,29 3,-1 0,0 0,1 0,-1 0,1 0,-1 0,1-1,-1 1,1 0,-1 0,1-1,-1 1,1 0,-1 0,1-1,-1 1,1-1,0 1,-1 0,1-1,0 1,-1-1,1 1,0-1,-1 1,1-1,0 1,0-1,0 1,0-1,-1 1,1-1,0 1,0-1,0 1,0-1,0 0,0 1,0-1,0 1,1-1,-1 1,0-1,0 1,0-1,1 1,-1-1,18-25,-13 21,12-16,0 1,2 1,1 0,0 2,1 0,36-21,190-131,-210 140,2 2,0 1,78-36,-92 49,0-2,0-1,-2 0,0-2,35-35,-30 28,-3 1,-1-1,-1 0,-1-2,-2-1,0 0,-2-1,22-49,-19 15,-16 46,0 1,1 0,9-17,-6 16,48-80,-43 70,-14 27,0 0,1-1,-1 1,0-1,0 1,1-1,-1 1,0-1,0 1,0 0,0-1,0 1,1-1,-1 1,0-1,0 1,0-1,0 1,0-1,-1 1,1-1,0 1,0-1,0 1,0-1,0 1,-1-1,1 1,0-1,0 1,-1-1,1 1,0 0,-1-1,1 1,-1 0,1-1,0 1,-1 0,1 0,-1-1,1 1,-1 0,1 0,-1 0,1-1,0 1,-1 0,1 0,-1 0,0 0,1 0,-1 0,0 0,-4 2,-1 0,1 0,0 1,0-1,0 1,1 0,-1 0,1 1,-1-1,1 1,0 0,-3 5,-3 1,-103 115,22-21,47-63,28-27,1 0,-17 21,-173 216,158-192,28-33,-2-1,-41 40,60-63,0 0,-1 0,1-1,-1 1,1 0,-1-1,0 1,0-1,0 0,0 0,-5 1,7-2,1 0,-1 0,1 0,-1 0,1 0,-1 0,1 0,-1-1,1 1,0 0,-1 0,1 0,-1-1,1 1,0 0,-1 0,1-1,0 1,-1 0,1-1,0 1,-1 0,1-1,0 1,0-1,-1 1,1 0,0-1,-1-1,1 0,0 0,0 0,-1 0,1 0,1 0,-1 0,0 0,0 0,2-3,5-17,1 1,1 0,1 1,1 0,21-30,-14 21,2-1,2 2,0 0,2 1,36-30,117-85,-104 86,215-186,-277 232,1-1,-2 0,0-1,0 0,-1 0,0-1,-1-1,-1 1,0-1,7-20,60-219,10-35,-78 266,-1 0,-2 0,0-1,0-31,-1 16,8-38,-5 48,1-34,-6-227,0 285,0-1,0 0,-1 0,0 0,1 0,-2 1,-2-9,4 12,-1 0,1-1,-1 1,0 0,0 1,1-1,-1 0,0 0,0 0,0 0,0 1,0-1,0 0,0 1,0-1,0 1,-1-1,1 1,0 0,0-1,0 1,-1 0,1 0,0 0,0 0,0 0,-1 0,1 0,0 0,0 1,0-1,-1 0,1 1,0-1,0 1,0-1,-1 1,-9 4,0 1,1 0,0 0,0 1,1 0,0 1,-12 12,-1 4,-29 39,44-50,0 0,1 0,0 1,1-1,0 1,2 0,-4 20,-6 19,-69 177,10-31,93-214,-1 0,33-32,-38 30,26-39,-31 40,1 1,0 0,20-19,-26 29,0 1,0 0,1 0,-1 1,1 0,0 0,0 0,0 1,0-1,0 2,0-1,1 1,12-2,-10 3,0 1,1-1,-1 2,0-1,0 1,0 1,0 0,-1 0,13 6,-15-6,-5-3,0 1,0-1,1 1,-1-1,0 0,0 0,0 1,0-1,0 0,0 0,1 0,-1 0,0-1,0 1,0 0,0 0,0-1,0 1,0 0,0-1,1 1,-2-1,1 0,1 0,0-1,0 0,0 0,0 0,0 0,-1-1,1 1,-1 0,0-1,2-4,0-3,0-1,0 1,-1-1,0-13,0-12,-1-1,-7-52,4 70,-2-1,0 1,-1 1,-1-1,0 1,-13-24,1 12,12 21,0 0,-8-17,4 3,1-1,1 1,1-2,1 1,1-1,-2-42,7 63,-1 0,1 0,0 0,-1-1,0 1,-2-6,3 10,0 0,0 0,0-1,0 1,-1 0,1-1,0 1,0 0,0 0,0-1,-1 1,1 0,0 0,0 0,-1-1,1 1,0 0,0 0,-1 0,1 0,0 0,-1-1,1 1,0 0,-1 0,1 0,0 0,-1 0,1 0,0 0,0 0,-1 0,-1 1,1 0,0 0,0-1,0 1,-1 0,1 0,0 0,0 0,1 0,-1 1,0-1,-1 2,-10 17,0 1,2 0,-16 44,-12 72,0 3,15-65,-20 128,35-149,6-35,0 0,-2 0,0-1,-1 0,-8 20,-48 109,-71 259,120-349,9-39,-1-1,-1 0,0 0,-14 30,3-11,-21 62,18-43,-54 116,53-127,-25 82,31-83,-23 53,12-43,10-18,-20 32,29-56,-2-1,1 1,-1-2,-1 1,1-1,-21 16,10-13,0 0,0-2,-40 16,-9 4,32-7,36-24,-1 1,1 0,0 0,0-1,0 1,0 0,-1 0,1-1,0 1,0 0,0-1,0 1,0 0,0 0,0-1,0 1,0 0,0-1,0 1,0 0,0-1,0 1,0 0,0 0,0-1,0 1,0 0,0-1,1 1,-1 0,0 0,0-1,0 1,4-11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0508E-D042-57DD-2588-A414519FD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AB353-5431-6E11-D738-E7A71F445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C1B82-4E34-B116-F18D-C7D035B4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BF72F-7103-1AD7-E1CA-071F4A68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104ED-84C2-D693-2B43-EE17D3E4D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1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F643C-E7A1-F1AD-F2DB-9DB0BC3F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3BC80-5139-64A0-CC6C-A1196FD52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AADEF-CFFD-E541-13DB-5011F06B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F16EB-4EBF-BF2B-0B24-2326C71F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1312D-943D-59C3-FDF7-3324950A1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9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9C0CF-3E62-89CF-B408-A56504E61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76AB2-4DA9-F908-7587-99B535E5A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79F11-551A-91BE-56E0-985127A9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D9689-D379-BBCE-58BF-39DDD363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4CF9A-9626-6C8E-75C0-9E62CBB8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1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D677-E5A3-1013-BB8A-94E40D34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805C8-8248-FC1B-C3C2-B7459586D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0995-47D9-EA1F-81F0-7AD234A2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DE7AC-92A8-C00D-01DB-7F750FE3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4A022-43D2-B69C-B1ED-C702E992E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1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433FB-74AD-E2F9-06A0-A39D3215D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3AB55-759A-2C89-5A4E-A5E570640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AFEE0-A89A-0329-0219-8EDC59FB4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E6E1A-108E-6F79-0765-E25CCD507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0D48C-8416-A1BB-AE8F-DEFF4ECC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2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FEFE3-6A1B-B084-0BCE-50C9AE4A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A9968-5242-6A43-D514-058137B21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B04DC-C033-0897-A618-A193EF8A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361D6-4C0E-525A-A8F7-2075B8D85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12DF7-EAD7-42F7-AC1A-CA1F1845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33B25-4C7E-A8C8-ECFF-70F10495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7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64111-FD51-7CE1-CED5-88DA09DC7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8A89C-53B7-2C31-3714-0A444B563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88107-0469-25D3-0C09-21B08B35A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64AE6A-46B7-1A6D-31F0-798EC0FAB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1FCD7B-22E9-CC5D-B461-D7CE1C7CB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08D8A-F71A-D46B-BDC9-B2EB8136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C3D7F-47E6-9DF7-4C24-167A648B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07BCBE-D814-B8F3-CD96-3B1D7DD22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01BC9-1A91-AE00-3FC7-7AE9445E8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96841-0299-0CA3-67D9-EA5C9E57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983FC1-DD88-A7AB-09EC-4E249800A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12E2E-A234-4823-1DB6-3894ADD6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4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2646CE-B235-55B5-1B3F-005F5F64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83178-39BC-0168-65DF-2408D7027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B9DD2-0394-E4F9-4D66-C6701515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9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BE2D-0D8F-1615-1902-678ADC3F2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F0564-C396-F6C9-7E41-DCEAE6A39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6DACA-CFE4-F51A-1CB1-AB0B267ED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C53B5-8A9F-7C03-F515-C477569AD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AEBDB-8374-887C-DD17-422D61F33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A4A85-6595-F1B7-5C13-F971F536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5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5DBA4-8203-CB0F-171E-DAC8FE8E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3450E9-53D8-E752-C8E1-E8C0070D8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0E2C2-3164-EB69-C9CF-AF5F2DD7C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736F1-8939-38C6-6D7B-98A969955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312AE4-1781-6963-1956-52DCAC895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A005D-EABD-B44E-3847-009523575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8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FB369-34A3-4869-787F-17C8D1BD0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95201-1B03-61AB-62BD-EBC15D89C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7C8F6-CF66-AE78-88C9-6DDDA00A4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FC5859-2CA0-4E2C-908A-73ACCF4DFD7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12A-C00C-6F88-F74A-DF17B840C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DDF02-55A4-EEDD-F256-287172070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5715BE-C119-4E06-9213-3321B607C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3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customXml" Target="../ink/ink9.xml"/><Relationship Id="rId3" Type="http://schemas.openxmlformats.org/officeDocument/2006/relationships/customXml" Target="../ink/ink1.xml"/><Relationship Id="rId21" Type="http://schemas.openxmlformats.org/officeDocument/2006/relationships/image" Target="../media/image10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image" Target="../media/image7.png"/><Relationship Id="rId10" Type="http://schemas.openxmlformats.org/officeDocument/2006/relationships/image" Target="../media/image5.png"/><Relationship Id="rId19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ustomXml" Target="../ink/ink1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customXml" Target="../ink/ink18.xml"/><Relationship Id="rId18" Type="http://schemas.openxmlformats.org/officeDocument/2006/relationships/image" Target="../media/image20.png"/><Relationship Id="rId26" Type="http://schemas.openxmlformats.org/officeDocument/2006/relationships/image" Target="../media/image23.png"/><Relationship Id="rId3" Type="http://schemas.openxmlformats.org/officeDocument/2006/relationships/customXml" Target="../ink/ink13.xml"/><Relationship Id="rId21" Type="http://schemas.openxmlformats.org/officeDocument/2006/relationships/customXml" Target="../ink/ink22.xml"/><Relationship Id="rId7" Type="http://schemas.openxmlformats.org/officeDocument/2006/relationships/customXml" Target="../ink/ink15.xml"/><Relationship Id="rId12" Type="http://schemas.openxmlformats.org/officeDocument/2006/relationships/image" Target="../media/image17.png"/><Relationship Id="rId17" Type="http://schemas.openxmlformats.org/officeDocument/2006/relationships/customXml" Target="../ink/ink20.xml"/><Relationship Id="rId25" Type="http://schemas.openxmlformats.org/officeDocument/2006/relationships/customXml" Target="../ink/ink24.xml"/><Relationship Id="rId2" Type="http://schemas.openxmlformats.org/officeDocument/2006/relationships/image" Target="../media/image1.png"/><Relationship Id="rId16" Type="http://schemas.openxmlformats.org/officeDocument/2006/relationships/image" Target="../media/image19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customXml" Target="../ink/ink17.xml"/><Relationship Id="rId24" Type="http://schemas.openxmlformats.org/officeDocument/2006/relationships/image" Target="../media/image22.png"/><Relationship Id="rId5" Type="http://schemas.openxmlformats.org/officeDocument/2006/relationships/customXml" Target="../ink/ink14.xml"/><Relationship Id="rId15" Type="http://schemas.openxmlformats.org/officeDocument/2006/relationships/customXml" Target="../ink/ink19.xml"/><Relationship Id="rId23" Type="http://schemas.openxmlformats.org/officeDocument/2006/relationships/customXml" Target="../ink/ink23.xml"/><Relationship Id="rId28" Type="http://schemas.openxmlformats.org/officeDocument/2006/relationships/image" Target="../media/image24.png"/><Relationship Id="rId10" Type="http://schemas.openxmlformats.org/officeDocument/2006/relationships/image" Target="../media/image16.png"/><Relationship Id="rId19" Type="http://schemas.openxmlformats.org/officeDocument/2006/relationships/customXml" Target="../ink/ink21.xml"/><Relationship Id="rId4" Type="http://schemas.openxmlformats.org/officeDocument/2006/relationships/image" Target="../media/image13.png"/><Relationship Id="rId9" Type="http://schemas.openxmlformats.org/officeDocument/2006/relationships/customXml" Target="../ink/ink16.xml"/><Relationship Id="rId14" Type="http://schemas.openxmlformats.org/officeDocument/2006/relationships/image" Target="../media/image18.png"/><Relationship Id="rId22" Type="http://schemas.openxmlformats.org/officeDocument/2006/relationships/image" Target="../media/image21.png"/><Relationship Id="rId27" Type="http://schemas.openxmlformats.org/officeDocument/2006/relationships/customXml" Target="../ink/ink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A27D-7FD3-FD54-47B6-13E62C7C51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Distribution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B337E-774C-4B63-6D7D-3CF2E387AC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 3 answers</a:t>
            </a:r>
          </a:p>
        </p:txBody>
      </p:sp>
    </p:spTree>
    <p:extLst>
      <p:ext uri="{BB962C8B-B14F-4D97-AF65-F5344CB8AC3E}">
        <p14:creationId xmlns:p14="http://schemas.microsoft.com/office/powerpoint/2010/main" val="162422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77832-2121-F643-D5A7-C85755432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3A44E-34E0-838A-3C93-CC300C4D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Applying the Z Formula-Example</a:t>
            </a:r>
          </a:p>
        </p:txBody>
      </p:sp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FD384ACC-1B82-53C3-7B8E-FE1B87A734B4}"/>
              </a:ext>
            </a:extLst>
          </p:cNvPr>
          <p:cNvSpPr/>
          <p:nvPr/>
        </p:nvSpPr>
        <p:spPr>
          <a:xfrm>
            <a:off x="2296324" y="2360260"/>
            <a:ext cx="7591245" cy="86264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X is normally distributed with µ=10, and </a:t>
            </a:r>
            <a:r>
              <a:rPr lang="el-GR" sz="2800" dirty="0"/>
              <a:t>σ</a:t>
            </a:r>
            <a:r>
              <a:rPr lang="en-US" sz="2800" dirty="0"/>
              <a:t>=5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FB8D71-8952-4229-C2F3-18FC8AACB0F9}"/>
              </a:ext>
            </a:extLst>
          </p:cNvPr>
          <p:cNvSpPr/>
          <p:nvPr/>
        </p:nvSpPr>
        <p:spPr>
          <a:xfrm>
            <a:off x="3757082" y="3585324"/>
            <a:ext cx="6107502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For X=12, Z= (X-µ)/</a:t>
            </a:r>
            <a:r>
              <a:rPr lang="el-GR" sz="2400" dirty="0"/>
              <a:t> σ</a:t>
            </a:r>
            <a:r>
              <a:rPr lang="en-US" sz="2400" dirty="0"/>
              <a:t>=(12-10)/5=0.4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77DC15C-89DF-BBBB-B362-E1288D0BF5F8}"/>
              </a:ext>
            </a:extLst>
          </p:cNvPr>
          <p:cNvSpPr/>
          <p:nvPr/>
        </p:nvSpPr>
        <p:spPr>
          <a:xfrm>
            <a:off x="4390582" y="4931687"/>
            <a:ext cx="5527642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P(X≤12)=P(Z≤0.4)=</a:t>
            </a:r>
            <a:r>
              <a:rPr lang="en-US" sz="2400" dirty="0">
                <a:solidFill>
                  <a:srgbClr val="FF0000"/>
                </a:solidFill>
              </a:rPr>
              <a:t>0.6554</a:t>
            </a:r>
            <a:r>
              <a:rPr lang="en-US" sz="2400" dirty="0"/>
              <a:t>=(0.5+0.1554)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8039AB0A-A39F-F739-3B99-DA83B5EE25CB}"/>
              </a:ext>
            </a:extLst>
          </p:cNvPr>
          <p:cNvSpPr/>
          <p:nvPr/>
        </p:nvSpPr>
        <p:spPr>
          <a:xfrm>
            <a:off x="5918689" y="322290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EF1697EF-2C2F-FCB9-73D1-865DDB04F0FC}"/>
              </a:ext>
            </a:extLst>
          </p:cNvPr>
          <p:cNvSpPr/>
          <p:nvPr/>
        </p:nvSpPr>
        <p:spPr>
          <a:xfrm>
            <a:off x="5895232" y="459885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8AD1D797-6C49-1E9C-18F4-D34C8F27F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9" y="4007302"/>
            <a:ext cx="3544495" cy="208665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AFBD17F-2609-1230-4073-A73334F8D433}"/>
              </a:ext>
            </a:extLst>
          </p:cNvPr>
          <p:cNvCxnSpPr>
            <a:cxnSpLocks/>
          </p:cNvCxnSpPr>
          <p:nvPr/>
        </p:nvCxnSpPr>
        <p:spPr>
          <a:xfrm>
            <a:off x="2096219" y="4598852"/>
            <a:ext cx="0" cy="11843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4298CE25-B92B-6B78-2165-4265F5DAFA08}"/>
              </a:ext>
            </a:extLst>
          </p:cNvPr>
          <p:cNvSpPr/>
          <p:nvPr/>
        </p:nvSpPr>
        <p:spPr>
          <a:xfrm>
            <a:off x="1902976" y="5846680"/>
            <a:ext cx="386486" cy="1838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0.4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D43EAAB-7BE7-C7A0-5FA1-8333F495887C}"/>
                  </a:ext>
                </a:extLst>
              </p14:cNvPr>
              <p14:cNvContentPartPr/>
              <p14:nvPr/>
            </p14:nvContentPartPr>
            <p14:xfrm>
              <a:off x="1810637" y="4545910"/>
              <a:ext cx="52920" cy="100944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D43EAAB-7BE7-C7A0-5FA1-8333F49588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0637" y="4365910"/>
                <a:ext cx="232560" cy="136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FBA0785A-00EA-6FCF-65F7-68B3DA5045B1}"/>
                  </a:ext>
                </a:extLst>
              </p14:cNvPr>
              <p14:cNvContentPartPr/>
              <p14:nvPr/>
            </p14:nvContentPartPr>
            <p14:xfrm>
              <a:off x="1811357" y="4347550"/>
              <a:ext cx="32400" cy="900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FBA0785A-00EA-6FCF-65F7-68B3DA5045B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93357" y="4311550"/>
                <a:ext cx="68040" cy="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DEE3E748-4BE6-3E5F-7362-ADB25D3AAB28}"/>
                  </a:ext>
                </a:extLst>
              </p14:cNvPr>
              <p14:cNvContentPartPr/>
              <p14:nvPr/>
            </p14:nvContentPartPr>
            <p14:xfrm>
              <a:off x="1811357" y="4399030"/>
              <a:ext cx="360" cy="3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DEE3E748-4BE6-3E5F-7362-ADB25D3AAB2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793357" y="4363390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170B110-3FFC-E696-E62C-1B3C644FCCE4}"/>
                  </a:ext>
                </a:extLst>
              </p14:cNvPr>
              <p14:cNvContentPartPr/>
              <p14:nvPr/>
            </p14:nvContentPartPr>
            <p14:xfrm>
              <a:off x="1162997" y="5038030"/>
              <a:ext cx="661680" cy="74520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170B110-3FFC-E696-E62C-1B3C644FCCE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44997" y="5002030"/>
                <a:ext cx="697320" cy="81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A3E00412-9317-C3BD-5CD4-A40B53E7EA64}"/>
                  </a:ext>
                </a:extLst>
              </p14:cNvPr>
              <p14:cNvContentPartPr/>
              <p14:nvPr/>
            </p14:nvContentPartPr>
            <p14:xfrm>
              <a:off x="854477" y="4433950"/>
              <a:ext cx="897120" cy="133812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A3E00412-9317-C3BD-5CD4-A40B53E7EA6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36477" y="4397950"/>
                <a:ext cx="932760" cy="14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CEC8A233-FEE0-6ADF-0919-A22B9ED63D24}"/>
                  </a:ext>
                </a:extLst>
              </p14:cNvPr>
              <p14:cNvContentPartPr/>
              <p14:nvPr/>
            </p14:nvContentPartPr>
            <p14:xfrm>
              <a:off x="1949237" y="5166910"/>
              <a:ext cx="360" cy="36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CEC8A233-FEE0-6ADF-0919-A22B9ED63D2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31237" y="5131270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D83E93A6-8A29-81E5-5836-C83277F8DA66}"/>
                  </a:ext>
                </a:extLst>
              </p14:cNvPr>
              <p14:cNvContentPartPr/>
              <p14:nvPr/>
            </p14:nvContentPartPr>
            <p14:xfrm>
              <a:off x="1442357" y="4341790"/>
              <a:ext cx="655200" cy="147276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D83E93A6-8A29-81E5-5836-C83277F8DA6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24357" y="4306150"/>
                <a:ext cx="690840" cy="154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80E2DFAB-F254-2A8C-2F7C-AC2ACC4325FA}"/>
                  </a:ext>
                </a:extLst>
              </p14:cNvPr>
              <p14:cNvContentPartPr/>
              <p14:nvPr/>
            </p14:nvContentPartPr>
            <p14:xfrm>
              <a:off x="1923677" y="4519990"/>
              <a:ext cx="155520" cy="116064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80E2DFAB-F254-2A8C-2F7C-AC2ACC4325F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906037" y="4483990"/>
                <a:ext cx="191160" cy="12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1B0CFBD4-1C8C-554E-2F18-373C3D6ACBF2}"/>
                  </a:ext>
                </a:extLst>
              </p14:cNvPr>
              <p14:cNvContentPartPr/>
              <p14:nvPr/>
            </p14:nvContentPartPr>
            <p14:xfrm>
              <a:off x="1341197" y="4514230"/>
              <a:ext cx="651960" cy="105048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1B0CFBD4-1C8C-554E-2F18-373C3D6ACBF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51197" y="4334230"/>
                <a:ext cx="831600" cy="141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BBB76517-8EB5-4EF4-468D-329756F9BD21}"/>
                  </a:ext>
                </a:extLst>
              </p14:cNvPr>
              <p14:cNvContentPartPr/>
              <p14:nvPr/>
            </p14:nvContentPartPr>
            <p14:xfrm>
              <a:off x="1043477" y="5425750"/>
              <a:ext cx="258840" cy="24192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BBB76517-8EB5-4EF4-468D-329756F9BD2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25477" y="5389750"/>
                <a:ext cx="294480" cy="31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4905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77832-2121-F643-D5A7-C85755432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3A44E-34E0-838A-3C93-CC300C4D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Applying the Z Formula-Example</a:t>
            </a:r>
          </a:p>
        </p:txBody>
      </p:sp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FD384ACC-1B82-53C3-7B8E-FE1B87A734B4}"/>
              </a:ext>
            </a:extLst>
          </p:cNvPr>
          <p:cNvSpPr/>
          <p:nvPr/>
        </p:nvSpPr>
        <p:spPr>
          <a:xfrm>
            <a:off x="2296324" y="2360260"/>
            <a:ext cx="7591245" cy="86264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X is normally distributed with µ=10, and </a:t>
            </a:r>
            <a:r>
              <a:rPr lang="el-GR" sz="2800" dirty="0"/>
              <a:t>σ</a:t>
            </a:r>
            <a:r>
              <a:rPr lang="en-US" sz="2800" dirty="0"/>
              <a:t>=5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FB8D71-8952-4229-C2F3-18FC8AACB0F9}"/>
              </a:ext>
            </a:extLst>
          </p:cNvPr>
          <p:cNvSpPr/>
          <p:nvPr/>
        </p:nvSpPr>
        <p:spPr>
          <a:xfrm>
            <a:off x="4135447" y="3606866"/>
            <a:ext cx="5752122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For X=22, Z= (X-µ)/</a:t>
            </a:r>
            <a:r>
              <a:rPr lang="el-GR" sz="2400" dirty="0"/>
              <a:t> σ</a:t>
            </a:r>
            <a:r>
              <a:rPr lang="en-US" sz="2400" dirty="0"/>
              <a:t>=(22-10)/5=2.4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77DC15C-89DF-BBBB-B362-E1288D0BF5F8}"/>
              </a:ext>
            </a:extLst>
          </p:cNvPr>
          <p:cNvSpPr/>
          <p:nvPr/>
        </p:nvSpPr>
        <p:spPr>
          <a:xfrm>
            <a:off x="4791248" y="4952581"/>
            <a:ext cx="5096321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P(X≥22)=P(Z≥2.4)=1-0.9918=</a:t>
            </a:r>
            <a:r>
              <a:rPr lang="en-US" sz="2400" dirty="0">
                <a:solidFill>
                  <a:srgbClr val="FF0000"/>
                </a:solidFill>
              </a:rPr>
              <a:t>0.0082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8039AB0A-A39F-F739-3B99-DA83B5EE25CB}"/>
              </a:ext>
            </a:extLst>
          </p:cNvPr>
          <p:cNvSpPr/>
          <p:nvPr/>
        </p:nvSpPr>
        <p:spPr>
          <a:xfrm>
            <a:off x="5918689" y="322290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EF1697EF-2C2F-FCB9-73D1-865DDB04F0FC}"/>
              </a:ext>
            </a:extLst>
          </p:cNvPr>
          <p:cNvSpPr/>
          <p:nvPr/>
        </p:nvSpPr>
        <p:spPr>
          <a:xfrm>
            <a:off x="5895232" y="459885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04B6442B-B3FE-4C3C-A557-A4AFF2AD33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26" y="3827327"/>
            <a:ext cx="3808012" cy="224179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E13A53-BDC5-E17C-7FF0-0F8F72F35581}"/>
              </a:ext>
            </a:extLst>
          </p:cNvPr>
          <p:cNvCxnSpPr/>
          <p:nvPr/>
        </p:nvCxnSpPr>
        <p:spPr>
          <a:xfrm>
            <a:off x="2863970" y="5417389"/>
            <a:ext cx="0" cy="2932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7126C84-528D-0EB1-7F97-79654A05ACE6}"/>
              </a:ext>
            </a:extLst>
          </p:cNvPr>
          <p:cNvSpPr/>
          <p:nvPr/>
        </p:nvSpPr>
        <p:spPr>
          <a:xfrm>
            <a:off x="2596553" y="5758178"/>
            <a:ext cx="534834" cy="2230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2.4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50B1DFB8-80A1-3036-5135-F7839BE9A001}"/>
                  </a:ext>
                </a:extLst>
              </p14:cNvPr>
              <p14:cNvContentPartPr/>
              <p14:nvPr/>
            </p14:nvContentPartPr>
            <p14:xfrm>
              <a:off x="2898557" y="5503510"/>
              <a:ext cx="339480" cy="2253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50B1DFB8-80A1-3036-5135-F7839BE9A0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557" y="5467510"/>
                <a:ext cx="37512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6EA95EBA-F61E-BDEC-A6C3-780A7AAB88C3}"/>
                  </a:ext>
                </a:extLst>
              </p14:cNvPr>
              <p14:cNvContentPartPr/>
              <p14:nvPr/>
            </p14:nvContentPartPr>
            <p14:xfrm>
              <a:off x="2880197" y="5480830"/>
              <a:ext cx="285480" cy="2386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6EA95EBA-F61E-BDEC-A6C3-780A7AAB88C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62557" y="5445190"/>
                <a:ext cx="321120" cy="31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252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77832-2121-F643-D5A7-C85755432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3A44E-34E0-838A-3C93-CC300C4D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Applying the Z Formula-Example</a:t>
            </a:r>
          </a:p>
        </p:txBody>
      </p:sp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FD384ACC-1B82-53C3-7B8E-FE1B87A734B4}"/>
              </a:ext>
            </a:extLst>
          </p:cNvPr>
          <p:cNvSpPr/>
          <p:nvPr/>
        </p:nvSpPr>
        <p:spPr>
          <a:xfrm>
            <a:off x="2296324" y="2360260"/>
            <a:ext cx="7591245" cy="86264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X is normally distributed with µ=10, and </a:t>
            </a:r>
            <a:r>
              <a:rPr lang="el-GR" sz="2800" dirty="0"/>
              <a:t>σ</a:t>
            </a:r>
            <a:r>
              <a:rPr lang="en-US" sz="2800" dirty="0"/>
              <a:t>=5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FB8D71-8952-4229-C2F3-18FC8AACB0F9}"/>
              </a:ext>
            </a:extLst>
          </p:cNvPr>
          <p:cNvSpPr/>
          <p:nvPr/>
        </p:nvSpPr>
        <p:spPr>
          <a:xfrm>
            <a:off x="4316162" y="3597573"/>
            <a:ext cx="5624917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For X=2, Z= (X-µ)/</a:t>
            </a:r>
            <a:r>
              <a:rPr lang="el-GR" sz="2400" dirty="0"/>
              <a:t> σ</a:t>
            </a:r>
            <a:r>
              <a:rPr lang="en-US" sz="2400" dirty="0"/>
              <a:t>=(2-10)/5=-1.6</a:t>
            </a:r>
          </a:p>
          <a:p>
            <a:pPr algn="ctr"/>
            <a:r>
              <a:rPr lang="en-US" sz="2400" dirty="0"/>
              <a:t>For X=12, Z= (X-µ)/</a:t>
            </a:r>
            <a:r>
              <a:rPr lang="el-GR" sz="2400" dirty="0"/>
              <a:t> σ</a:t>
            </a:r>
            <a:r>
              <a:rPr lang="en-US" sz="2400" dirty="0"/>
              <a:t>=(12-10)/5=0.4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77DC15C-89DF-BBBB-B362-E1288D0BF5F8}"/>
              </a:ext>
            </a:extLst>
          </p:cNvPr>
          <p:cNvSpPr/>
          <p:nvPr/>
        </p:nvSpPr>
        <p:spPr>
          <a:xfrm>
            <a:off x="4401940" y="4931687"/>
            <a:ext cx="5539139" cy="991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P(2≤X≤12)=P(-1.6≤X≤0.4)=</a:t>
            </a:r>
          </a:p>
          <a:p>
            <a:pPr algn="ctr"/>
            <a:r>
              <a:rPr lang="en-US" sz="2400" dirty="0"/>
              <a:t>(0.5-0.0548)+(0.6554-0.5)=</a:t>
            </a:r>
          </a:p>
          <a:p>
            <a:pPr algn="ctr"/>
            <a:r>
              <a:rPr lang="en-US" sz="2400" dirty="0"/>
              <a:t>0.4452+0.1554=</a:t>
            </a:r>
            <a:r>
              <a:rPr lang="en-US" sz="2400" dirty="0">
                <a:solidFill>
                  <a:srgbClr val="FF0000"/>
                </a:solidFill>
              </a:rPr>
              <a:t>0.6006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8039AB0A-A39F-F739-3B99-DA83B5EE25CB}"/>
              </a:ext>
            </a:extLst>
          </p:cNvPr>
          <p:cNvSpPr/>
          <p:nvPr/>
        </p:nvSpPr>
        <p:spPr>
          <a:xfrm>
            <a:off x="5918689" y="322290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EF1697EF-2C2F-FCB9-73D1-865DDB04F0FC}"/>
              </a:ext>
            </a:extLst>
          </p:cNvPr>
          <p:cNvSpPr/>
          <p:nvPr/>
        </p:nvSpPr>
        <p:spPr>
          <a:xfrm>
            <a:off x="5895232" y="4598852"/>
            <a:ext cx="346511" cy="349370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278AAEF9-A93F-73CD-0C45-053828AC5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4" y="3597573"/>
            <a:ext cx="4054440" cy="238686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6430164-4B56-F3FC-8828-222106B6FDB0}"/>
              </a:ext>
            </a:extLst>
          </p:cNvPr>
          <p:cNvCxnSpPr/>
          <p:nvPr/>
        </p:nvCxnSpPr>
        <p:spPr>
          <a:xfrm>
            <a:off x="2336957" y="4201219"/>
            <a:ext cx="0" cy="1460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84894BE-34D6-8408-D838-13674D27A2A1}"/>
              </a:ext>
            </a:extLst>
          </p:cNvPr>
          <p:cNvCxnSpPr/>
          <p:nvPr/>
        </p:nvCxnSpPr>
        <p:spPr>
          <a:xfrm>
            <a:off x="1431017" y="5161822"/>
            <a:ext cx="0" cy="500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6EBB119-B866-8F11-B749-AC1E1C4C7048}"/>
              </a:ext>
            </a:extLst>
          </p:cNvPr>
          <p:cNvSpPr/>
          <p:nvPr/>
        </p:nvSpPr>
        <p:spPr>
          <a:xfrm>
            <a:off x="2250921" y="5666945"/>
            <a:ext cx="518510" cy="2786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0.4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920BD3E-F73E-2C60-4E3D-F894C1EA1293}"/>
              </a:ext>
            </a:extLst>
          </p:cNvPr>
          <p:cNvSpPr/>
          <p:nvPr/>
        </p:nvSpPr>
        <p:spPr>
          <a:xfrm>
            <a:off x="1125802" y="5674952"/>
            <a:ext cx="518496" cy="2786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-1.6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3EC63D5-5135-0678-9DFD-FF7377080AC8}"/>
                  </a:ext>
                </a:extLst>
              </p14:cNvPr>
              <p14:cNvContentPartPr/>
              <p14:nvPr/>
            </p14:nvContentPartPr>
            <p14:xfrm>
              <a:off x="1455654" y="3959193"/>
              <a:ext cx="622800" cy="17056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3EC63D5-5135-0678-9DFD-FF7377080A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8014" y="3923553"/>
                <a:ext cx="658440" cy="177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71D845FA-517C-40E7-9A44-3414D52AEFC3}"/>
                  </a:ext>
                </a:extLst>
              </p14:cNvPr>
              <p14:cNvContentPartPr/>
              <p14:nvPr/>
            </p14:nvContentPartPr>
            <p14:xfrm>
              <a:off x="2087744" y="4472847"/>
              <a:ext cx="199080" cy="21744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71D845FA-517C-40E7-9A44-3414D52AEFC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69744" y="4437207"/>
                <a:ext cx="23472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85FDC7E-D2C4-A991-C912-6C45CE0476D6}"/>
                  </a:ext>
                </a:extLst>
              </p14:cNvPr>
              <p14:cNvContentPartPr/>
              <p14:nvPr/>
            </p14:nvContentPartPr>
            <p14:xfrm>
              <a:off x="1983945" y="4314402"/>
              <a:ext cx="360" cy="3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85FDC7E-D2C4-A991-C912-6C45CE0476D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4305" y="4134402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14AF2CE-6B2A-2D94-6FE6-4EC4C2164240}"/>
                  </a:ext>
                </a:extLst>
              </p14:cNvPr>
              <p14:cNvContentPartPr/>
              <p14:nvPr/>
            </p14:nvContentPartPr>
            <p14:xfrm>
              <a:off x="1690844" y="4303483"/>
              <a:ext cx="478440" cy="11142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14AF2CE-6B2A-2D94-6FE6-4EC4C216424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01204" y="4123843"/>
                <a:ext cx="658080" cy="14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8C9E1A2-F6F9-A4DF-1257-8FC8AC0C4530}"/>
                  </a:ext>
                </a:extLst>
              </p14:cNvPr>
              <p14:cNvContentPartPr/>
              <p14:nvPr/>
            </p14:nvContentPartPr>
            <p14:xfrm>
              <a:off x="1757767" y="4907559"/>
              <a:ext cx="360" cy="396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8C9E1A2-F6F9-A4DF-1257-8FC8AC0C453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667767" y="4727919"/>
                <a:ext cx="18000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0B1A02A0-B0A0-0D28-DDC3-6B328007FF0E}"/>
                  </a:ext>
                </a:extLst>
              </p14:cNvPr>
              <p14:cNvContentPartPr/>
              <p14:nvPr/>
            </p14:nvContentPartPr>
            <p14:xfrm>
              <a:off x="1612004" y="4335176"/>
              <a:ext cx="575280" cy="11595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0B1A02A0-B0A0-0D28-DDC3-6B328007FF0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522004" y="4155176"/>
                <a:ext cx="754920" cy="151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4F0089E8-35CB-EFAC-EC39-0FBD10E8BEA5}"/>
                  </a:ext>
                </a:extLst>
              </p14:cNvPr>
              <p14:cNvContentPartPr/>
              <p14:nvPr/>
            </p14:nvContentPartPr>
            <p14:xfrm>
              <a:off x="1798354" y="4126879"/>
              <a:ext cx="340200" cy="115848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4F0089E8-35CB-EFAC-EC39-0FBD10E8BEA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08354" y="3946879"/>
                <a:ext cx="519840" cy="151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3B67079-91F9-4378-1FE9-37D578C6EC42}"/>
                  </a:ext>
                </a:extLst>
              </p14:cNvPr>
              <p14:cNvContentPartPr/>
              <p14:nvPr/>
            </p14:nvContentPartPr>
            <p14:xfrm>
              <a:off x="1767640" y="4770147"/>
              <a:ext cx="258120" cy="900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3B67079-91F9-4378-1FE9-37D578C6EC4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677640" y="4590147"/>
                <a:ext cx="437760" cy="36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625E0603-21C7-526A-0E98-F1473EF2C32F}"/>
                  </a:ext>
                </a:extLst>
              </p14:cNvPr>
              <p14:cNvContentPartPr/>
              <p14:nvPr/>
            </p14:nvContentPartPr>
            <p14:xfrm>
              <a:off x="2037201" y="4825320"/>
              <a:ext cx="360" cy="3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625E0603-21C7-526A-0E98-F1473EF2C32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019561" y="4789680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398C389-B378-730C-5FEE-23FADA5EAE67}"/>
                  </a:ext>
                </a:extLst>
              </p14:cNvPr>
              <p14:cNvContentPartPr/>
              <p14:nvPr/>
            </p14:nvContentPartPr>
            <p14:xfrm>
              <a:off x="1473527" y="4862238"/>
              <a:ext cx="218880" cy="5025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398C389-B378-730C-5FEE-23FADA5EAE6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455527" y="4826598"/>
                <a:ext cx="254520" cy="57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1F145838-EA4E-2144-D232-FE1E230110F1}"/>
                  </a:ext>
                </a:extLst>
              </p14:cNvPr>
              <p14:cNvContentPartPr/>
              <p14:nvPr/>
            </p14:nvContentPartPr>
            <p14:xfrm>
              <a:off x="1806944" y="4445913"/>
              <a:ext cx="482040" cy="36612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1F145838-EA4E-2144-D232-FE1E230110F1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788944" y="4409913"/>
                <a:ext cx="517680" cy="4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2B78B598-83FB-DA0B-F826-255754E3C1E9}"/>
                  </a:ext>
                </a:extLst>
              </p14:cNvPr>
              <p14:cNvContentPartPr/>
              <p14:nvPr/>
            </p14:nvContentPartPr>
            <p14:xfrm>
              <a:off x="1409597" y="4039030"/>
              <a:ext cx="619560" cy="153288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2B78B598-83FB-DA0B-F826-255754E3C1E9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391597" y="4003030"/>
                <a:ext cx="655200" cy="160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94258E5B-1663-23F9-CAEB-9114E98C23AF}"/>
                  </a:ext>
                </a:extLst>
              </p14:cNvPr>
              <p14:cNvContentPartPr/>
              <p14:nvPr/>
            </p14:nvContentPartPr>
            <p14:xfrm>
              <a:off x="2190797" y="4087630"/>
              <a:ext cx="113400" cy="150408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94258E5B-1663-23F9-CAEB-9114E98C23AF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172797" y="4051990"/>
                <a:ext cx="149040" cy="157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8748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56DA1DF6955C4BB9ACFF607A45F57F" ma:contentTypeVersion="5" ma:contentTypeDescription="Create a new document." ma:contentTypeScope="" ma:versionID="e909785b5611d8a7716be6339c62b30e">
  <xsd:schema xmlns:xsd="http://www.w3.org/2001/XMLSchema" xmlns:xs="http://www.w3.org/2001/XMLSchema" xmlns:p="http://schemas.microsoft.com/office/2006/metadata/properties" xmlns:ns3="cc2c41e6-d35e-4e37-906b-a3fe351fd803" targetNamespace="http://schemas.microsoft.com/office/2006/metadata/properties" ma:root="true" ma:fieldsID="9e3174bb45962739e58c578b05cc46ca" ns3:_="">
    <xsd:import namespace="cc2c41e6-d35e-4e37-906b-a3fe351fd8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c41e6-d35e-4e37-906b-a3fe351fd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c2c41e6-d35e-4e37-906b-a3fe351fd803" xsi:nil="true"/>
  </documentManagement>
</p:properties>
</file>

<file path=customXml/itemProps1.xml><?xml version="1.0" encoding="utf-8"?>
<ds:datastoreItem xmlns:ds="http://schemas.openxmlformats.org/officeDocument/2006/customXml" ds:itemID="{88128AFD-8248-4968-9B43-5F80255AF4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2c41e6-d35e-4e37-906b-a3fe351fd8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8534A6-B06E-4D68-9D65-36A85E22E1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FA1E17-933C-4200-B25B-15A65751C0BB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cc2c41e6-d35e-4e37-906b-a3fe351fd80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173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Distribution</vt:lpstr>
      <vt:lpstr>Applying the Z Formula-Example</vt:lpstr>
      <vt:lpstr>Applying the Z Formula-Example</vt:lpstr>
      <vt:lpstr>Applying the Z Formula-Example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Yili Lin</dc:creator>
  <cp:lastModifiedBy>Yili Lin</cp:lastModifiedBy>
  <cp:revision>7</cp:revision>
  <dcterms:created xsi:type="dcterms:W3CDTF">2024-02-07T18:16:47Z</dcterms:created>
  <dcterms:modified xsi:type="dcterms:W3CDTF">2024-02-07T19:21:22Z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0x0101001C56DA1DF6955C4BB9ACFF607A45F57F</vt:lpwstr>
  </property>
</Properties>
</file>