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24/08/2023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Calculate</a:t>
            </a:r>
            <a:r>
              <a:rPr lang="en-US" sz="25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a summary of the data that includes mean and </a:t>
            </a:r>
            <a:r>
              <a:rPr lang="en-US" sz="2500" dirty="0">
                <a:solidFill>
                  <a:srgbClr val="FFFFFF"/>
                </a:solidFill>
              </a:rPr>
              <a:t>standard deviation for each variable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BE4246-2617-A7C4-33EE-C74265662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935" y="2189869"/>
            <a:ext cx="5563082" cy="47248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DDD98E-C76A-DCA9-5E45-17B66CA35C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1056" y="2843527"/>
            <a:ext cx="5768840" cy="4801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E88BFFD-C16A-ADE3-9DCE-BC0D1FAC16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8363" y="3551509"/>
            <a:ext cx="4214225" cy="472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49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b="0" i="0" dirty="0">
                <a:solidFill>
                  <a:srgbClr val="FFFFFF"/>
                </a:solidFill>
                <a:effectLst/>
              </a:rPr>
              <a:t>Identify variable with the largest mean.</a:t>
            </a:r>
            <a:r>
              <a:rPr lang="en-US" sz="25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15">
            <a:extLst>
              <a:ext uri="{FF2B5EF4-FFF2-40B4-BE49-F238E27FC236}">
                <a16:creationId xmlns:a16="http://schemas.microsoft.com/office/drawing/2014/main" id="{1ADB75BC-AF79-44CC-B41C-A6F0F7819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2178996"/>
            <a:ext cx="6324600" cy="1799618"/>
          </a:xfrm>
        </p:spPr>
        <p:txBody>
          <a:bodyPr/>
          <a:lstStyle/>
          <a:p>
            <a:r>
              <a:rPr lang="en-US" dirty="0"/>
              <a:t>Largest mean is for Ill-defined conditions (bs16lr): 12.5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931604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b="0" i="0" dirty="0">
                <a:solidFill>
                  <a:srgbClr val="FFFFFF"/>
                </a:solidFill>
                <a:effectLst/>
              </a:rPr>
              <a:t>Identify variable with the largest </a:t>
            </a:r>
            <a:r>
              <a:rPr lang="en-US" sz="2500" dirty="0">
                <a:solidFill>
                  <a:srgbClr val="FFFFFF"/>
                </a:solidFill>
              </a:rPr>
              <a:t>standard deviation</a:t>
            </a:r>
            <a:r>
              <a:rPr lang="en-US" sz="2500" b="0" i="0" dirty="0">
                <a:solidFill>
                  <a:srgbClr val="FFFFFF"/>
                </a:solidFill>
                <a:effectLst/>
              </a:rPr>
              <a:t>.</a:t>
            </a:r>
            <a:r>
              <a:rPr lang="en-US" sz="2500" b="0" i="0" kern="12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 </a:t>
            </a: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A0E76315-E3C2-DD93-8811-282983257196}"/>
              </a:ext>
            </a:extLst>
          </p:cNvPr>
          <p:cNvSpPr txBox="1">
            <a:spLocks/>
          </p:cNvSpPr>
          <p:nvPr/>
        </p:nvSpPr>
        <p:spPr>
          <a:xfrm>
            <a:off x="5029200" y="2178996"/>
            <a:ext cx="6324600" cy="1799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Largest standard deviation is for Ill-defined conditions (bs16lr): 96.13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436450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Calculate a summary of the data that includes mean and standard deviation for each variable</vt:lpstr>
      <vt:lpstr>Identify variable with the largest mean. </vt:lpstr>
      <vt:lpstr>Identify variable with the largest standard deviation.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14</cp:revision>
  <dcterms:created xsi:type="dcterms:W3CDTF">2023-08-24T20:09:12Z</dcterms:created>
  <dcterms:modified xsi:type="dcterms:W3CDTF">2023-08-24T20:47:53Z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