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Calculate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correlation for any pair of variables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B6658F0-C690-535B-CAE9-3C0BA1FD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2178996"/>
            <a:ext cx="6324600" cy="1799618"/>
          </a:xfrm>
        </p:spPr>
        <p:txBody>
          <a:bodyPr/>
          <a:lstStyle/>
          <a:p>
            <a:r>
              <a:rPr lang="en-US" dirty="0"/>
              <a:t>Example variable pair: Blood System (bs4lr) and Nervous System (bs6lr)</a:t>
            </a:r>
          </a:p>
          <a:p>
            <a:r>
              <a:rPr lang="en-US" dirty="0"/>
              <a:t>Correlation: 0.8682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0" i="0" dirty="0">
                <a:solidFill>
                  <a:srgbClr val="FFFFFF"/>
                </a:solidFill>
                <a:effectLst/>
              </a:rPr>
              <a:t>Show the scatterplot of the variables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0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Props1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Calculate correlation for any pair of variables </vt:lpstr>
      <vt:lpstr>Show the scatterplot of the variables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10</cp:revision>
  <dcterms:created xsi:type="dcterms:W3CDTF">2023-08-24T20:09:12Z</dcterms:created>
  <dcterms:modified xsi:type="dcterms:W3CDTF">2023-08-24T20:36:32Z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