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7" r:id="rId5"/>
    <p:sldId id="258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9" d="100"/>
          <a:sy n="79" d="100"/>
        </p:scale>
        <p:origin x="773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46DAE8-DBF2-14C2-41B5-92E2B130419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PH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085C651-5867-99EC-F8A7-316494B0E13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PH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2D419D-0FC5-0E71-4882-0D35818363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9E329-C4A6-4B38-90BC-761022006CD4}" type="datetimeFigureOut">
              <a:rPr lang="en-PH" smtClean="0"/>
              <a:t>24/08/2023</a:t>
            </a:fld>
            <a:endParaRPr lang="en-P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F723DE-2EDC-E140-5C73-B0FE6D0C26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711C0E-1865-B45A-25E2-0210CDA958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0E70A-2DA9-47B1-94E9-4F0B265E98FF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40019348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5F1356-D93A-1127-2A6B-188AC847E4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PH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CFBD9EA-29E1-BC09-0AE2-BAC8E13B295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H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CC7325C-A7DE-C811-877D-030847FDF7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9E329-C4A6-4B38-90BC-761022006CD4}" type="datetimeFigureOut">
              <a:rPr lang="en-PH" smtClean="0"/>
              <a:t>24/08/2023</a:t>
            </a:fld>
            <a:endParaRPr lang="en-P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5E9BED-FCCE-1A2F-FEB6-EED05E82D2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794C0A-E4F0-248C-190E-A92BE375A4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0E70A-2DA9-47B1-94E9-4F0B265E98FF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27288409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DA04607-5B47-68B9-7D96-0019C95F810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PH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AFD0E67-185E-E522-2A08-CD6462A2F75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H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1DAD74-345F-A2D7-FE75-1F7FC06641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9E329-C4A6-4B38-90BC-761022006CD4}" type="datetimeFigureOut">
              <a:rPr lang="en-PH" smtClean="0"/>
              <a:t>24/08/2023</a:t>
            </a:fld>
            <a:endParaRPr lang="en-P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1081FC-DBA8-9C16-0018-D687F9926A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C533C69-F2C2-4331-9346-1B36440EEA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0E70A-2DA9-47B1-94E9-4F0B265E98FF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13139624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EB61F0-63DF-C81C-61E7-A5D22B6A84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PH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0FCC2E-30D7-A0D7-9609-AA3FB20664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H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79CF98-4E33-D4C2-C638-6845365911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9E329-C4A6-4B38-90BC-761022006CD4}" type="datetimeFigureOut">
              <a:rPr lang="en-PH" smtClean="0"/>
              <a:t>24/08/2023</a:t>
            </a:fld>
            <a:endParaRPr lang="en-P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E60F99-F8DE-9220-49C5-BF049E1DE9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67D6331-3861-D9F3-72CF-EE1D30C560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0E70A-2DA9-47B1-94E9-4F0B265E98FF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15772319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9CCEB4-0A28-4EA1-02DC-DEC4963BA9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PH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F9DD866-F593-D0F3-438D-6CDC41EAA4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20A3A1-CA68-2AB4-5F26-6B812D4D46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9E329-C4A6-4B38-90BC-761022006CD4}" type="datetimeFigureOut">
              <a:rPr lang="en-PH" smtClean="0"/>
              <a:t>24/08/2023</a:t>
            </a:fld>
            <a:endParaRPr lang="en-P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1D3905-AD0F-241A-1419-0824699CBD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D42DD8-3EBF-AE9E-7767-56E5A9333B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0E70A-2DA9-47B1-94E9-4F0B265E98FF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13280448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E88DE4-AF82-2E82-700C-B58A7D6EBD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PH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DC8F51-E72C-E535-692C-B44DFDAB81E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H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D44E960-F878-9F41-4E16-CC9F2F7EA9B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H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0E5822B-C791-7CB9-F686-36F2DE6239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9E329-C4A6-4B38-90BC-761022006CD4}" type="datetimeFigureOut">
              <a:rPr lang="en-PH" smtClean="0"/>
              <a:t>24/08/2023</a:t>
            </a:fld>
            <a:endParaRPr lang="en-PH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B5B2D60-AC9D-C0BA-133B-AB07C8D287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F8D2DBA-2404-92F5-ADC9-908429ADB4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0E70A-2DA9-47B1-94E9-4F0B265E98FF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31687422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254412-70AF-5486-7012-BDE2F04A08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PH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106A894-BEFA-02FD-F7C1-191B6BE369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91582DE-156C-9003-5777-35D65DA219C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H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B163C07-34A3-84B0-76CB-CDE7C55B9ED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84F4F8A-292A-0FD8-B338-5ABD23F85FC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H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5D31A04-AD79-671F-7418-764B1ACDEC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9E329-C4A6-4B38-90BC-761022006CD4}" type="datetimeFigureOut">
              <a:rPr lang="en-PH" smtClean="0"/>
              <a:t>24/08/2023</a:t>
            </a:fld>
            <a:endParaRPr lang="en-PH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4B30CF6-51FD-F4D6-9F91-D606AB3AE7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AAE2BDE-B32D-3C4D-493C-5D3E542A22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0E70A-2DA9-47B1-94E9-4F0B265E98FF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38752138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CA2E94-8500-25AF-FE59-01B4C53E95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PH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16B74A6-C40C-189B-102E-3956E13F0E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9E329-C4A6-4B38-90BC-761022006CD4}" type="datetimeFigureOut">
              <a:rPr lang="en-PH" smtClean="0"/>
              <a:t>24/08/2023</a:t>
            </a:fld>
            <a:endParaRPr lang="en-PH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C10BA9B-C68A-C28C-8497-EA0759753B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27EC2A9-0448-A038-D729-00F0EE1871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0E70A-2DA9-47B1-94E9-4F0B265E98FF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21267659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135647C-462B-123F-9EAC-9646659990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9E329-C4A6-4B38-90BC-761022006CD4}" type="datetimeFigureOut">
              <a:rPr lang="en-PH" smtClean="0"/>
              <a:t>24/08/2023</a:t>
            </a:fld>
            <a:endParaRPr lang="en-PH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B737435-7C42-B9C8-868F-F55AE3803C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5B28516-9274-594D-7C6C-B9145753BC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0E70A-2DA9-47B1-94E9-4F0B265E98FF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8866699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B7C28B-0E74-88BE-D0FA-712FEFCC83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PH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32EFE9-3B0E-9CA8-583D-F07DBB2305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H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52604E6-0D02-F5EA-88B4-25610A2EDB3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2D9EFFF-7953-56CA-ADA7-DBD173619E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9E329-C4A6-4B38-90BC-761022006CD4}" type="datetimeFigureOut">
              <a:rPr lang="en-PH" smtClean="0"/>
              <a:t>24/08/2023</a:t>
            </a:fld>
            <a:endParaRPr lang="en-PH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85B9E79-C523-0453-62FF-97F1A286EB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6075880-ED4F-D4E7-3DA7-9E7D4D6EF5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0E70A-2DA9-47B1-94E9-4F0B265E98FF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8201414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B8DCEE-500C-02CD-8226-60787FC0FC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PH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E8C8201-BE01-AA85-B3E8-0B907A45DB4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PH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BAB21CC-FFD2-EF4D-C004-7BC4078FFC0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C703E41-BC51-7D00-7223-EDB76BF695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9E329-C4A6-4B38-90BC-761022006CD4}" type="datetimeFigureOut">
              <a:rPr lang="en-PH" smtClean="0"/>
              <a:t>24/08/2023</a:t>
            </a:fld>
            <a:endParaRPr lang="en-PH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CE56879-439A-71D0-0AC4-8B67DF846D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CC3CF5C-EE41-C4A4-8012-F35C4A14F1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0E70A-2DA9-47B1-94E9-4F0B265E98FF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26755128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A164B7C-EC73-05AB-3C02-5C7FBBCA05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PH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2F8E655-D0D6-9420-DEDB-73054B7D38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H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F92F30-312D-C95C-E475-221870BAACA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69E329-C4A6-4B38-90BC-761022006CD4}" type="datetimeFigureOut">
              <a:rPr lang="en-PH" smtClean="0"/>
              <a:t>24/08/2023</a:t>
            </a:fld>
            <a:endParaRPr lang="en-P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1EC00D-AA91-6ADA-1AB2-13CA98D9F0F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P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40BD8D-3821-A3F7-8337-95EB0A1594C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00E70A-2DA9-47B1-94E9-4F0B265E98FF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762618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Down Arrow 7">
            <a:extLst>
              <a:ext uri="{FF2B5EF4-FFF2-40B4-BE49-F238E27FC236}">
                <a16:creationId xmlns:a16="http://schemas.microsoft.com/office/drawing/2014/main" id="{D4771268-CB57-404A-9271-370EB28F60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800100" y="1491343"/>
            <a:ext cx="3333749" cy="3499103"/>
          </a:xfrm>
          <a:prstGeom prst="downArrow">
            <a:avLst>
              <a:gd name="adj1" fmla="val 100000"/>
              <a:gd name="adj2" fmla="val 15788"/>
            </a:avLst>
          </a:prstGeom>
          <a:solidFill>
            <a:srgbClr val="404040"/>
          </a:solidFill>
          <a:ln w="539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F42835E-050F-9C1C-2923-DBAF63C3B7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8700" y="1967266"/>
            <a:ext cx="2628900" cy="2547257"/>
          </a:xfrm>
          <a:noFill/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25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Calculate</a:t>
            </a:r>
            <a:r>
              <a:rPr lang="en-US" sz="2500" b="0" i="0" kern="1200" dirty="0">
                <a:solidFill>
                  <a:srgbClr val="FFFFFF"/>
                </a:solidFill>
                <a:effectLst/>
                <a:latin typeface="+mj-lt"/>
                <a:ea typeface="+mj-ea"/>
                <a:cs typeface="+mj-cs"/>
              </a:rPr>
              <a:t> correlation for any pair of variables </a:t>
            </a:r>
            <a:endParaRPr lang="en-US" sz="2500" kern="120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6" name="Content Placeholder 15">
            <a:extLst>
              <a:ext uri="{FF2B5EF4-FFF2-40B4-BE49-F238E27FC236}">
                <a16:creationId xmlns:a16="http://schemas.microsoft.com/office/drawing/2014/main" id="{4B6658F0-C690-535B-CAE9-3C0BA1FDAE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29200" y="2178996"/>
            <a:ext cx="6324600" cy="1799618"/>
          </a:xfrm>
        </p:spPr>
        <p:txBody>
          <a:bodyPr/>
          <a:lstStyle/>
          <a:p>
            <a:r>
              <a:rPr lang="en-US" dirty="0"/>
              <a:t>Example variable pair: Blood System (bs4lr) and Nervous System (bs6lr)</a:t>
            </a:r>
          </a:p>
          <a:p>
            <a:r>
              <a:rPr lang="en-US" dirty="0"/>
              <a:t>Correlation: 0.8682</a:t>
            </a:r>
            <a:endParaRPr lang="en-PH" dirty="0"/>
          </a:p>
        </p:txBody>
      </p:sp>
    </p:spTree>
    <p:extLst>
      <p:ext uri="{BB962C8B-B14F-4D97-AF65-F5344CB8AC3E}">
        <p14:creationId xmlns:p14="http://schemas.microsoft.com/office/powerpoint/2010/main" val="40444935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Down Arrow 7">
            <a:extLst>
              <a:ext uri="{FF2B5EF4-FFF2-40B4-BE49-F238E27FC236}">
                <a16:creationId xmlns:a16="http://schemas.microsoft.com/office/drawing/2014/main" id="{D4771268-CB57-404A-9271-370EB28F60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800100" y="1491343"/>
            <a:ext cx="3333749" cy="3499103"/>
          </a:xfrm>
          <a:prstGeom prst="downArrow">
            <a:avLst>
              <a:gd name="adj1" fmla="val 100000"/>
              <a:gd name="adj2" fmla="val 15788"/>
            </a:avLst>
          </a:prstGeom>
          <a:solidFill>
            <a:srgbClr val="404040"/>
          </a:solidFill>
          <a:ln w="539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F42835E-050F-9C1C-2923-DBAF63C3B7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8700" y="1967266"/>
            <a:ext cx="2628900" cy="2547257"/>
          </a:xfrm>
          <a:noFill/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2500" b="0" i="0" dirty="0">
                <a:solidFill>
                  <a:srgbClr val="FFFFFF"/>
                </a:solidFill>
                <a:effectLst/>
              </a:rPr>
              <a:t>Show the scatterplot of the variables</a:t>
            </a:r>
            <a:r>
              <a:rPr lang="en-US" sz="2500" b="0" i="0" kern="1200" dirty="0">
                <a:solidFill>
                  <a:srgbClr val="FFFFFF"/>
                </a:solidFill>
                <a:effectLst/>
                <a:latin typeface="+mj-lt"/>
                <a:ea typeface="+mj-ea"/>
                <a:cs typeface="+mj-cs"/>
              </a:rPr>
              <a:t> </a:t>
            </a:r>
            <a:endParaRPr lang="en-US" sz="2500" kern="120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B52BBEF0-8402-4C9B-D0B5-09FAB3397DF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383296" y="643466"/>
            <a:ext cx="5568739" cy="55687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16046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7EEB3442675384ABB97E333933D4E6B" ma:contentTypeVersion="14" ma:contentTypeDescription="Create a new document." ma:contentTypeScope="" ma:versionID="2cbee307529dde348665e97206454b92">
  <xsd:schema xmlns:xsd="http://www.w3.org/2001/XMLSchema" xmlns:xs="http://www.w3.org/2001/XMLSchema" xmlns:p="http://schemas.microsoft.com/office/2006/metadata/properties" xmlns:ns3="c9e3d019-3964-46b2-898d-6261f7917261" xmlns:ns4="5af09da7-0bb8-4c71-84a1-cd55f61d763d" targetNamespace="http://schemas.microsoft.com/office/2006/metadata/properties" ma:root="true" ma:fieldsID="6f8dde99d24b208e013ac1b9040d85f7" ns3:_="" ns4:_="">
    <xsd:import namespace="c9e3d019-3964-46b2-898d-6261f7917261"/>
    <xsd:import namespace="5af09da7-0bb8-4c71-84a1-cd55f61d763d"/>
    <xsd:element name="properties">
      <xsd:complexType>
        <xsd:sequence>
          <xsd:element name="documentManagement">
            <xsd:complexType>
              <xsd:all>
                <xsd:element ref="ns3:_activity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3:MediaServiceGenerationTime" minOccurs="0"/>
                <xsd:element ref="ns3:MediaServiceEventHashCode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  <xsd:element ref="ns3:MediaServiceOCR" minOccurs="0"/>
                <xsd:element ref="ns3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9e3d019-3964-46b2-898d-6261f7917261" elementFormDefault="qualified">
    <xsd:import namespace="http://schemas.microsoft.com/office/2006/documentManagement/types"/>
    <xsd:import namespace="http://schemas.microsoft.com/office/infopath/2007/PartnerControls"/>
    <xsd:element name="_activity" ma:index="8" nillable="true" ma:displayName="_activity" ma:hidden="true" ma:internalName="_activity">
      <xsd:simpleType>
        <xsd:restriction base="dms:Note"/>
      </xsd:simpleType>
    </xsd:element>
    <xsd:element name="MediaServiceMetadata" ma:index="9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0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Location" ma:index="13" nillable="true" ma:displayName="Location" ma:indexed="true" ma:internalName="MediaServiceLocation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ObjectDetectorVersions" ma:index="2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af09da7-0bb8-4c71-84a1-cd55f61d763d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8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c9e3d019-3964-46b2-898d-6261f7917261" xsi:nil="true"/>
  </documentManagement>
</p:properties>
</file>

<file path=customXml/itemProps1.xml><?xml version="1.0" encoding="utf-8"?>
<ds:datastoreItem xmlns:ds="http://schemas.openxmlformats.org/officeDocument/2006/customXml" ds:itemID="{582FDE62-91F6-408B-988E-DC6234B1D62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9e3d019-3964-46b2-898d-6261f7917261"/>
    <ds:schemaRef ds:uri="5af09da7-0bb8-4c71-84a1-cd55f61d763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7F61E2AE-7A0C-4846-9182-42B788522A2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ABD89DF-DC1C-46FA-BCAF-ABEBA9AFE90A}">
  <ds:schemaRefs>
    <ds:schemaRef ds:uri="5af09da7-0bb8-4c71-84a1-cd55f61d763d"/>
    <ds:schemaRef ds:uri="http://purl.org/dc/terms/"/>
    <ds:schemaRef ds:uri="http://schemas.microsoft.com/office/infopath/2007/PartnerControls"/>
    <ds:schemaRef ds:uri="http://www.w3.org/XML/1998/namespace"/>
    <ds:schemaRef ds:uri="http://schemas.openxmlformats.org/package/2006/metadata/core-properties"/>
    <ds:schemaRef ds:uri="http://purl.org/dc/elements/1.1/"/>
    <ds:schemaRef ds:uri="http://purl.org/dc/dcmitype/"/>
    <ds:schemaRef ds:uri="c9e3d019-3964-46b2-898d-6261f7917261"/>
    <ds:schemaRef ds:uri="http://schemas.microsoft.com/office/2006/documentManagement/types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31</Words>
  <Application>Microsoft Office PowerPoint</Application>
  <PresentationFormat>Widescreen</PresentationFormat>
  <Paragraphs>4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Calculate correlation for any pair of variables </vt:lpstr>
      <vt:lpstr>Show the scatterplot of the variables 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Week 2 Assignment  Prompt 1</dc:title>
  <dc:creator>Vladimir Franzuela Cardenas</dc:creator>
  <cp:lastModifiedBy>Vladimir Franzuela Cardenas</cp:lastModifiedBy>
  <cp:revision>10</cp:revision>
  <dcterms:created xsi:type="dcterms:W3CDTF">2023-08-24T20:09:12Z</dcterms:created>
  <dcterms:modified xsi:type="dcterms:W3CDTF">2023-08-24T20:36:32Z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0x010100C7EEB3442675384ABB97E333933D4E6B</vt:lpwstr>
  </property>
</Properties>
</file>