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lstocks:Documents:Education:GMU%20(Health%20Informatics):Summer%202013:HAP%20602:Week2_10June2013:Homework2_Probabil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Annual Total Personal</a:t>
            </a:r>
            <a:r>
              <a:rPr lang="en-US" baseline="0"/>
              <a:t> Income (2009 inflation-adjusted dollars)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'2.46'!$A$2:$A$10</c:f>
              <c:strCache>
                <c:ptCount val="9"/>
                <c:pt idx="0">
                  <c:v>$1 - $9,999 or loss</c:v>
                </c:pt>
                <c:pt idx="1">
                  <c:v>$10,000 to $14,999</c:v>
                </c:pt>
                <c:pt idx="2">
                  <c:v>$15,000 to $24,999</c:v>
                </c:pt>
                <c:pt idx="3">
                  <c:v>$25,000 to $34,999</c:v>
                </c:pt>
                <c:pt idx="4">
                  <c:v>$35,000 to $49,999</c:v>
                </c:pt>
                <c:pt idx="5">
                  <c:v>$50,000 to $64,999</c:v>
                </c:pt>
                <c:pt idx="6">
                  <c:v>$65,000 to $74,999</c:v>
                </c:pt>
                <c:pt idx="7">
                  <c:v>$75,000 to $99,999</c:v>
                </c:pt>
                <c:pt idx="8">
                  <c:v>$100,000 or more</c:v>
                </c:pt>
              </c:strCache>
            </c:strRef>
          </c:cat>
          <c:val>
            <c:numRef>
              <c:f>'2.46'!$B$2:$B$10</c:f>
              <c:numCache>
                <c:formatCode>0.00%</c:formatCode>
                <c:ptCount val="9"/>
                <c:pt idx="0">
                  <c:v>0.022</c:v>
                </c:pt>
                <c:pt idx="1">
                  <c:v>0.047</c:v>
                </c:pt>
                <c:pt idx="2">
                  <c:v>0.158</c:v>
                </c:pt>
                <c:pt idx="3">
                  <c:v>0.183</c:v>
                </c:pt>
                <c:pt idx="4">
                  <c:v>0.212</c:v>
                </c:pt>
                <c:pt idx="5">
                  <c:v>0.139</c:v>
                </c:pt>
                <c:pt idx="6">
                  <c:v>0.058</c:v>
                </c:pt>
                <c:pt idx="7">
                  <c:v>0.084</c:v>
                </c:pt>
                <c:pt idx="8">
                  <c:v>0.097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7774472"/>
        <c:axId val="2077921304"/>
      </c:barChart>
      <c:catAx>
        <c:axId val="2077774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Income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077921304"/>
        <c:crosses val="autoZero"/>
        <c:auto val="1"/>
        <c:lblAlgn val="ctr"/>
        <c:lblOffset val="100"/>
        <c:noMultiLvlLbl val="0"/>
      </c:catAx>
      <c:valAx>
        <c:axId val="2077921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2077774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FE35B-3B2D-2548-8793-CD725E1A2D22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195EE7-6E66-EF4C-AA4D-A49882F0EB7A}">
      <dgm:prSet phldrT="[Text]"/>
      <dgm:spPr/>
      <dgm:t>
        <a:bodyPr/>
        <a:lstStyle/>
        <a:p>
          <a:r>
            <a:rPr lang="en-US"/>
            <a:t>Male, 0.59</a:t>
          </a:r>
        </a:p>
      </dgm:t>
    </dgm:pt>
    <dgm:pt modelId="{D9EE84B6-3931-5240-8D1F-2F7ADDF75F62}" type="parTrans" cxnId="{AAC053F7-4A4A-CD4B-8C07-FBCB81AA8B8A}">
      <dgm:prSet/>
      <dgm:spPr/>
      <dgm:t>
        <a:bodyPr/>
        <a:lstStyle/>
        <a:p>
          <a:endParaRPr lang="en-US"/>
        </a:p>
      </dgm:t>
    </dgm:pt>
    <dgm:pt modelId="{9E4693EF-D046-DB40-8649-16EBD3E68FDD}" type="sibTrans" cxnId="{AAC053F7-4A4A-CD4B-8C07-FBCB81AA8B8A}">
      <dgm:prSet/>
      <dgm:spPr/>
      <dgm:t>
        <a:bodyPr/>
        <a:lstStyle/>
        <a:p>
          <a:endParaRPr lang="en-US"/>
        </a:p>
      </dgm:t>
    </dgm:pt>
    <dgm:pt modelId="{078DEEEE-9E1B-5048-A493-7D92291B015E}">
      <dgm:prSet phldrT="[Text]"/>
      <dgm:spPr/>
      <dgm:t>
        <a:bodyPr/>
        <a:lstStyle/>
        <a:p>
          <a:r>
            <a:rPr lang="en-US"/>
            <a:t>&lt; $50,000, 0.622</a:t>
          </a:r>
        </a:p>
      </dgm:t>
    </dgm:pt>
    <dgm:pt modelId="{379639F1-0257-B34C-A70D-B304C5F6FDE7}" type="parTrans" cxnId="{E34A8516-575D-5A4E-8484-49FF45A0321E}">
      <dgm:prSet/>
      <dgm:spPr/>
      <dgm:t>
        <a:bodyPr/>
        <a:lstStyle/>
        <a:p>
          <a:endParaRPr lang="en-US"/>
        </a:p>
      </dgm:t>
    </dgm:pt>
    <dgm:pt modelId="{A28D9BD1-610A-664A-9602-3EFDEB1B310D}" type="sibTrans" cxnId="{E34A8516-575D-5A4E-8484-49FF45A0321E}">
      <dgm:prSet/>
      <dgm:spPr/>
      <dgm:t>
        <a:bodyPr/>
        <a:lstStyle/>
        <a:p>
          <a:endParaRPr lang="en-US"/>
        </a:p>
      </dgm:t>
    </dgm:pt>
    <dgm:pt modelId="{10332B77-098E-E14F-B9FA-1F04FFE20DAB}">
      <dgm:prSet phldrT="[Text]"/>
      <dgm:spPr/>
      <dgm:t>
        <a:bodyPr/>
        <a:lstStyle/>
        <a:p>
          <a:r>
            <a:rPr lang="en-US"/>
            <a:t>&gt; $50,000, 0.378</a:t>
          </a:r>
        </a:p>
      </dgm:t>
    </dgm:pt>
    <dgm:pt modelId="{3E888489-3739-6641-A8BC-9111EF5DA660}" type="parTrans" cxnId="{20AA27DC-C6A7-5944-866F-D16E081DE1F3}">
      <dgm:prSet/>
      <dgm:spPr/>
      <dgm:t>
        <a:bodyPr/>
        <a:lstStyle/>
        <a:p>
          <a:endParaRPr lang="en-US"/>
        </a:p>
      </dgm:t>
    </dgm:pt>
    <dgm:pt modelId="{F63BB40F-0B9C-3E47-80A9-E52B781926E1}" type="sibTrans" cxnId="{20AA27DC-C6A7-5944-866F-D16E081DE1F3}">
      <dgm:prSet/>
      <dgm:spPr/>
      <dgm:t>
        <a:bodyPr/>
        <a:lstStyle/>
        <a:p>
          <a:endParaRPr lang="en-US"/>
        </a:p>
      </dgm:t>
    </dgm:pt>
    <dgm:pt modelId="{5DA7BBCC-3092-1C42-A44B-40FBE59B0FAB}">
      <dgm:prSet/>
      <dgm:spPr/>
      <dgm:t>
        <a:bodyPr/>
        <a:lstStyle/>
        <a:p>
          <a:r>
            <a:rPr lang="en-US"/>
            <a:t>Female, 0.41</a:t>
          </a:r>
        </a:p>
      </dgm:t>
    </dgm:pt>
    <dgm:pt modelId="{07AE31DC-89E1-694A-96AE-02E529914DF0}" type="parTrans" cxnId="{F8085FFE-28D6-894F-9DB8-C7F374723D79}">
      <dgm:prSet/>
      <dgm:spPr/>
      <dgm:t>
        <a:bodyPr/>
        <a:lstStyle/>
        <a:p>
          <a:endParaRPr lang="en-US"/>
        </a:p>
      </dgm:t>
    </dgm:pt>
    <dgm:pt modelId="{C6C7CEB8-0B92-4F40-8111-3A6C42C7264E}" type="sibTrans" cxnId="{F8085FFE-28D6-894F-9DB8-C7F374723D79}">
      <dgm:prSet/>
      <dgm:spPr/>
      <dgm:t>
        <a:bodyPr/>
        <a:lstStyle/>
        <a:p>
          <a:endParaRPr lang="en-US"/>
        </a:p>
      </dgm:t>
    </dgm:pt>
    <dgm:pt modelId="{E6C4E561-75C8-6948-B0B7-CFD2B8710FE5}">
      <dgm:prSet/>
      <dgm:spPr/>
      <dgm:t>
        <a:bodyPr/>
        <a:lstStyle/>
        <a:p>
          <a:r>
            <a:rPr lang="en-US"/>
            <a:t>0.22302</a:t>
          </a:r>
        </a:p>
      </dgm:t>
    </dgm:pt>
    <dgm:pt modelId="{FCC98312-26AA-FD46-878F-DB8B1D3FF851}" type="parTrans" cxnId="{4307EC6B-3EFA-F642-9C99-F9F1068F5F51}">
      <dgm:prSet/>
      <dgm:spPr/>
      <dgm:t>
        <a:bodyPr/>
        <a:lstStyle/>
        <a:p>
          <a:endParaRPr lang="en-US"/>
        </a:p>
      </dgm:t>
    </dgm:pt>
    <dgm:pt modelId="{682ABF93-2B71-1743-805D-8814D3598EF2}" type="sibTrans" cxnId="{4307EC6B-3EFA-F642-9C99-F9F1068F5F51}">
      <dgm:prSet/>
      <dgm:spPr/>
      <dgm:t>
        <a:bodyPr/>
        <a:lstStyle/>
        <a:p>
          <a:endParaRPr lang="en-US"/>
        </a:p>
      </dgm:t>
    </dgm:pt>
    <dgm:pt modelId="{419151A8-AC88-3940-85D4-601B377E0E77}">
      <dgm:prSet/>
      <dgm:spPr/>
      <dgm:t>
        <a:bodyPr/>
        <a:lstStyle/>
        <a:p>
          <a:r>
            <a:rPr lang="en-US"/>
            <a:t>0.36698</a:t>
          </a:r>
        </a:p>
      </dgm:t>
    </dgm:pt>
    <dgm:pt modelId="{5EBFBDA6-2D85-9243-A94D-2145C80B73C0}" type="parTrans" cxnId="{9D094851-0A16-D845-AECF-C623D8E76053}">
      <dgm:prSet/>
      <dgm:spPr/>
      <dgm:t>
        <a:bodyPr/>
        <a:lstStyle/>
        <a:p>
          <a:endParaRPr lang="en-US"/>
        </a:p>
      </dgm:t>
    </dgm:pt>
    <dgm:pt modelId="{7E9757B1-CB64-E149-BFC9-8599B4D78241}" type="sibTrans" cxnId="{9D094851-0A16-D845-AECF-C623D8E76053}">
      <dgm:prSet/>
      <dgm:spPr/>
      <dgm:t>
        <a:bodyPr/>
        <a:lstStyle/>
        <a:p>
          <a:endParaRPr lang="en-US"/>
        </a:p>
      </dgm:t>
    </dgm:pt>
    <dgm:pt modelId="{5412F5E1-ACB5-0B4F-88CC-8F00CFACA312}">
      <dgm:prSet phldrT="[Text]"/>
      <dgm:spPr/>
      <dgm:t>
        <a:bodyPr/>
        <a:lstStyle/>
        <a:p>
          <a:r>
            <a:rPr lang="en-US"/>
            <a:t>&lt; $50,000, 0.622</a:t>
          </a:r>
        </a:p>
      </dgm:t>
    </dgm:pt>
    <dgm:pt modelId="{DD9631FC-F47A-1642-826D-F61281B4433F}" type="parTrans" cxnId="{8532DD1C-A291-1F4A-9AE1-B116AB3979A3}">
      <dgm:prSet/>
      <dgm:spPr/>
      <dgm:t>
        <a:bodyPr/>
        <a:lstStyle/>
        <a:p>
          <a:endParaRPr lang="en-US"/>
        </a:p>
      </dgm:t>
    </dgm:pt>
    <dgm:pt modelId="{F0A416A9-9C8A-144A-AE35-F675BC5B58EF}" type="sibTrans" cxnId="{8532DD1C-A291-1F4A-9AE1-B116AB3979A3}">
      <dgm:prSet/>
      <dgm:spPr/>
      <dgm:t>
        <a:bodyPr/>
        <a:lstStyle/>
        <a:p>
          <a:endParaRPr lang="en-US"/>
        </a:p>
      </dgm:t>
    </dgm:pt>
    <dgm:pt modelId="{77EB2274-F528-F44C-9476-4381BE6C55CE}">
      <dgm:prSet phldrT="[Text]"/>
      <dgm:spPr/>
      <dgm:t>
        <a:bodyPr/>
        <a:lstStyle/>
        <a:p>
          <a:r>
            <a:rPr lang="en-US"/>
            <a:t>&gt; $50,000, 0.378</a:t>
          </a:r>
        </a:p>
      </dgm:t>
    </dgm:pt>
    <dgm:pt modelId="{4839C3AB-AC73-7C42-9F56-C0064FA0E79B}" type="parTrans" cxnId="{3E27E6DC-1A85-2A4C-91C4-EA9B4CB1BCFD}">
      <dgm:prSet/>
      <dgm:spPr/>
      <dgm:t>
        <a:bodyPr/>
        <a:lstStyle/>
        <a:p>
          <a:endParaRPr lang="en-US"/>
        </a:p>
      </dgm:t>
    </dgm:pt>
    <dgm:pt modelId="{066D64B5-9713-B74C-A6B5-AA6F16C832F6}" type="sibTrans" cxnId="{3E27E6DC-1A85-2A4C-91C4-EA9B4CB1BCFD}">
      <dgm:prSet/>
      <dgm:spPr/>
      <dgm:t>
        <a:bodyPr/>
        <a:lstStyle/>
        <a:p>
          <a:endParaRPr lang="en-US"/>
        </a:p>
      </dgm:t>
    </dgm:pt>
    <dgm:pt modelId="{62255590-CB6E-074B-B6DE-5A936E075AF1}">
      <dgm:prSet phldrT="[Text]"/>
      <dgm:spPr/>
      <dgm:t>
        <a:bodyPr/>
        <a:lstStyle/>
        <a:p>
          <a:r>
            <a:rPr lang="en-US"/>
            <a:t>0.25502</a:t>
          </a:r>
        </a:p>
      </dgm:t>
    </dgm:pt>
    <dgm:pt modelId="{BDAB7EB7-E12D-D048-BCDE-22DD051A4006}" type="parTrans" cxnId="{47694056-876A-AF47-B671-ABFD12B1EA1F}">
      <dgm:prSet/>
      <dgm:spPr/>
      <dgm:t>
        <a:bodyPr/>
        <a:lstStyle/>
        <a:p>
          <a:endParaRPr lang="en-US"/>
        </a:p>
      </dgm:t>
    </dgm:pt>
    <dgm:pt modelId="{FEF49466-FDC0-A043-9872-BAA25EE9335F}" type="sibTrans" cxnId="{47694056-876A-AF47-B671-ABFD12B1EA1F}">
      <dgm:prSet/>
      <dgm:spPr/>
      <dgm:t>
        <a:bodyPr/>
        <a:lstStyle/>
        <a:p>
          <a:endParaRPr lang="en-US"/>
        </a:p>
      </dgm:t>
    </dgm:pt>
    <dgm:pt modelId="{7ADED0AD-C6BF-8648-A8EF-E24F79382B95}">
      <dgm:prSet phldrT="[Text]"/>
      <dgm:spPr/>
      <dgm:t>
        <a:bodyPr/>
        <a:lstStyle/>
        <a:p>
          <a:r>
            <a:rPr lang="en-US"/>
            <a:t>0.15498</a:t>
          </a:r>
        </a:p>
      </dgm:t>
    </dgm:pt>
    <dgm:pt modelId="{1EE5FDE8-FD8C-6E4A-A064-7895C5CC5725}" type="parTrans" cxnId="{888B61D9-506D-D144-9574-05AB92B1834F}">
      <dgm:prSet/>
      <dgm:spPr/>
      <dgm:t>
        <a:bodyPr/>
        <a:lstStyle/>
        <a:p>
          <a:endParaRPr lang="en-US"/>
        </a:p>
      </dgm:t>
    </dgm:pt>
    <dgm:pt modelId="{0F4234B0-CAF5-F14C-A360-88BBC4D73991}" type="sibTrans" cxnId="{888B61D9-506D-D144-9574-05AB92B1834F}">
      <dgm:prSet/>
      <dgm:spPr/>
      <dgm:t>
        <a:bodyPr/>
        <a:lstStyle/>
        <a:p>
          <a:endParaRPr lang="en-US"/>
        </a:p>
      </dgm:t>
    </dgm:pt>
    <dgm:pt modelId="{AAA416E8-468C-FE4F-9187-84F2E4094720}" type="pres">
      <dgm:prSet presAssocID="{C0AFE35B-3B2D-2548-8793-CD725E1A2D2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8806F1-89CB-C648-A300-3F2036F296E5}" type="pres">
      <dgm:prSet presAssocID="{5E195EE7-6E66-EF4C-AA4D-A49882F0EB7A}" presName="root1" presStyleCnt="0"/>
      <dgm:spPr/>
    </dgm:pt>
    <dgm:pt modelId="{98C00272-DA0F-B04E-87FE-7DC59996C8E3}" type="pres">
      <dgm:prSet presAssocID="{5E195EE7-6E66-EF4C-AA4D-A49882F0EB7A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71FD37-7B2F-D345-9527-D081C5E458FC}" type="pres">
      <dgm:prSet presAssocID="{5E195EE7-6E66-EF4C-AA4D-A49882F0EB7A}" presName="level2hierChild" presStyleCnt="0"/>
      <dgm:spPr/>
    </dgm:pt>
    <dgm:pt modelId="{EA390C20-0EE9-AA4B-BCEE-386EBCA5E7B3}" type="pres">
      <dgm:prSet presAssocID="{379639F1-0257-B34C-A70D-B304C5F6FDE7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25A80B9-08DE-7043-818A-8C3E89A8E51E}" type="pres">
      <dgm:prSet presAssocID="{379639F1-0257-B34C-A70D-B304C5F6FDE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FF64A4F-4713-E040-A858-213A1853E4C5}" type="pres">
      <dgm:prSet presAssocID="{078DEEEE-9E1B-5048-A493-7D92291B015E}" presName="root2" presStyleCnt="0"/>
      <dgm:spPr/>
    </dgm:pt>
    <dgm:pt modelId="{49345619-EF5B-CF48-98A1-11F8E5EC3391}" type="pres">
      <dgm:prSet presAssocID="{078DEEEE-9E1B-5048-A493-7D92291B015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3056B5-9D68-B141-91AD-D471025B1487}" type="pres">
      <dgm:prSet presAssocID="{078DEEEE-9E1B-5048-A493-7D92291B015E}" presName="level3hierChild" presStyleCnt="0"/>
      <dgm:spPr/>
    </dgm:pt>
    <dgm:pt modelId="{FC3420F3-3C53-BB4E-A9B5-05F719D2AD21}" type="pres">
      <dgm:prSet presAssocID="{5EBFBDA6-2D85-9243-A94D-2145C80B73C0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C9070765-485A-FC4E-899C-669CF4733532}" type="pres">
      <dgm:prSet presAssocID="{5EBFBDA6-2D85-9243-A94D-2145C80B73C0}" presName="connTx" presStyleLbl="parChTrans1D3" presStyleIdx="0" presStyleCnt="4"/>
      <dgm:spPr/>
      <dgm:t>
        <a:bodyPr/>
        <a:lstStyle/>
        <a:p>
          <a:endParaRPr lang="en-US"/>
        </a:p>
      </dgm:t>
    </dgm:pt>
    <dgm:pt modelId="{2B233BBF-E165-A340-9B74-11D4475D7A4F}" type="pres">
      <dgm:prSet presAssocID="{419151A8-AC88-3940-85D4-601B377E0E77}" presName="root2" presStyleCnt="0"/>
      <dgm:spPr/>
    </dgm:pt>
    <dgm:pt modelId="{19786AED-5654-D947-ACF0-6D7A5B6B64FF}" type="pres">
      <dgm:prSet presAssocID="{419151A8-AC88-3940-85D4-601B377E0E7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27E14D-6464-7443-8C14-FC11AE6633AA}" type="pres">
      <dgm:prSet presAssocID="{419151A8-AC88-3940-85D4-601B377E0E77}" presName="level3hierChild" presStyleCnt="0"/>
      <dgm:spPr/>
    </dgm:pt>
    <dgm:pt modelId="{EC510922-B24D-6E45-BFE2-61487D1B7D25}" type="pres">
      <dgm:prSet presAssocID="{3E888489-3739-6641-A8BC-9111EF5DA660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A938BC8E-0B71-C745-B166-37801EF6EAC2}" type="pres">
      <dgm:prSet presAssocID="{3E888489-3739-6641-A8BC-9111EF5DA66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6D29932A-12CE-BE47-866C-DCF9FAAF2C13}" type="pres">
      <dgm:prSet presAssocID="{10332B77-098E-E14F-B9FA-1F04FFE20DAB}" presName="root2" presStyleCnt="0"/>
      <dgm:spPr/>
    </dgm:pt>
    <dgm:pt modelId="{857FE378-19A0-294C-B1FA-A3F9B4AE0DCE}" type="pres">
      <dgm:prSet presAssocID="{10332B77-098E-E14F-B9FA-1F04FFE20DAB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2BC5E7-3338-1E42-B7A0-D15F9D2E7ED7}" type="pres">
      <dgm:prSet presAssocID="{10332B77-098E-E14F-B9FA-1F04FFE20DAB}" presName="level3hierChild" presStyleCnt="0"/>
      <dgm:spPr/>
    </dgm:pt>
    <dgm:pt modelId="{C3462479-CCBA-9C4B-BA9C-5DFA42D55E27}" type="pres">
      <dgm:prSet presAssocID="{FCC98312-26AA-FD46-878F-DB8B1D3FF851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ADC7014E-74FF-7C43-9B78-CC9E94725C7D}" type="pres">
      <dgm:prSet presAssocID="{FCC98312-26AA-FD46-878F-DB8B1D3FF851}" presName="connTx" presStyleLbl="parChTrans1D3" presStyleIdx="1" presStyleCnt="4"/>
      <dgm:spPr/>
      <dgm:t>
        <a:bodyPr/>
        <a:lstStyle/>
        <a:p>
          <a:endParaRPr lang="en-US"/>
        </a:p>
      </dgm:t>
    </dgm:pt>
    <dgm:pt modelId="{23FE4E32-B84C-274E-85D1-4F40CD9ECECE}" type="pres">
      <dgm:prSet presAssocID="{E6C4E561-75C8-6948-B0B7-CFD2B8710FE5}" presName="root2" presStyleCnt="0"/>
      <dgm:spPr/>
    </dgm:pt>
    <dgm:pt modelId="{998782AE-DE87-5642-B8BF-61D7CD8B202B}" type="pres">
      <dgm:prSet presAssocID="{E6C4E561-75C8-6948-B0B7-CFD2B8710FE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A4C51-6719-7341-9241-50D52AD1191A}" type="pres">
      <dgm:prSet presAssocID="{E6C4E561-75C8-6948-B0B7-CFD2B8710FE5}" presName="level3hierChild" presStyleCnt="0"/>
      <dgm:spPr/>
    </dgm:pt>
    <dgm:pt modelId="{84E8D89F-7E2C-C84F-9036-8C96FD0664B5}" type="pres">
      <dgm:prSet presAssocID="{5DA7BBCC-3092-1C42-A44B-40FBE59B0FAB}" presName="root1" presStyleCnt="0"/>
      <dgm:spPr/>
    </dgm:pt>
    <dgm:pt modelId="{0FF7CCAD-D818-5A4C-B342-4F0689307653}" type="pres">
      <dgm:prSet presAssocID="{5DA7BBCC-3092-1C42-A44B-40FBE59B0FAB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47AD2-3157-2B40-A3CC-3F44F98F625E}" type="pres">
      <dgm:prSet presAssocID="{5DA7BBCC-3092-1C42-A44B-40FBE59B0FAB}" presName="level2hierChild" presStyleCnt="0"/>
      <dgm:spPr/>
    </dgm:pt>
    <dgm:pt modelId="{B5CD7F94-7AB3-B147-8485-4C861C36F832}" type="pres">
      <dgm:prSet presAssocID="{DD9631FC-F47A-1642-826D-F61281B4433F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EE07A230-E006-0241-8E94-93F3DEF234CC}" type="pres">
      <dgm:prSet presAssocID="{DD9631FC-F47A-1642-826D-F61281B4433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FE0B3E6-366A-EA43-A549-D3AADAA6A908}" type="pres">
      <dgm:prSet presAssocID="{5412F5E1-ACB5-0B4F-88CC-8F00CFACA312}" presName="root2" presStyleCnt="0"/>
      <dgm:spPr/>
    </dgm:pt>
    <dgm:pt modelId="{7A014F11-8E22-F24E-A689-199295255A49}" type="pres">
      <dgm:prSet presAssocID="{5412F5E1-ACB5-0B4F-88CC-8F00CFACA312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8B4B3-ECAA-5640-A3F1-2E68CC224132}" type="pres">
      <dgm:prSet presAssocID="{5412F5E1-ACB5-0B4F-88CC-8F00CFACA312}" presName="level3hierChild" presStyleCnt="0"/>
      <dgm:spPr/>
    </dgm:pt>
    <dgm:pt modelId="{F7084BD2-FFB9-F74D-B0F0-828765322446}" type="pres">
      <dgm:prSet presAssocID="{BDAB7EB7-E12D-D048-BCDE-22DD051A4006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CA49A33-89A5-0C40-A5B2-1349B3404FAD}" type="pres">
      <dgm:prSet presAssocID="{BDAB7EB7-E12D-D048-BCDE-22DD051A4006}" presName="connTx" presStyleLbl="parChTrans1D3" presStyleIdx="2" presStyleCnt="4"/>
      <dgm:spPr/>
      <dgm:t>
        <a:bodyPr/>
        <a:lstStyle/>
        <a:p>
          <a:endParaRPr lang="en-US"/>
        </a:p>
      </dgm:t>
    </dgm:pt>
    <dgm:pt modelId="{600F94CA-8423-994D-9FF0-DBE744811128}" type="pres">
      <dgm:prSet presAssocID="{62255590-CB6E-074B-B6DE-5A936E075AF1}" presName="root2" presStyleCnt="0"/>
      <dgm:spPr/>
    </dgm:pt>
    <dgm:pt modelId="{86F44E80-A07E-2A42-8885-7641618968DC}" type="pres">
      <dgm:prSet presAssocID="{62255590-CB6E-074B-B6DE-5A936E075AF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52BB11-0F09-1644-A54D-BE0E439E8A9C}" type="pres">
      <dgm:prSet presAssocID="{62255590-CB6E-074B-B6DE-5A936E075AF1}" presName="level3hierChild" presStyleCnt="0"/>
      <dgm:spPr/>
    </dgm:pt>
    <dgm:pt modelId="{16D8610E-00B9-C74D-AEF4-8184FA42383C}" type="pres">
      <dgm:prSet presAssocID="{4839C3AB-AC73-7C42-9F56-C0064FA0E79B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2CD14B19-E12A-AE47-A823-B46391A8E9BA}" type="pres">
      <dgm:prSet presAssocID="{4839C3AB-AC73-7C42-9F56-C0064FA0E79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6B8B918-DD84-4E4C-875E-7244D135344C}" type="pres">
      <dgm:prSet presAssocID="{77EB2274-F528-F44C-9476-4381BE6C55CE}" presName="root2" presStyleCnt="0"/>
      <dgm:spPr/>
    </dgm:pt>
    <dgm:pt modelId="{FC03F804-E08D-2B47-A6BE-2F465C1FC639}" type="pres">
      <dgm:prSet presAssocID="{77EB2274-F528-F44C-9476-4381BE6C55C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21118C-B4E3-6544-A531-CD64F6A18C18}" type="pres">
      <dgm:prSet presAssocID="{77EB2274-F528-F44C-9476-4381BE6C55CE}" presName="level3hierChild" presStyleCnt="0"/>
      <dgm:spPr/>
    </dgm:pt>
    <dgm:pt modelId="{21A8D86E-439D-3B40-A116-396AE3F8B6EC}" type="pres">
      <dgm:prSet presAssocID="{1EE5FDE8-FD8C-6E4A-A064-7895C5CC5725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D661FE30-635A-BE4E-B39A-A7CF32F7BD48}" type="pres">
      <dgm:prSet presAssocID="{1EE5FDE8-FD8C-6E4A-A064-7895C5CC5725}" presName="connTx" presStyleLbl="parChTrans1D3" presStyleIdx="3" presStyleCnt="4"/>
      <dgm:spPr/>
      <dgm:t>
        <a:bodyPr/>
        <a:lstStyle/>
        <a:p>
          <a:endParaRPr lang="en-US"/>
        </a:p>
      </dgm:t>
    </dgm:pt>
    <dgm:pt modelId="{ADA4C688-39EB-294C-AB1B-30527E640DDF}" type="pres">
      <dgm:prSet presAssocID="{7ADED0AD-C6BF-8648-A8EF-E24F79382B95}" presName="root2" presStyleCnt="0"/>
      <dgm:spPr/>
    </dgm:pt>
    <dgm:pt modelId="{F0EA1EC8-A9C0-7F4F-831D-40B83627E59D}" type="pres">
      <dgm:prSet presAssocID="{7ADED0AD-C6BF-8648-A8EF-E24F79382B9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68C033-4D09-654F-AFD1-9BCFC19FC94B}" type="pres">
      <dgm:prSet presAssocID="{7ADED0AD-C6BF-8648-A8EF-E24F79382B95}" presName="level3hierChild" presStyleCnt="0"/>
      <dgm:spPr/>
    </dgm:pt>
  </dgm:ptLst>
  <dgm:cxnLst>
    <dgm:cxn modelId="{8532DD1C-A291-1F4A-9AE1-B116AB3979A3}" srcId="{5DA7BBCC-3092-1C42-A44B-40FBE59B0FAB}" destId="{5412F5E1-ACB5-0B4F-88CC-8F00CFACA312}" srcOrd="0" destOrd="0" parTransId="{DD9631FC-F47A-1642-826D-F61281B4433F}" sibTransId="{F0A416A9-9C8A-144A-AE35-F675BC5B58EF}"/>
    <dgm:cxn modelId="{410E51B3-F1EE-1744-BEFF-1DFA38170F1F}" type="presOf" srcId="{078DEEEE-9E1B-5048-A493-7D92291B015E}" destId="{49345619-EF5B-CF48-98A1-11F8E5EC3391}" srcOrd="0" destOrd="0" presId="urn:microsoft.com/office/officeart/2005/8/layout/hierarchy2"/>
    <dgm:cxn modelId="{DA6E1D39-49F5-CF41-B29F-B793E33FF8E8}" type="presOf" srcId="{BDAB7EB7-E12D-D048-BCDE-22DD051A4006}" destId="{F7084BD2-FFB9-F74D-B0F0-828765322446}" srcOrd="0" destOrd="0" presId="urn:microsoft.com/office/officeart/2005/8/layout/hierarchy2"/>
    <dgm:cxn modelId="{C4A1BF18-35AF-D547-B505-0A9180781722}" type="presOf" srcId="{FCC98312-26AA-FD46-878F-DB8B1D3FF851}" destId="{C3462479-CCBA-9C4B-BA9C-5DFA42D55E27}" srcOrd="0" destOrd="0" presId="urn:microsoft.com/office/officeart/2005/8/layout/hierarchy2"/>
    <dgm:cxn modelId="{D0880D8E-B336-6C40-9A46-09347D03A5AC}" type="presOf" srcId="{DD9631FC-F47A-1642-826D-F61281B4433F}" destId="{EE07A230-E006-0241-8E94-93F3DEF234CC}" srcOrd="1" destOrd="0" presId="urn:microsoft.com/office/officeart/2005/8/layout/hierarchy2"/>
    <dgm:cxn modelId="{2C2A4533-F1BE-8740-9537-09860EFDE700}" type="presOf" srcId="{BDAB7EB7-E12D-D048-BCDE-22DD051A4006}" destId="{4CA49A33-89A5-0C40-A5B2-1349B3404FAD}" srcOrd="1" destOrd="0" presId="urn:microsoft.com/office/officeart/2005/8/layout/hierarchy2"/>
    <dgm:cxn modelId="{55489976-C780-624C-BF29-BDC4DEEF71CB}" type="presOf" srcId="{1EE5FDE8-FD8C-6E4A-A064-7895C5CC5725}" destId="{D661FE30-635A-BE4E-B39A-A7CF32F7BD48}" srcOrd="1" destOrd="0" presId="urn:microsoft.com/office/officeart/2005/8/layout/hierarchy2"/>
    <dgm:cxn modelId="{AAC053F7-4A4A-CD4B-8C07-FBCB81AA8B8A}" srcId="{C0AFE35B-3B2D-2548-8793-CD725E1A2D22}" destId="{5E195EE7-6E66-EF4C-AA4D-A49882F0EB7A}" srcOrd="0" destOrd="0" parTransId="{D9EE84B6-3931-5240-8D1F-2F7ADDF75F62}" sibTransId="{9E4693EF-D046-DB40-8649-16EBD3E68FDD}"/>
    <dgm:cxn modelId="{CFB3F91C-CABE-9546-95DA-1D7129BFC248}" type="presOf" srcId="{379639F1-0257-B34C-A70D-B304C5F6FDE7}" destId="{EA390C20-0EE9-AA4B-BCEE-386EBCA5E7B3}" srcOrd="0" destOrd="0" presId="urn:microsoft.com/office/officeart/2005/8/layout/hierarchy2"/>
    <dgm:cxn modelId="{20AA27DC-C6A7-5944-866F-D16E081DE1F3}" srcId="{5E195EE7-6E66-EF4C-AA4D-A49882F0EB7A}" destId="{10332B77-098E-E14F-B9FA-1F04FFE20DAB}" srcOrd="1" destOrd="0" parTransId="{3E888489-3739-6641-A8BC-9111EF5DA660}" sibTransId="{F63BB40F-0B9C-3E47-80A9-E52B781926E1}"/>
    <dgm:cxn modelId="{47694056-876A-AF47-B671-ABFD12B1EA1F}" srcId="{5412F5E1-ACB5-0B4F-88CC-8F00CFACA312}" destId="{62255590-CB6E-074B-B6DE-5A936E075AF1}" srcOrd="0" destOrd="0" parTransId="{BDAB7EB7-E12D-D048-BCDE-22DD051A4006}" sibTransId="{FEF49466-FDC0-A043-9872-BAA25EE9335F}"/>
    <dgm:cxn modelId="{E1122316-1F80-2541-8CEA-C7DE92E2F2BC}" type="presOf" srcId="{419151A8-AC88-3940-85D4-601B377E0E77}" destId="{19786AED-5654-D947-ACF0-6D7A5B6B64FF}" srcOrd="0" destOrd="0" presId="urn:microsoft.com/office/officeart/2005/8/layout/hierarchy2"/>
    <dgm:cxn modelId="{0E86193C-9842-664E-B4FA-0D2029225DE5}" type="presOf" srcId="{DD9631FC-F47A-1642-826D-F61281B4433F}" destId="{B5CD7F94-7AB3-B147-8485-4C861C36F832}" srcOrd="0" destOrd="0" presId="urn:microsoft.com/office/officeart/2005/8/layout/hierarchy2"/>
    <dgm:cxn modelId="{23CAABA9-5311-414C-A66C-52F93DC81276}" type="presOf" srcId="{5DA7BBCC-3092-1C42-A44B-40FBE59B0FAB}" destId="{0FF7CCAD-D818-5A4C-B342-4F0689307653}" srcOrd="0" destOrd="0" presId="urn:microsoft.com/office/officeart/2005/8/layout/hierarchy2"/>
    <dgm:cxn modelId="{1FCC2E24-EB85-5B4C-90C6-9E2257B1C299}" type="presOf" srcId="{5EBFBDA6-2D85-9243-A94D-2145C80B73C0}" destId="{FC3420F3-3C53-BB4E-A9B5-05F719D2AD21}" srcOrd="0" destOrd="0" presId="urn:microsoft.com/office/officeart/2005/8/layout/hierarchy2"/>
    <dgm:cxn modelId="{D916EB0F-EECD-A446-BE1A-5DB616C51E91}" type="presOf" srcId="{1EE5FDE8-FD8C-6E4A-A064-7895C5CC5725}" destId="{21A8D86E-439D-3B40-A116-396AE3F8B6EC}" srcOrd="0" destOrd="0" presId="urn:microsoft.com/office/officeart/2005/8/layout/hierarchy2"/>
    <dgm:cxn modelId="{AE42F326-7CF6-2A4A-B401-44C796F1CE63}" type="presOf" srcId="{3E888489-3739-6641-A8BC-9111EF5DA660}" destId="{EC510922-B24D-6E45-BFE2-61487D1B7D25}" srcOrd="0" destOrd="0" presId="urn:microsoft.com/office/officeart/2005/8/layout/hierarchy2"/>
    <dgm:cxn modelId="{2A4CBF1C-5ACE-0B42-A7FA-E90D796BB3D0}" type="presOf" srcId="{3E888489-3739-6641-A8BC-9111EF5DA660}" destId="{A938BC8E-0B71-C745-B166-37801EF6EAC2}" srcOrd="1" destOrd="0" presId="urn:microsoft.com/office/officeart/2005/8/layout/hierarchy2"/>
    <dgm:cxn modelId="{6F51B9C4-2B21-7A46-B196-EE23CAA0E57C}" type="presOf" srcId="{7ADED0AD-C6BF-8648-A8EF-E24F79382B95}" destId="{F0EA1EC8-A9C0-7F4F-831D-40B83627E59D}" srcOrd="0" destOrd="0" presId="urn:microsoft.com/office/officeart/2005/8/layout/hierarchy2"/>
    <dgm:cxn modelId="{E23A998A-3A1C-EB44-8107-43CA93B4F755}" type="presOf" srcId="{5412F5E1-ACB5-0B4F-88CC-8F00CFACA312}" destId="{7A014F11-8E22-F24E-A689-199295255A49}" srcOrd="0" destOrd="0" presId="urn:microsoft.com/office/officeart/2005/8/layout/hierarchy2"/>
    <dgm:cxn modelId="{DE15BCEC-74EA-9546-836B-069383C015AE}" type="presOf" srcId="{5EBFBDA6-2D85-9243-A94D-2145C80B73C0}" destId="{C9070765-485A-FC4E-899C-669CF4733532}" srcOrd="1" destOrd="0" presId="urn:microsoft.com/office/officeart/2005/8/layout/hierarchy2"/>
    <dgm:cxn modelId="{F8085FFE-28D6-894F-9DB8-C7F374723D79}" srcId="{C0AFE35B-3B2D-2548-8793-CD725E1A2D22}" destId="{5DA7BBCC-3092-1C42-A44B-40FBE59B0FAB}" srcOrd="1" destOrd="0" parTransId="{07AE31DC-89E1-694A-96AE-02E529914DF0}" sibTransId="{C6C7CEB8-0B92-4F40-8111-3A6C42C7264E}"/>
    <dgm:cxn modelId="{37679595-4D95-BC4E-A376-2373B759C684}" type="presOf" srcId="{C0AFE35B-3B2D-2548-8793-CD725E1A2D22}" destId="{AAA416E8-468C-FE4F-9187-84F2E4094720}" srcOrd="0" destOrd="0" presId="urn:microsoft.com/office/officeart/2005/8/layout/hierarchy2"/>
    <dgm:cxn modelId="{79ED76F7-9CFF-B948-BC92-DE4451388BA1}" type="presOf" srcId="{62255590-CB6E-074B-B6DE-5A936E075AF1}" destId="{86F44E80-A07E-2A42-8885-7641618968DC}" srcOrd="0" destOrd="0" presId="urn:microsoft.com/office/officeart/2005/8/layout/hierarchy2"/>
    <dgm:cxn modelId="{888B61D9-506D-D144-9574-05AB92B1834F}" srcId="{77EB2274-F528-F44C-9476-4381BE6C55CE}" destId="{7ADED0AD-C6BF-8648-A8EF-E24F79382B95}" srcOrd="0" destOrd="0" parTransId="{1EE5FDE8-FD8C-6E4A-A064-7895C5CC5725}" sibTransId="{0F4234B0-CAF5-F14C-A360-88BBC4D73991}"/>
    <dgm:cxn modelId="{4307EC6B-3EFA-F642-9C99-F9F1068F5F51}" srcId="{10332B77-098E-E14F-B9FA-1F04FFE20DAB}" destId="{E6C4E561-75C8-6948-B0B7-CFD2B8710FE5}" srcOrd="0" destOrd="0" parTransId="{FCC98312-26AA-FD46-878F-DB8B1D3FF851}" sibTransId="{682ABF93-2B71-1743-805D-8814D3598EF2}"/>
    <dgm:cxn modelId="{D8B3C81F-FE7F-514E-8C94-C09F839DDA03}" type="presOf" srcId="{10332B77-098E-E14F-B9FA-1F04FFE20DAB}" destId="{857FE378-19A0-294C-B1FA-A3F9B4AE0DCE}" srcOrd="0" destOrd="0" presId="urn:microsoft.com/office/officeart/2005/8/layout/hierarchy2"/>
    <dgm:cxn modelId="{9DAE0176-85DE-CB4E-8528-E0E25406E824}" type="presOf" srcId="{E6C4E561-75C8-6948-B0B7-CFD2B8710FE5}" destId="{998782AE-DE87-5642-B8BF-61D7CD8B202B}" srcOrd="0" destOrd="0" presId="urn:microsoft.com/office/officeart/2005/8/layout/hierarchy2"/>
    <dgm:cxn modelId="{E34A8516-575D-5A4E-8484-49FF45A0321E}" srcId="{5E195EE7-6E66-EF4C-AA4D-A49882F0EB7A}" destId="{078DEEEE-9E1B-5048-A493-7D92291B015E}" srcOrd="0" destOrd="0" parTransId="{379639F1-0257-B34C-A70D-B304C5F6FDE7}" sibTransId="{A28D9BD1-610A-664A-9602-3EFDEB1B310D}"/>
    <dgm:cxn modelId="{3E27E6DC-1A85-2A4C-91C4-EA9B4CB1BCFD}" srcId="{5DA7BBCC-3092-1C42-A44B-40FBE59B0FAB}" destId="{77EB2274-F528-F44C-9476-4381BE6C55CE}" srcOrd="1" destOrd="0" parTransId="{4839C3AB-AC73-7C42-9F56-C0064FA0E79B}" sibTransId="{066D64B5-9713-B74C-A6B5-AA6F16C832F6}"/>
    <dgm:cxn modelId="{D4BC21FD-D340-2A4A-8A14-42DC08CE25D9}" type="presOf" srcId="{5E195EE7-6E66-EF4C-AA4D-A49882F0EB7A}" destId="{98C00272-DA0F-B04E-87FE-7DC59996C8E3}" srcOrd="0" destOrd="0" presId="urn:microsoft.com/office/officeart/2005/8/layout/hierarchy2"/>
    <dgm:cxn modelId="{19337B37-6A54-AE42-86C6-8577640EA53C}" type="presOf" srcId="{77EB2274-F528-F44C-9476-4381BE6C55CE}" destId="{FC03F804-E08D-2B47-A6BE-2F465C1FC639}" srcOrd="0" destOrd="0" presId="urn:microsoft.com/office/officeart/2005/8/layout/hierarchy2"/>
    <dgm:cxn modelId="{D259C6A5-6CC4-9C40-8F55-CD41EE2E1AAF}" type="presOf" srcId="{FCC98312-26AA-FD46-878F-DB8B1D3FF851}" destId="{ADC7014E-74FF-7C43-9B78-CC9E94725C7D}" srcOrd="1" destOrd="0" presId="urn:microsoft.com/office/officeart/2005/8/layout/hierarchy2"/>
    <dgm:cxn modelId="{17AB0092-FC81-1445-A62E-057B6503EFA4}" type="presOf" srcId="{4839C3AB-AC73-7C42-9F56-C0064FA0E79B}" destId="{16D8610E-00B9-C74D-AEF4-8184FA42383C}" srcOrd="0" destOrd="0" presId="urn:microsoft.com/office/officeart/2005/8/layout/hierarchy2"/>
    <dgm:cxn modelId="{163B4F17-2A5F-204D-951C-531CD151020D}" type="presOf" srcId="{4839C3AB-AC73-7C42-9F56-C0064FA0E79B}" destId="{2CD14B19-E12A-AE47-A823-B46391A8E9BA}" srcOrd="1" destOrd="0" presId="urn:microsoft.com/office/officeart/2005/8/layout/hierarchy2"/>
    <dgm:cxn modelId="{9D094851-0A16-D845-AECF-C623D8E76053}" srcId="{078DEEEE-9E1B-5048-A493-7D92291B015E}" destId="{419151A8-AC88-3940-85D4-601B377E0E77}" srcOrd="0" destOrd="0" parTransId="{5EBFBDA6-2D85-9243-A94D-2145C80B73C0}" sibTransId="{7E9757B1-CB64-E149-BFC9-8599B4D78241}"/>
    <dgm:cxn modelId="{26A79DA9-A9D9-2A48-A971-8553FA30DEE7}" type="presOf" srcId="{379639F1-0257-B34C-A70D-B304C5F6FDE7}" destId="{C25A80B9-08DE-7043-818A-8C3E89A8E51E}" srcOrd="1" destOrd="0" presId="urn:microsoft.com/office/officeart/2005/8/layout/hierarchy2"/>
    <dgm:cxn modelId="{CA137391-E9C4-424C-A87A-D6D72ADD0813}" type="presParOf" srcId="{AAA416E8-468C-FE4F-9187-84F2E4094720}" destId="{C08806F1-89CB-C648-A300-3F2036F296E5}" srcOrd="0" destOrd="0" presId="urn:microsoft.com/office/officeart/2005/8/layout/hierarchy2"/>
    <dgm:cxn modelId="{5F63DB0B-FFF6-2748-85E2-19CAAF23987B}" type="presParOf" srcId="{C08806F1-89CB-C648-A300-3F2036F296E5}" destId="{98C00272-DA0F-B04E-87FE-7DC59996C8E3}" srcOrd="0" destOrd="0" presId="urn:microsoft.com/office/officeart/2005/8/layout/hierarchy2"/>
    <dgm:cxn modelId="{33A513F9-858D-BF4B-B527-4C8A14E0894A}" type="presParOf" srcId="{C08806F1-89CB-C648-A300-3F2036F296E5}" destId="{CF71FD37-7B2F-D345-9527-D081C5E458FC}" srcOrd="1" destOrd="0" presId="urn:microsoft.com/office/officeart/2005/8/layout/hierarchy2"/>
    <dgm:cxn modelId="{0DB200F1-3F2D-3740-A5E3-CC76837F6541}" type="presParOf" srcId="{CF71FD37-7B2F-D345-9527-D081C5E458FC}" destId="{EA390C20-0EE9-AA4B-BCEE-386EBCA5E7B3}" srcOrd="0" destOrd="0" presId="urn:microsoft.com/office/officeart/2005/8/layout/hierarchy2"/>
    <dgm:cxn modelId="{9970719D-1665-6343-9C83-9B1075D0CFB5}" type="presParOf" srcId="{EA390C20-0EE9-AA4B-BCEE-386EBCA5E7B3}" destId="{C25A80B9-08DE-7043-818A-8C3E89A8E51E}" srcOrd="0" destOrd="0" presId="urn:microsoft.com/office/officeart/2005/8/layout/hierarchy2"/>
    <dgm:cxn modelId="{E33E7242-9D26-0F4E-862B-80CE9D412740}" type="presParOf" srcId="{CF71FD37-7B2F-D345-9527-D081C5E458FC}" destId="{1FF64A4F-4713-E040-A858-213A1853E4C5}" srcOrd="1" destOrd="0" presId="urn:microsoft.com/office/officeart/2005/8/layout/hierarchy2"/>
    <dgm:cxn modelId="{FB1A25BA-11DC-1F43-9357-9650D51D32DC}" type="presParOf" srcId="{1FF64A4F-4713-E040-A858-213A1853E4C5}" destId="{49345619-EF5B-CF48-98A1-11F8E5EC3391}" srcOrd="0" destOrd="0" presId="urn:microsoft.com/office/officeart/2005/8/layout/hierarchy2"/>
    <dgm:cxn modelId="{51FDDA45-47FC-C64E-8DDA-86DCB63C8CC7}" type="presParOf" srcId="{1FF64A4F-4713-E040-A858-213A1853E4C5}" destId="{923056B5-9D68-B141-91AD-D471025B1487}" srcOrd="1" destOrd="0" presId="urn:microsoft.com/office/officeart/2005/8/layout/hierarchy2"/>
    <dgm:cxn modelId="{CD5DC17C-D3A9-DD42-B7AA-903C19C6AC35}" type="presParOf" srcId="{923056B5-9D68-B141-91AD-D471025B1487}" destId="{FC3420F3-3C53-BB4E-A9B5-05F719D2AD21}" srcOrd="0" destOrd="0" presId="urn:microsoft.com/office/officeart/2005/8/layout/hierarchy2"/>
    <dgm:cxn modelId="{5BFD96F5-06E0-1345-85E4-AFEE23D89F6C}" type="presParOf" srcId="{FC3420F3-3C53-BB4E-A9B5-05F719D2AD21}" destId="{C9070765-485A-FC4E-899C-669CF4733532}" srcOrd="0" destOrd="0" presId="urn:microsoft.com/office/officeart/2005/8/layout/hierarchy2"/>
    <dgm:cxn modelId="{8E697E05-89C1-984E-9589-CEFB2E1FFF9F}" type="presParOf" srcId="{923056B5-9D68-B141-91AD-D471025B1487}" destId="{2B233BBF-E165-A340-9B74-11D4475D7A4F}" srcOrd="1" destOrd="0" presId="urn:microsoft.com/office/officeart/2005/8/layout/hierarchy2"/>
    <dgm:cxn modelId="{B47D30E0-6004-4845-877C-887135197EEF}" type="presParOf" srcId="{2B233BBF-E165-A340-9B74-11D4475D7A4F}" destId="{19786AED-5654-D947-ACF0-6D7A5B6B64FF}" srcOrd="0" destOrd="0" presId="urn:microsoft.com/office/officeart/2005/8/layout/hierarchy2"/>
    <dgm:cxn modelId="{4E2EF3EF-9C54-6944-AEC8-A00C7E68FBE9}" type="presParOf" srcId="{2B233BBF-E165-A340-9B74-11D4475D7A4F}" destId="{8E27E14D-6464-7443-8C14-FC11AE6633AA}" srcOrd="1" destOrd="0" presId="urn:microsoft.com/office/officeart/2005/8/layout/hierarchy2"/>
    <dgm:cxn modelId="{86A77588-BF74-E248-835C-D13B3141190B}" type="presParOf" srcId="{CF71FD37-7B2F-D345-9527-D081C5E458FC}" destId="{EC510922-B24D-6E45-BFE2-61487D1B7D25}" srcOrd="2" destOrd="0" presId="urn:microsoft.com/office/officeart/2005/8/layout/hierarchy2"/>
    <dgm:cxn modelId="{B8CBA42E-22BC-2149-952C-D6BEAD8AA1F9}" type="presParOf" srcId="{EC510922-B24D-6E45-BFE2-61487D1B7D25}" destId="{A938BC8E-0B71-C745-B166-37801EF6EAC2}" srcOrd="0" destOrd="0" presId="urn:microsoft.com/office/officeart/2005/8/layout/hierarchy2"/>
    <dgm:cxn modelId="{80B96020-8531-6E40-8599-23822517CD97}" type="presParOf" srcId="{CF71FD37-7B2F-D345-9527-D081C5E458FC}" destId="{6D29932A-12CE-BE47-866C-DCF9FAAF2C13}" srcOrd="3" destOrd="0" presId="urn:microsoft.com/office/officeart/2005/8/layout/hierarchy2"/>
    <dgm:cxn modelId="{037E98C4-2157-AB4E-BDD7-3FAEF51A5F6B}" type="presParOf" srcId="{6D29932A-12CE-BE47-866C-DCF9FAAF2C13}" destId="{857FE378-19A0-294C-B1FA-A3F9B4AE0DCE}" srcOrd="0" destOrd="0" presId="urn:microsoft.com/office/officeart/2005/8/layout/hierarchy2"/>
    <dgm:cxn modelId="{4C17C5AA-B93D-2D45-B33F-6D1E4088DE07}" type="presParOf" srcId="{6D29932A-12CE-BE47-866C-DCF9FAAF2C13}" destId="{502BC5E7-3338-1E42-B7A0-D15F9D2E7ED7}" srcOrd="1" destOrd="0" presId="urn:microsoft.com/office/officeart/2005/8/layout/hierarchy2"/>
    <dgm:cxn modelId="{93B68EB0-3FF0-8141-AC16-3BA939BF3E0C}" type="presParOf" srcId="{502BC5E7-3338-1E42-B7A0-D15F9D2E7ED7}" destId="{C3462479-CCBA-9C4B-BA9C-5DFA42D55E27}" srcOrd="0" destOrd="0" presId="urn:microsoft.com/office/officeart/2005/8/layout/hierarchy2"/>
    <dgm:cxn modelId="{FE38B23A-F501-514D-B2B9-AAB3EC2C1417}" type="presParOf" srcId="{C3462479-CCBA-9C4B-BA9C-5DFA42D55E27}" destId="{ADC7014E-74FF-7C43-9B78-CC9E94725C7D}" srcOrd="0" destOrd="0" presId="urn:microsoft.com/office/officeart/2005/8/layout/hierarchy2"/>
    <dgm:cxn modelId="{A4738036-B5C2-0743-8E83-5F13E9B18B29}" type="presParOf" srcId="{502BC5E7-3338-1E42-B7A0-D15F9D2E7ED7}" destId="{23FE4E32-B84C-274E-85D1-4F40CD9ECECE}" srcOrd="1" destOrd="0" presId="urn:microsoft.com/office/officeart/2005/8/layout/hierarchy2"/>
    <dgm:cxn modelId="{9C4731F0-C1F4-7441-85EC-C65DECC7F0F4}" type="presParOf" srcId="{23FE4E32-B84C-274E-85D1-4F40CD9ECECE}" destId="{998782AE-DE87-5642-B8BF-61D7CD8B202B}" srcOrd="0" destOrd="0" presId="urn:microsoft.com/office/officeart/2005/8/layout/hierarchy2"/>
    <dgm:cxn modelId="{7AF54E60-7138-034D-95D6-6FBE2B4DED74}" type="presParOf" srcId="{23FE4E32-B84C-274E-85D1-4F40CD9ECECE}" destId="{878A4C51-6719-7341-9241-50D52AD1191A}" srcOrd="1" destOrd="0" presId="urn:microsoft.com/office/officeart/2005/8/layout/hierarchy2"/>
    <dgm:cxn modelId="{D8A51B0A-7F47-DF4C-89F9-37E5D3029281}" type="presParOf" srcId="{AAA416E8-468C-FE4F-9187-84F2E4094720}" destId="{84E8D89F-7E2C-C84F-9036-8C96FD0664B5}" srcOrd="1" destOrd="0" presId="urn:microsoft.com/office/officeart/2005/8/layout/hierarchy2"/>
    <dgm:cxn modelId="{A4C52766-5197-7D44-99A9-77FE95FC5D17}" type="presParOf" srcId="{84E8D89F-7E2C-C84F-9036-8C96FD0664B5}" destId="{0FF7CCAD-D818-5A4C-B342-4F0689307653}" srcOrd="0" destOrd="0" presId="urn:microsoft.com/office/officeart/2005/8/layout/hierarchy2"/>
    <dgm:cxn modelId="{C1409F00-D35E-F247-B33B-F4753F610836}" type="presParOf" srcId="{84E8D89F-7E2C-C84F-9036-8C96FD0664B5}" destId="{D4C47AD2-3157-2B40-A3CC-3F44F98F625E}" srcOrd="1" destOrd="0" presId="urn:microsoft.com/office/officeart/2005/8/layout/hierarchy2"/>
    <dgm:cxn modelId="{CCB44664-5B4F-BC4B-BD65-13135E7DB827}" type="presParOf" srcId="{D4C47AD2-3157-2B40-A3CC-3F44F98F625E}" destId="{B5CD7F94-7AB3-B147-8485-4C861C36F832}" srcOrd="0" destOrd="0" presId="urn:microsoft.com/office/officeart/2005/8/layout/hierarchy2"/>
    <dgm:cxn modelId="{A2669425-97C3-E546-9D71-AB7B36EF756F}" type="presParOf" srcId="{B5CD7F94-7AB3-B147-8485-4C861C36F832}" destId="{EE07A230-E006-0241-8E94-93F3DEF234CC}" srcOrd="0" destOrd="0" presId="urn:microsoft.com/office/officeart/2005/8/layout/hierarchy2"/>
    <dgm:cxn modelId="{32006D57-E8C6-FC44-84C2-E1BDDA1B3BDF}" type="presParOf" srcId="{D4C47AD2-3157-2B40-A3CC-3F44F98F625E}" destId="{5FE0B3E6-366A-EA43-A549-D3AADAA6A908}" srcOrd="1" destOrd="0" presId="urn:microsoft.com/office/officeart/2005/8/layout/hierarchy2"/>
    <dgm:cxn modelId="{197336F0-4045-BA4D-BCEB-422BB68D505A}" type="presParOf" srcId="{5FE0B3E6-366A-EA43-A549-D3AADAA6A908}" destId="{7A014F11-8E22-F24E-A689-199295255A49}" srcOrd="0" destOrd="0" presId="urn:microsoft.com/office/officeart/2005/8/layout/hierarchy2"/>
    <dgm:cxn modelId="{400FBA44-F76D-2348-918F-2F509108B2C7}" type="presParOf" srcId="{5FE0B3E6-366A-EA43-A549-D3AADAA6A908}" destId="{D398B4B3-ECAA-5640-A3F1-2E68CC224132}" srcOrd="1" destOrd="0" presId="urn:microsoft.com/office/officeart/2005/8/layout/hierarchy2"/>
    <dgm:cxn modelId="{EA18DFCE-157E-824B-BB27-FC6B08C49CBE}" type="presParOf" srcId="{D398B4B3-ECAA-5640-A3F1-2E68CC224132}" destId="{F7084BD2-FFB9-F74D-B0F0-828765322446}" srcOrd="0" destOrd="0" presId="urn:microsoft.com/office/officeart/2005/8/layout/hierarchy2"/>
    <dgm:cxn modelId="{1ACCF672-FE99-C64E-BB8D-A4EB1226CA99}" type="presParOf" srcId="{F7084BD2-FFB9-F74D-B0F0-828765322446}" destId="{4CA49A33-89A5-0C40-A5B2-1349B3404FAD}" srcOrd="0" destOrd="0" presId="urn:microsoft.com/office/officeart/2005/8/layout/hierarchy2"/>
    <dgm:cxn modelId="{F85D84B7-FF22-6540-9FC0-E4B45CF13B29}" type="presParOf" srcId="{D398B4B3-ECAA-5640-A3F1-2E68CC224132}" destId="{600F94CA-8423-994D-9FF0-DBE744811128}" srcOrd="1" destOrd="0" presId="urn:microsoft.com/office/officeart/2005/8/layout/hierarchy2"/>
    <dgm:cxn modelId="{5B78AA28-1802-3444-9BF2-46C9F3D38299}" type="presParOf" srcId="{600F94CA-8423-994D-9FF0-DBE744811128}" destId="{86F44E80-A07E-2A42-8885-7641618968DC}" srcOrd="0" destOrd="0" presId="urn:microsoft.com/office/officeart/2005/8/layout/hierarchy2"/>
    <dgm:cxn modelId="{EF0FDF4E-CDFC-0347-8506-8CBEC928B07E}" type="presParOf" srcId="{600F94CA-8423-994D-9FF0-DBE744811128}" destId="{3152BB11-0F09-1644-A54D-BE0E439E8A9C}" srcOrd="1" destOrd="0" presId="urn:microsoft.com/office/officeart/2005/8/layout/hierarchy2"/>
    <dgm:cxn modelId="{7EA2D7CA-8E37-A241-B5CC-76852C1AF310}" type="presParOf" srcId="{D4C47AD2-3157-2B40-A3CC-3F44F98F625E}" destId="{16D8610E-00B9-C74D-AEF4-8184FA42383C}" srcOrd="2" destOrd="0" presId="urn:microsoft.com/office/officeart/2005/8/layout/hierarchy2"/>
    <dgm:cxn modelId="{8B4A2357-4610-8446-ACBB-F569D8A7DA78}" type="presParOf" srcId="{16D8610E-00B9-C74D-AEF4-8184FA42383C}" destId="{2CD14B19-E12A-AE47-A823-B46391A8E9BA}" srcOrd="0" destOrd="0" presId="urn:microsoft.com/office/officeart/2005/8/layout/hierarchy2"/>
    <dgm:cxn modelId="{DCFF3F49-E98A-474D-A9F4-1FAABD132A9D}" type="presParOf" srcId="{D4C47AD2-3157-2B40-A3CC-3F44F98F625E}" destId="{06B8B918-DD84-4E4C-875E-7244D135344C}" srcOrd="3" destOrd="0" presId="urn:microsoft.com/office/officeart/2005/8/layout/hierarchy2"/>
    <dgm:cxn modelId="{455410A0-3B42-9445-90E5-DC4E5D9CDA64}" type="presParOf" srcId="{06B8B918-DD84-4E4C-875E-7244D135344C}" destId="{FC03F804-E08D-2B47-A6BE-2F465C1FC639}" srcOrd="0" destOrd="0" presId="urn:microsoft.com/office/officeart/2005/8/layout/hierarchy2"/>
    <dgm:cxn modelId="{9EEB6B6F-09C0-A748-B196-35FE65C7A95F}" type="presParOf" srcId="{06B8B918-DD84-4E4C-875E-7244D135344C}" destId="{7921118C-B4E3-6544-A531-CD64F6A18C18}" srcOrd="1" destOrd="0" presId="urn:microsoft.com/office/officeart/2005/8/layout/hierarchy2"/>
    <dgm:cxn modelId="{B16FC55C-A7DA-7D49-B9E9-C74D744DABC4}" type="presParOf" srcId="{7921118C-B4E3-6544-A531-CD64F6A18C18}" destId="{21A8D86E-439D-3B40-A116-396AE3F8B6EC}" srcOrd="0" destOrd="0" presId="urn:microsoft.com/office/officeart/2005/8/layout/hierarchy2"/>
    <dgm:cxn modelId="{A2381175-F864-3740-A0EB-91D69EF5621E}" type="presParOf" srcId="{21A8D86E-439D-3B40-A116-396AE3F8B6EC}" destId="{D661FE30-635A-BE4E-B39A-A7CF32F7BD48}" srcOrd="0" destOrd="0" presId="urn:microsoft.com/office/officeart/2005/8/layout/hierarchy2"/>
    <dgm:cxn modelId="{9888C131-525C-2945-A5D4-4338EC81D711}" type="presParOf" srcId="{7921118C-B4E3-6544-A531-CD64F6A18C18}" destId="{ADA4C688-39EB-294C-AB1B-30527E640DDF}" srcOrd="1" destOrd="0" presId="urn:microsoft.com/office/officeart/2005/8/layout/hierarchy2"/>
    <dgm:cxn modelId="{46E620D0-4CD5-AB4F-BF59-C7E3B5EA00A6}" type="presParOf" srcId="{ADA4C688-39EB-294C-AB1B-30527E640DDF}" destId="{F0EA1EC8-A9C0-7F4F-831D-40B83627E59D}" srcOrd="0" destOrd="0" presId="urn:microsoft.com/office/officeart/2005/8/layout/hierarchy2"/>
    <dgm:cxn modelId="{809E8AD4-77B4-4E48-91B4-453219E6FA73}" type="presParOf" srcId="{ADA4C688-39EB-294C-AB1B-30527E640DDF}" destId="{C068C033-4D09-654F-AFD1-9BCFC19FC94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AFE35B-3B2D-2548-8793-CD725E1A2D22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A7BBCC-3092-1C42-A44B-40FBE59B0FAB}">
      <dgm:prSet/>
      <dgm:spPr/>
      <dgm:t>
        <a:bodyPr/>
        <a:lstStyle/>
        <a:p>
          <a:r>
            <a:rPr lang="en-US"/>
            <a:t>Female, 0.41</a:t>
          </a:r>
        </a:p>
      </dgm:t>
    </dgm:pt>
    <dgm:pt modelId="{07AE31DC-89E1-694A-96AE-02E529914DF0}" type="parTrans" cxnId="{F8085FFE-28D6-894F-9DB8-C7F374723D79}">
      <dgm:prSet/>
      <dgm:spPr/>
      <dgm:t>
        <a:bodyPr/>
        <a:lstStyle/>
        <a:p>
          <a:endParaRPr lang="en-US"/>
        </a:p>
      </dgm:t>
    </dgm:pt>
    <dgm:pt modelId="{C6C7CEB8-0B92-4F40-8111-3A6C42C7264E}" type="sibTrans" cxnId="{F8085FFE-28D6-894F-9DB8-C7F374723D79}">
      <dgm:prSet/>
      <dgm:spPr/>
      <dgm:t>
        <a:bodyPr/>
        <a:lstStyle/>
        <a:p>
          <a:endParaRPr lang="en-US"/>
        </a:p>
      </dgm:t>
    </dgm:pt>
    <dgm:pt modelId="{5412F5E1-ACB5-0B4F-88CC-8F00CFACA312}">
      <dgm:prSet phldrT="[Text]"/>
      <dgm:spPr/>
      <dgm:t>
        <a:bodyPr/>
        <a:lstStyle/>
        <a:p>
          <a:r>
            <a:rPr lang="en-US"/>
            <a:t>&lt; $50,000, 0.718</a:t>
          </a:r>
        </a:p>
      </dgm:t>
    </dgm:pt>
    <dgm:pt modelId="{DD9631FC-F47A-1642-826D-F61281B4433F}" type="parTrans" cxnId="{8532DD1C-A291-1F4A-9AE1-B116AB3979A3}">
      <dgm:prSet/>
      <dgm:spPr/>
      <dgm:t>
        <a:bodyPr/>
        <a:lstStyle/>
        <a:p>
          <a:endParaRPr lang="en-US"/>
        </a:p>
      </dgm:t>
    </dgm:pt>
    <dgm:pt modelId="{F0A416A9-9C8A-144A-AE35-F675BC5B58EF}" type="sibTrans" cxnId="{8532DD1C-A291-1F4A-9AE1-B116AB3979A3}">
      <dgm:prSet/>
      <dgm:spPr/>
      <dgm:t>
        <a:bodyPr/>
        <a:lstStyle/>
        <a:p>
          <a:endParaRPr lang="en-US"/>
        </a:p>
      </dgm:t>
    </dgm:pt>
    <dgm:pt modelId="{77EB2274-F528-F44C-9476-4381BE6C55CE}">
      <dgm:prSet phldrT="[Text]"/>
      <dgm:spPr/>
      <dgm:t>
        <a:bodyPr/>
        <a:lstStyle/>
        <a:p>
          <a:r>
            <a:rPr lang="en-US"/>
            <a:t>&gt; $50,000, 0.282</a:t>
          </a:r>
        </a:p>
      </dgm:t>
    </dgm:pt>
    <dgm:pt modelId="{4839C3AB-AC73-7C42-9F56-C0064FA0E79B}" type="parTrans" cxnId="{3E27E6DC-1A85-2A4C-91C4-EA9B4CB1BCFD}">
      <dgm:prSet/>
      <dgm:spPr/>
      <dgm:t>
        <a:bodyPr/>
        <a:lstStyle/>
        <a:p>
          <a:endParaRPr lang="en-US"/>
        </a:p>
      </dgm:t>
    </dgm:pt>
    <dgm:pt modelId="{066D64B5-9713-B74C-A6B5-AA6F16C832F6}" type="sibTrans" cxnId="{3E27E6DC-1A85-2A4C-91C4-EA9B4CB1BCFD}">
      <dgm:prSet/>
      <dgm:spPr/>
      <dgm:t>
        <a:bodyPr/>
        <a:lstStyle/>
        <a:p>
          <a:endParaRPr lang="en-US"/>
        </a:p>
      </dgm:t>
    </dgm:pt>
    <dgm:pt modelId="{62255590-CB6E-074B-B6DE-5A936E075AF1}">
      <dgm:prSet phldrT="[Text]"/>
      <dgm:spPr/>
      <dgm:t>
        <a:bodyPr/>
        <a:lstStyle/>
        <a:p>
          <a:r>
            <a:rPr lang="en-US"/>
            <a:t>0.29438</a:t>
          </a:r>
        </a:p>
      </dgm:t>
    </dgm:pt>
    <dgm:pt modelId="{BDAB7EB7-E12D-D048-BCDE-22DD051A4006}" type="parTrans" cxnId="{47694056-876A-AF47-B671-ABFD12B1EA1F}">
      <dgm:prSet/>
      <dgm:spPr/>
      <dgm:t>
        <a:bodyPr/>
        <a:lstStyle/>
        <a:p>
          <a:endParaRPr lang="en-US"/>
        </a:p>
      </dgm:t>
    </dgm:pt>
    <dgm:pt modelId="{FEF49466-FDC0-A043-9872-BAA25EE9335F}" type="sibTrans" cxnId="{47694056-876A-AF47-B671-ABFD12B1EA1F}">
      <dgm:prSet/>
      <dgm:spPr/>
      <dgm:t>
        <a:bodyPr/>
        <a:lstStyle/>
        <a:p>
          <a:endParaRPr lang="en-US"/>
        </a:p>
      </dgm:t>
    </dgm:pt>
    <dgm:pt modelId="{7ADED0AD-C6BF-8648-A8EF-E24F79382B95}">
      <dgm:prSet phldrT="[Text]"/>
      <dgm:spPr/>
      <dgm:t>
        <a:bodyPr/>
        <a:lstStyle/>
        <a:p>
          <a:r>
            <a:rPr lang="en-US"/>
            <a:t>0.11562</a:t>
          </a:r>
        </a:p>
      </dgm:t>
    </dgm:pt>
    <dgm:pt modelId="{1EE5FDE8-FD8C-6E4A-A064-7895C5CC5725}" type="parTrans" cxnId="{888B61D9-506D-D144-9574-05AB92B1834F}">
      <dgm:prSet/>
      <dgm:spPr/>
      <dgm:t>
        <a:bodyPr/>
        <a:lstStyle/>
        <a:p>
          <a:endParaRPr lang="en-US"/>
        </a:p>
      </dgm:t>
    </dgm:pt>
    <dgm:pt modelId="{0F4234B0-CAF5-F14C-A360-88BBC4D73991}" type="sibTrans" cxnId="{888B61D9-506D-D144-9574-05AB92B1834F}">
      <dgm:prSet/>
      <dgm:spPr/>
      <dgm:t>
        <a:bodyPr/>
        <a:lstStyle/>
        <a:p>
          <a:endParaRPr lang="en-US"/>
        </a:p>
      </dgm:t>
    </dgm:pt>
    <dgm:pt modelId="{AAA416E8-468C-FE4F-9187-84F2E4094720}" type="pres">
      <dgm:prSet presAssocID="{C0AFE35B-3B2D-2548-8793-CD725E1A2D2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8D89F-7E2C-C84F-9036-8C96FD0664B5}" type="pres">
      <dgm:prSet presAssocID="{5DA7BBCC-3092-1C42-A44B-40FBE59B0FAB}" presName="root1" presStyleCnt="0"/>
      <dgm:spPr/>
    </dgm:pt>
    <dgm:pt modelId="{0FF7CCAD-D818-5A4C-B342-4F0689307653}" type="pres">
      <dgm:prSet presAssocID="{5DA7BBCC-3092-1C42-A44B-40FBE59B0FA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47AD2-3157-2B40-A3CC-3F44F98F625E}" type="pres">
      <dgm:prSet presAssocID="{5DA7BBCC-3092-1C42-A44B-40FBE59B0FAB}" presName="level2hierChild" presStyleCnt="0"/>
      <dgm:spPr/>
    </dgm:pt>
    <dgm:pt modelId="{B5CD7F94-7AB3-B147-8485-4C861C36F832}" type="pres">
      <dgm:prSet presAssocID="{DD9631FC-F47A-1642-826D-F61281B4433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E07A230-E006-0241-8E94-93F3DEF234CC}" type="pres">
      <dgm:prSet presAssocID="{DD9631FC-F47A-1642-826D-F61281B4433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FE0B3E6-366A-EA43-A549-D3AADAA6A908}" type="pres">
      <dgm:prSet presAssocID="{5412F5E1-ACB5-0B4F-88CC-8F00CFACA312}" presName="root2" presStyleCnt="0"/>
      <dgm:spPr/>
    </dgm:pt>
    <dgm:pt modelId="{7A014F11-8E22-F24E-A689-199295255A49}" type="pres">
      <dgm:prSet presAssocID="{5412F5E1-ACB5-0B4F-88CC-8F00CFACA31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8B4B3-ECAA-5640-A3F1-2E68CC224132}" type="pres">
      <dgm:prSet presAssocID="{5412F5E1-ACB5-0B4F-88CC-8F00CFACA312}" presName="level3hierChild" presStyleCnt="0"/>
      <dgm:spPr/>
    </dgm:pt>
    <dgm:pt modelId="{F7084BD2-FFB9-F74D-B0F0-828765322446}" type="pres">
      <dgm:prSet presAssocID="{BDAB7EB7-E12D-D048-BCDE-22DD051A4006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4CA49A33-89A5-0C40-A5B2-1349B3404FAD}" type="pres">
      <dgm:prSet presAssocID="{BDAB7EB7-E12D-D048-BCDE-22DD051A4006}" presName="connTx" presStyleLbl="parChTrans1D3" presStyleIdx="0" presStyleCnt="2"/>
      <dgm:spPr/>
      <dgm:t>
        <a:bodyPr/>
        <a:lstStyle/>
        <a:p>
          <a:endParaRPr lang="en-US"/>
        </a:p>
      </dgm:t>
    </dgm:pt>
    <dgm:pt modelId="{600F94CA-8423-994D-9FF0-DBE744811128}" type="pres">
      <dgm:prSet presAssocID="{62255590-CB6E-074B-B6DE-5A936E075AF1}" presName="root2" presStyleCnt="0"/>
      <dgm:spPr/>
    </dgm:pt>
    <dgm:pt modelId="{86F44E80-A07E-2A42-8885-7641618968DC}" type="pres">
      <dgm:prSet presAssocID="{62255590-CB6E-074B-B6DE-5A936E075AF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52BB11-0F09-1644-A54D-BE0E439E8A9C}" type="pres">
      <dgm:prSet presAssocID="{62255590-CB6E-074B-B6DE-5A936E075AF1}" presName="level3hierChild" presStyleCnt="0"/>
      <dgm:spPr/>
    </dgm:pt>
    <dgm:pt modelId="{16D8610E-00B9-C74D-AEF4-8184FA42383C}" type="pres">
      <dgm:prSet presAssocID="{4839C3AB-AC73-7C42-9F56-C0064FA0E79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CD14B19-E12A-AE47-A823-B46391A8E9BA}" type="pres">
      <dgm:prSet presAssocID="{4839C3AB-AC73-7C42-9F56-C0064FA0E79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6B8B918-DD84-4E4C-875E-7244D135344C}" type="pres">
      <dgm:prSet presAssocID="{77EB2274-F528-F44C-9476-4381BE6C55CE}" presName="root2" presStyleCnt="0"/>
      <dgm:spPr/>
    </dgm:pt>
    <dgm:pt modelId="{FC03F804-E08D-2B47-A6BE-2F465C1FC639}" type="pres">
      <dgm:prSet presAssocID="{77EB2274-F528-F44C-9476-4381BE6C55C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21118C-B4E3-6544-A531-CD64F6A18C18}" type="pres">
      <dgm:prSet presAssocID="{77EB2274-F528-F44C-9476-4381BE6C55CE}" presName="level3hierChild" presStyleCnt="0"/>
      <dgm:spPr/>
    </dgm:pt>
    <dgm:pt modelId="{21A8D86E-439D-3B40-A116-396AE3F8B6EC}" type="pres">
      <dgm:prSet presAssocID="{1EE5FDE8-FD8C-6E4A-A064-7895C5CC5725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D661FE30-635A-BE4E-B39A-A7CF32F7BD48}" type="pres">
      <dgm:prSet presAssocID="{1EE5FDE8-FD8C-6E4A-A064-7895C5CC5725}" presName="connTx" presStyleLbl="parChTrans1D3" presStyleIdx="1" presStyleCnt="2"/>
      <dgm:spPr/>
      <dgm:t>
        <a:bodyPr/>
        <a:lstStyle/>
        <a:p>
          <a:endParaRPr lang="en-US"/>
        </a:p>
      </dgm:t>
    </dgm:pt>
    <dgm:pt modelId="{ADA4C688-39EB-294C-AB1B-30527E640DDF}" type="pres">
      <dgm:prSet presAssocID="{7ADED0AD-C6BF-8648-A8EF-E24F79382B95}" presName="root2" presStyleCnt="0"/>
      <dgm:spPr/>
    </dgm:pt>
    <dgm:pt modelId="{F0EA1EC8-A9C0-7F4F-831D-40B83627E59D}" type="pres">
      <dgm:prSet presAssocID="{7ADED0AD-C6BF-8648-A8EF-E24F79382B9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68C033-4D09-654F-AFD1-9BCFC19FC94B}" type="pres">
      <dgm:prSet presAssocID="{7ADED0AD-C6BF-8648-A8EF-E24F79382B95}" presName="level3hierChild" presStyleCnt="0"/>
      <dgm:spPr/>
    </dgm:pt>
  </dgm:ptLst>
  <dgm:cxnLst>
    <dgm:cxn modelId="{8532DD1C-A291-1F4A-9AE1-B116AB3979A3}" srcId="{5DA7BBCC-3092-1C42-A44B-40FBE59B0FAB}" destId="{5412F5E1-ACB5-0B4F-88CC-8F00CFACA312}" srcOrd="0" destOrd="0" parTransId="{DD9631FC-F47A-1642-826D-F61281B4433F}" sibTransId="{F0A416A9-9C8A-144A-AE35-F675BC5B58EF}"/>
    <dgm:cxn modelId="{F8085FFE-28D6-894F-9DB8-C7F374723D79}" srcId="{C0AFE35B-3B2D-2548-8793-CD725E1A2D22}" destId="{5DA7BBCC-3092-1C42-A44B-40FBE59B0FAB}" srcOrd="0" destOrd="0" parTransId="{07AE31DC-89E1-694A-96AE-02E529914DF0}" sibTransId="{C6C7CEB8-0B92-4F40-8111-3A6C42C7264E}"/>
    <dgm:cxn modelId="{39F0A6D0-75F8-C84D-9D1F-D3D9A9C8F1B3}" type="presOf" srcId="{7ADED0AD-C6BF-8648-A8EF-E24F79382B95}" destId="{F0EA1EC8-A9C0-7F4F-831D-40B83627E59D}" srcOrd="0" destOrd="0" presId="urn:microsoft.com/office/officeart/2005/8/layout/hierarchy2"/>
    <dgm:cxn modelId="{BD56EFAB-E927-794A-A365-0A7BC5ECE0D8}" type="presOf" srcId="{5DA7BBCC-3092-1C42-A44B-40FBE59B0FAB}" destId="{0FF7CCAD-D818-5A4C-B342-4F0689307653}" srcOrd="0" destOrd="0" presId="urn:microsoft.com/office/officeart/2005/8/layout/hierarchy2"/>
    <dgm:cxn modelId="{E0BCE030-56F5-6044-82AC-EBBE351F18DF}" type="presOf" srcId="{4839C3AB-AC73-7C42-9F56-C0064FA0E79B}" destId="{2CD14B19-E12A-AE47-A823-B46391A8E9BA}" srcOrd="1" destOrd="0" presId="urn:microsoft.com/office/officeart/2005/8/layout/hierarchy2"/>
    <dgm:cxn modelId="{47694056-876A-AF47-B671-ABFD12B1EA1F}" srcId="{5412F5E1-ACB5-0B4F-88CC-8F00CFACA312}" destId="{62255590-CB6E-074B-B6DE-5A936E075AF1}" srcOrd="0" destOrd="0" parTransId="{BDAB7EB7-E12D-D048-BCDE-22DD051A4006}" sibTransId="{FEF49466-FDC0-A043-9872-BAA25EE9335F}"/>
    <dgm:cxn modelId="{0601B393-4909-6248-8992-8A56877BC882}" type="presOf" srcId="{62255590-CB6E-074B-B6DE-5A936E075AF1}" destId="{86F44E80-A07E-2A42-8885-7641618968DC}" srcOrd="0" destOrd="0" presId="urn:microsoft.com/office/officeart/2005/8/layout/hierarchy2"/>
    <dgm:cxn modelId="{ED1A652D-E9FE-8B4E-98FD-F70116CD1B1D}" type="presOf" srcId="{1EE5FDE8-FD8C-6E4A-A064-7895C5CC5725}" destId="{21A8D86E-439D-3B40-A116-396AE3F8B6EC}" srcOrd="0" destOrd="0" presId="urn:microsoft.com/office/officeart/2005/8/layout/hierarchy2"/>
    <dgm:cxn modelId="{D77F8238-DBDE-444C-8E88-B9A492B06F7F}" type="presOf" srcId="{C0AFE35B-3B2D-2548-8793-CD725E1A2D22}" destId="{AAA416E8-468C-FE4F-9187-84F2E4094720}" srcOrd="0" destOrd="0" presId="urn:microsoft.com/office/officeart/2005/8/layout/hierarchy2"/>
    <dgm:cxn modelId="{1DCDB1D5-CBE6-D748-ACA1-C5E1F064839A}" type="presOf" srcId="{DD9631FC-F47A-1642-826D-F61281B4433F}" destId="{B5CD7F94-7AB3-B147-8485-4C861C36F832}" srcOrd="0" destOrd="0" presId="urn:microsoft.com/office/officeart/2005/8/layout/hierarchy2"/>
    <dgm:cxn modelId="{CFDF3E25-9779-2047-8EAF-B7C90B887BBC}" type="presOf" srcId="{BDAB7EB7-E12D-D048-BCDE-22DD051A4006}" destId="{4CA49A33-89A5-0C40-A5B2-1349B3404FAD}" srcOrd="1" destOrd="0" presId="urn:microsoft.com/office/officeart/2005/8/layout/hierarchy2"/>
    <dgm:cxn modelId="{3E27E6DC-1A85-2A4C-91C4-EA9B4CB1BCFD}" srcId="{5DA7BBCC-3092-1C42-A44B-40FBE59B0FAB}" destId="{77EB2274-F528-F44C-9476-4381BE6C55CE}" srcOrd="1" destOrd="0" parTransId="{4839C3AB-AC73-7C42-9F56-C0064FA0E79B}" sibTransId="{066D64B5-9713-B74C-A6B5-AA6F16C832F6}"/>
    <dgm:cxn modelId="{4DC8280B-8095-5B4A-802E-F600385A2741}" type="presOf" srcId="{BDAB7EB7-E12D-D048-BCDE-22DD051A4006}" destId="{F7084BD2-FFB9-F74D-B0F0-828765322446}" srcOrd="0" destOrd="0" presId="urn:microsoft.com/office/officeart/2005/8/layout/hierarchy2"/>
    <dgm:cxn modelId="{E16D2D4E-E774-2743-B8B6-CD5CD56EEAB5}" type="presOf" srcId="{1EE5FDE8-FD8C-6E4A-A064-7895C5CC5725}" destId="{D661FE30-635A-BE4E-B39A-A7CF32F7BD48}" srcOrd="1" destOrd="0" presId="urn:microsoft.com/office/officeart/2005/8/layout/hierarchy2"/>
    <dgm:cxn modelId="{888B61D9-506D-D144-9574-05AB92B1834F}" srcId="{77EB2274-F528-F44C-9476-4381BE6C55CE}" destId="{7ADED0AD-C6BF-8648-A8EF-E24F79382B95}" srcOrd="0" destOrd="0" parTransId="{1EE5FDE8-FD8C-6E4A-A064-7895C5CC5725}" sibTransId="{0F4234B0-CAF5-F14C-A360-88BBC4D73991}"/>
    <dgm:cxn modelId="{E3E6E589-A112-E545-9F7A-085237F32723}" type="presOf" srcId="{DD9631FC-F47A-1642-826D-F61281B4433F}" destId="{EE07A230-E006-0241-8E94-93F3DEF234CC}" srcOrd="1" destOrd="0" presId="urn:microsoft.com/office/officeart/2005/8/layout/hierarchy2"/>
    <dgm:cxn modelId="{87980EB9-C860-AC42-94FB-F9AC27EF0CAF}" type="presOf" srcId="{4839C3AB-AC73-7C42-9F56-C0064FA0E79B}" destId="{16D8610E-00B9-C74D-AEF4-8184FA42383C}" srcOrd="0" destOrd="0" presId="urn:microsoft.com/office/officeart/2005/8/layout/hierarchy2"/>
    <dgm:cxn modelId="{4417EFB9-C402-6A44-A084-5BBB9FF1B060}" type="presOf" srcId="{5412F5E1-ACB5-0B4F-88CC-8F00CFACA312}" destId="{7A014F11-8E22-F24E-A689-199295255A49}" srcOrd="0" destOrd="0" presId="urn:microsoft.com/office/officeart/2005/8/layout/hierarchy2"/>
    <dgm:cxn modelId="{9CC0E910-EFD9-734A-9977-FBAD45EECC6B}" type="presOf" srcId="{77EB2274-F528-F44C-9476-4381BE6C55CE}" destId="{FC03F804-E08D-2B47-A6BE-2F465C1FC639}" srcOrd="0" destOrd="0" presId="urn:microsoft.com/office/officeart/2005/8/layout/hierarchy2"/>
    <dgm:cxn modelId="{6567AA65-0604-4845-9E5E-000272B9A0A3}" type="presParOf" srcId="{AAA416E8-468C-FE4F-9187-84F2E4094720}" destId="{84E8D89F-7E2C-C84F-9036-8C96FD0664B5}" srcOrd="0" destOrd="0" presId="urn:microsoft.com/office/officeart/2005/8/layout/hierarchy2"/>
    <dgm:cxn modelId="{2EB03CE6-64C9-874B-B4DA-4CB31A0EB909}" type="presParOf" srcId="{84E8D89F-7E2C-C84F-9036-8C96FD0664B5}" destId="{0FF7CCAD-D818-5A4C-B342-4F0689307653}" srcOrd="0" destOrd="0" presId="urn:microsoft.com/office/officeart/2005/8/layout/hierarchy2"/>
    <dgm:cxn modelId="{29FB4193-987C-7941-8F9E-584EED0D81C2}" type="presParOf" srcId="{84E8D89F-7E2C-C84F-9036-8C96FD0664B5}" destId="{D4C47AD2-3157-2B40-A3CC-3F44F98F625E}" srcOrd="1" destOrd="0" presId="urn:microsoft.com/office/officeart/2005/8/layout/hierarchy2"/>
    <dgm:cxn modelId="{6F14F34D-14B7-3E4B-B881-FEAF74CAE4A9}" type="presParOf" srcId="{D4C47AD2-3157-2B40-A3CC-3F44F98F625E}" destId="{B5CD7F94-7AB3-B147-8485-4C861C36F832}" srcOrd="0" destOrd="0" presId="urn:microsoft.com/office/officeart/2005/8/layout/hierarchy2"/>
    <dgm:cxn modelId="{4F12BEA9-EC28-5A42-97B1-D603CC1D968F}" type="presParOf" srcId="{B5CD7F94-7AB3-B147-8485-4C861C36F832}" destId="{EE07A230-E006-0241-8E94-93F3DEF234CC}" srcOrd="0" destOrd="0" presId="urn:microsoft.com/office/officeart/2005/8/layout/hierarchy2"/>
    <dgm:cxn modelId="{C3E27845-1630-7F46-9CDB-2CDB136F636C}" type="presParOf" srcId="{D4C47AD2-3157-2B40-A3CC-3F44F98F625E}" destId="{5FE0B3E6-366A-EA43-A549-D3AADAA6A908}" srcOrd="1" destOrd="0" presId="urn:microsoft.com/office/officeart/2005/8/layout/hierarchy2"/>
    <dgm:cxn modelId="{BCE9C948-F030-9B4D-9385-4B921664695B}" type="presParOf" srcId="{5FE0B3E6-366A-EA43-A549-D3AADAA6A908}" destId="{7A014F11-8E22-F24E-A689-199295255A49}" srcOrd="0" destOrd="0" presId="urn:microsoft.com/office/officeart/2005/8/layout/hierarchy2"/>
    <dgm:cxn modelId="{28FCF41B-52E3-1E4B-8E8F-033081EF284C}" type="presParOf" srcId="{5FE0B3E6-366A-EA43-A549-D3AADAA6A908}" destId="{D398B4B3-ECAA-5640-A3F1-2E68CC224132}" srcOrd="1" destOrd="0" presId="urn:microsoft.com/office/officeart/2005/8/layout/hierarchy2"/>
    <dgm:cxn modelId="{F314ED07-C83D-7749-8634-CA1428F339FE}" type="presParOf" srcId="{D398B4B3-ECAA-5640-A3F1-2E68CC224132}" destId="{F7084BD2-FFB9-F74D-B0F0-828765322446}" srcOrd="0" destOrd="0" presId="urn:microsoft.com/office/officeart/2005/8/layout/hierarchy2"/>
    <dgm:cxn modelId="{598D3C6F-F86F-9D4A-803C-EE9B3C04E2E8}" type="presParOf" srcId="{F7084BD2-FFB9-F74D-B0F0-828765322446}" destId="{4CA49A33-89A5-0C40-A5B2-1349B3404FAD}" srcOrd="0" destOrd="0" presId="urn:microsoft.com/office/officeart/2005/8/layout/hierarchy2"/>
    <dgm:cxn modelId="{F9B9CE13-DA0F-0043-BB09-24EA983F9BB5}" type="presParOf" srcId="{D398B4B3-ECAA-5640-A3F1-2E68CC224132}" destId="{600F94CA-8423-994D-9FF0-DBE744811128}" srcOrd="1" destOrd="0" presId="urn:microsoft.com/office/officeart/2005/8/layout/hierarchy2"/>
    <dgm:cxn modelId="{1D84948A-66CF-A046-9390-706FC478F8F6}" type="presParOf" srcId="{600F94CA-8423-994D-9FF0-DBE744811128}" destId="{86F44E80-A07E-2A42-8885-7641618968DC}" srcOrd="0" destOrd="0" presId="urn:microsoft.com/office/officeart/2005/8/layout/hierarchy2"/>
    <dgm:cxn modelId="{9243900B-4279-2F47-8787-60CFA6A74795}" type="presParOf" srcId="{600F94CA-8423-994D-9FF0-DBE744811128}" destId="{3152BB11-0F09-1644-A54D-BE0E439E8A9C}" srcOrd="1" destOrd="0" presId="urn:microsoft.com/office/officeart/2005/8/layout/hierarchy2"/>
    <dgm:cxn modelId="{BACA7689-13C9-4F43-A42E-191C5F3B47AB}" type="presParOf" srcId="{D4C47AD2-3157-2B40-A3CC-3F44F98F625E}" destId="{16D8610E-00B9-C74D-AEF4-8184FA42383C}" srcOrd="2" destOrd="0" presId="urn:microsoft.com/office/officeart/2005/8/layout/hierarchy2"/>
    <dgm:cxn modelId="{A6BF4D05-7DAD-1849-9480-654F11487E9F}" type="presParOf" srcId="{16D8610E-00B9-C74D-AEF4-8184FA42383C}" destId="{2CD14B19-E12A-AE47-A823-B46391A8E9BA}" srcOrd="0" destOrd="0" presId="urn:microsoft.com/office/officeart/2005/8/layout/hierarchy2"/>
    <dgm:cxn modelId="{723F5EC7-702C-3041-BEE1-D33525F6B372}" type="presParOf" srcId="{D4C47AD2-3157-2B40-A3CC-3F44F98F625E}" destId="{06B8B918-DD84-4E4C-875E-7244D135344C}" srcOrd="3" destOrd="0" presId="urn:microsoft.com/office/officeart/2005/8/layout/hierarchy2"/>
    <dgm:cxn modelId="{F788FE89-368F-6844-A53A-C3E48FA71ED4}" type="presParOf" srcId="{06B8B918-DD84-4E4C-875E-7244D135344C}" destId="{FC03F804-E08D-2B47-A6BE-2F465C1FC639}" srcOrd="0" destOrd="0" presId="urn:microsoft.com/office/officeart/2005/8/layout/hierarchy2"/>
    <dgm:cxn modelId="{ECCF863F-96B0-AD41-A11C-FAC1333F4027}" type="presParOf" srcId="{06B8B918-DD84-4E4C-875E-7244D135344C}" destId="{7921118C-B4E3-6544-A531-CD64F6A18C18}" srcOrd="1" destOrd="0" presId="urn:microsoft.com/office/officeart/2005/8/layout/hierarchy2"/>
    <dgm:cxn modelId="{16078E6A-9902-CA42-AF9D-56E60168D53F}" type="presParOf" srcId="{7921118C-B4E3-6544-A531-CD64F6A18C18}" destId="{21A8D86E-439D-3B40-A116-396AE3F8B6EC}" srcOrd="0" destOrd="0" presId="urn:microsoft.com/office/officeart/2005/8/layout/hierarchy2"/>
    <dgm:cxn modelId="{CB2886D5-895F-FE49-915A-2C89E28DDD5F}" type="presParOf" srcId="{21A8D86E-439D-3B40-A116-396AE3F8B6EC}" destId="{D661FE30-635A-BE4E-B39A-A7CF32F7BD48}" srcOrd="0" destOrd="0" presId="urn:microsoft.com/office/officeart/2005/8/layout/hierarchy2"/>
    <dgm:cxn modelId="{99152937-C15E-374F-B33E-82E3CE811FA8}" type="presParOf" srcId="{7921118C-B4E3-6544-A531-CD64F6A18C18}" destId="{ADA4C688-39EB-294C-AB1B-30527E640DDF}" srcOrd="1" destOrd="0" presId="urn:microsoft.com/office/officeart/2005/8/layout/hierarchy2"/>
    <dgm:cxn modelId="{4E9D5382-D823-8A46-8913-5B16C13C0BC7}" type="presParOf" srcId="{ADA4C688-39EB-294C-AB1B-30527E640DDF}" destId="{F0EA1EC8-A9C0-7F4F-831D-40B83627E59D}" srcOrd="0" destOrd="0" presId="urn:microsoft.com/office/officeart/2005/8/layout/hierarchy2"/>
    <dgm:cxn modelId="{C1587A47-47F0-844A-9512-B8D9398AE80A}" type="presParOf" srcId="{ADA4C688-39EB-294C-AB1B-30527E640DDF}" destId="{C068C033-4D09-654F-AFD1-9BCFC19FC94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00272-DA0F-B04E-87FE-7DC59996C8E3}">
      <dsp:nvSpPr>
        <dsp:cNvPr id="0" name=""/>
        <dsp:cNvSpPr/>
      </dsp:nvSpPr>
      <dsp:spPr>
        <a:xfrm>
          <a:off x="103713" y="377961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Male, 0.59</a:t>
          </a:r>
        </a:p>
      </dsp:txBody>
      <dsp:txXfrm>
        <a:off x="122929" y="397177"/>
        <a:ext cx="1273735" cy="617651"/>
      </dsp:txXfrm>
    </dsp:sp>
    <dsp:sp modelId="{EA390C20-0EE9-AA4B-BCEE-386EBCA5E7B3}">
      <dsp:nvSpPr>
        <dsp:cNvPr id="0" name=""/>
        <dsp:cNvSpPr/>
      </dsp:nvSpPr>
      <dsp:spPr>
        <a:xfrm rot="19457599">
          <a:off x="1355126" y="497164"/>
          <a:ext cx="6463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46375" y="202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2155" y="501219"/>
        <a:ext cx="32318" cy="32318"/>
      </dsp:txXfrm>
    </dsp:sp>
    <dsp:sp modelId="{49345619-EF5B-CF48-98A1-11F8E5EC3391}">
      <dsp:nvSpPr>
        <dsp:cNvPr id="0" name=""/>
        <dsp:cNvSpPr/>
      </dsp:nvSpPr>
      <dsp:spPr>
        <a:xfrm>
          <a:off x="1940748" y="713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&lt; $50,000, 0.622</a:t>
          </a:r>
        </a:p>
      </dsp:txBody>
      <dsp:txXfrm>
        <a:off x="1959964" y="19929"/>
        <a:ext cx="1273735" cy="617651"/>
      </dsp:txXfrm>
    </dsp:sp>
    <dsp:sp modelId="{FC3420F3-3C53-BB4E-A9B5-05F719D2AD21}">
      <dsp:nvSpPr>
        <dsp:cNvPr id="0" name=""/>
        <dsp:cNvSpPr/>
      </dsp:nvSpPr>
      <dsp:spPr>
        <a:xfrm>
          <a:off x="3252916" y="308540"/>
          <a:ext cx="52486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24867" y="202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02228" y="315633"/>
        <a:ext cx="26243" cy="26243"/>
      </dsp:txXfrm>
    </dsp:sp>
    <dsp:sp modelId="{19786AED-5654-D947-ACF0-6D7A5B6B64FF}">
      <dsp:nvSpPr>
        <dsp:cNvPr id="0" name=""/>
        <dsp:cNvSpPr/>
      </dsp:nvSpPr>
      <dsp:spPr>
        <a:xfrm>
          <a:off x="3777783" y="713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0.36698</a:t>
          </a:r>
        </a:p>
      </dsp:txBody>
      <dsp:txXfrm>
        <a:off x="3796999" y="19929"/>
        <a:ext cx="1273735" cy="617651"/>
      </dsp:txXfrm>
    </dsp:sp>
    <dsp:sp modelId="{EC510922-B24D-6E45-BFE2-61487D1B7D25}">
      <dsp:nvSpPr>
        <dsp:cNvPr id="0" name=""/>
        <dsp:cNvSpPr/>
      </dsp:nvSpPr>
      <dsp:spPr>
        <a:xfrm rot="2142401">
          <a:off x="1355126" y="874412"/>
          <a:ext cx="6463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46375" y="202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2155" y="878468"/>
        <a:ext cx="32318" cy="32318"/>
      </dsp:txXfrm>
    </dsp:sp>
    <dsp:sp modelId="{857FE378-19A0-294C-B1FA-A3F9B4AE0DCE}">
      <dsp:nvSpPr>
        <dsp:cNvPr id="0" name=""/>
        <dsp:cNvSpPr/>
      </dsp:nvSpPr>
      <dsp:spPr>
        <a:xfrm>
          <a:off x="1940748" y="755209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&gt; $50,000, 0.378</a:t>
          </a:r>
        </a:p>
      </dsp:txBody>
      <dsp:txXfrm>
        <a:off x="1959964" y="774425"/>
        <a:ext cx="1273735" cy="617651"/>
      </dsp:txXfrm>
    </dsp:sp>
    <dsp:sp modelId="{C3462479-CCBA-9C4B-BA9C-5DFA42D55E27}">
      <dsp:nvSpPr>
        <dsp:cNvPr id="0" name=""/>
        <dsp:cNvSpPr/>
      </dsp:nvSpPr>
      <dsp:spPr>
        <a:xfrm>
          <a:off x="3252916" y="1063036"/>
          <a:ext cx="52486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24867" y="202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02228" y="1070130"/>
        <a:ext cx="26243" cy="26243"/>
      </dsp:txXfrm>
    </dsp:sp>
    <dsp:sp modelId="{998782AE-DE87-5642-B8BF-61D7CD8B202B}">
      <dsp:nvSpPr>
        <dsp:cNvPr id="0" name=""/>
        <dsp:cNvSpPr/>
      </dsp:nvSpPr>
      <dsp:spPr>
        <a:xfrm>
          <a:off x="3777783" y="755209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0.22302</a:t>
          </a:r>
        </a:p>
      </dsp:txBody>
      <dsp:txXfrm>
        <a:off x="3796999" y="774425"/>
        <a:ext cx="1273735" cy="617651"/>
      </dsp:txXfrm>
    </dsp:sp>
    <dsp:sp modelId="{0FF7CCAD-D818-5A4C-B342-4F0689307653}">
      <dsp:nvSpPr>
        <dsp:cNvPr id="0" name=""/>
        <dsp:cNvSpPr/>
      </dsp:nvSpPr>
      <dsp:spPr>
        <a:xfrm>
          <a:off x="103713" y="1886954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Female, 0.41</a:t>
          </a:r>
        </a:p>
      </dsp:txBody>
      <dsp:txXfrm>
        <a:off x="122929" y="1906170"/>
        <a:ext cx="1273735" cy="617651"/>
      </dsp:txXfrm>
    </dsp:sp>
    <dsp:sp modelId="{B5CD7F94-7AB3-B147-8485-4C861C36F832}">
      <dsp:nvSpPr>
        <dsp:cNvPr id="0" name=""/>
        <dsp:cNvSpPr/>
      </dsp:nvSpPr>
      <dsp:spPr>
        <a:xfrm rot="19457599">
          <a:off x="1355126" y="2006157"/>
          <a:ext cx="6463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46375" y="202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2155" y="2010213"/>
        <a:ext cx="32318" cy="32318"/>
      </dsp:txXfrm>
    </dsp:sp>
    <dsp:sp modelId="{7A014F11-8E22-F24E-A689-199295255A49}">
      <dsp:nvSpPr>
        <dsp:cNvPr id="0" name=""/>
        <dsp:cNvSpPr/>
      </dsp:nvSpPr>
      <dsp:spPr>
        <a:xfrm>
          <a:off x="1940748" y="1509706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&lt; $50,000, 0.622</a:t>
          </a:r>
        </a:p>
      </dsp:txBody>
      <dsp:txXfrm>
        <a:off x="1959964" y="1528922"/>
        <a:ext cx="1273735" cy="617651"/>
      </dsp:txXfrm>
    </dsp:sp>
    <dsp:sp modelId="{F7084BD2-FFB9-F74D-B0F0-828765322446}">
      <dsp:nvSpPr>
        <dsp:cNvPr id="0" name=""/>
        <dsp:cNvSpPr/>
      </dsp:nvSpPr>
      <dsp:spPr>
        <a:xfrm>
          <a:off x="3252916" y="1817533"/>
          <a:ext cx="52486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24867" y="202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02228" y="1824626"/>
        <a:ext cx="26243" cy="26243"/>
      </dsp:txXfrm>
    </dsp:sp>
    <dsp:sp modelId="{86F44E80-A07E-2A42-8885-7641618968DC}">
      <dsp:nvSpPr>
        <dsp:cNvPr id="0" name=""/>
        <dsp:cNvSpPr/>
      </dsp:nvSpPr>
      <dsp:spPr>
        <a:xfrm>
          <a:off x="3777783" y="1509706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0.25502</a:t>
          </a:r>
        </a:p>
      </dsp:txBody>
      <dsp:txXfrm>
        <a:off x="3796999" y="1528922"/>
        <a:ext cx="1273735" cy="617651"/>
      </dsp:txXfrm>
    </dsp:sp>
    <dsp:sp modelId="{16D8610E-00B9-C74D-AEF4-8184FA42383C}">
      <dsp:nvSpPr>
        <dsp:cNvPr id="0" name=""/>
        <dsp:cNvSpPr/>
      </dsp:nvSpPr>
      <dsp:spPr>
        <a:xfrm rot="2142401">
          <a:off x="1355126" y="2383405"/>
          <a:ext cx="6463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46375" y="202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2155" y="2387461"/>
        <a:ext cx="32318" cy="32318"/>
      </dsp:txXfrm>
    </dsp:sp>
    <dsp:sp modelId="{FC03F804-E08D-2B47-A6BE-2F465C1FC639}">
      <dsp:nvSpPr>
        <dsp:cNvPr id="0" name=""/>
        <dsp:cNvSpPr/>
      </dsp:nvSpPr>
      <dsp:spPr>
        <a:xfrm>
          <a:off x="1940748" y="2264202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&gt; $50,000, 0.378</a:t>
          </a:r>
        </a:p>
      </dsp:txBody>
      <dsp:txXfrm>
        <a:off x="1959964" y="2283418"/>
        <a:ext cx="1273735" cy="617651"/>
      </dsp:txXfrm>
    </dsp:sp>
    <dsp:sp modelId="{21A8D86E-439D-3B40-A116-396AE3F8B6EC}">
      <dsp:nvSpPr>
        <dsp:cNvPr id="0" name=""/>
        <dsp:cNvSpPr/>
      </dsp:nvSpPr>
      <dsp:spPr>
        <a:xfrm>
          <a:off x="3252916" y="2572030"/>
          <a:ext cx="52486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24867" y="202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02228" y="2579123"/>
        <a:ext cx="26243" cy="26243"/>
      </dsp:txXfrm>
    </dsp:sp>
    <dsp:sp modelId="{F0EA1EC8-A9C0-7F4F-831D-40B83627E59D}">
      <dsp:nvSpPr>
        <dsp:cNvPr id="0" name=""/>
        <dsp:cNvSpPr/>
      </dsp:nvSpPr>
      <dsp:spPr>
        <a:xfrm>
          <a:off x="3777783" y="2264202"/>
          <a:ext cx="1312167" cy="656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0.15498</a:t>
          </a:r>
        </a:p>
      </dsp:txBody>
      <dsp:txXfrm>
        <a:off x="3796999" y="2283418"/>
        <a:ext cx="1273735" cy="617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7CCAD-D818-5A4C-B342-4F0689307653}">
      <dsp:nvSpPr>
        <dsp:cNvPr id="0" name=""/>
        <dsp:cNvSpPr/>
      </dsp:nvSpPr>
      <dsp:spPr>
        <a:xfrm>
          <a:off x="736" y="1118908"/>
          <a:ext cx="1366366" cy="683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Female, 0.41</a:t>
          </a:r>
        </a:p>
      </dsp:txBody>
      <dsp:txXfrm>
        <a:off x="20746" y="1138918"/>
        <a:ext cx="1326346" cy="643163"/>
      </dsp:txXfrm>
    </dsp:sp>
    <dsp:sp modelId="{B5CD7F94-7AB3-B147-8485-4C861C36F832}">
      <dsp:nvSpPr>
        <dsp:cNvPr id="0" name=""/>
        <dsp:cNvSpPr/>
      </dsp:nvSpPr>
      <dsp:spPr>
        <a:xfrm rot="19457599">
          <a:off x="1303839" y="1243035"/>
          <a:ext cx="673074" cy="42099"/>
        </a:xfrm>
        <a:custGeom>
          <a:avLst/>
          <a:gdLst/>
          <a:ahLst/>
          <a:cxnLst/>
          <a:rect l="0" t="0" r="0" b="0"/>
          <a:pathLst>
            <a:path>
              <a:moveTo>
                <a:pt x="0" y="21049"/>
              </a:moveTo>
              <a:lnTo>
                <a:pt x="673074" y="210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23549" y="1247258"/>
        <a:ext cx="33653" cy="33653"/>
      </dsp:txXfrm>
    </dsp:sp>
    <dsp:sp modelId="{7A014F11-8E22-F24E-A689-199295255A49}">
      <dsp:nvSpPr>
        <dsp:cNvPr id="0" name=""/>
        <dsp:cNvSpPr/>
      </dsp:nvSpPr>
      <dsp:spPr>
        <a:xfrm>
          <a:off x="1913649" y="726078"/>
          <a:ext cx="1366366" cy="683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&lt; $50,000, 0.718</a:t>
          </a:r>
        </a:p>
      </dsp:txBody>
      <dsp:txXfrm>
        <a:off x="1933659" y="746088"/>
        <a:ext cx="1326346" cy="643163"/>
      </dsp:txXfrm>
    </dsp:sp>
    <dsp:sp modelId="{F7084BD2-FFB9-F74D-B0F0-828765322446}">
      <dsp:nvSpPr>
        <dsp:cNvPr id="0" name=""/>
        <dsp:cNvSpPr/>
      </dsp:nvSpPr>
      <dsp:spPr>
        <a:xfrm>
          <a:off x="3280015" y="1046619"/>
          <a:ext cx="546546" cy="42099"/>
        </a:xfrm>
        <a:custGeom>
          <a:avLst/>
          <a:gdLst/>
          <a:ahLst/>
          <a:cxnLst/>
          <a:rect l="0" t="0" r="0" b="0"/>
          <a:pathLst>
            <a:path>
              <a:moveTo>
                <a:pt x="0" y="21049"/>
              </a:moveTo>
              <a:lnTo>
                <a:pt x="546546" y="210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39625" y="1054006"/>
        <a:ext cx="27327" cy="27327"/>
      </dsp:txXfrm>
    </dsp:sp>
    <dsp:sp modelId="{86F44E80-A07E-2A42-8885-7641618968DC}">
      <dsp:nvSpPr>
        <dsp:cNvPr id="0" name=""/>
        <dsp:cNvSpPr/>
      </dsp:nvSpPr>
      <dsp:spPr>
        <a:xfrm>
          <a:off x="3826562" y="726078"/>
          <a:ext cx="1366366" cy="683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0.29438</a:t>
          </a:r>
        </a:p>
      </dsp:txBody>
      <dsp:txXfrm>
        <a:off x="3846572" y="746088"/>
        <a:ext cx="1326346" cy="643163"/>
      </dsp:txXfrm>
    </dsp:sp>
    <dsp:sp modelId="{16D8610E-00B9-C74D-AEF4-8184FA42383C}">
      <dsp:nvSpPr>
        <dsp:cNvPr id="0" name=""/>
        <dsp:cNvSpPr/>
      </dsp:nvSpPr>
      <dsp:spPr>
        <a:xfrm rot="2142401">
          <a:off x="1303839" y="1635865"/>
          <a:ext cx="673074" cy="42099"/>
        </a:xfrm>
        <a:custGeom>
          <a:avLst/>
          <a:gdLst/>
          <a:ahLst/>
          <a:cxnLst/>
          <a:rect l="0" t="0" r="0" b="0"/>
          <a:pathLst>
            <a:path>
              <a:moveTo>
                <a:pt x="0" y="21049"/>
              </a:moveTo>
              <a:lnTo>
                <a:pt x="673074" y="210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23549" y="1640088"/>
        <a:ext cx="33653" cy="33653"/>
      </dsp:txXfrm>
    </dsp:sp>
    <dsp:sp modelId="{FC03F804-E08D-2B47-A6BE-2F465C1FC639}">
      <dsp:nvSpPr>
        <dsp:cNvPr id="0" name=""/>
        <dsp:cNvSpPr/>
      </dsp:nvSpPr>
      <dsp:spPr>
        <a:xfrm>
          <a:off x="1913649" y="1511738"/>
          <a:ext cx="1366366" cy="683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&gt; $50,000, 0.282</a:t>
          </a:r>
        </a:p>
      </dsp:txBody>
      <dsp:txXfrm>
        <a:off x="1933659" y="1531748"/>
        <a:ext cx="1326346" cy="643163"/>
      </dsp:txXfrm>
    </dsp:sp>
    <dsp:sp modelId="{21A8D86E-439D-3B40-A116-396AE3F8B6EC}">
      <dsp:nvSpPr>
        <dsp:cNvPr id="0" name=""/>
        <dsp:cNvSpPr/>
      </dsp:nvSpPr>
      <dsp:spPr>
        <a:xfrm>
          <a:off x="3280015" y="1832280"/>
          <a:ext cx="546546" cy="42099"/>
        </a:xfrm>
        <a:custGeom>
          <a:avLst/>
          <a:gdLst/>
          <a:ahLst/>
          <a:cxnLst/>
          <a:rect l="0" t="0" r="0" b="0"/>
          <a:pathLst>
            <a:path>
              <a:moveTo>
                <a:pt x="0" y="21049"/>
              </a:moveTo>
              <a:lnTo>
                <a:pt x="546546" y="210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39625" y="1839666"/>
        <a:ext cx="27327" cy="27327"/>
      </dsp:txXfrm>
    </dsp:sp>
    <dsp:sp modelId="{F0EA1EC8-A9C0-7F4F-831D-40B83627E59D}">
      <dsp:nvSpPr>
        <dsp:cNvPr id="0" name=""/>
        <dsp:cNvSpPr/>
      </dsp:nvSpPr>
      <dsp:spPr>
        <a:xfrm>
          <a:off x="3826562" y="1511738"/>
          <a:ext cx="1366366" cy="683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0.11562</a:t>
          </a:r>
        </a:p>
      </dsp:txBody>
      <dsp:txXfrm>
        <a:off x="3846572" y="1531748"/>
        <a:ext cx="1326346" cy="643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079E5-B5E9-9C43-AD52-9856B1A85F06}" type="datetimeFigureOut">
              <a:rPr lang="en-US" smtClean="0"/>
              <a:t>6/9/13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117BF-BE0A-1940-B818-C516C42B3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9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A:</a:t>
            </a:r>
            <a:r>
              <a:rPr lang="en-US" baseline="0" dirty="0" smtClean="0"/>
              <a:t>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distribution of total personal income.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17BF-BE0A-1940-B818-C516C42B33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2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baseline="0" dirty="0" smtClean="0"/>
              <a:t> B: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probability that a randomly chosen US  resident makes less than $50,000 per year?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17BF-BE0A-1940-B818-C516C42B33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5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C: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probability that a randomly chosen US resident makes less than $50,000 per year and is female?  Note any assumptions you make.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17BF-BE0A-1940-B818-C516C42B33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30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baseline="0" dirty="0" smtClean="0"/>
              <a:t> D: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same data source indicates that 71.8% of females make less than $50,000 per year. Use this value to determine whether or not the assumption you made in part (c) is valid.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17BF-BE0A-1940-B818-C516C42B33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1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June 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June 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20174" y="1804035"/>
            <a:ext cx="5648623" cy="603937"/>
          </a:xfrm>
        </p:spPr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21279" y="1960076"/>
            <a:ext cx="6511131" cy="911520"/>
          </a:xfrm>
        </p:spPr>
        <p:txBody>
          <a:bodyPr>
            <a:normAutofit/>
          </a:bodyPr>
          <a:lstStyle/>
          <a:p>
            <a:r>
              <a:rPr lang="en-US" dirty="0" smtClean="0"/>
              <a:t>Shari </a:t>
            </a:r>
            <a:r>
              <a:rPr lang="en-US" dirty="0" err="1" smtClean="0"/>
              <a:t>carlos</a:t>
            </a:r>
            <a:endParaRPr lang="en-US" dirty="0" smtClean="0"/>
          </a:p>
          <a:p>
            <a:r>
              <a:rPr lang="en-US" dirty="0" smtClean="0"/>
              <a:t>Mark </a:t>
            </a:r>
            <a:r>
              <a:rPr lang="en-US" dirty="0" err="1" smtClean="0"/>
              <a:t>shawky</a:t>
            </a:r>
            <a:endParaRPr lang="en-US" dirty="0" smtClean="0"/>
          </a:p>
          <a:p>
            <a:r>
              <a:rPr lang="en-US" dirty="0" smtClean="0"/>
              <a:t>Nate stocks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0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2.46 – Income &amp;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Background:</a:t>
            </a:r>
          </a:p>
          <a:p>
            <a:r>
              <a:rPr lang="en-US" dirty="0" smtClean="0"/>
              <a:t>The </a:t>
            </a:r>
            <a:r>
              <a:rPr lang="en-US" dirty="0"/>
              <a:t>relative frequency table below displays the distribution of annual total </a:t>
            </a:r>
            <a:r>
              <a:rPr lang="en-US" dirty="0" smtClean="0"/>
              <a:t>personal income </a:t>
            </a:r>
            <a:r>
              <a:rPr lang="en-US" dirty="0"/>
              <a:t>(in 2009 inflation-adjusted dollars) for a representative sample of 96,420,486 Americans. These data come from the American Community Survey for 2005-2009. This sample is comprised of 59% males and 41% females.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005" y="2529242"/>
            <a:ext cx="2527935" cy="23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1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(a)  Describe the distribution of total personal income. </a:t>
            </a:r>
          </a:p>
          <a:p>
            <a:r>
              <a:rPr lang="en-US" dirty="0"/>
              <a:t>(b)  What is the probability that a randomly chosen US  resident makes less than $50,000 per year? </a:t>
            </a:r>
          </a:p>
          <a:p>
            <a:r>
              <a:rPr lang="en-US" dirty="0"/>
              <a:t>(c)  What is the probability that a randomly chosen US resident makes less than $50,000 per year and is female?  Note any assumptions you make. </a:t>
            </a:r>
          </a:p>
          <a:p>
            <a:r>
              <a:rPr lang="en-US" dirty="0"/>
              <a:t>(d)  The same data source indicates that 71.8% of females  make less than $50,000 per year. Use this value to determine whether or not the assumption you made in part (c) is valid.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5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–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Right skewed.  While not a perfect decline the tail appears to trail off to the right.</a:t>
            </a:r>
          </a:p>
          <a:p>
            <a:pPr algn="ctr"/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938972" y="1943100"/>
          <a:ext cx="5266055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328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-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calculate the probability of a randomly selected individual making less than $50,000/year we would simply add up the given percentages together.  0.022 + 0.047 + 0.158 + 0.183 + 0.212 = </a:t>
            </a:r>
            <a:r>
              <a:rPr lang="en-US" i="1" u="sng" dirty="0" smtClean="0">
                <a:solidFill>
                  <a:srgbClr val="FF0000"/>
                </a:solidFill>
              </a:rPr>
              <a:t>0.622</a:t>
            </a:r>
            <a:endParaRPr lang="en-US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0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–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 am assuming that the samples male vs. female distribution is representative of real world scenarios.  This also assumes that all the females are participating in the paid workforce and receive a documented salary.  If this is the case and 41% of the population is female then the likelihood of a randomly selected person would be both female and make &lt;$50,000/year is </a:t>
            </a:r>
            <a:r>
              <a:rPr lang="en-US" i="1" u="sng" dirty="0">
                <a:solidFill>
                  <a:srgbClr val="FF0000"/>
                </a:solidFill>
              </a:rPr>
              <a:t>0.255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0073001"/>
              </p:ext>
            </p:extLst>
          </p:nvPr>
        </p:nvGraphicFramePr>
        <p:xfrm>
          <a:off x="1975167" y="2458919"/>
          <a:ext cx="5193665" cy="29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321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–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71.8% of women make &lt;$50,000 the probability that they are both female and make less than $50,000 is 0.294.  This is not markedly different from my answer to problem </a:t>
            </a:r>
            <a:r>
              <a:rPr lang="en-US" i="1" dirty="0"/>
              <a:t>c</a:t>
            </a:r>
            <a:r>
              <a:rPr lang="en-US" dirty="0"/>
              <a:t> and I feel it reinforces the assumptions I made.</a:t>
            </a:r>
          </a:p>
          <a:p>
            <a:pPr algn="ctr"/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975167" y="1968500"/>
          <a:ext cx="5193665" cy="29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2988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34</TotalTime>
  <Words>426</Words>
  <Application>Microsoft Macintosh PowerPoint</Application>
  <PresentationFormat>On-screen Show (4:3)</PresentationFormat>
  <Paragraphs>46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Probability</vt:lpstr>
      <vt:lpstr>Exercise 2.46 – Income &amp; gender</vt:lpstr>
      <vt:lpstr>Questions</vt:lpstr>
      <vt:lpstr>Answer – a</vt:lpstr>
      <vt:lpstr>Answer - b</vt:lpstr>
      <vt:lpstr>Answer – c</vt:lpstr>
      <vt:lpstr>answer – 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Nate Stocks</dc:creator>
  <cp:lastModifiedBy>Nate Stocks</cp:lastModifiedBy>
  <cp:revision>9</cp:revision>
  <dcterms:created xsi:type="dcterms:W3CDTF">2013-06-09T23:30:48Z</dcterms:created>
  <dcterms:modified xsi:type="dcterms:W3CDTF">2013-06-10T00:04:55Z</dcterms:modified>
</cp:coreProperties>
</file>