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8" r:id="rId6"/>
  </p:sldMasterIdLst>
  <p:notesMasterIdLst>
    <p:notesMasterId r:id="rId31"/>
  </p:notesMasterIdLst>
  <p:sldIdLst>
    <p:sldId id="260" r:id="rId7"/>
    <p:sldId id="298" r:id="rId8"/>
    <p:sldId id="263" r:id="rId9"/>
    <p:sldId id="301" r:id="rId10"/>
    <p:sldId id="306" r:id="rId11"/>
    <p:sldId id="323" r:id="rId12"/>
    <p:sldId id="305" r:id="rId13"/>
    <p:sldId id="310" r:id="rId14"/>
    <p:sldId id="308" r:id="rId15"/>
    <p:sldId id="311" r:id="rId16"/>
    <p:sldId id="312" r:id="rId17"/>
    <p:sldId id="313" r:id="rId18"/>
    <p:sldId id="309" r:id="rId19"/>
    <p:sldId id="314" r:id="rId20"/>
    <p:sldId id="315" r:id="rId21"/>
    <p:sldId id="324" r:id="rId22"/>
    <p:sldId id="300" r:id="rId23"/>
    <p:sldId id="319" r:id="rId24"/>
    <p:sldId id="318" r:id="rId25"/>
    <p:sldId id="316" r:id="rId26"/>
    <p:sldId id="317" r:id="rId27"/>
    <p:sldId id="320" r:id="rId28"/>
    <p:sldId id="322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1"/>
    <p:restoredTop sz="96405"/>
  </p:normalViewPr>
  <p:slideViewPr>
    <p:cSldViewPr snapToGrid="0">
      <p:cViewPr varScale="1">
        <p:scale>
          <a:sx n="62" d="100"/>
          <a:sy n="62" d="100"/>
        </p:scale>
        <p:origin x="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 Lin" userId="4f5ea914-e9ae-44cc-983b-ec5bd1f2dd00" providerId="ADAL" clId="{AD82001A-3D6F-4C10-A27F-DFEC26E8EF3B}"/>
    <pc:docChg chg="undo custSel addSld delSld modSld sldOrd">
      <pc:chgData name="Yili Lin" userId="4f5ea914-e9ae-44cc-983b-ec5bd1f2dd00" providerId="ADAL" clId="{AD82001A-3D6F-4C10-A27F-DFEC26E8EF3B}" dt="2024-09-01T15:48:10.077" v="1440"/>
      <pc:docMkLst>
        <pc:docMk/>
      </pc:docMkLst>
      <pc:sldChg chg="modSp del mod">
        <pc:chgData name="Yili Lin" userId="4f5ea914-e9ae-44cc-983b-ec5bd1f2dd00" providerId="ADAL" clId="{AD82001A-3D6F-4C10-A27F-DFEC26E8EF3B}" dt="2024-08-27T20:11:11.735" v="4" actId="2696"/>
        <pc:sldMkLst>
          <pc:docMk/>
          <pc:sldMk cId="1765512352" sldId="256"/>
        </pc:sldMkLst>
        <pc:spChg chg="mod">
          <ac:chgData name="Yili Lin" userId="4f5ea914-e9ae-44cc-983b-ec5bd1f2dd00" providerId="ADAL" clId="{AD82001A-3D6F-4C10-A27F-DFEC26E8EF3B}" dt="2024-08-27T20:10:33.710" v="0"/>
          <ac:spMkLst>
            <pc:docMk/>
            <pc:sldMk cId="1765512352" sldId="256"/>
            <ac:spMk id="7" creationId="{A9199008-FA7F-E626-60CB-AC2CECA62B96}"/>
          </ac:spMkLst>
        </pc:spChg>
      </pc:sldChg>
      <pc:sldChg chg="addSp modSp mod">
        <pc:chgData name="Yili Lin" userId="4f5ea914-e9ae-44cc-983b-ec5bd1f2dd00" providerId="ADAL" clId="{AD82001A-3D6F-4C10-A27F-DFEC26E8EF3B}" dt="2024-08-31T17:06:09.092" v="1302" actId="255"/>
        <pc:sldMkLst>
          <pc:docMk/>
          <pc:sldMk cId="3258622965" sldId="257"/>
        </pc:sldMkLst>
        <pc:spChg chg="mod">
          <ac:chgData name="Yili Lin" userId="4f5ea914-e9ae-44cc-983b-ec5bd1f2dd00" providerId="ADAL" clId="{AD82001A-3D6F-4C10-A27F-DFEC26E8EF3B}" dt="2024-08-31T17:06:09.092" v="1302" actId="255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8-27T20:28:21.159" v="98" actId="20577"/>
          <ac:spMkLst>
            <pc:docMk/>
            <pc:sldMk cId="3258622965" sldId="257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AD82001A-3D6F-4C10-A27F-DFEC26E8EF3B}" dt="2024-08-31T16:29:48.377" v="1277" actId="47"/>
        <pc:sldMkLst>
          <pc:docMk/>
          <pc:sldMk cId="2501647310" sldId="258"/>
        </pc:sldMkLst>
      </pc:sldChg>
      <pc:sldChg chg="del">
        <pc:chgData name="Yili Lin" userId="4f5ea914-e9ae-44cc-983b-ec5bd1f2dd00" providerId="ADAL" clId="{AD82001A-3D6F-4C10-A27F-DFEC26E8EF3B}" dt="2024-08-27T20:12:21.546" v="6" actId="47"/>
        <pc:sldMkLst>
          <pc:docMk/>
          <pc:sldMk cId="1573825497" sldId="259"/>
        </pc:sldMkLst>
      </pc:sldChg>
      <pc:sldChg chg="modSp add mod">
        <pc:chgData name="Yili Lin" userId="4f5ea914-e9ae-44cc-983b-ec5bd1f2dd00" providerId="ADAL" clId="{AD82001A-3D6F-4C10-A27F-DFEC26E8EF3B}" dt="2024-08-31T17:13:23.493" v="1371" actId="113"/>
        <pc:sldMkLst>
          <pc:docMk/>
          <pc:sldMk cId="2968628858" sldId="260"/>
        </pc:sldMkLst>
        <pc:spChg chg="mod">
          <ac:chgData name="Yili Lin" userId="4f5ea914-e9ae-44cc-983b-ec5bd1f2dd00" providerId="ADAL" clId="{AD82001A-3D6F-4C10-A27F-DFEC26E8EF3B}" dt="2024-08-31T17:13:23.493" v="1371" actId="113"/>
          <ac:spMkLst>
            <pc:docMk/>
            <pc:sldMk cId="2968628858" sldId="260"/>
            <ac:spMk id="7" creationId="{A9199008-FA7F-E626-60CB-AC2CECA62B96}"/>
          </ac:spMkLst>
        </pc:spChg>
      </pc:sldChg>
      <pc:sldChg chg="add">
        <pc:chgData name="Yili Lin" userId="4f5ea914-e9ae-44cc-983b-ec5bd1f2dd00" providerId="ADAL" clId="{AD82001A-3D6F-4C10-A27F-DFEC26E8EF3B}" dt="2024-08-27T20:12:19.321" v="5"/>
        <pc:sldMkLst>
          <pc:docMk/>
          <pc:sldMk cId="871425422" sldId="261"/>
        </pc:sldMkLst>
      </pc:sldChg>
      <pc:sldChg chg="addSp delSp modSp add del mod">
        <pc:chgData name="Yili Lin" userId="4f5ea914-e9ae-44cc-983b-ec5bd1f2dd00" providerId="ADAL" clId="{AD82001A-3D6F-4C10-A27F-DFEC26E8EF3B}" dt="2024-08-27T20:26:59.449" v="76" actId="47"/>
        <pc:sldMkLst>
          <pc:docMk/>
          <pc:sldMk cId="2685510874" sldId="262"/>
        </pc:sldMkLst>
        <pc:spChg chg="del mod">
          <ac:chgData name="Yili Lin" userId="4f5ea914-e9ae-44cc-983b-ec5bd1f2dd00" providerId="ADAL" clId="{AD82001A-3D6F-4C10-A27F-DFEC26E8EF3B}" dt="2024-08-27T20:23:34.662" v="38" actId="12084"/>
          <ac:spMkLst>
            <pc:docMk/>
            <pc:sldMk cId="2685510874" sldId="262"/>
            <ac:spMk id="4" creationId="{CE6DDAFA-E1B1-A3B0-387B-F9BB3446C2A1}"/>
          </ac:spMkLst>
        </pc:spChg>
        <pc:graphicFrameChg chg="add mod">
          <ac:chgData name="Yili Lin" userId="4f5ea914-e9ae-44cc-983b-ec5bd1f2dd00" providerId="ADAL" clId="{AD82001A-3D6F-4C10-A27F-DFEC26E8EF3B}" dt="2024-08-27T20:26:41.284" v="74" actId="1076"/>
          <ac:graphicFrameMkLst>
            <pc:docMk/>
            <pc:sldMk cId="2685510874" sldId="262"/>
            <ac:graphicFrameMk id="3" creationId="{786825D6-C993-3B86-D0E8-92B462F4C6AA}"/>
          </ac:graphicFrameMkLst>
        </pc:graphicFrameChg>
      </pc:sldChg>
      <pc:sldChg chg="addSp delSp modSp add mod">
        <pc:chgData name="Yili Lin" userId="4f5ea914-e9ae-44cc-983b-ec5bd1f2dd00" providerId="ADAL" clId="{AD82001A-3D6F-4C10-A27F-DFEC26E8EF3B}" dt="2024-08-31T17:06:15.768" v="1303" actId="255"/>
        <pc:sldMkLst>
          <pc:docMk/>
          <pc:sldMk cId="2459471052" sldId="263"/>
        </pc:sldMkLst>
        <pc:spChg chg="mod">
          <ac:chgData name="Yili Lin" userId="4f5ea914-e9ae-44cc-983b-ec5bd1f2dd00" providerId="ADAL" clId="{AD82001A-3D6F-4C10-A27F-DFEC26E8EF3B}" dt="2024-08-31T17:06:15.768" v="1303" actId="255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27T20:27:24.919" v="86" actId="478"/>
          <ac:spMkLst>
            <pc:docMk/>
            <pc:sldMk cId="2459471052" sldId="263"/>
            <ac:spMk id="3" creationId="{AB09A425-305D-9C48-41CF-E3A8090BC9FB}"/>
          </ac:spMkLst>
        </pc:spChg>
        <pc:spChg chg="mod">
          <ac:chgData name="Yili Lin" userId="4f5ea914-e9ae-44cc-983b-ec5bd1f2dd00" providerId="ADAL" clId="{AD82001A-3D6F-4C10-A27F-DFEC26E8EF3B}" dt="2024-08-27T20:28:17.512" v="97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modSp add del">
        <pc:chgData name="Yili Lin" userId="4f5ea914-e9ae-44cc-983b-ec5bd1f2dd00" providerId="ADAL" clId="{AD82001A-3D6F-4C10-A27F-DFEC26E8EF3B}" dt="2024-08-27T20:27:00.390" v="77" actId="47"/>
        <pc:sldMkLst>
          <pc:docMk/>
          <pc:sldMk cId="33178990" sldId="264"/>
        </pc:sldMkLst>
        <pc:graphicFrameChg chg="mod">
          <ac:chgData name="Yili Lin" userId="4f5ea914-e9ae-44cc-983b-ec5bd1f2dd00" providerId="ADAL" clId="{AD82001A-3D6F-4C10-A27F-DFEC26E8EF3B}" dt="2024-08-27T20:26:51.154" v="75" actId="478"/>
          <ac:graphicFrameMkLst>
            <pc:docMk/>
            <pc:sldMk cId="33178990" sldId="264"/>
            <ac:graphicFrameMk id="3" creationId="{786825D6-C993-3B86-D0E8-92B462F4C6AA}"/>
          </ac:graphicFrameMkLst>
        </pc:graphicFrameChg>
      </pc:sldChg>
      <pc:sldChg chg="addSp delSp modSp add del mod">
        <pc:chgData name="Yili Lin" userId="4f5ea914-e9ae-44cc-983b-ec5bd1f2dd00" providerId="ADAL" clId="{AD82001A-3D6F-4C10-A27F-DFEC26E8EF3B}" dt="2024-08-30T14:49:35.089" v="395" actId="47"/>
        <pc:sldMkLst>
          <pc:docMk/>
          <pc:sldMk cId="2776893138" sldId="264"/>
        </pc:sldMkLst>
        <pc:spChg chg="add del mod">
          <ac:chgData name="Yili Lin" userId="4f5ea914-e9ae-44cc-983b-ec5bd1f2dd00" providerId="ADAL" clId="{AD82001A-3D6F-4C10-A27F-DFEC26E8EF3B}" dt="2024-08-27T20:28:45.148" v="102" actId="478"/>
          <ac:spMkLst>
            <pc:docMk/>
            <pc:sldMk cId="2776893138" sldId="264"/>
            <ac:spMk id="3" creationId="{ECC99245-E8EA-C63C-E174-7B86250BD398}"/>
          </ac:spMkLst>
        </pc:spChg>
        <pc:spChg chg="mod">
          <ac:chgData name="Yili Lin" userId="4f5ea914-e9ae-44cc-983b-ec5bd1f2dd00" providerId="ADAL" clId="{AD82001A-3D6F-4C10-A27F-DFEC26E8EF3B}" dt="2024-08-30T14:49:08.649" v="391"/>
          <ac:spMkLst>
            <pc:docMk/>
            <pc:sldMk cId="2776893138" sldId="264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27T20:28:59.294" v="105" actId="478"/>
          <ac:spMkLst>
            <pc:docMk/>
            <pc:sldMk cId="2776893138" sldId="264"/>
            <ac:spMk id="5" creationId="{DEAEC6C8-A721-1988-8BBB-384B7B64BA08}"/>
          </ac:spMkLst>
        </pc:spChg>
        <pc:spChg chg="add del mod">
          <ac:chgData name="Yili Lin" userId="4f5ea914-e9ae-44cc-983b-ec5bd1f2dd00" providerId="ADAL" clId="{AD82001A-3D6F-4C10-A27F-DFEC26E8EF3B}" dt="2024-08-27T20:33:10.799" v="152" actId="478"/>
          <ac:spMkLst>
            <pc:docMk/>
            <pc:sldMk cId="2776893138" sldId="264"/>
            <ac:spMk id="6" creationId="{3A7B1CFF-11AC-2857-B9F3-965677D98C23}"/>
          </ac:spMkLst>
        </pc:spChg>
        <pc:spChg chg="add mod">
          <ac:chgData name="Yili Lin" userId="4f5ea914-e9ae-44cc-983b-ec5bd1f2dd00" providerId="ADAL" clId="{AD82001A-3D6F-4C10-A27F-DFEC26E8EF3B}" dt="2024-08-28T16:05:56.921" v="298" actId="5793"/>
          <ac:spMkLst>
            <pc:docMk/>
            <pc:sldMk cId="2776893138" sldId="264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675" v="78" actId="47"/>
        <pc:sldMkLst>
          <pc:docMk/>
          <pc:sldMk cId="4032512137" sldId="265"/>
        </pc:sldMkLst>
      </pc:sldChg>
      <pc:sldChg chg="modSp add del mod ord">
        <pc:chgData name="Yili Lin" userId="4f5ea914-e9ae-44cc-983b-ec5bd1f2dd00" providerId="ADAL" clId="{AD82001A-3D6F-4C10-A27F-DFEC26E8EF3B}" dt="2024-08-30T14:49:33.476" v="394" actId="47"/>
        <pc:sldMkLst>
          <pc:docMk/>
          <pc:sldMk cId="4148680518" sldId="265"/>
        </pc:sldMkLst>
        <pc:spChg chg="mod">
          <ac:chgData name="Yili Lin" userId="4f5ea914-e9ae-44cc-983b-ec5bd1f2dd00" providerId="ADAL" clId="{AD82001A-3D6F-4C10-A27F-DFEC26E8EF3B}" dt="2024-08-28T16:06:04.768" v="300" actId="5793"/>
          <ac:spMkLst>
            <pc:docMk/>
            <pc:sldMk cId="4148680518" sldId="265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903" v="79" actId="47"/>
        <pc:sldMkLst>
          <pc:docMk/>
          <pc:sldMk cId="3944998700" sldId="266"/>
        </pc:sldMkLst>
      </pc:sldChg>
      <pc:sldChg chg="modSp add del mod">
        <pc:chgData name="Yili Lin" userId="4f5ea914-e9ae-44cc-983b-ec5bd1f2dd00" providerId="ADAL" clId="{AD82001A-3D6F-4C10-A27F-DFEC26E8EF3B}" dt="2024-08-30T20:10:01.465" v="886" actId="47"/>
        <pc:sldMkLst>
          <pc:docMk/>
          <pc:sldMk cId="4033501642" sldId="266"/>
        </pc:sldMkLst>
        <pc:spChg chg="mod">
          <ac:chgData name="Yili Lin" userId="4f5ea914-e9ae-44cc-983b-ec5bd1f2dd00" providerId="ADAL" clId="{AD82001A-3D6F-4C10-A27F-DFEC26E8EF3B}" dt="2024-08-30T14:49:17.265" v="392"/>
          <ac:spMkLst>
            <pc:docMk/>
            <pc:sldMk cId="4033501642" sldId="266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30T14:49:52.684" v="447" actId="20577"/>
          <ac:spMkLst>
            <pc:docMk/>
            <pc:sldMk cId="4033501642" sldId="266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28T19:59:20.447" v="301" actId="47"/>
        <pc:sldMkLst>
          <pc:docMk/>
          <pc:sldMk cId="3089095807" sldId="267"/>
        </pc:sldMkLst>
        <pc:spChg chg="mod">
          <ac:chgData name="Yili Lin" userId="4f5ea914-e9ae-44cc-983b-ec5bd1f2dd00" providerId="ADAL" clId="{AD82001A-3D6F-4C10-A27F-DFEC26E8EF3B}" dt="2024-08-27T20:43:09.870" v="183"/>
          <ac:spMkLst>
            <pc:docMk/>
            <pc:sldMk cId="3089095807" sldId="267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27T20:48:22.274" v="245" actId="5793"/>
          <ac:spMkLst>
            <pc:docMk/>
            <pc:sldMk cId="3089095807" sldId="267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148" v="80" actId="47"/>
        <pc:sldMkLst>
          <pc:docMk/>
          <pc:sldMk cId="4206058964" sldId="267"/>
        </pc:sldMkLst>
      </pc:sldChg>
      <pc:sldChg chg="add del">
        <pc:chgData name="Yili Lin" userId="4f5ea914-e9ae-44cc-983b-ec5bd1f2dd00" providerId="ADAL" clId="{AD82001A-3D6F-4C10-A27F-DFEC26E8EF3B}" dt="2024-08-27T20:27:01.403" v="81" actId="47"/>
        <pc:sldMkLst>
          <pc:docMk/>
          <pc:sldMk cId="73895212" sldId="268"/>
        </pc:sldMkLst>
      </pc:sldChg>
      <pc:sldChg chg="add del">
        <pc:chgData name="Yili Lin" userId="4f5ea914-e9ae-44cc-983b-ec5bd1f2dd00" providerId="ADAL" clId="{AD82001A-3D6F-4C10-A27F-DFEC26E8EF3B}" dt="2024-08-28T19:59:21.454" v="303" actId="47"/>
        <pc:sldMkLst>
          <pc:docMk/>
          <pc:sldMk cId="3751997478" sldId="268"/>
        </pc:sldMkLst>
      </pc:sldChg>
      <pc:sldChg chg="modSp add del mod">
        <pc:chgData name="Yili Lin" userId="4f5ea914-e9ae-44cc-983b-ec5bd1f2dd00" providerId="ADAL" clId="{AD82001A-3D6F-4C10-A27F-DFEC26E8EF3B}" dt="2024-08-28T19:59:21.073" v="302" actId="47"/>
        <pc:sldMkLst>
          <pc:docMk/>
          <pc:sldMk cId="1072001930" sldId="269"/>
        </pc:sldMkLst>
        <pc:spChg chg="mod">
          <ac:chgData name="Yili Lin" userId="4f5ea914-e9ae-44cc-983b-ec5bd1f2dd00" providerId="ADAL" clId="{AD82001A-3D6F-4C10-A27F-DFEC26E8EF3B}" dt="2024-08-27T20:48:31.442" v="248" actId="5793"/>
          <ac:spMkLst>
            <pc:docMk/>
            <pc:sldMk cId="1072001930" sldId="269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636" v="82" actId="47"/>
        <pc:sldMkLst>
          <pc:docMk/>
          <pc:sldMk cId="3933976620" sldId="269"/>
        </pc:sldMkLst>
      </pc:sldChg>
      <pc:sldChg chg="add del">
        <pc:chgData name="Yili Lin" userId="4f5ea914-e9ae-44cc-983b-ec5bd1f2dd00" providerId="ADAL" clId="{AD82001A-3D6F-4C10-A27F-DFEC26E8EF3B}" dt="2024-08-27T20:27:01.887" v="83" actId="47"/>
        <pc:sldMkLst>
          <pc:docMk/>
          <pc:sldMk cId="963387864" sldId="270"/>
        </pc:sldMkLst>
      </pc:sldChg>
      <pc:sldChg chg="delSp modSp add del mod">
        <pc:chgData name="Yili Lin" userId="4f5ea914-e9ae-44cc-983b-ec5bd1f2dd00" providerId="ADAL" clId="{AD82001A-3D6F-4C10-A27F-DFEC26E8EF3B}" dt="2024-08-30T15:00:56.627" v="583" actId="47"/>
        <pc:sldMkLst>
          <pc:docMk/>
          <pc:sldMk cId="4290177150" sldId="270"/>
        </pc:sldMkLst>
        <pc:spChg chg="mod">
          <ac:chgData name="Yili Lin" userId="4f5ea914-e9ae-44cc-983b-ec5bd1f2dd00" providerId="ADAL" clId="{AD82001A-3D6F-4C10-A27F-DFEC26E8EF3B}" dt="2024-08-30T15:00:42.045" v="581" actId="20577"/>
          <ac:spMkLst>
            <pc:docMk/>
            <pc:sldMk cId="4290177150" sldId="27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28T20:05:05.162" v="390" actId="20577"/>
          <ac:spMkLst>
            <pc:docMk/>
            <pc:sldMk cId="4290177150" sldId="270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27T21:08:12.404" v="296" actId="478"/>
          <ac:spMkLst>
            <pc:docMk/>
            <pc:sldMk cId="4290177150" sldId="270"/>
            <ac:spMk id="10" creationId="{DED012A8-AF18-1C83-483A-1B9E12E6455C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7:07:38.496" v="1329" actId="255"/>
        <pc:sldMkLst>
          <pc:docMk/>
          <pc:sldMk cId="689097931" sldId="271"/>
        </pc:sldMkLst>
        <pc:spChg chg="mod">
          <ac:chgData name="Yili Lin" userId="4f5ea914-e9ae-44cc-983b-ec5bd1f2dd00" providerId="ADAL" clId="{AD82001A-3D6F-4C10-A27F-DFEC26E8EF3B}" dt="2024-08-31T17:07:38.496" v="1329" actId="255"/>
          <ac:spMkLst>
            <pc:docMk/>
            <pc:sldMk cId="689097931" sldId="27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9.558" v="1134" actId="20577"/>
          <ac:spMkLst>
            <pc:docMk/>
            <pc:sldMk cId="689097931" sldId="271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7:45.219" v="870" actId="478"/>
          <ac:spMkLst>
            <pc:docMk/>
            <pc:sldMk cId="689097931" sldId="271"/>
            <ac:spMk id="6" creationId="{F28766AF-F115-471E-D46B-F9DD2C9DF20C}"/>
          </ac:spMkLst>
        </pc:spChg>
        <pc:spChg chg="del">
          <ac:chgData name="Yili Lin" userId="4f5ea914-e9ae-44cc-983b-ec5bd1f2dd00" providerId="ADAL" clId="{AD82001A-3D6F-4C10-A27F-DFEC26E8EF3B}" dt="2024-08-30T14:56:44.448" v="535" actId="478"/>
          <ac:spMkLst>
            <pc:docMk/>
            <pc:sldMk cId="689097931" sldId="271"/>
            <ac:spMk id="10" creationId="{DED012A8-AF18-1C83-483A-1B9E12E6455C}"/>
          </ac:spMkLst>
        </pc:spChg>
        <pc:spChg chg="add mod">
          <ac:chgData name="Yili Lin" userId="4f5ea914-e9ae-44cc-983b-ec5bd1f2dd00" providerId="ADAL" clId="{AD82001A-3D6F-4C10-A27F-DFEC26E8EF3B}" dt="2024-08-30T18:57:59.008" v="874" actId="1076"/>
          <ac:spMkLst>
            <pc:docMk/>
            <pc:sldMk cId="689097931" sldId="271"/>
            <ac:spMk id="13" creationId="{F43052B5-1048-4F78-70B8-BB99E76766CF}"/>
          </ac:spMkLst>
        </pc:spChg>
        <pc:picChg chg="add del mod ord">
          <ac:chgData name="Yili Lin" userId="4f5ea914-e9ae-44cc-983b-ec5bd1f2dd00" providerId="ADAL" clId="{AD82001A-3D6F-4C10-A27F-DFEC26E8EF3B}" dt="2024-08-30T15:46:58.331" v="626" actId="478"/>
          <ac:picMkLst>
            <pc:docMk/>
            <pc:sldMk cId="689097931" sldId="271"/>
            <ac:picMk id="5" creationId="{44CBF450-E4D7-FB0E-1BBC-F5D1977BB492}"/>
          </ac:picMkLst>
        </pc:picChg>
        <pc:picChg chg="add mod ord">
          <ac:chgData name="Yili Lin" userId="4f5ea914-e9ae-44cc-983b-ec5bd1f2dd00" providerId="ADAL" clId="{AD82001A-3D6F-4C10-A27F-DFEC26E8EF3B}" dt="2024-08-30T15:47:57.493" v="633" actId="167"/>
          <ac:picMkLst>
            <pc:docMk/>
            <pc:sldMk cId="689097931" sldId="271"/>
            <ac:picMk id="12" creationId="{E42ADA4D-0E98-A573-1C01-00E5302E7912}"/>
          </ac:picMkLst>
        </pc:picChg>
      </pc:sldChg>
      <pc:sldChg chg="add del">
        <pc:chgData name="Yili Lin" userId="4f5ea914-e9ae-44cc-983b-ec5bd1f2dd00" providerId="ADAL" clId="{AD82001A-3D6F-4C10-A27F-DFEC26E8EF3B}" dt="2024-08-30T16:25:18.601" v="740" actId="47"/>
        <pc:sldMkLst>
          <pc:docMk/>
          <pc:sldMk cId="3390137905" sldId="272"/>
        </pc:sldMkLst>
      </pc:sldChg>
      <pc:sldChg chg="modSp add mod">
        <pc:chgData name="Yili Lin" userId="4f5ea914-e9ae-44cc-983b-ec5bd1f2dd00" providerId="ADAL" clId="{AD82001A-3D6F-4C10-A27F-DFEC26E8EF3B}" dt="2024-08-31T18:03:11.934" v="1375" actId="14100"/>
        <pc:sldMkLst>
          <pc:docMk/>
          <pc:sldMk cId="3016864912" sldId="273"/>
        </pc:sldMkLst>
        <pc:spChg chg="mod">
          <ac:chgData name="Yili Lin" userId="4f5ea914-e9ae-44cc-983b-ec5bd1f2dd00" providerId="ADAL" clId="{AD82001A-3D6F-4C10-A27F-DFEC26E8EF3B}" dt="2024-08-31T17:07:09.351" v="1325" actId="255"/>
          <ac:spMkLst>
            <pc:docMk/>
            <pc:sldMk cId="3016864912" sldId="27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8:03:11.934" v="1375" actId="14100"/>
          <ac:spMkLst>
            <pc:docMk/>
            <pc:sldMk cId="3016864912" sldId="273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30T20:09:56.531" v="885" actId="2696"/>
        <pc:sldMkLst>
          <pc:docMk/>
          <pc:sldMk cId="312569169" sldId="274"/>
        </pc:sldMkLst>
      </pc:sldChg>
      <pc:sldChg chg="delSp modSp add mod">
        <pc:chgData name="Yili Lin" userId="4f5ea914-e9ae-44cc-983b-ec5bd1f2dd00" providerId="ADAL" clId="{AD82001A-3D6F-4C10-A27F-DFEC26E8EF3B}" dt="2024-08-31T17:07:15.728" v="1326" actId="255"/>
        <pc:sldMkLst>
          <pc:docMk/>
          <pc:sldMk cId="3212092856" sldId="275"/>
        </pc:sldMkLst>
        <pc:spChg chg="mod">
          <ac:chgData name="Yili Lin" userId="4f5ea914-e9ae-44cc-983b-ec5bd1f2dd00" providerId="ADAL" clId="{AD82001A-3D6F-4C10-A27F-DFEC26E8EF3B}" dt="2024-08-31T17:07:15.728" v="1326" actId="255"/>
          <ac:spMkLst>
            <pc:docMk/>
            <pc:sldMk cId="3212092856" sldId="27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0T14:54:54.799" v="529" actId="20577"/>
          <ac:spMkLst>
            <pc:docMk/>
            <pc:sldMk cId="3212092856" sldId="27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4:53:57.682" v="489" actId="478"/>
          <ac:spMkLst>
            <pc:docMk/>
            <pc:sldMk cId="3212092856" sldId="275"/>
            <ac:spMk id="10" creationId="{DED012A8-AF18-1C83-483A-1B9E12E6455C}"/>
          </ac:spMkLst>
        </pc:spChg>
      </pc:sldChg>
      <pc:sldChg chg="modSp add mod">
        <pc:chgData name="Yili Lin" userId="4f5ea914-e9ae-44cc-983b-ec5bd1f2dd00" providerId="ADAL" clId="{AD82001A-3D6F-4C10-A27F-DFEC26E8EF3B}" dt="2024-08-31T17:10:44.744" v="1360" actId="14100"/>
        <pc:sldMkLst>
          <pc:docMk/>
          <pc:sldMk cId="1585919905" sldId="276"/>
        </pc:sldMkLst>
        <pc:spChg chg="mod">
          <ac:chgData name="Yili Lin" userId="4f5ea914-e9ae-44cc-983b-ec5bd1f2dd00" providerId="ADAL" clId="{AD82001A-3D6F-4C10-A27F-DFEC26E8EF3B}" dt="2024-08-31T17:07:23.896" v="1327" actId="255"/>
          <ac:spMkLst>
            <pc:docMk/>
            <pc:sldMk cId="1585919905" sldId="27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0:44.744" v="1360" actId="14100"/>
          <ac:spMkLst>
            <pc:docMk/>
            <pc:sldMk cId="1585919905" sldId="27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3:30.896" v="1372" actId="14100"/>
        <pc:sldMkLst>
          <pc:docMk/>
          <pc:sldMk cId="3617918176" sldId="277"/>
        </pc:sldMkLst>
        <pc:spChg chg="mod">
          <ac:chgData name="Yili Lin" userId="4f5ea914-e9ae-44cc-983b-ec5bd1f2dd00" providerId="ADAL" clId="{AD82001A-3D6F-4C10-A27F-DFEC26E8EF3B}" dt="2024-08-31T17:07:31.448" v="1328" actId="255"/>
          <ac:spMkLst>
            <pc:docMk/>
            <pc:sldMk cId="3617918176" sldId="277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3:30.896" v="1372" actId="14100"/>
          <ac:spMkLst>
            <pc:docMk/>
            <pc:sldMk cId="3617918176" sldId="277"/>
            <ac:spMk id="4" creationId="{CE6DDAFA-E1B1-A3B0-387B-F9BB3446C2A1}"/>
          </ac:spMkLst>
        </pc:spChg>
      </pc:sldChg>
      <pc:sldChg chg="add del">
        <pc:chgData name="Yili Lin" userId="4f5ea914-e9ae-44cc-983b-ec5bd1f2dd00" providerId="ADAL" clId="{AD82001A-3D6F-4C10-A27F-DFEC26E8EF3B}" dt="2024-08-30T16:22:44.608" v="684" actId="47"/>
        <pc:sldMkLst>
          <pc:docMk/>
          <pc:sldMk cId="1656937636" sldId="278"/>
        </pc:sldMkLst>
      </pc:sldChg>
      <pc:sldChg chg="addSp delSp modSp add mod ord">
        <pc:chgData name="Yili Lin" userId="4f5ea914-e9ae-44cc-983b-ec5bd1f2dd00" providerId="ADAL" clId="{AD82001A-3D6F-4C10-A27F-DFEC26E8EF3B}" dt="2024-08-31T17:08:07.709" v="1333" actId="255"/>
        <pc:sldMkLst>
          <pc:docMk/>
          <pc:sldMk cId="617468207" sldId="279"/>
        </pc:sldMkLst>
        <pc:spChg chg="mod">
          <ac:chgData name="Yili Lin" userId="4f5ea914-e9ae-44cc-983b-ec5bd1f2dd00" providerId="ADAL" clId="{AD82001A-3D6F-4C10-A27F-DFEC26E8EF3B}" dt="2024-08-31T17:08:07.709" v="1333" actId="255"/>
          <ac:spMkLst>
            <pc:docMk/>
            <pc:sldMk cId="617468207" sldId="279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17.185" v="1169" actId="255"/>
          <ac:spMkLst>
            <pc:docMk/>
            <pc:sldMk cId="617468207" sldId="279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2:23.133" v="819" actId="478"/>
          <ac:spMkLst>
            <pc:docMk/>
            <pc:sldMk cId="617468207" sldId="279"/>
            <ac:spMk id="6" creationId="{CFDC7979-5B09-D9A9-536B-E264E589D9DE}"/>
          </ac:spMkLst>
        </pc:spChg>
        <pc:spChg chg="add del mod">
          <ac:chgData name="Yili Lin" userId="4f5ea914-e9ae-44cc-983b-ec5bd1f2dd00" providerId="ADAL" clId="{AD82001A-3D6F-4C10-A27F-DFEC26E8EF3B}" dt="2024-08-30T18:36:58.949" v="773" actId="478"/>
          <ac:spMkLst>
            <pc:docMk/>
            <pc:sldMk cId="617468207" sldId="279"/>
            <ac:spMk id="12" creationId="{B46FD557-1E22-FCC7-F1C3-235A92312C2E}"/>
          </ac:spMkLst>
        </pc:spChg>
        <pc:spChg chg="add del mod">
          <ac:chgData name="Yili Lin" userId="4f5ea914-e9ae-44cc-983b-ec5bd1f2dd00" providerId="ADAL" clId="{AD82001A-3D6F-4C10-A27F-DFEC26E8EF3B}" dt="2024-08-30T18:52:21.502" v="818" actId="478"/>
          <ac:spMkLst>
            <pc:docMk/>
            <pc:sldMk cId="617468207" sldId="279"/>
            <ac:spMk id="13" creationId="{139EE37D-242F-B0A7-777B-42B1825F7E28}"/>
          </ac:spMkLst>
        </pc:spChg>
        <pc:spChg chg="add mod">
          <ac:chgData name="Yili Lin" userId="4f5ea914-e9ae-44cc-983b-ec5bd1f2dd00" providerId="ADAL" clId="{AD82001A-3D6F-4C10-A27F-DFEC26E8EF3B}" dt="2024-08-30T18:55:13.988" v="847" actId="1582"/>
          <ac:spMkLst>
            <pc:docMk/>
            <pc:sldMk cId="617468207" sldId="279"/>
            <ac:spMk id="14" creationId="{F8C76F0C-80EF-1770-46F5-4D1B21434098}"/>
          </ac:spMkLst>
        </pc:spChg>
        <pc:spChg chg="add mod">
          <ac:chgData name="Yili Lin" userId="4f5ea914-e9ae-44cc-983b-ec5bd1f2dd00" providerId="ADAL" clId="{AD82001A-3D6F-4C10-A27F-DFEC26E8EF3B}" dt="2024-08-30T18:55:29.297" v="848" actId="1582"/>
          <ac:spMkLst>
            <pc:docMk/>
            <pc:sldMk cId="617468207" sldId="279"/>
            <ac:spMk id="15" creationId="{7416C76F-C508-FDC8-8E05-758B533B7FEB}"/>
          </ac:spMkLst>
        </pc:spChg>
        <pc:picChg chg="add del mod">
          <ac:chgData name="Yili Lin" userId="4f5ea914-e9ae-44cc-983b-ec5bd1f2dd00" providerId="ADAL" clId="{AD82001A-3D6F-4C10-A27F-DFEC26E8EF3B}" dt="2024-08-30T18:36:13.168" v="764" actId="478"/>
          <ac:picMkLst>
            <pc:docMk/>
            <pc:sldMk cId="617468207" sldId="279"/>
            <ac:picMk id="5" creationId="{5B76B449-D425-8A19-9138-C9E3E3D6248D}"/>
          </ac:picMkLst>
        </pc:picChg>
        <pc:picChg chg="add mod ord">
          <ac:chgData name="Yili Lin" userId="4f5ea914-e9ae-44cc-983b-ec5bd1f2dd00" providerId="ADAL" clId="{AD82001A-3D6F-4C10-A27F-DFEC26E8EF3B}" dt="2024-08-30T18:36:33.580" v="769" actId="167"/>
          <ac:picMkLst>
            <pc:docMk/>
            <pc:sldMk cId="617468207" sldId="279"/>
            <ac:picMk id="11" creationId="{F4386560-E239-F693-8A57-BBCD567B0A95}"/>
          </ac:picMkLst>
        </pc:picChg>
      </pc:sldChg>
      <pc:sldChg chg="add del">
        <pc:chgData name="Yili Lin" userId="4f5ea914-e9ae-44cc-983b-ec5bd1f2dd00" providerId="ADAL" clId="{AD82001A-3D6F-4C10-A27F-DFEC26E8EF3B}" dt="2024-08-30T16:22:50.022" v="685" actId="47"/>
        <pc:sldMkLst>
          <pc:docMk/>
          <pc:sldMk cId="1343954766" sldId="280"/>
        </pc:sldMkLst>
      </pc:sldChg>
      <pc:sldChg chg="add del">
        <pc:chgData name="Yili Lin" userId="4f5ea914-e9ae-44cc-983b-ec5bd1f2dd00" providerId="ADAL" clId="{AD82001A-3D6F-4C10-A27F-DFEC26E8EF3B}" dt="2024-08-30T16:22:51.246" v="686" actId="47"/>
        <pc:sldMkLst>
          <pc:docMk/>
          <pc:sldMk cId="288246072" sldId="281"/>
        </pc:sldMkLst>
      </pc:sldChg>
      <pc:sldChg chg="addSp delSp modSp add del mod">
        <pc:chgData name="Yili Lin" userId="4f5ea914-e9ae-44cc-983b-ec5bd1f2dd00" providerId="ADAL" clId="{AD82001A-3D6F-4C10-A27F-DFEC26E8EF3B}" dt="2024-08-31T14:55:46.113" v="1001" actId="47"/>
        <pc:sldMkLst>
          <pc:docMk/>
          <pc:sldMk cId="1741084333" sldId="282"/>
        </pc:sldMkLst>
        <pc:spChg chg="mod">
          <ac:chgData name="Yili Lin" userId="4f5ea914-e9ae-44cc-983b-ec5bd1f2dd00" providerId="ADAL" clId="{AD82001A-3D6F-4C10-A27F-DFEC26E8EF3B}" dt="2024-08-31T14:49:51.439" v="938"/>
          <ac:spMkLst>
            <pc:docMk/>
            <pc:sldMk cId="1741084333" sldId="282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0T18:56:16.503" v="851" actId="478"/>
          <ac:spMkLst>
            <pc:docMk/>
            <pc:sldMk cId="1741084333" sldId="282"/>
            <ac:spMk id="6" creationId="{C9A7C474-8B55-D625-F02B-CF4421C7B7A1}"/>
          </ac:spMkLst>
        </pc:spChg>
        <pc:spChg chg="add del mod">
          <ac:chgData name="Yili Lin" userId="4f5ea914-e9ae-44cc-983b-ec5bd1f2dd00" providerId="ADAL" clId="{AD82001A-3D6F-4C10-A27F-DFEC26E8EF3B}" dt="2024-08-30T18:56:18.153" v="852" actId="478"/>
          <ac:spMkLst>
            <pc:docMk/>
            <pc:sldMk cId="1741084333" sldId="282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0T16:23:37.701" v="697" actId="20577"/>
          <ac:spMkLst>
            <pc:docMk/>
            <pc:sldMk cId="1741084333" sldId="282"/>
            <ac:spMk id="11" creationId="{C31F165C-0D02-7585-BE70-E5A96C76493F}"/>
          </ac:spMkLst>
        </pc:spChg>
        <pc:spChg chg="add mod">
          <ac:chgData name="Yili Lin" userId="4f5ea914-e9ae-44cc-983b-ec5bd1f2dd00" providerId="ADAL" clId="{AD82001A-3D6F-4C10-A27F-DFEC26E8EF3B}" dt="2024-08-30T18:56:58.942" v="862" actId="1076"/>
          <ac:spMkLst>
            <pc:docMk/>
            <pc:sldMk cId="1741084333" sldId="282"/>
            <ac:spMk id="12" creationId="{89EC31FE-34E4-2C5A-C8DB-3A06D54FA150}"/>
          </ac:spMkLst>
        </pc:spChg>
        <pc:spChg chg="add mod">
          <ac:chgData name="Yili Lin" userId="4f5ea914-e9ae-44cc-983b-ec5bd1f2dd00" providerId="ADAL" clId="{AD82001A-3D6F-4C10-A27F-DFEC26E8EF3B}" dt="2024-08-30T18:56:36.841" v="858" actId="14100"/>
          <ac:spMkLst>
            <pc:docMk/>
            <pc:sldMk cId="1741084333" sldId="282"/>
            <ac:spMk id="13" creationId="{817BC9AB-2149-0F80-4F08-AD1923DAEB11}"/>
          </ac:spMkLst>
        </pc:spChg>
        <pc:picChg chg="add mod ord">
          <ac:chgData name="Yili Lin" userId="4f5ea914-e9ae-44cc-983b-ec5bd1f2dd00" providerId="ADAL" clId="{AD82001A-3D6F-4C10-A27F-DFEC26E8EF3B}" dt="2024-08-30T15:49:46.447" v="644" actId="167"/>
          <ac:picMkLst>
            <pc:docMk/>
            <pc:sldMk cId="1741084333" sldId="282"/>
            <ac:picMk id="5" creationId="{DC18E2E4-63FC-5A61-8BDB-B98E18F308AD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7:07:45.927" v="1330" actId="255"/>
        <pc:sldMkLst>
          <pc:docMk/>
          <pc:sldMk cId="3215330886" sldId="283"/>
        </pc:sldMkLst>
        <pc:spChg chg="mod">
          <ac:chgData name="Yili Lin" userId="4f5ea914-e9ae-44cc-983b-ec5bd1f2dd00" providerId="ADAL" clId="{AD82001A-3D6F-4C10-A27F-DFEC26E8EF3B}" dt="2024-08-31T17:07:45.927" v="1330" actId="255"/>
          <ac:spMkLst>
            <pc:docMk/>
            <pc:sldMk cId="3215330886" sldId="28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0.340" v="1129" actId="20577"/>
          <ac:spMkLst>
            <pc:docMk/>
            <pc:sldMk cId="3215330886" sldId="283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5:11:48.372" v="625" actId="478"/>
          <ac:spMkLst>
            <pc:docMk/>
            <pc:sldMk cId="3215330886" sldId="283"/>
            <ac:spMk id="6" creationId="{322BE675-3437-F3BD-D2A9-35CA21713EFF}"/>
          </ac:spMkLst>
        </pc:spChg>
        <pc:spChg chg="add del mod">
          <ac:chgData name="Yili Lin" userId="4f5ea914-e9ae-44cc-983b-ec5bd1f2dd00" providerId="ADAL" clId="{AD82001A-3D6F-4C10-A27F-DFEC26E8EF3B}" dt="2024-08-30T18:57:06.402" v="863" actId="478"/>
          <ac:spMkLst>
            <pc:docMk/>
            <pc:sldMk cId="3215330886" sldId="283"/>
            <ac:spMk id="10" creationId="{73242BDB-07AA-5148-705C-4CC8B40CB0B1}"/>
          </ac:spMkLst>
        </pc:spChg>
        <pc:spChg chg="add mod">
          <ac:chgData name="Yili Lin" userId="4f5ea914-e9ae-44cc-983b-ec5bd1f2dd00" providerId="ADAL" clId="{AD82001A-3D6F-4C10-A27F-DFEC26E8EF3B}" dt="2024-08-30T18:57:34.757" v="869" actId="1076"/>
          <ac:spMkLst>
            <pc:docMk/>
            <pc:sldMk cId="3215330886" sldId="283"/>
            <ac:spMk id="13" creationId="{5F84A7F1-BBD0-66B6-48E5-51A228C8B00D}"/>
          </ac:spMkLst>
        </pc:spChg>
        <pc:picChg chg="add del mod ord">
          <ac:chgData name="Yili Lin" userId="4f5ea914-e9ae-44cc-983b-ec5bd1f2dd00" providerId="ADAL" clId="{AD82001A-3D6F-4C10-A27F-DFEC26E8EF3B}" dt="2024-08-30T15:47:03.805" v="629" actId="478"/>
          <ac:picMkLst>
            <pc:docMk/>
            <pc:sldMk cId="3215330886" sldId="283"/>
            <ac:picMk id="5" creationId="{CE76F31D-54E5-2F9A-1F18-6F57ED98D886}"/>
          </ac:picMkLst>
        </pc:picChg>
        <pc:picChg chg="add mod ord">
          <ac:chgData name="Yili Lin" userId="4f5ea914-e9ae-44cc-983b-ec5bd1f2dd00" providerId="ADAL" clId="{AD82001A-3D6F-4C10-A27F-DFEC26E8EF3B}" dt="2024-08-30T18:57:22.849" v="866" actId="1076"/>
          <ac:picMkLst>
            <pc:docMk/>
            <pc:sldMk cId="3215330886" sldId="283"/>
            <ac:picMk id="12" creationId="{D32BDB5C-D8CF-4878-B060-8A32BD150CC3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5:24:30.193" v="1121" actId="47"/>
        <pc:sldMkLst>
          <pc:docMk/>
          <pc:sldMk cId="841187811" sldId="284"/>
        </pc:sldMkLst>
        <pc:spChg chg="mod">
          <ac:chgData name="Yili Lin" userId="4f5ea914-e9ae-44cc-983b-ec5bd1f2dd00" providerId="ADAL" clId="{AD82001A-3D6F-4C10-A27F-DFEC26E8EF3B}" dt="2024-08-31T15:06:58.710" v="1079"/>
          <ac:spMkLst>
            <pc:docMk/>
            <pc:sldMk cId="841187811" sldId="284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03:09.033" v="1074"/>
          <ac:spMkLst>
            <pc:docMk/>
            <pc:sldMk cId="841187811" sldId="284"/>
            <ac:spMk id="4" creationId="{CE6DDAFA-E1B1-A3B0-387B-F9BB3446C2A1}"/>
          </ac:spMkLst>
        </pc:spChg>
        <pc:spChg chg="del mod">
          <ac:chgData name="Yili Lin" userId="4f5ea914-e9ae-44cc-983b-ec5bd1f2dd00" providerId="ADAL" clId="{AD82001A-3D6F-4C10-A27F-DFEC26E8EF3B}" dt="2024-08-30T18:53:41.575" v="827" actId="478"/>
          <ac:spMkLst>
            <pc:docMk/>
            <pc:sldMk cId="841187811" sldId="284"/>
            <ac:spMk id="6" creationId="{C9A7C474-8B55-D625-F02B-CF4421C7B7A1}"/>
          </ac:spMkLst>
        </pc:spChg>
        <pc:spChg chg="del mod">
          <ac:chgData name="Yili Lin" userId="4f5ea914-e9ae-44cc-983b-ec5bd1f2dd00" providerId="ADAL" clId="{AD82001A-3D6F-4C10-A27F-DFEC26E8EF3B}" dt="2024-08-30T18:53:44.536" v="829" actId="478"/>
          <ac:spMkLst>
            <pc:docMk/>
            <pc:sldMk cId="841187811" sldId="284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1T15:07:07.916" v="1080" actId="1076"/>
          <ac:spMkLst>
            <pc:docMk/>
            <pc:sldMk cId="841187811" sldId="284"/>
            <ac:spMk id="12" creationId="{EF343042-015F-86E4-5548-6D408F2C339A}"/>
          </ac:spMkLst>
        </pc:spChg>
        <pc:spChg chg="add mod">
          <ac:chgData name="Yili Lin" userId="4f5ea914-e9ae-44cc-983b-ec5bd1f2dd00" providerId="ADAL" clId="{AD82001A-3D6F-4C10-A27F-DFEC26E8EF3B}" dt="2024-08-30T18:54:55.572" v="843" actId="208"/>
          <ac:spMkLst>
            <pc:docMk/>
            <pc:sldMk cId="841187811" sldId="284"/>
            <ac:spMk id="13" creationId="{115FFCD0-B80F-BE4A-A937-9872C58C5372}"/>
          </ac:spMkLst>
        </pc:spChg>
        <pc:spChg chg="add mod">
          <ac:chgData name="Yili Lin" userId="4f5ea914-e9ae-44cc-983b-ec5bd1f2dd00" providerId="ADAL" clId="{AD82001A-3D6F-4C10-A27F-DFEC26E8EF3B}" dt="2024-08-30T18:54:16.997" v="834" actId="1582"/>
          <ac:spMkLst>
            <pc:docMk/>
            <pc:sldMk cId="841187811" sldId="284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0T16:15:38.439" v="651" actId="478"/>
          <ac:picMkLst>
            <pc:docMk/>
            <pc:sldMk cId="841187811" sldId="284"/>
            <ac:picMk id="5" creationId="{DC18E2E4-63FC-5A61-8BDB-B98E18F308AD}"/>
          </ac:picMkLst>
        </pc:picChg>
        <pc:picChg chg="add mod ord">
          <ac:chgData name="Yili Lin" userId="4f5ea914-e9ae-44cc-983b-ec5bd1f2dd00" providerId="ADAL" clId="{AD82001A-3D6F-4C10-A27F-DFEC26E8EF3B}" dt="2024-08-30T16:15:46.361" v="655" actId="167"/>
          <ac:picMkLst>
            <pc:docMk/>
            <pc:sldMk cId="841187811" sldId="284"/>
            <ac:picMk id="11" creationId="{8EDAA134-D686-1218-F19E-D9E2B670E9F3}"/>
          </ac:picMkLst>
        </pc:picChg>
      </pc:sldChg>
      <pc:sldChg chg="delSp modSp add del mod">
        <pc:chgData name="Yili Lin" userId="4f5ea914-e9ae-44cc-983b-ec5bd1f2dd00" providerId="ADAL" clId="{AD82001A-3D6F-4C10-A27F-DFEC26E8EF3B}" dt="2024-08-31T15:23:22.500" v="1110" actId="47"/>
        <pc:sldMkLst>
          <pc:docMk/>
          <pc:sldMk cId="2218574984" sldId="285"/>
        </pc:sldMkLst>
        <pc:spChg chg="mod">
          <ac:chgData name="Yili Lin" userId="4f5ea914-e9ae-44cc-983b-ec5bd1f2dd00" providerId="ADAL" clId="{AD82001A-3D6F-4C10-A27F-DFEC26E8EF3B}" dt="2024-08-30T20:34:30.236" v="916" actId="14100"/>
          <ac:spMkLst>
            <pc:docMk/>
            <pc:sldMk cId="2218574984" sldId="28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6:25:01.288" v="738" actId="478"/>
          <ac:spMkLst>
            <pc:docMk/>
            <pc:sldMk cId="2218574984" sldId="285"/>
            <ac:spMk id="6" creationId="{C9A7C474-8B55-D625-F02B-CF4421C7B7A1}"/>
          </ac:spMkLst>
        </pc:spChg>
        <pc:spChg chg="del">
          <ac:chgData name="Yili Lin" userId="4f5ea914-e9ae-44cc-983b-ec5bd1f2dd00" providerId="ADAL" clId="{AD82001A-3D6F-4C10-A27F-DFEC26E8EF3B}" dt="2024-08-30T16:25:03.035" v="739" actId="478"/>
          <ac:spMkLst>
            <pc:docMk/>
            <pc:sldMk cId="2218574984" sldId="285"/>
            <ac:spMk id="10" creationId="{AF9FEDF0-37EB-AA6A-66E8-193E9B427939}"/>
          </ac:spMkLst>
        </pc:spChg>
        <pc:spChg chg="del">
          <ac:chgData name="Yili Lin" userId="4f5ea914-e9ae-44cc-983b-ec5bd1f2dd00" providerId="ADAL" clId="{AD82001A-3D6F-4C10-A27F-DFEC26E8EF3B}" dt="2024-08-30T20:34:36.176" v="917" actId="478"/>
          <ac:spMkLst>
            <pc:docMk/>
            <pc:sldMk cId="2218574984" sldId="285"/>
            <ac:spMk id="12" creationId="{EF343042-015F-86E4-5548-6D408F2C339A}"/>
          </ac:spMkLst>
        </pc:spChg>
        <pc:picChg chg="del">
          <ac:chgData name="Yili Lin" userId="4f5ea914-e9ae-44cc-983b-ec5bd1f2dd00" providerId="ADAL" clId="{AD82001A-3D6F-4C10-A27F-DFEC26E8EF3B}" dt="2024-08-30T16:24:59.057" v="737" actId="478"/>
          <ac:picMkLst>
            <pc:docMk/>
            <pc:sldMk cId="2218574984" sldId="285"/>
            <ac:picMk id="11" creationId="{8EDAA134-D686-1218-F19E-D9E2B670E9F3}"/>
          </ac:picMkLst>
        </pc:picChg>
      </pc:sldChg>
      <pc:sldChg chg="add del">
        <pc:chgData name="Yili Lin" userId="4f5ea914-e9ae-44cc-983b-ec5bd1f2dd00" providerId="ADAL" clId="{AD82001A-3D6F-4C10-A27F-DFEC26E8EF3B}" dt="2024-08-30T16:20:09.101" v="664" actId="47"/>
        <pc:sldMkLst>
          <pc:docMk/>
          <pc:sldMk cId="2464156238" sldId="285"/>
        </pc:sldMkLst>
      </pc:sldChg>
      <pc:sldChg chg="addSp delSp modSp add mod">
        <pc:chgData name="Yili Lin" userId="4f5ea914-e9ae-44cc-983b-ec5bd1f2dd00" providerId="ADAL" clId="{AD82001A-3D6F-4C10-A27F-DFEC26E8EF3B}" dt="2024-08-31T17:08:15.432" v="1334" actId="255"/>
        <pc:sldMkLst>
          <pc:docMk/>
          <pc:sldMk cId="4188258287" sldId="286"/>
        </pc:sldMkLst>
        <pc:spChg chg="mod">
          <ac:chgData name="Yili Lin" userId="4f5ea914-e9ae-44cc-983b-ec5bd1f2dd00" providerId="ADAL" clId="{AD82001A-3D6F-4C10-A27F-DFEC26E8EF3B}" dt="2024-08-31T17:08:15.432" v="1334" actId="255"/>
          <ac:spMkLst>
            <pc:docMk/>
            <pc:sldMk cId="4188258287" sldId="28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26.794" v="1170" actId="255"/>
          <ac:spMkLst>
            <pc:docMk/>
            <pc:sldMk cId="4188258287" sldId="286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1:59.740" v="814" actId="478"/>
          <ac:spMkLst>
            <pc:docMk/>
            <pc:sldMk cId="4188258287" sldId="286"/>
            <ac:spMk id="6" creationId="{8DD95363-7AFC-D7D0-520B-55CBF3A18AED}"/>
          </ac:spMkLst>
        </pc:spChg>
        <pc:spChg chg="add del mod">
          <ac:chgData name="Yili Lin" userId="4f5ea914-e9ae-44cc-983b-ec5bd1f2dd00" providerId="ADAL" clId="{AD82001A-3D6F-4C10-A27F-DFEC26E8EF3B}" dt="2024-08-30T18:52:01.758" v="815" actId="478"/>
          <ac:spMkLst>
            <pc:docMk/>
            <pc:sldMk cId="4188258287" sldId="286"/>
            <ac:spMk id="10" creationId="{C8F7C5B5-9966-43D9-AE1F-95F9A33F1304}"/>
          </ac:spMkLst>
        </pc:spChg>
        <pc:spChg chg="add mod">
          <ac:chgData name="Yili Lin" userId="4f5ea914-e9ae-44cc-983b-ec5bd1f2dd00" providerId="ADAL" clId="{AD82001A-3D6F-4C10-A27F-DFEC26E8EF3B}" dt="2024-08-30T18:59:24.842" v="877" actId="14100"/>
          <ac:spMkLst>
            <pc:docMk/>
            <pc:sldMk cId="4188258287" sldId="286"/>
            <ac:spMk id="11" creationId="{8457166B-F73C-E0E1-E16D-73C242427E0A}"/>
          </ac:spMkLst>
        </pc:spChg>
        <pc:spChg chg="add mod">
          <ac:chgData name="Yili Lin" userId="4f5ea914-e9ae-44cc-983b-ec5bd1f2dd00" providerId="ADAL" clId="{AD82001A-3D6F-4C10-A27F-DFEC26E8EF3B}" dt="2024-08-30T18:55:59.532" v="850" actId="1582"/>
          <ac:spMkLst>
            <pc:docMk/>
            <pc:sldMk cId="4188258287" sldId="286"/>
            <ac:spMk id="12" creationId="{1AECF459-1185-6F00-4F70-B78625B71628}"/>
          </ac:spMkLst>
        </pc:spChg>
        <pc:graphicFrameChg chg="add del modGraphic">
          <ac:chgData name="Yili Lin" userId="4f5ea914-e9ae-44cc-983b-ec5bd1f2dd00" providerId="ADAL" clId="{AD82001A-3D6F-4C10-A27F-DFEC26E8EF3B}" dt="2024-08-30T18:58:08.638" v="876" actId="27309"/>
          <ac:graphicFrameMkLst>
            <pc:docMk/>
            <pc:sldMk cId="4188258287" sldId="286"/>
            <ac:graphicFrameMk id="14" creationId="{14EF5170-4D49-FE34-E950-9E903E85ABF9}"/>
          </ac:graphicFrameMkLst>
        </pc:graphicFrameChg>
        <pc:picChg chg="add mod ord">
          <ac:chgData name="Yili Lin" userId="4f5ea914-e9ae-44cc-983b-ec5bd1f2dd00" providerId="ADAL" clId="{AD82001A-3D6F-4C10-A27F-DFEC26E8EF3B}" dt="2024-08-30T18:47:50.577" v="788" actId="14100"/>
          <ac:picMkLst>
            <pc:docMk/>
            <pc:sldMk cId="4188258287" sldId="286"/>
            <ac:picMk id="5" creationId="{9E76613F-F744-5C29-F6A0-97E4A1D245E4}"/>
          </ac:picMkLst>
        </pc:picChg>
      </pc:sldChg>
      <pc:sldChg chg="addSp modSp add mod">
        <pc:chgData name="Yili Lin" userId="4f5ea914-e9ae-44cc-983b-ec5bd1f2dd00" providerId="ADAL" clId="{AD82001A-3D6F-4C10-A27F-DFEC26E8EF3B}" dt="2024-09-01T15:47:27.367" v="1439" actId="20577"/>
        <pc:sldMkLst>
          <pc:docMk/>
          <pc:sldMk cId="1758976340" sldId="287"/>
        </pc:sldMkLst>
        <pc:spChg chg="mod">
          <ac:chgData name="Yili Lin" userId="4f5ea914-e9ae-44cc-983b-ec5bd1f2dd00" providerId="ADAL" clId="{AD82001A-3D6F-4C10-A27F-DFEC26E8EF3B}" dt="2024-08-31T17:11:34.578" v="1364" actId="20577"/>
          <ac:spMkLst>
            <pc:docMk/>
            <pc:sldMk cId="1758976340" sldId="28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9-01T15:47:27.367" v="1439" actId="20577"/>
          <ac:spMkLst>
            <pc:docMk/>
            <pc:sldMk cId="1758976340" sldId="287"/>
            <ac:spMk id="3" creationId="{6C4518F5-9410-5C62-C2E5-1D690A0B8865}"/>
          </ac:spMkLst>
        </pc:spChg>
        <pc:spChg chg="mod">
          <ac:chgData name="Yili Lin" userId="4f5ea914-e9ae-44cc-983b-ec5bd1f2dd00" providerId="ADAL" clId="{AD82001A-3D6F-4C10-A27F-DFEC26E8EF3B}" dt="2024-08-31T16:25:02.989" v="1262" actId="20577"/>
          <ac:spMkLst>
            <pc:docMk/>
            <pc:sldMk cId="1758976340" sldId="287"/>
            <ac:spMk id="4" creationId="{CE6DDAFA-E1B1-A3B0-387B-F9BB3446C2A1}"/>
          </ac:spMkLst>
        </pc:spChg>
      </pc:sldChg>
      <pc:sldChg chg="modSp add del mod">
        <pc:chgData name="Yili Lin" userId="4f5ea914-e9ae-44cc-983b-ec5bd1f2dd00" providerId="ADAL" clId="{AD82001A-3D6F-4C10-A27F-DFEC26E8EF3B}" dt="2024-08-31T16:43:25.883" v="1280" actId="47"/>
        <pc:sldMkLst>
          <pc:docMk/>
          <pc:sldMk cId="3234709632" sldId="288"/>
        </pc:sldMkLst>
        <pc:spChg chg="mod">
          <ac:chgData name="Yili Lin" userId="4f5ea914-e9ae-44cc-983b-ec5bd1f2dd00" providerId="ADAL" clId="{AD82001A-3D6F-4C10-A27F-DFEC26E8EF3B}" dt="2024-08-31T16:20:50.367" v="1227" actId="255"/>
          <ac:spMkLst>
            <pc:docMk/>
            <pc:sldMk cId="3234709632" sldId="288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2:31.040" v="1258" actId="255"/>
          <ac:spMkLst>
            <pc:docMk/>
            <pc:sldMk cId="3234709632" sldId="288"/>
            <ac:spMk id="4" creationId="{CE6DDAFA-E1B1-A3B0-387B-F9BB3446C2A1}"/>
          </ac:spMkLst>
        </pc:spChg>
      </pc:sldChg>
      <pc:sldChg chg="addSp modSp add del mod">
        <pc:chgData name="Yili Lin" userId="4f5ea914-e9ae-44cc-983b-ec5bd1f2dd00" providerId="ADAL" clId="{AD82001A-3D6F-4C10-A27F-DFEC26E8EF3B}" dt="2024-08-30T18:37:37.514" v="780" actId="47"/>
        <pc:sldMkLst>
          <pc:docMk/>
          <pc:sldMk cId="1311537957" sldId="289"/>
        </pc:sldMkLst>
        <pc:spChg chg="add mod">
          <ac:chgData name="Yili Lin" userId="4f5ea914-e9ae-44cc-983b-ec5bd1f2dd00" providerId="ADAL" clId="{AD82001A-3D6F-4C10-A27F-DFEC26E8EF3B}" dt="2024-08-30T18:28:37.157" v="762" actId="1076"/>
          <ac:spMkLst>
            <pc:docMk/>
            <pc:sldMk cId="1311537957" sldId="289"/>
            <ac:spMk id="3" creationId="{319FBFF6-DC63-E9F1-C8A3-9A10948ABD71}"/>
          </ac:spMkLst>
        </pc:spChg>
        <pc:spChg chg="mod">
          <ac:chgData name="Yili Lin" userId="4f5ea914-e9ae-44cc-983b-ec5bd1f2dd00" providerId="ADAL" clId="{AD82001A-3D6F-4C10-A27F-DFEC26E8EF3B}" dt="2024-08-30T18:27:50.221" v="756" actId="1076"/>
          <ac:spMkLst>
            <pc:docMk/>
            <pc:sldMk cId="1311537957" sldId="289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8:03:27.018" v="1392" actId="5793"/>
        <pc:sldMkLst>
          <pc:docMk/>
          <pc:sldMk cId="2811422619" sldId="289"/>
        </pc:sldMkLst>
        <pc:spChg chg="mod">
          <ac:chgData name="Yili Lin" userId="4f5ea914-e9ae-44cc-983b-ec5bd1f2dd00" providerId="ADAL" clId="{AD82001A-3D6F-4C10-A27F-DFEC26E8EF3B}" dt="2024-08-31T17:06:22.638" v="1304" actId="255"/>
          <ac:spMkLst>
            <pc:docMk/>
            <pc:sldMk cId="2811422619" sldId="289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7:06:44.379" v="1307" actId="478"/>
          <ac:spMkLst>
            <pc:docMk/>
            <pc:sldMk cId="2811422619" sldId="289"/>
            <ac:spMk id="3" creationId="{11FEFECD-8A7E-60A2-F53A-15272C382654}"/>
          </ac:spMkLst>
        </pc:spChg>
        <pc:spChg chg="add del mod">
          <ac:chgData name="Yili Lin" userId="4f5ea914-e9ae-44cc-983b-ec5bd1f2dd00" providerId="ADAL" clId="{AD82001A-3D6F-4C10-A27F-DFEC26E8EF3B}" dt="2024-08-31T18:03:21.198" v="1377" actId="478"/>
          <ac:spMkLst>
            <pc:docMk/>
            <pc:sldMk cId="2811422619" sldId="289"/>
            <ac:spMk id="3" creationId="{1C0E946C-6C37-15C3-3154-F3E54DEAA14D}"/>
          </ac:spMkLst>
        </pc:spChg>
        <pc:spChg chg="add mod">
          <ac:chgData name="Yili Lin" userId="4f5ea914-e9ae-44cc-983b-ec5bd1f2dd00" providerId="ADAL" clId="{AD82001A-3D6F-4C10-A27F-DFEC26E8EF3B}" dt="2024-08-31T18:03:27.018" v="1392" actId="5793"/>
          <ac:spMkLst>
            <pc:docMk/>
            <pc:sldMk cId="2811422619" sldId="289"/>
            <ac:spMk id="5" creationId="{513557ED-07EC-077A-F284-49EA5845D8E9}"/>
          </ac:spMkLst>
        </pc:spChg>
        <pc:spChg chg="add del mod">
          <ac:chgData name="Yili Lin" userId="4f5ea914-e9ae-44cc-983b-ec5bd1f2dd00" providerId="ADAL" clId="{AD82001A-3D6F-4C10-A27F-DFEC26E8EF3B}" dt="2024-08-31T17:10:30.434" v="1344" actId="478"/>
          <ac:spMkLst>
            <pc:docMk/>
            <pc:sldMk cId="2811422619" sldId="289"/>
            <ac:spMk id="5" creationId="{52749A2A-5504-40D0-DE3D-392B7A9D5CA6}"/>
          </ac:spMkLst>
        </pc:spChg>
        <pc:spChg chg="del mod">
          <ac:chgData name="Yili Lin" userId="4f5ea914-e9ae-44cc-983b-ec5bd1f2dd00" providerId="ADAL" clId="{AD82001A-3D6F-4C10-A27F-DFEC26E8EF3B}" dt="2024-08-31T17:06:49.162" v="1309" actId="478"/>
          <ac:spMkLst>
            <pc:docMk/>
            <pc:sldMk cId="2811422619" sldId="289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30T18:37:39.728" v="781" actId="47"/>
        <pc:sldMkLst>
          <pc:docMk/>
          <pc:sldMk cId="2754265581" sldId="290"/>
        </pc:sldMkLst>
        <pc:spChg chg="mod">
          <ac:chgData name="Yili Lin" userId="4f5ea914-e9ae-44cc-983b-ec5bd1f2dd00" providerId="ADAL" clId="{AD82001A-3D6F-4C10-A27F-DFEC26E8EF3B}" dt="2024-08-30T18:30:25.978" v="763" actId="1076"/>
          <ac:spMkLst>
            <pc:docMk/>
            <pc:sldMk cId="2754265581" sldId="290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9-01T15:44:33.849" v="1422" actId="20577"/>
        <pc:sldMkLst>
          <pc:docMk/>
          <pc:sldMk cId="3586088203" sldId="290"/>
        </pc:sldMkLst>
        <pc:spChg chg="mod">
          <ac:chgData name="Yili Lin" userId="4f5ea914-e9ae-44cc-983b-ec5bd1f2dd00" providerId="ADAL" clId="{AD82001A-3D6F-4C10-A27F-DFEC26E8EF3B}" dt="2024-08-31T17:07:58.809" v="1332" actId="255"/>
          <ac:spMkLst>
            <pc:docMk/>
            <pc:sldMk cId="3586088203" sldId="29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37.480" v="1157" actId="20577"/>
          <ac:spMkLst>
            <pc:docMk/>
            <pc:sldMk cId="3586088203" sldId="290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1T15:11:22.188" v="1107" actId="478"/>
          <ac:spMkLst>
            <pc:docMk/>
            <pc:sldMk cId="3586088203" sldId="290"/>
            <ac:spMk id="6" creationId="{DBD96114-DC36-F170-A278-91E2FF0D57F3}"/>
          </ac:spMkLst>
        </pc:spChg>
        <pc:spChg chg="add del mod">
          <ac:chgData name="Yili Lin" userId="4f5ea914-e9ae-44cc-983b-ec5bd1f2dd00" providerId="ADAL" clId="{AD82001A-3D6F-4C10-A27F-DFEC26E8EF3B}" dt="2024-08-31T15:09:07.551" v="1088" actId="478"/>
          <ac:spMkLst>
            <pc:docMk/>
            <pc:sldMk cId="3586088203" sldId="290"/>
            <ac:spMk id="10" creationId="{13B6BA83-D05B-7AF5-A151-960023BECF27}"/>
          </ac:spMkLst>
        </pc:spChg>
        <pc:spChg chg="del mod">
          <ac:chgData name="Yili Lin" userId="4f5ea914-e9ae-44cc-983b-ec5bd1f2dd00" providerId="ADAL" clId="{AD82001A-3D6F-4C10-A27F-DFEC26E8EF3B}" dt="2024-08-31T15:08:34.606" v="1081" actId="478"/>
          <ac:spMkLst>
            <pc:docMk/>
            <pc:sldMk cId="3586088203" sldId="290"/>
            <ac:spMk id="12" creationId="{EF343042-015F-86E4-5548-6D408F2C339A}"/>
          </ac:spMkLst>
        </pc:spChg>
        <pc:spChg chg="del mod">
          <ac:chgData name="Yili Lin" userId="4f5ea914-e9ae-44cc-983b-ec5bd1f2dd00" providerId="ADAL" clId="{AD82001A-3D6F-4C10-A27F-DFEC26E8EF3B}" dt="2024-08-31T15:08:41.069" v="1084" actId="478"/>
          <ac:spMkLst>
            <pc:docMk/>
            <pc:sldMk cId="3586088203" sldId="290"/>
            <ac:spMk id="13" creationId="{115FFCD0-B80F-BE4A-A937-9872C58C5372}"/>
          </ac:spMkLst>
        </pc:spChg>
        <pc:spChg chg="del mod">
          <ac:chgData name="Yili Lin" userId="4f5ea914-e9ae-44cc-983b-ec5bd1f2dd00" providerId="ADAL" clId="{AD82001A-3D6F-4C10-A27F-DFEC26E8EF3B}" dt="2024-08-31T15:08:38.961" v="1083" actId="478"/>
          <ac:spMkLst>
            <pc:docMk/>
            <pc:sldMk cId="3586088203" sldId="290"/>
            <ac:spMk id="14" creationId="{8D46671D-4681-23F1-8CC8-1A25B7466B84}"/>
          </ac:spMkLst>
        </pc:spChg>
        <pc:spChg chg="add mod">
          <ac:chgData name="Yili Lin" userId="4f5ea914-e9ae-44cc-983b-ec5bd1f2dd00" providerId="ADAL" clId="{AD82001A-3D6F-4C10-A27F-DFEC26E8EF3B}" dt="2024-09-01T15:44:33.849" v="1422" actId="20577"/>
          <ac:spMkLst>
            <pc:docMk/>
            <pc:sldMk cId="3586088203" sldId="290"/>
            <ac:spMk id="15" creationId="{8F077E0D-EED9-5D4E-DFCF-939296173F5E}"/>
          </ac:spMkLst>
        </pc:spChg>
        <pc:picChg chg="add del mod ord">
          <ac:chgData name="Yili Lin" userId="4f5ea914-e9ae-44cc-983b-ec5bd1f2dd00" providerId="ADAL" clId="{AD82001A-3D6F-4C10-A27F-DFEC26E8EF3B}" dt="2024-08-31T15:08:36.898" v="1082" actId="478"/>
          <ac:picMkLst>
            <pc:docMk/>
            <pc:sldMk cId="3586088203" sldId="290"/>
            <ac:picMk id="3" creationId="{A5001FAF-3888-6880-8DE5-4667C9FCEF46}"/>
          </ac:picMkLst>
        </pc:picChg>
        <pc:picChg chg="add mod">
          <ac:chgData name="Yili Lin" userId="4f5ea914-e9ae-44cc-983b-ec5bd1f2dd00" providerId="ADAL" clId="{AD82001A-3D6F-4C10-A27F-DFEC26E8EF3B}" dt="2024-08-31T14:55:47.262" v="1002"/>
          <ac:picMkLst>
            <pc:docMk/>
            <pc:sldMk cId="3586088203" sldId="290"/>
            <ac:picMk id="5" creationId="{07E217DA-80C1-3027-E390-7336F26CE86F}"/>
          </ac:picMkLst>
        </pc:picChg>
        <pc:picChg chg="del">
          <ac:chgData name="Yili Lin" userId="4f5ea914-e9ae-44cc-983b-ec5bd1f2dd00" providerId="ADAL" clId="{AD82001A-3D6F-4C10-A27F-DFEC26E8EF3B}" dt="2024-08-31T14:53:44.911" v="988" actId="478"/>
          <ac:picMkLst>
            <pc:docMk/>
            <pc:sldMk cId="3586088203" sldId="290"/>
            <ac:picMk id="11" creationId="{8EDAA134-D686-1218-F19E-D9E2B670E9F3}"/>
          </ac:picMkLst>
        </pc:picChg>
      </pc:sldChg>
      <pc:sldChg chg="addSp delSp modSp add mod">
        <pc:chgData name="Yili Lin" userId="4f5ea914-e9ae-44cc-983b-ec5bd1f2dd00" providerId="ADAL" clId="{AD82001A-3D6F-4C10-A27F-DFEC26E8EF3B}" dt="2024-08-31T18:04:52.500" v="1404" actId="1076"/>
        <pc:sldMkLst>
          <pc:docMk/>
          <pc:sldMk cId="1777846644" sldId="291"/>
        </pc:sldMkLst>
        <pc:spChg chg="mod">
          <ac:chgData name="Yili Lin" userId="4f5ea914-e9ae-44cc-983b-ec5bd1f2dd00" providerId="ADAL" clId="{AD82001A-3D6F-4C10-A27F-DFEC26E8EF3B}" dt="2024-08-31T17:07:51.945" v="1331" actId="255"/>
          <ac:spMkLst>
            <pc:docMk/>
            <pc:sldMk cId="1777846644" sldId="29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11.392" v="1144" actId="20577"/>
          <ac:spMkLst>
            <pc:docMk/>
            <pc:sldMk cId="1777846644" sldId="291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8-31T18:04:52.500" v="1404" actId="1076"/>
          <ac:spMkLst>
            <pc:docMk/>
            <pc:sldMk cId="1777846644" sldId="291"/>
            <ac:spMk id="5" creationId="{94526EA6-BD83-69BD-B7A8-168F59CB3A0B}"/>
          </ac:spMkLst>
        </pc:spChg>
        <pc:spChg chg="del">
          <ac:chgData name="Yili Lin" userId="4f5ea914-e9ae-44cc-983b-ec5bd1f2dd00" providerId="ADAL" clId="{AD82001A-3D6F-4C10-A27F-DFEC26E8EF3B}" dt="2024-08-31T14:56:10.404" v="1007" actId="478"/>
          <ac:spMkLst>
            <pc:docMk/>
            <pc:sldMk cId="1777846644" sldId="291"/>
            <ac:spMk id="12" creationId="{EF343042-015F-86E4-5548-6D408F2C339A}"/>
          </ac:spMkLst>
        </pc:spChg>
        <pc:spChg chg="del">
          <ac:chgData name="Yili Lin" userId="4f5ea914-e9ae-44cc-983b-ec5bd1f2dd00" providerId="ADAL" clId="{AD82001A-3D6F-4C10-A27F-DFEC26E8EF3B}" dt="2024-08-31T14:56:06.155" v="1006" actId="478"/>
          <ac:spMkLst>
            <pc:docMk/>
            <pc:sldMk cId="1777846644" sldId="291"/>
            <ac:spMk id="13" creationId="{115FFCD0-B80F-BE4A-A937-9872C58C5372}"/>
          </ac:spMkLst>
        </pc:spChg>
        <pc:spChg chg="del">
          <ac:chgData name="Yili Lin" userId="4f5ea914-e9ae-44cc-983b-ec5bd1f2dd00" providerId="ADAL" clId="{AD82001A-3D6F-4C10-A27F-DFEC26E8EF3B}" dt="2024-08-31T14:56:04.092" v="1005" actId="478"/>
          <ac:spMkLst>
            <pc:docMk/>
            <pc:sldMk cId="1777846644" sldId="291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1T14:55:59.662" v="1004" actId="478"/>
          <ac:picMkLst>
            <pc:docMk/>
            <pc:sldMk cId="1777846644" sldId="291"/>
            <ac:picMk id="3" creationId="{A5001FAF-3888-6880-8DE5-4667C9FCEF46}"/>
          </ac:picMkLst>
        </pc:picChg>
      </pc:sldChg>
      <pc:sldChg chg="modSp add mod">
        <pc:chgData name="Yili Lin" userId="4f5ea914-e9ae-44cc-983b-ec5bd1f2dd00" providerId="ADAL" clId="{AD82001A-3D6F-4C10-A27F-DFEC26E8EF3B}" dt="2024-08-31T17:12:04.871" v="1367" actId="20577"/>
        <pc:sldMkLst>
          <pc:docMk/>
          <pc:sldMk cId="2061910362" sldId="292"/>
        </pc:sldMkLst>
        <pc:spChg chg="mod">
          <ac:chgData name="Yili Lin" userId="4f5ea914-e9ae-44cc-983b-ec5bd1f2dd00" providerId="ADAL" clId="{AD82001A-3D6F-4C10-A27F-DFEC26E8EF3B}" dt="2024-08-31T17:12:04.871" v="1367" actId="20577"/>
          <ac:spMkLst>
            <pc:docMk/>
            <pc:sldMk cId="2061910362" sldId="292"/>
            <ac:spMk id="2" creationId="{67ADE210-04F2-C333-E82F-063748B5B191}"/>
          </ac:spMkLst>
        </pc:spChg>
      </pc:sldChg>
      <pc:sldChg chg="modSp add mod">
        <pc:chgData name="Yili Lin" userId="4f5ea914-e9ae-44cc-983b-ec5bd1f2dd00" providerId="ADAL" clId="{AD82001A-3D6F-4C10-A27F-DFEC26E8EF3B}" dt="2024-08-31T17:11:59.381" v="1366" actId="20577"/>
        <pc:sldMkLst>
          <pc:docMk/>
          <pc:sldMk cId="2086950140" sldId="293"/>
        </pc:sldMkLst>
        <pc:spChg chg="mod">
          <ac:chgData name="Yili Lin" userId="4f5ea914-e9ae-44cc-983b-ec5bd1f2dd00" providerId="ADAL" clId="{AD82001A-3D6F-4C10-A27F-DFEC26E8EF3B}" dt="2024-08-31T17:11:59.381" v="1366" actId="20577"/>
          <ac:spMkLst>
            <pc:docMk/>
            <pc:sldMk cId="2086950140" sldId="29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28.620" v="1273" actId="20577"/>
          <ac:spMkLst>
            <pc:docMk/>
            <pc:sldMk cId="2086950140" sldId="293"/>
            <ac:spMk id="4" creationId="{CE6DDAFA-E1B1-A3B0-387B-F9BB3446C2A1}"/>
          </ac:spMkLst>
        </pc:spChg>
      </pc:sldChg>
      <pc:sldChg chg="addSp delSp modSp add mod">
        <pc:chgData name="Yili Lin" userId="4f5ea914-e9ae-44cc-983b-ec5bd1f2dd00" providerId="ADAL" clId="{AD82001A-3D6F-4C10-A27F-DFEC26E8EF3B}" dt="2024-09-01T15:48:10.077" v="1440"/>
        <pc:sldMkLst>
          <pc:docMk/>
          <pc:sldMk cId="3024357406" sldId="294"/>
        </pc:sldMkLst>
        <pc:spChg chg="mod">
          <ac:chgData name="Yili Lin" userId="4f5ea914-e9ae-44cc-983b-ec5bd1f2dd00" providerId="ADAL" clId="{AD82001A-3D6F-4C10-A27F-DFEC26E8EF3B}" dt="2024-08-31T17:11:53.986" v="1365" actId="20577"/>
          <ac:spMkLst>
            <pc:docMk/>
            <pc:sldMk cId="3024357406" sldId="294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8:05:49.748" v="1413" actId="478"/>
          <ac:spMkLst>
            <pc:docMk/>
            <pc:sldMk cId="3024357406" sldId="294"/>
            <ac:spMk id="3" creationId="{3DB12D64-4DA6-2DEC-B44A-2B6179EEE7E2}"/>
          </ac:spMkLst>
        </pc:spChg>
        <pc:spChg chg="mod">
          <ac:chgData name="Yili Lin" userId="4f5ea914-e9ae-44cc-983b-ec5bd1f2dd00" providerId="ADAL" clId="{AD82001A-3D6F-4C10-A27F-DFEC26E8EF3B}" dt="2024-08-31T16:28:58.453" v="1269" actId="20577"/>
          <ac:spMkLst>
            <pc:docMk/>
            <pc:sldMk cId="3024357406" sldId="294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9-01T15:48:10.077" v="1440"/>
          <ac:spMkLst>
            <pc:docMk/>
            <pc:sldMk cId="3024357406" sldId="294"/>
            <ac:spMk id="5" creationId="{024372D6-FA09-F80E-2DB7-D9F4F2C9B2D2}"/>
          </ac:spMkLst>
        </pc:spChg>
      </pc:sldChg>
      <pc:sldChg chg="modSp add mod">
        <pc:chgData name="Yili Lin" userId="4f5ea914-e9ae-44cc-983b-ec5bd1f2dd00" providerId="ADAL" clId="{AD82001A-3D6F-4C10-A27F-DFEC26E8EF3B}" dt="2024-08-31T17:12:10.808" v="1368" actId="20577"/>
        <pc:sldMkLst>
          <pc:docMk/>
          <pc:sldMk cId="2862721939" sldId="295"/>
        </pc:sldMkLst>
        <pc:spChg chg="mod">
          <ac:chgData name="Yili Lin" userId="4f5ea914-e9ae-44cc-983b-ec5bd1f2dd00" providerId="ADAL" clId="{AD82001A-3D6F-4C10-A27F-DFEC26E8EF3B}" dt="2024-08-31T17:12:10.808" v="1368" actId="20577"/>
          <ac:spMkLst>
            <pc:docMk/>
            <pc:sldMk cId="2862721939" sldId="29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3.218" v="1278" actId="20577"/>
          <ac:spMkLst>
            <pc:docMk/>
            <pc:sldMk cId="2862721939" sldId="295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15.403" v="1369" actId="20577"/>
        <pc:sldMkLst>
          <pc:docMk/>
          <pc:sldMk cId="730762541" sldId="296"/>
        </pc:sldMkLst>
        <pc:spChg chg="mod">
          <ac:chgData name="Yili Lin" userId="4f5ea914-e9ae-44cc-983b-ec5bd1f2dd00" providerId="ADAL" clId="{AD82001A-3D6F-4C10-A27F-DFEC26E8EF3B}" dt="2024-08-31T17:12:15.403" v="1369" actId="20577"/>
          <ac:spMkLst>
            <pc:docMk/>
            <pc:sldMk cId="730762541" sldId="29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7.834" v="1279" actId="20577"/>
          <ac:spMkLst>
            <pc:docMk/>
            <pc:sldMk cId="730762541" sldId="29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20.430" v="1370" actId="20577"/>
        <pc:sldMkLst>
          <pc:docMk/>
          <pc:sldMk cId="3348218841" sldId="297"/>
        </pc:sldMkLst>
        <pc:spChg chg="mod">
          <ac:chgData name="Yili Lin" userId="4f5ea914-e9ae-44cc-983b-ec5bd1f2dd00" providerId="ADAL" clId="{AD82001A-3D6F-4C10-A27F-DFEC26E8EF3B}" dt="2024-08-31T17:12:20.430" v="1370" actId="20577"/>
          <ac:spMkLst>
            <pc:docMk/>
            <pc:sldMk cId="3348218841" sldId="297"/>
            <ac:spMk id="2" creationId="{67ADE210-04F2-C333-E82F-063748B5B191}"/>
          </ac:spMkLst>
        </pc:spChg>
      </pc:sldChg>
    </pc:docChg>
  </pc:docChgLst>
  <pc:docChgLst>
    <pc:chgData name="Yili Lin" userId="4f5ea914-e9ae-44cc-983b-ec5bd1f2dd00" providerId="ADAL" clId="{C2A99846-C784-4A2D-AE9D-C52C81D6A94D}"/>
    <pc:docChg chg="undo redo custSel addSld delSld modSld">
      <pc:chgData name="Yili Lin" userId="4f5ea914-e9ae-44cc-983b-ec5bd1f2dd00" providerId="ADAL" clId="{C2A99846-C784-4A2D-AE9D-C52C81D6A94D}" dt="2024-09-08T00:47:01.168" v="759" actId="14100"/>
      <pc:docMkLst>
        <pc:docMk/>
      </pc:docMkLst>
      <pc:sldChg chg="addSp modSp mod">
        <pc:chgData name="Yili Lin" userId="4f5ea914-e9ae-44cc-983b-ec5bd1f2dd00" providerId="ADAL" clId="{C2A99846-C784-4A2D-AE9D-C52C81D6A94D}" dt="2024-09-07T02:00:03.947" v="757" actId="20577"/>
        <pc:sldMkLst>
          <pc:docMk/>
          <pc:sldMk cId="3258622965" sldId="257"/>
        </pc:sldMkLst>
        <pc:spChg chg="mod">
          <ac:chgData name="Yili Lin" userId="4f5ea914-e9ae-44cc-983b-ec5bd1f2dd00" providerId="ADAL" clId="{C2A99846-C784-4A2D-AE9D-C52C81D6A94D}" dt="2024-09-01T16:08:59" v="19" actId="113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C2A99846-C784-4A2D-AE9D-C52C81D6A94D}" dt="2024-09-07T02:00:03.947" v="757" actId="20577"/>
          <ac:spMkLst>
            <pc:docMk/>
            <pc:sldMk cId="3258622965" sldId="257"/>
            <ac:spMk id="3" creationId="{82C3F8AD-88E6-399B-64F5-1070A48013BF}"/>
          </ac:spMkLst>
        </pc:spChg>
        <pc:spChg chg="mod">
          <ac:chgData name="Yili Lin" userId="4f5ea914-e9ae-44cc-983b-ec5bd1f2dd00" providerId="ADAL" clId="{C2A99846-C784-4A2D-AE9D-C52C81D6A94D}" dt="2024-09-01T16:15:20.152" v="34" actId="5793"/>
          <ac:spMkLst>
            <pc:docMk/>
            <pc:sldMk cId="3258622965" sldId="257"/>
            <ac:spMk id="4" creationId="{CE6DDAFA-E1B1-A3B0-387B-F9BB3446C2A1}"/>
          </ac:spMkLst>
        </pc:spChg>
      </pc:sldChg>
      <pc:sldChg chg="modSp mod">
        <pc:chgData name="Yili Lin" userId="4f5ea914-e9ae-44cc-983b-ec5bd1f2dd00" providerId="ADAL" clId="{C2A99846-C784-4A2D-AE9D-C52C81D6A94D}" dt="2024-09-08T00:47:01.168" v="759" actId="14100"/>
        <pc:sldMkLst>
          <pc:docMk/>
          <pc:sldMk cId="2968628858" sldId="260"/>
        </pc:sldMkLst>
        <pc:spChg chg="mod">
          <ac:chgData name="Yili Lin" userId="4f5ea914-e9ae-44cc-983b-ec5bd1f2dd00" providerId="ADAL" clId="{C2A99846-C784-4A2D-AE9D-C52C81D6A94D}" dt="2024-09-08T00:47:01.168" v="759" actId="14100"/>
          <ac:spMkLst>
            <pc:docMk/>
            <pc:sldMk cId="2968628858" sldId="260"/>
            <ac:spMk id="5" creationId="{F6DBE204-75C9-6F86-317E-5CFC06FC46FF}"/>
          </ac:spMkLst>
        </pc:spChg>
        <pc:spChg chg="mod">
          <ac:chgData name="Yili Lin" userId="4f5ea914-e9ae-44cc-983b-ec5bd1f2dd00" providerId="ADAL" clId="{C2A99846-C784-4A2D-AE9D-C52C81D6A94D}" dt="2024-09-01T15:51:00.980" v="2" actId="14100"/>
          <ac:spMkLst>
            <pc:docMk/>
            <pc:sldMk cId="2968628858" sldId="260"/>
            <ac:spMk id="7" creationId="{A9199008-FA7F-E626-60CB-AC2CECA62B96}"/>
          </ac:spMkLst>
        </pc:spChg>
      </pc:sldChg>
      <pc:sldChg chg="addSp delSp modSp mod">
        <pc:chgData name="Yili Lin" userId="4f5ea914-e9ae-44cc-983b-ec5bd1f2dd00" providerId="ADAL" clId="{C2A99846-C784-4A2D-AE9D-C52C81D6A94D}" dt="2024-09-01T17:20:50.981" v="170" actId="5793"/>
        <pc:sldMkLst>
          <pc:docMk/>
          <pc:sldMk cId="2459471052" sldId="263"/>
        </pc:sldMkLst>
        <pc:spChg chg="mod">
          <ac:chgData name="Yili Lin" userId="4f5ea914-e9ae-44cc-983b-ec5bd1f2dd00" providerId="ADAL" clId="{C2A99846-C784-4A2D-AE9D-C52C81D6A94D}" dt="2024-09-01T17:18:54.645" v="155" actId="20577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C2A99846-C784-4A2D-AE9D-C52C81D6A94D}" dt="2024-09-01T17:19:25.061" v="157" actId="478"/>
          <ac:spMkLst>
            <pc:docMk/>
            <pc:sldMk cId="2459471052" sldId="263"/>
            <ac:spMk id="3" creationId="{181AB898-E65B-75D4-B20B-BAA0AD6E4291}"/>
          </ac:spMkLst>
        </pc:spChg>
        <pc:spChg chg="mod">
          <ac:chgData name="Yili Lin" userId="4f5ea914-e9ae-44cc-983b-ec5bd1f2dd00" providerId="ADAL" clId="{C2A99846-C784-4A2D-AE9D-C52C81D6A94D}" dt="2024-09-01T17:20:50.981" v="170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C2A99846-C784-4A2D-AE9D-C52C81D6A94D}" dt="2024-09-02T01:40:14.856" v="641" actId="47"/>
        <pc:sldMkLst>
          <pc:docMk/>
          <pc:sldMk cId="689097931" sldId="271"/>
        </pc:sldMkLst>
      </pc:sldChg>
      <pc:sldChg chg="del">
        <pc:chgData name="Yili Lin" userId="4f5ea914-e9ae-44cc-983b-ec5bd1f2dd00" providerId="ADAL" clId="{C2A99846-C784-4A2D-AE9D-C52C81D6A94D}" dt="2024-09-02T01:40:12.808" v="637" actId="47"/>
        <pc:sldMkLst>
          <pc:docMk/>
          <pc:sldMk cId="3016864912" sldId="273"/>
        </pc:sldMkLst>
      </pc:sldChg>
      <pc:sldChg chg="modSp del mod">
        <pc:chgData name="Yili Lin" userId="4f5ea914-e9ae-44cc-983b-ec5bd1f2dd00" providerId="ADAL" clId="{C2A99846-C784-4A2D-AE9D-C52C81D6A94D}" dt="2024-09-02T01:40:13.844" v="638" actId="47"/>
        <pc:sldMkLst>
          <pc:docMk/>
          <pc:sldMk cId="3212092856" sldId="275"/>
        </pc:sldMkLst>
        <pc:spChg chg="mod">
          <ac:chgData name="Yili Lin" userId="4f5ea914-e9ae-44cc-983b-ec5bd1f2dd00" providerId="ADAL" clId="{C2A99846-C784-4A2D-AE9D-C52C81D6A94D}" dt="2024-09-01T16:02:30.953" v="13"/>
          <ac:spMkLst>
            <pc:docMk/>
            <pc:sldMk cId="3212092856" sldId="275"/>
            <ac:spMk id="2" creationId="{67ADE210-04F2-C333-E82F-063748B5B191}"/>
          </ac:spMkLst>
        </pc:spChg>
      </pc:sldChg>
      <pc:sldChg chg="modSp del mod">
        <pc:chgData name="Yili Lin" userId="4f5ea914-e9ae-44cc-983b-ec5bd1f2dd00" providerId="ADAL" clId="{C2A99846-C784-4A2D-AE9D-C52C81D6A94D}" dt="2024-09-02T01:40:14.192" v="639" actId="47"/>
        <pc:sldMkLst>
          <pc:docMk/>
          <pc:sldMk cId="1585919905" sldId="276"/>
        </pc:sldMkLst>
        <pc:spChg chg="mod">
          <ac:chgData name="Yili Lin" userId="4f5ea914-e9ae-44cc-983b-ec5bd1f2dd00" providerId="ADAL" clId="{C2A99846-C784-4A2D-AE9D-C52C81D6A94D}" dt="2024-09-01T16:02:17.262" v="12"/>
          <ac:spMkLst>
            <pc:docMk/>
            <pc:sldMk cId="1585919905" sldId="276"/>
            <ac:spMk id="2" creationId="{67ADE210-04F2-C333-E82F-063748B5B191}"/>
          </ac:spMkLst>
        </pc:spChg>
      </pc:sldChg>
      <pc:sldChg chg="modSp del mod">
        <pc:chgData name="Yili Lin" userId="4f5ea914-e9ae-44cc-983b-ec5bd1f2dd00" providerId="ADAL" clId="{C2A99846-C784-4A2D-AE9D-C52C81D6A94D}" dt="2024-09-02T01:40:14.498" v="640" actId="47"/>
        <pc:sldMkLst>
          <pc:docMk/>
          <pc:sldMk cId="3617918176" sldId="277"/>
        </pc:sldMkLst>
        <pc:spChg chg="mod">
          <ac:chgData name="Yili Lin" userId="4f5ea914-e9ae-44cc-983b-ec5bd1f2dd00" providerId="ADAL" clId="{C2A99846-C784-4A2D-AE9D-C52C81D6A94D}" dt="2024-09-01T16:02:03.645" v="11" actId="20577"/>
          <ac:spMkLst>
            <pc:docMk/>
            <pc:sldMk cId="3617918176" sldId="277"/>
            <ac:spMk id="2" creationId="{67ADE210-04F2-C333-E82F-063748B5B191}"/>
          </ac:spMkLst>
        </pc:spChg>
      </pc:sldChg>
      <pc:sldChg chg="del">
        <pc:chgData name="Yili Lin" userId="4f5ea914-e9ae-44cc-983b-ec5bd1f2dd00" providerId="ADAL" clId="{C2A99846-C784-4A2D-AE9D-C52C81D6A94D}" dt="2024-09-02T01:40:16.504" v="644" actId="47"/>
        <pc:sldMkLst>
          <pc:docMk/>
          <pc:sldMk cId="617468207" sldId="279"/>
        </pc:sldMkLst>
      </pc:sldChg>
      <pc:sldChg chg="del">
        <pc:chgData name="Yili Lin" userId="4f5ea914-e9ae-44cc-983b-ec5bd1f2dd00" providerId="ADAL" clId="{C2A99846-C784-4A2D-AE9D-C52C81D6A94D}" dt="2024-09-02T01:40:15.551" v="642" actId="47"/>
        <pc:sldMkLst>
          <pc:docMk/>
          <pc:sldMk cId="3215330886" sldId="283"/>
        </pc:sldMkLst>
      </pc:sldChg>
      <pc:sldChg chg="del">
        <pc:chgData name="Yili Lin" userId="4f5ea914-e9ae-44cc-983b-ec5bd1f2dd00" providerId="ADAL" clId="{C2A99846-C784-4A2D-AE9D-C52C81D6A94D}" dt="2024-09-02T01:40:16.988" v="645" actId="47"/>
        <pc:sldMkLst>
          <pc:docMk/>
          <pc:sldMk cId="4188258287" sldId="286"/>
        </pc:sldMkLst>
      </pc:sldChg>
      <pc:sldChg chg="del">
        <pc:chgData name="Yili Lin" userId="4f5ea914-e9ae-44cc-983b-ec5bd1f2dd00" providerId="ADAL" clId="{C2A99846-C784-4A2D-AE9D-C52C81D6A94D}" dt="2024-09-02T01:40:17.682" v="646" actId="47"/>
        <pc:sldMkLst>
          <pc:docMk/>
          <pc:sldMk cId="1758976340" sldId="287"/>
        </pc:sldMkLst>
      </pc:sldChg>
      <pc:sldChg chg="del">
        <pc:chgData name="Yili Lin" userId="4f5ea914-e9ae-44cc-983b-ec5bd1f2dd00" providerId="ADAL" clId="{C2A99846-C784-4A2D-AE9D-C52C81D6A94D}" dt="2024-09-02T01:40:12.438" v="636" actId="47"/>
        <pc:sldMkLst>
          <pc:docMk/>
          <pc:sldMk cId="2811422619" sldId="289"/>
        </pc:sldMkLst>
      </pc:sldChg>
      <pc:sldChg chg="delSp modSp del mod">
        <pc:chgData name="Yili Lin" userId="4f5ea914-e9ae-44cc-983b-ec5bd1f2dd00" providerId="ADAL" clId="{C2A99846-C784-4A2D-AE9D-C52C81D6A94D}" dt="2024-09-01T16:03:17.035" v="16" actId="47"/>
        <pc:sldMkLst>
          <pc:docMk/>
          <pc:sldMk cId="3586088203" sldId="290"/>
        </pc:sldMkLst>
        <pc:spChg chg="mod">
          <ac:chgData name="Yili Lin" userId="4f5ea914-e9ae-44cc-983b-ec5bd1f2dd00" providerId="ADAL" clId="{C2A99846-C784-4A2D-AE9D-C52C81D6A94D}" dt="2024-09-01T16:02:54.008" v="14" actId="20577"/>
          <ac:spMkLst>
            <pc:docMk/>
            <pc:sldMk cId="3586088203" sldId="290"/>
            <ac:spMk id="4" creationId="{CE6DDAFA-E1B1-A3B0-387B-F9BB3446C2A1}"/>
          </ac:spMkLst>
        </pc:spChg>
        <pc:spChg chg="del">
          <ac:chgData name="Yili Lin" userId="4f5ea914-e9ae-44cc-983b-ec5bd1f2dd00" providerId="ADAL" clId="{C2A99846-C784-4A2D-AE9D-C52C81D6A94D}" dt="2024-09-01T16:02:57.610" v="15" actId="478"/>
          <ac:spMkLst>
            <pc:docMk/>
            <pc:sldMk cId="3586088203" sldId="290"/>
            <ac:spMk id="15" creationId="{8F077E0D-EED9-5D4E-DFCF-939296173F5E}"/>
          </ac:spMkLst>
        </pc:spChg>
      </pc:sldChg>
      <pc:sldChg chg="del">
        <pc:chgData name="Yili Lin" userId="4f5ea914-e9ae-44cc-983b-ec5bd1f2dd00" providerId="ADAL" clId="{C2A99846-C784-4A2D-AE9D-C52C81D6A94D}" dt="2024-09-02T01:40:15.809" v="643" actId="47"/>
        <pc:sldMkLst>
          <pc:docMk/>
          <pc:sldMk cId="1777846644" sldId="291"/>
        </pc:sldMkLst>
      </pc:sldChg>
      <pc:sldChg chg="del">
        <pc:chgData name="Yili Lin" userId="4f5ea914-e9ae-44cc-983b-ec5bd1f2dd00" providerId="ADAL" clId="{C2A99846-C784-4A2D-AE9D-C52C81D6A94D}" dt="2024-09-02T01:40:19.229" v="649" actId="47"/>
        <pc:sldMkLst>
          <pc:docMk/>
          <pc:sldMk cId="2061910362" sldId="292"/>
        </pc:sldMkLst>
      </pc:sldChg>
      <pc:sldChg chg="del">
        <pc:chgData name="Yili Lin" userId="4f5ea914-e9ae-44cc-983b-ec5bd1f2dd00" providerId="ADAL" clId="{C2A99846-C784-4A2D-AE9D-C52C81D6A94D}" dt="2024-09-02T01:40:18.983" v="648" actId="47"/>
        <pc:sldMkLst>
          <pc:docMk/>
          <pc:sldMk cId="2086950140" sldId="293"/>
        </pc:sldMkLst>
      </pc:sldChg>
      <pc:sldChg chg="del">
        <pc:chgData name="Yili Lin" userId="4f5ea914-e9ae-44cc-983b-ec5bd1f2dd00" providerId="ADAL" clId="{C2A99846-C784-4A2D-AE9D-C52C81D6A94D}" dt="2024-09-02T01:40:18.152" v="647" actId="47"/>
        <pc:sldMkLst>
          <pc:docMk/>
          <pc:sldMk cId="3024357406" sldId="294"/>
        </pc:sldMkLst>
      </pc:sldChg>
      <pc:sldChg chg="del">
        <pc:chgData name="Yili Lin" userId="4f5ea914-e9ae-44cc-983b-ec5bd1f2dd00" providerId="ADAL" clId="{C2A99846-C784-4A2D-AE9D-C52C81D6A94D}" dt="2024-09-02T01:40:19.931" v="650" actId="47"/>
        <pc:sldMkLst>
          <pc:docMk/>
          <pc:sldMk cId="2862721939" sldId="295"/>
        </pc:sldMkLst>
      </pc:sldChg>
      <pc:sldChg chg="del">
        <pc:chgData name="Yili Lin" userId="4f5ea914-e9ae-44cc-983b-ec5bd1f2dd00" providerId="ADAL" clId="{C2A99846-C784-4A2D-AE9D-C52C81D6A94D}" dt="2024-09-02T01:40:20.541" v="651" actId="47"/>
        <pc:sldMkLst>
          <pc:docMk/>
          <pc:sldMk cId="730762541" sldId="296"/>
        </pc:sldMkLst>
      </pc:sldChg>
      <pc:sldChg chg="del">
        <pc:chgData name="Yili Lin" userId="4f5ea914-e9ae-44cc-983b-ec5bd1f2dd00" providerId="ADAL" clId="{C2A99846-C784-4A2D-AE9D-C52C81D6A94D}" dt="2024-09-02T01:40:21.394" v="652" actId="47"/>
        <pc:sldMkLst>
          <pc:docMk/>
          <pc:sldMk cId="3348218841" sldId="297"/>
        </pc:sldMkLst>
      </pc:sldChg>
      <pc:sldChg chg="add">
        <pc:chgData name="Yili Lin" userId="4f5ea914-e9ae-44cc-983b-ec5bd1f2dd00" providerId="ADAL" clId="{C2A99846-C784-4A2D-AE9D-C52C81D6A94D}" dt="2024-09-01T16:15:09.523" v="29"/>
        <pc:sldMkLst>
          <pc:docMk/>
          <pc:sldMk cId="3515500999" sldId="298"/>
        </pc:sldMkLst>
      </pc:sldChg>
      <pc:sldChg chg="modSp add mod">
        <pc:chgData name="Yili Lin" userId="4f5ea914-e9ae-44cc-983b-ec5bd1f2dd00" providerId="ADAL" clId="{C2A99846-C784-4A2D-AE9D-C52C81D6A94D}" dt="2024-09-01T16:24:36.562" v="63" actId="5793"/>
        <pc:sldMkLst>
          <pc:docMk/>
          <pc:sldMk cId="792956466" sldId="299"/>
        </pc:sldMkLst>
        <pc:spChg chg="mod">
          <ac:chgData name="Yili Lin" userId="4f5ea914-e9ae-44cc-983b-ec5bd1f2dd00" providerId="ADAL" clId="{C2A99846-C784-4A2D-AE9D-C52C81D6A94D}" dt="2024-09-01T16:24:36.562" v="63" actId="5793"/>
          <ac:spMkLst>
            <pc:docMk/>
            <pc:sldMk cId="792956466" sldId="299"/>
            <ac:spMk id="4" creationId="{CE6DDAFA-E1B1-A3B0-387B-F9BB3446C2A1}"/>
          </ac:spMkLst>
        </pc:spChg>
      </pc:sldChg>
      <pc:sldChg chg="addSp delSp modSp add del mod">
        <pc:chgData name="Yili Lin" userId="4f5ea914-e9ae-44cc-983b-ec5bd1f2dd00" providerId="ADAL" clId="{C2A99846-C784-4A2D-AE9D-C52C81D6A94D}" dt="2024-09-07T01:47:52.114" v="733" actId="113"/>
        <pc:sldMkLst>
          <pc:docMk/>
          <pc:sldMk cId="678124419" sldId="300"/>
        </pc:sldMkLst>
        <pc:spChg chg="mod">
          <ac:chgData name="Yili Lin" userId="4f5ea914-e9ae-44cc-983b-ec5bd1f2dd00" providerId="ADAL" clId="{C2A99846-C784-4A2D-AE9D-C52C81D6A94D}" dt="2024-09-01T20:54:05.482" v="408" actId="14100"/>
          <ac:spMkLst>
            <pc:docMk/>
            <pc:sldMk cId="678124419" sldId="300"/>
            <ac:spMk id="2" creationId="{67ADE210-04F2-C333-E82F-063748B5B191}"/>
          </ac:spMkLst>
        </pc:spChg>
        <pc:spChg chg="add mod">
          <ac:chgData name="Yili Lin" userId="4f5ea914-e9ae-44cc-983b-ec5bd1f2dd00" providerId="ADAL" clId="{C2A99846-C784-4A2D-AE9D-C52C81D6A94D}" dt="2024-09-07T01:47:52.114" v="733" actId="113"/>
          <ac:spMkLst>
            <pc:docMk/>
            <pc:sldMk cId="678124419" sldId="300"/>
            <ac:spMk id="3" creationId="{B622F169-8935-E72D-7529-B263B20C438A}"/>
          </ac:spMkLst>
        </pc:spChg>
        <pc:spChg chg="mod">
          <ac:chgData name="Yili Lin" userId="4f5ea914-e9ae-44cc-983b-ec5bd1f2dd00" providerId="ADAL" clId="{C2A99846-C784-4A2D-AE9D-C52C81D6A94D}" dt="2024-09-02T00:37:05.653" v="428" actId="20577"/>
          <ac:spMkLst>
            <pc:docMk/>
            <pc:sldMk cId="678124419" sldId="300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2T01:15:29.025" v="512" actId="1076"/>
          <ac:spMkLst>
            <pc:docMk/>
            <pc:sldMk cId="678124419" sldId="300"/>
            <ac:spMk id="14" creationId="{3324852A-3FCA-9187-5AD0-7BE9C3638E79}"/>
          </ac:spMkLst>
        </pc:spChg>
        <pc:picChg chg="add del mod">
          <ac:chgData name="Yili Lin" userId="4f5ea914-e9ae-44cc-983b-ec5bd1f2dd00" providerId="ADAL" clId="{C2A99846-C784-4A2D-AE9D-C52C81D6A94D}" dt="2024-09-02T00:53:10.766" v="461" actId="478"/>
          <ac:picMkLst>
            <pc:docMk/>
            <pc:sldMk cId="678124419" sldId="300"/>
            <ac:picMk id="6" creationId="{F7B4A026-1C70-AD96-2A43-05462A38FBA2}"/>
          </ac:picMkLst>
        </pc:picChg>
        <pc:picChg chg="add del mod ord">
          <ac:chgData name="Yili Lin" userId="4f5ea914-e9ae-44cc-983b-ec5bd1f2dd00" providerId="ADAL" clId="{C2A99846-C784-4A2D-AE9D-C52C81D6A94D}" dt="2024-09-02T01:15:06.699" v="505" actId="478"/>
          <ac:picMkLst>
            <pc:docMk/>
            <pc:sldMk cId="678124419" sldId="300"/>
            <ac:picMk id="11" creationId="{8E741ED3-D7AE-D84C-6CD7-51D26D5EFD01}"/>
          </ac:picMkLst>
        </pc:picChg>
        <pc:picChg chg="add del">
          <ac:chgData name="Yili Lin" userId="4f5ea914-e9ae-44cc-983b-ec5bd1f2dd00" providerId="ADAL" clId="{C2A99846-C784-4A2D-AE9D-C52C81D6A94D}" dt="2024-09-02T00:53:51.027" v="467" actId="478"/>
          <ac:picMkLst>
            <pc:docMk/>
            <pc:sldMk cId="678124419" sldId="300"/>
            <ac:picMk id="13" creationId="{5AB2240C-35EC-310E-6F2F-0F40502509FD}"/>
          </ac:picMkLst>
        </pc:picChg>
        <pc:picChg chg="add mod ord">
          <ac:chgData name="Yili Lin" userId="4f5ea914-e9ae-44cc-983b-ec5bd1f2dd00" providerId="ADAL" clId="{C2A99846-C784-4A2D-AE9D-C52C81D6A94D}" dt="2024-09-02T01:15:25.475" v="511" actId="167"/>
          <ac:picMkLst>
            <pc:docMk/>
            <pc:sldMk cId="678124419" sldId="300"/>
            <ac:picMk id="16" creationId="{FC03B790-7C7D-9C52-B66A-7B46AE175C09}"/>
          </ac:picMkLst>
        </pc:picChg>
      </pc:sldChg>
      <pc:sldChg chg="addSp modSp add mod">
        <pc:chgData name="Yili Lin" userId="4f5ea914-e9ae-44cc-983b-ec5bd1f2dd00" providerId="ADAL" clId="{C2A99846-C784-4A2D-AE9D-C52C81D6A94D}" dt="2024-09-07T01:35:16.531" v="691" actId="1076"/>
        <pc:sldMkLst>
          <pc:docMk/>
          <pc:sldMk cId="1922548917" sldId="301"/>
        </pc:sldMkLst>
        <pc:spChg chg="mod">
          <ac:chgData name="Yili Lin" userId="4f5ea914-e9ae-44cc-983b-ec5bd1f2dd00" providerId="ADAL" clId="{C2A99846-C784-4A2D-AE9D-C52C81D6A94D}" dt="2024-09-01T19:31:22.140" v="260" actId="20577"/>
          <ac:spMkLst>
            <pc:docMk/>
            <pc:sldMk cId="1922548917" sldId="301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7T01:35:16.531" v="691" actId="1076"/>
          <ac:spMkLst>
            <pc:docMk/>
            <pc:sldMk cId="1922548917" sldId="301"/>
            <ac:spMk id="6" creationId="{DD7D661B-2575-7B85-D5F4-79E5AA0FC989}"/>
          </ac:spMkLst>
        </pc:spChg>
        <pc:picChg chg="add mod ord">
          <ac:chgData name="Yili Lin" userId="4f5ea914-e9ae-44cc-983b-ec5bd1f2dd00" providerId="ADAL" clId="{C2A99846-C784-4A2D-AE9D-C52C81D6A94D}" dt="2024-09-07T01:35:13.951" v="690" actId="14100"/>
          <ac:picMkLst>
            <pc:docMk/>
            <pc:sldMk cId="1922548917" sldId="301"/>
            <ac:picMk id="5" creationId="{F37894D8-E30D-4CC5-0DBE-78CABE79BB8C}"/>
          </ac:picMkLst>
        </pc:picChg>
      </pc:sldChg>
      <pc:sldChg chg="addSp modSp add del mod">
        <pc:chgData name="Yili Lin" userId="4f5ea914-e9ae-44cc-983b-ec5bd1f2dd00" providerId="ADAL" clId="{C2A99846-C784-4A2D-AE9D-C52C81D6A94D}" dt="2024-09-07T00:51:59.902" v="672" actId="47"/>
        <pc:sldMkLst>
          <pc:docMk/>
          <pc:sldMk cId="1981369428" sldId="302"/>
        </pc:sldMkLst>
        <pc:spChg chg="mod">
          <ac:chgData name="Yili Lin" userId="4f5ea914-e9ae-44cc-983b-ec5bd1f2dd00" providerId="ADAL" clId="{C2A99846-C784-4A2D-AE9D-C52C81D6A94D}" dt="2024-09-07T00:42:13.670" v="671" actId="20577"/>
          <ac:spMkLst>
            <pc:docMk/>
            <pc:sldMk cId="1981369428" sldId="302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1T19:32:43.636" v="292" actId="1076"/>
          <ac:spMkLst>
            <pc:docMk/>
            <pc:sldMk cId="1981369428" sldId="302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19:32:37.681" v="290" actId="1076"/>
          <ac:picMkLst>
            <pc:docMk/>
            <pc:sldMk cId="1981369428" sldId="302"/>
            <ac:picMk id="5" creationId="{CA57AB5A-53D1-4F22-C2AE-4E466E7FED27}"/>
          </ac:picMkLst>
        </pc:picChg>
      </pc:sldChg>
      <pc:sldChg chg="modSp add del mod">
        <pc:chgData name="Yili Lin" userId="4f5ea914-e9ae-44cc-983b-ec5bd1f2dd00" providerId="ADAL" clId="{C2A99846-C784-4A2D-AE9D-C52C81D6A94D}" dt="2024-09-01T19:31:43.026" v="264" actId="47"/>
        <pc:sldMkLst>
          <pc:docMk/>
          <pc:sldMk cId="1664516738" sldId="303"/>
        </pc:sldMkLst>
        <pc:spChg chg="mod">
          <ac:chgData name="Yili Lin" userId="4f5ea914-e9ae-44cc-983b-ec5bd1f2dd00" providerId="ADAL" clId="{C2A99846-C784-4A2D-AE9D-C52C81D6A94D}" dt="2024-09-01T19:08:19.704" v="189" actId="14100"/>
          <ac:spMkLst>
            <pc:docMk/>
            <pc:sldMk cId="1664516738" sldId="303"/>
            <ac:spMk id="6" creationId="{DD7D661B-2575-7B85-D5F4-79E5AA0FC989}"/>
          </ac:spMkLst>
        </pc:spChg>
      </pc:sldChg>
      <pc:sldChg chg="modSp add del mod">
        <pc:chgData name="Yili Lin" userId="4f5ea914-e9ae-44cc-983b-ec5bd1f2dd00" providerId="ADAL" clId="{C2A99846-C784-4A2D-AE9D-C52C81D6A94D}" dt="2024-09-01T19:32:52.158" v="293" actId="47"/>
        <pc:sldMkLst>
          <pc:docMk/>
          <pc:sldMk cId="264740219" sldId="304"/>
        </pc:sldMkLst>
        <pc:spChg chg="mod">
          <ac:chgData name="Yili Lin" userId="4f5ea914-e9ae-44cc-983b-ec5bd1f2dd00" providerId="ADAL" clId="{C2A99846-C784-4A2D-AE9D-C52C81D6A94D}" dt="2024-09-01T19:26:28.702" v="206" actId="14100"/>
          <ac:spMkLst>
            <pc:docMk/>
            <pc:sldMk cId="264740219" sldId="304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7T01:35:45.594" v="697" actId="1076"/>
        <pc:sldMkLst>
          <pc:docMk/>
          <pc:sldMk cId="3685201990" sldId="305"/>
        </pc:sldMkLst>
        <pc:spChg chg="mod">
          <ac:chgData name="Yili Lin" userId="4f5ea914-e9ae-44cc-983b-ec5bd1f2dd00" providerId="ADAL" clId="{C2A99846-C784-4A2D-AE9D-C52C81D6A94D}" dt="2024-09-01T19:29:32.798" v="218" actId="20577"/>
          <ac:spMkLst>
            <pc:docMk/>
            <pc:sldMk cId="3685201990" sldId="305"/>
            <ac:spMk id="2" creationId="{67ADE210-04F2-C333-E82F-063748B5B191}"/>
          </ac:spMkLst>
        </pc:spChg>
        <pc:spChg chg="mod">
          <ac:chgData name="Yili Lin" userId="4f5ea914-e9ae-44cc-983b-ec5bd1f2dd00" providerId="ADAL" clId="{C2A99846-C784-4A2D-AE9D-C52C81D6A94D}" dt="2024-09-01T19:33:57.763" v="324" actId="20577"/>
          <ac:spMkLst>
            <pc:docMk/>
            <pc:sldMk cId="3685201990" sldId="305"/>
            <ac:spMk id="4" creationId="{CE6DDAFA-E1B1-A3B0-387B-F9BB3446C2A1}"/>
          </ac:spMkLst>
        </pc:spChg>
        <pc:spChg chg="del">
          <ac:chgData name="Yili Lin" userId="4f5ea914-e9ae-44cc-983b-ec5bd1f2dd00" providerId="ADAL" clId="{C2A99846-C784-4A2D-AE9D-C52C81D6A94D}" dt="2024-09-01T19:34:00.027" v="325" actId="478"/>
          <ac:spMkLst>
            <pc:docMk/>
            <pc:sldMk cId="3685201990" sldId="305"/>
            <ac:spMk id="6" creationId="{D85CF475-34F3-D18D-4D72-1EF1B877302F}"/>
          </ac:spMkLst>
        </pc:spChg>
        <pc:spChg chg="add mod">
          <ac:chgData name="Yili Lin" userId="4f5ea914-e9ae-44cc-983b-ec5bd1f2dd00" providerId="ADAL" clId="{C2A99846-C784-4A2D-AE9D-C52C81D6A94D}" dt="2024-09-07T01:35:45.594" v="697" actId="1076"/>
          <ac:spMkLst>
            <pc:docMk/>
            <pc:sldMk cId="3685201990" sldId="305"/>
            <ac:spMk id="11" creationId="{375A69EC-5D49-08B6-D293-AA7C619A06D5}"/>
          </ac:spMkLst>
        </pc:spChg>
        <pc:picChg chg="del">
          <ac:chgData name="Yili Lin" userId="4f5ea914-e9ae-44cc-983b-ec5bd1f2dd00" providerId="ADAL" clId="{C2A99846-C784-4A2D-AE9D-C52C81D6A94D}" dt="2024-09-01T19:33:40.473" v="320" actId="478"/>
          <ac:picMkLst>
            <pc:docMk/>
            <pc:sldMk cId="3685201990" sldId="305"/>
            <ac:picMk id="5" creationId="{CA57AB5A-53D1-4F22-C2AE-4E466E7FED27}"/>
          </ac:picMkLst>
        </pc:picChg>
        <pc:picChg chg="add mod">
          <ac:chgData name="Yili Lin" userId="4f5ea914-e9ae-44cc-983b-ec5bd1f2dd00" providerId="ADAL" clId="{C2A99846-C784-4A2D-AE9D-C52C81D6A94D}" dt="2024-09-07T01:35:43.648" v="696" actId="14100"/>
          <ac:picMkLst>
            <pc:docMk/>
            <pc:sldMk cId="3685201990" sldId="305"/>
            <ac:picMk id="10" creationId="{BE64B0F0-4AFF-2738-8C05-14FA3248FC3B}"/>
          </ac:picMkLst>
        </pc:picChg>
      </pc:sldChg>
      <pc:sldChg chg="modSp add mod">
        <pc:chgData name="Yili Lin" userId="4f5ea914-e9ae-44cc-983b-ec5bd1f2dd00" providerId="ADAL" clId="{C2A99846-C784-4A2D-AE9D-C52C81D6A94D}" dt="2024-09-07T01:35:29.348" v="693" actId="1076"/>
        <pc:sldMkLst>
          <pc:docMk/>
          <pc:sldMk cId="4155989900" sldId="306"/>
        </pc:sldMkLst>
        <pc:spChg chg="mod">
          <ac:chgData name="Yili Lin" userId="4f5ea914-e9ae-44cc-983b-ec5bd1f2dd00" providerId="ADAL" clId="{C2A99846-C784-4A2D-AE9D-C52C81D6A94D}" dt="2024-09-07T01:35:29.348" v="693" actId="1076"/>
          <ac:spMkLst>
            <pc:docMk/>
            <pc:sldMk cId="4155989900" sldId="306"/>
            <ac:spMk id="6" creationId="{DD7D661B-2575-7B85-D5F4-79E5AA0FC989}"/>
          </ac:spMkLst>
        </pc:spChg>
        <pc:picChg chg="mod">
          <ac:chgData name="Yili Lin" userId="4f5ea914-e9ae-44cc-983b-ec5bd1f2dd00" providerId="ADAL" clId="{C2A99846-C784-4A2D-AE9D-C52C81D6A94D}" dt="2024-09-07T01:35:26.888" v="692" actId="14100"/>
          <ac:picMkLst>
            <pc:docMk/>
            <pc:sldMk cId="4155989900" sldId="306"/>
            <ac:picMk id="5" creationId="{F37894D8-E30D-4CC5-0DBE-78CABE79BB8C}"/>
          </ac:picMkLst>
        </pc:picChg>
      </pc:sldChg>
      <pc:sldChg chg="modSp add del mod">
        <pc:chgData name="Yili Lin" userId="4f5ea914-e9ae-44cc-983b-ec5bd1f2dd00" providerId="ADAL" clId="{C2A99846-C784-4A2D-AE9D-C52C81D6A94D}" dt="2024-09-07T00:52:02.402" v="673" actId="47"/>
        <pc:sldMkLst>
          <pc:docMk/>
          <pc:sldMk cId="2881602076" sldId="307"/>
        </pc:sldMkLst>
        <pc:spChg chg="mod">
          <ac:chgData name="Yili Lin" userId="4f5ea914-e9ae-44cc-983b-ec5bd1f2dd00" providerId="ADAL" clId="{C2A99846-C784-4A2D-AE9D-C52C81D6A94D}" dt="2024-09-07T00:42:08.832" v="670" actId="20577"/>
          <ac:spMkLst>
            <pc:docMk/>
            <pc:sldMk cId="2881602076" sldId="307"/>
            <ac:spMk id="4" creationId="{CE6DDAFA-E1B1-A3B0-387B-F9BB3446C2A1}"/>
          </ac:spMkLst>
        </pc:spChg>
        <pc:spChg chg="mod">
          <ac:chgData name="Yili Lin" userId="4f5ea914-e9ae-44cc-983b-ec5bd1f2dd00" providerId="ADAL" clId="{C2A99846-C784-4A2D-AE9D-C52C81D6A94D}" dt="2024-09-01T19:33:04.806" v="296" actId="14100"/>
          <ac:spMkLst>
            <pc:docMk/>
            <pc:sldMk cId="2881602076" sldId="307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7T01:36:00.717" v="701" actId="1076"/>
        <pc:sldMkLst>
          <pc:docMk/>
          <pc:sldMk cId="3352771990" sldId="308"/>
        </pc:sldMkLst>
        <pc:spChg chg="mod">
          <ac:chgData name="Yili Lin" userId="4f5ea914-e9ae-44cc-983b-ec5bd1f2dd00" providerId="ADAL" clId="{C2A99846-C784-4A2D-AE9D-C52C81D6A94D}" dt="2024-09-01T20:01:57.031" v="342" actId="5793"/>
          <ac:spMkLst>
            <pc:docMk/>
            <pc:sldMk cId="3352771990" sldId="308"/>
            <ac:spMk id="4" creationId="{CE6DDAFA-E1B1-A3B0-387B-F9BB3446C2A1}"/>
          </ac:spMkLst>
        </pc:spChg>
        <pc:spChg chg="mod">
          <ac:chgData name="Yili Lin" userId="4f5ea914-e9ae-44cc-983b-ec5bd1f2dd00" providerId="ADAL" clId="{C2A99846-C784-4A2D-AE9D-C52C81D6A94D}" dt="2024-09-07T01:36:00.717" v="701" actId="1076"/>
          <ac:spMkLst>
            <pc:docMk/>
            <pc:sldMk cId="3352771990" sldId="308"/>
            <ac:spMk id="6" creationId="{D85CF475-34F3-D18D-4D72-1EF1B877302F}"/>
          </ac:spMkLst>
        </pc:spChg>
        <pc:picChg chg="add del mod ord">
          <ac:chgData name="Yili Lin" userId="4f5ea914-e9ae-44cc-983b-ec5bd1f2dd00" providerId="ADAL" clId="{C2A99846-C784-4A2D-AE9D-C52C81D6A94D}" dt="2024-09-01T20:23:31.576" v="351" actId="478"/>
          <ac:picMkLst>
            <pc:docMk/>
            <pc:sldMk cId="3352771990" sldId="308"/>
            <ac:picMk id="5" creationId="{6B698660-C290-8444-524C-D1FC07BAA331}"/>
          </ac:picMkLst>
        </pc:picChg>
        <pc:picChg chg="add del mod ord">
          <ac:chgData name="Yili Lin" userId="4f5ea914-e9ae-44cc-983b-ec5bd1f2dd00" providerId="ADAL" clId="{C2A99846-C784-4A2D-AE9D-C52C81D6A94D}" dt="2024-09-01T20:25:39.691" v="359" actId="478"/>
          <ac:picMkLst>
            <pc:docMk/>
            <pc:sldMk cId="3352771990" sldId="308"/>
            <ac:picMk id="11" creationId="{FC256AEC-2708-6129-BA53-CB23A685B7FB}"/>
          </ac:picMkLst>
        </pc:picChg>
        <pc:picChg chg="add mod ord">
          <ac:chgData name="Yili Lin" userId="4f5ea914-e9ae-44cc-983b-ec5bd1f2dd00" providerId="ADAL" clId="{C2A99846-C784-4A2D-AE9D-C52C81D6A94D}" dt="2024-09-07T01:35:58.662" v="700" actId="14100"/>
          <ac:picMkLst>
            <pc:docMk/>
            <pc:sldMk cId="3352771990" sldId="308"/>
            <ac:picMk id="13" creationId="{1297EA09-958A-961B-A5A3-99ED897D1B04}"/>
          </ac:picMkLst>
        </pc:picChg>
      </pc:sldChg>
      <pc:sldChg chg="addSp modSp add mod">
        <pc:chgData name="Yili Lin" userId="4f5ea914-e9ae-44cc-983b-ec5bd1f2dd00" providerId="ADAL" clId="{C2A99846-C784-4A2D-AE9D-C52C81D6A94D}" dt="2024-09-01T20:45:08.225" v="397" actId="1076"/>
        <pc:sldMkLst>
          <pc:docMk/>
          <pc:sldMk cId="3486503992" sldId="309"/>
        </pc:sldMkLst>
        <pc:spChg chg="mod">
          <ac:chgData name="Yili Lin" userId="4f5ea914-e9ae-44cc-983b-ec5bd1f2dd00" providerId="ADAL" clId="{C2A99846-C784-4A2D-AE9D-C52C81D6A94D}" dt="2024-09-01T20:45:08.225" v="397" actId="1076"/>
          <ac:spMkLst>
            <pc:docMk/>
            <pc:sldMk cId="3486503992" sldId="309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20:44:27.422" v="389" actId="167"/>
          <ac:picMkLst>
            <pc:docMk/>
            <pc:sldMk cId="3486503992" sldId="309"/>
            <ac:picMk id="5" creationId="{AD136C84-33A7-FC08-6A0A-411F77C7C876}"/>
          </ac:picMkLst>
        </pc:picChg>
      </pc:sldChg>
      <pc:sldChg chg="modSp add mod">
        <pc:chgData name="Yili Lin" userId="4f5ea914-e9ae-44cc-983b-ec5bd1f2dd00" providerId="ADAL" clId="{C2A99846-C784-4A2D-AE9D-C52C81D6A94D}" dt="2024-09-07T01:35:52.662" v="699" actId="1076"/>
        <pc:sldMkLst>
          <pc:docMk/>
          <pc:sldMk cId="1452707602" sldId="310"/>
        </pc:sldMkLst>
        <pc:spChg chg="mod">
          <ac:chgData name="Yili Lin" userId="4f5ea914-e9ae-44cc-983b-ec5bd1f2dd00" providerId="ADAL" clId="{C2A99846-C784-4A2D-AE9D-C52C81D6A94D}" dt="2024-09-07T01:35:52.662" v="699" actId="1076"/>
          <ac:spMkLst>
            <pc:docMk/>
            <pc:sldMk cId="1452707602" sldId="310"/>
            <ac:spMk id="11" creationId="{375A69EC-5D49-08B6-D293-AA7C619A06D5}"/>
          </ac:spMkLst>
        </pc:spChg>
        <pc:picChg chg="mod">
          <ac:chgData name="Yili Lin" userId="4f5ea914-e9ae-44cc-983b-ec5bd1f2dd00" providerId="ADAL" clId="{C2A99846-C784-4A2D-AE9D-C52C81D6A94D}" dt="2024-09-07T01:35:50.527" v="698" actId="14100"/>
          <ac:picMkLst>
            <pc:docMk/>
            <pc:sldMk cId="1452707602" sldId="310"/>
            <ac:picMk id="10" creationId="{BE64B0F0-4AFF-2738-8C05-14FA3248FC3B}"/>
          </ac:picMkLst>
        </pc:picChg>
      </pc:sldChg>
      <pc:sldChg chg="addSp delSp modSp add mod">
        <pc:chgData name="Yili Lin" userId="4f5ea914-e9ae-44cc-983b-ec5bd1f2dd00" providerId="ADAL" clId="{C2A99846-C784-4A2D-AE9D-C52C81D6A94D}" dt="2024-09-01T20:27:51.934" v="372" actId="22"/>
        <pc:sldMkLst>
          <pc:docMk/>
          <pc:sldMk cId="3471294394" sldId="311"/>
        </pc:sldMkLst>
        <pc:spChg chg="add del">
          <ac:chgData name="Yili Lin" userId="4f5ea914-e9ae-44cc-983b-ec5bd1f2dd00" providerId="ADAL" clId="{C2A99846-C784-4A2D-AE9D-C52C81D6A94D}" dt="2024-09-01T20:27:51.934" v="372" actId="22"/>
          <ac:spMkLst>
            <pc:docMk/>
            <pc:sldMk cId="3471294394" sldId="311"/>
            <ac:spMk id="5" creationId="{25344C76-6BD7-F715-E8C0-9DCDBE0BD882}"/>
          </ac:spMkLst>
        </pc:spChg>
        <pc:spChg chg="mod">
          <ac:chgData name="Yili Lin" userId="4f5ea914-e9ae-44cc-983b-ec5bd1f2dd00" providerId="ADAL" clId="{C2A99846-C784-4A2D-AE9D-C52C81D6A94D}" dt="2024-09-01T20:26:34.638" v="370" actId="14100"/>
          <ac:spMkLst>
            <pc:docMk/>
            <pc:sldMk cId="3471294394" sldId="311"/>
            <ac:spMk id="6" creationId="{D85CF475-34F3-D18D-4D72-1EF1B877302F}"/>
          </ac:spMkLst>
        </pc:spChg>
      </pc:sldChg>
      <pc:sldChg chg="modSp add mod">
        <pc:chgData name="Yili Lin" userId="4f5ea914-e9ae-44cc-983b-ec5bd1f2dd00" providerId="ADAL" clId="{C2A99846-C784-4A2D-AE9D-C52C81D6A94D}" dt="2024-09-01T20:28:07.722" v="375" actId="14100"/>
        <pc:sldMkLst>
          <pc:docMk/>
          <pc:sldMk cId="4019940470" sldId="312"/>
        </pc:sldMkLst>
        <pc:spChg chg="mod">
          <ac:chgData name="Yili Lin" userId="4f5ea914-e9ae-44cc-983b-ec5bd1f2dd00" providerId="ADAL" clId="{C2A99846-C784-4A2D-AE9D-C52C81D6A94D}" dt="2024-09-01T20:28:07.722" v="375" actId="14100"/>
          <ac:spMkLst>
            <pc:docMk/>
            <pc:sldMk cId="4019940470" sldId="312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35:04.427" v="384" actId="14100"/>
        <pc:sldMkLst>
          <pc:docMk/>
          <pc:sldMk cId="3592466176" sldId="313"/>
        </pc:sldMkLst>
        <pc:spChg chg="mod">
          <ac:chgData name="Yili Lin" userId="4f5ea914-e9ae-44cc-983b-ec5bd1f2dd00" providerId="ADAL" clId="{C2A99846-C784-4A2D-AE9D-C52C81D6A94D}" dt="2024-09-01T20:35:04.427" v="384" actId="14100"/>
          <ac:spMkLst>
            <pc:docMk/>
            <pc:sldMk cId="3592466176" sldId="313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20:34:49.065" v="381" actId="167"/>
          <ac:picMkLst>
            <pc:docMk/>
            <pc:sldMk cId="3592466176" sldId="313"/>
            <ac:picMk id="5" creationId="{5BED797B-94A3-23FE-F30F-F05B9FBE04D8}"/>
          </ac:picMkLst>
        </pc:picChg>
        <pc:picChg chg="del">
          <ac:chgData name="Yili Lin" userId="4f5ea914-e9ae-44cc-983b-ec5bd1f2dd00" providerId="ADAL" clId="{C2A99846-C784-4A2D-AE9D-C52C81D6A94D}" dt="2024-09-01T20:34:34.953" v="377" actId="478"/>
          <ac:picMkLst>
            <pc:docMk/>
            <pc:sldMk cId="3592466176" sldId="313"/>
            <ac:picMk id="13" creationId="{1297EA09-958A-961B-A5A3-99ED897D1B04}"/>
          </ac:picMkLst>
        </pc:picChg>
      </pc:sldChg>
      <pc:sldChg chg="modSp add mod">
        <pc:chgData name="Yili Lin" userId="4f5ea914-e9ae-44cc-983b-ec5bd1f2dd00" providerId="ADAL" clId="{C2A99846-C784-4A2D-AE9D-C52C81D6A94D}" dt="2024-09-01T20:46:36.758" v="401" actId="1076"/>
        <pc:sldMkLst>
          <pc:docMk/>
          <pc:sldMk cId="2353194683" sldId="314"/>
        </pc:sldMkLst>
        <pc:spChg chg="mod">
          <ac:chgData name="Yili Lin" userId="4f5ea914-e9ae-44cc-983b-ec5bd1f2dd00" providerId="ADAL" clId="{C2A99846-C784-4A2D-AE9D-C52C81D6A94D}" dt="2024-09-01T20:46:36.758" v="401" actId="1076"/>
          <ac:spMkLst>
            <pc:docMk/>
            <pc:sldMk cId="2353194683" sldId="314"/>
            <ac:spMk id="6" creationId="{D85CF475-34F3-D18D-4D72-1EF1B877302F}"/>
          </ac:spMkLst>
        </pc:spChg>
      </pc:sldChg>
      <pc:sldChg chg="modSp add mod">
        <pc:chgData name="Yili Lin" userId="4f5ea914-e9ae-44cc-983b-ec5bd1f2dd00" providerId="ADAL" clId="{C2A99846-C784-4A2D-AE9D-C52C81D6A94D}" dt="2024-09-01T20:48:02.587" v="404" actId="14100"/>
        <pc:sldMkLst>
          <pc:docMk/>
          <pc:sldMk cId="953749147" sldId="315"/>
        </pc:sldMkLst>
        <pc:spChg chg="mod">
          <ac:chgData name="Yili Lin" userId="4f5ea914-e9ae-44cc-983b-ec5bd1f2dd00" providerId="ADAL" clId="{C2A99846-C784-4A2D-AE9D-C52C81D6A94D}" dt="2024-09-01T20:48:02.587" v="404" actId="14100"/>
          <ac:spMkLst>
            <pc:docMk/>
            <pc:sldMk cId="953749147" sldId="315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7T01:48:18.456" v="738" actId="113"/>
        <pc:sldMkLst>
          <pc:docMk/>
          <pc:sldMk cId="3644719259" sldId="316"/>
        </pc:sldMkLst>
        <pc:spChg chg="add mod">
          <ac:chgData name="Yili Lin" userId="4f5ea914-e9ae-44cc-983b-ec5bd1f2dd00" providerId="ADAL" clId="{C2A99846-C784-4A2D-AE9D-C52C81D6A94D}" dt="2024-09-07T01:48:18.456" v="738" actId="113"/>
          <ac:spMkLst>
            <pc:docMk/>
            <pc:sldMk cId="3644719259" sldId="316"/>
            <ac:spMk id="3" creationId="{C8CA3A49-C447-AEDB-E768-2BC099E007AC}"/>
          </ac:spMkLst>
        </pc:spChg>
        <pc:spChg chg="mod">
          <ac:chgData name="Yili Lin" userId="4f5ea914-e9ae-44cc-983b-ec5bd1f2dd00" providerId="ADAL" clId="{C2A99846-C784-4A2D-AE9D-C52C81D6A94D}" dt="2024-09-02T01:10:46.656" v="492" actId="20577"/>
          <ac:spMkLst>
            <pc:docMk/>
            <pc:sldMk cId="3644719259" sldId="316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2T01:22:14.817" v="555" actId="14100"/>
          <ac:spMkLst>
            <pc:docMk/>
            <pc:sldMk cId="3644719259" sldId="316"/>
            <ac:spMk id="10" creationId="{AEF2FCD0-5EAA-1724-37D4-689B1BE98957}"/>
          </ac:spMkLst>
        </pc:spChg>
        <pc:picChg chg="add del mod ord">
          <ac:chgData name="Yili Lin" userId="4f5ea914-e9ae-44cc-983b-ec5bd1f2dd00" providerId="ADAL" clId="{C2A99846-C784-4A2D-AE9D-C52C81D6A94D}" dt="2024-09-02T01:21:39.777" v="548" actId="478"/>
          <ac:picMkLst>
            <pc:docMk/>
            <pc:sldMk cId="3644719259" sldId="316"/>
            <ac:picMk id="6" creationId="{1B5E3B71-7EA0-68B6-50D9-E87AE1768D5D}"/>
          </ac:picMkLst>
        </pc:picChg>
        <pc:picChg chg="add mod ord">
          <ac:chgData name="Yili Lin" userId="4f5ea914-e9ae-44cc-983b-ec5bd1f2dd00" providerId="ADAL" clId="{C2A99846-C784-4A2D-AE9D-C52C81D6A94D}" dt="2024-09-02T01:22:02.991" v="553" actId="167"/>
          <ac:picMkLst>
            <pc:docMk/>
            <pc:sldMk cId="3644719259" sldId="316"/>
            <ac:picMk id="12" creationId="{506ED25C-5EDB-F3FE-8E14-BADFC235B191}"/>
          </ac:picMkLst>
        </pc:picChg>
      </pc:sldChg>
      <pc:sldChg chg="addSp modSp add mod">
        <pc:chgData name="Yili Lin" userId="4f5ea914-e9ae-44cc-983b-ec5bd1f2dd00" providerId="ADAL" clId="{C2A99846-C784-4A2D-AE9D-C52C81D6A94D}" dt="2024-09-07T01:48:28.104" v="740" actId="113"/>
        <pc:sldMkLst>
          <pc:docMk/>
          <pc:sldMk cId="1098000345" sldId="317"/>
        </pc:sldMkLst>
        <pc:spChg chg="add mod">
          <ac:chgData name="Yili Lin" userId="4f5ea914-e9ae-44cc-983b-ec5bd1f2dd00" providerId="ADAL" clId="{C2A99846-C784-4A2D-AE9D-C52C81D6A94D}" dt="2024-09-07T01:48:28.104" v="740" actId="113"/>
          <ac:spMkLst>
            <pc:docMk/>
            <pc:sldMk cId="1098000345" sldId="317"/>
            <ac:spMk id="3" creationId="{6C3736B4-1DF6-EC9A-EAEA-7E0CF5304001}"/>
          </ac:spMkLst>
        </pc:spChg>
      </pc:sldChg>
      <pc:sldChg chg="addSp delSp modSp add mod">
        <pc:chgData name="Yili Lin" userId="4f5ea914-e9ae-44cc-983b-ec5bd1f2dd00" providerId="ADAL" clId="{C2A99846-C784-4A2D-AE9D-C52C81D6A94D}" dt="2024-09-07T01:48:12.760" v="737" actId="113"/>
        <pc:sldMkLst>
          <pc:docMk/>
          <pc:sldMk cId="1622765773" sldId="318"/>
        </pc:sldMkLst>
        <pc:spChg chg="mod">
          <ac:chgData name="Yili Lin" userId="4f5ea914-e9ae-44cc-983b-ec5bd1f2dd00" providerId="ADAL" clId="{C2A99846-C784-4A2D-AE9D-C52C81D6A94D}" dt="2024-09-07T01:48:12.760" v="737" actId="113"/>
          <ac:spMkLst>
            <pc:docMk/>
            <pc:sldMk cId="1622765773" sldId="318"/>
            <ac:spMk id="3" creationId="{B622F169-8935-E72D-7529-B263B20C438A}"/>
          </ac:spMkLst>
        </pc:spChg>
        <pc:spChg chg="add mod">
          <ac:chgData name="Yili Lin" userId="4f5ea914-e9ae-44cc-983b-ec5bd1f2dd00" providerId="ADAL" clId="{C2A99846-C784-4A2D-AE9D-C52C81D6A94D}" dt="2024-09-02T00:57:25.699" v="490" actId="1076"/>
          <ac:spMkLst>
            <pc:docMk/>
            <pc:sldMk cId="1622765773" sldId="318"/>
            <ac:spMk id="10" creationId="{CBB828C3-2433-2B18-958C-ECB6C1EA9D40}"/>
          </ac:spMkLst>
        </pc:spChg>
        <pc:picChg chg="add mod ord">
          <ac:chgData name="Yili Lin" userId="4f5ea914-e9ae-44cc-983b-ec5bd1f2dd00" providerId="ADAL" clId="{C2A99846-C784-4A2D-AE9D-C52C81D6A94D}" dt="2024-09-02T00:57:01.307" v="486" actId="167"/>
          <ac:picMkLst>
            <pc:docMk/>
            <pc:sldMk cId="1622765773" sldId="318"/>
            <ac:picMk id="6" creationId="{7FA8103D-7DAF-E1B2-B68C-54D842154CB5}"/>
          </ac:picMkLst>
        </pc:picChg>
        <pc:picChg chg="del">
          <ac:chgData name="Yili Lin" userId="4f5ea914-e9ae-44cc-983b-ec5bd1f2dd00" providerId="ADAL" clId="{C2A99846-C784-4A2D-AE9D-C52C81D6A94D}" dt="2024-09-02T00:56:44.957" v="482" actId="478"/>
          <ac:picMkLst>
            <pc:docMk/>
            <pc:sldMk cId="1622765773" sldId="318"/>
            <ac:picMk id="11" creationId="{8E741ED3-D7AE-D84C-6CD7-51D26D5EFD01}"/>
          </ac:picMkLst>
        </pc:picChg>
      </pc:sldChg>
      <pc:sldChg chg="modSp add del mod">
        <pc:chgData name="Yili Lin" userId="4f5ea914-e9ae-44cc-983b-ec5bd1f2dd00" providerId="ADAL" clId="{C2A99846-C784-4A2D-AE9D-C52C81D6A94D}" dt="2024-09-02T01:15:39.100" v="513" actId="47"/>
        <pc:sldMkLst>
          <pc:docMk/>
          <pc:sldMk cId="1725647403" sldId="319"/>
        </pc:sldMkLst>
        <pc:spChg chg="mod">
          <ac:chgData name="Yili Lin" userId="4f5ea914-e9ae-44cc-983b-ec5bd1f2dd00" providerId="ADAL" clId="{C2A99846-C784-4A2D-AE9D-C52C81D6A94D}" dt="2024-09-02T00:54:56.245" v="480" actId="14100"/>
          <ac:spMkLst>
            <pc:docMk/>
            <pc:sldMk cId="1725647403" sldId="319"/>
            <ac:spMk id="14" creationId="{3324852A-3FCA-9187-5AD0-7BE9C3638E79}"/>
          </ac:spMkLst>
        </pc:spChg>
      </pc:sldChg>
      <pc:sldChg chg="modSp add mod">
        <pc:chgData name="Yili Lin" userId="4f5ea914-e9ae-44cc-983b-ec5bd1f2dd00" providerId="ADAL" clId="{C2A99846-C784-4A2D-AE9D-C52C81D6A94D}" dt="2024-09-07T01:47:57.609" v="734" actId="113"/>
        <pc:sldMkLst>
          <pc:docMk/>
          <pc:sldMk cId="2995630775" sldId="319"/>
        </pc:sldMkLst>
        <pc:spChg chg="mod">
          <ac:chgData name="Yili Lin" userId="4f5ea914-e9ae-44cc-983b-ec5bd1f2dd00" providerId="ADAL" clId="{C2A99846-C784-4A2D-AE9D-C52C81D6A94D}" dt="2024-09-07T01:47:57.609" v="734" actId="113"/>
          <ac:spMkLst>
            <pc:docMk/>
            <pc:sldMk cId="2995630775" sldId="319"/>
            <ac:spMk id="3" creationId="{B622F169-8935-E72D-7529-B263B20C438A}"/>
          </ac:spMkLst>
        </pc:spChg>
        <pc:spChg chg="mod">
          <ac:chgData name="Yili Lin" userId="4f5ea914-e9ae-44cc-983b-ec5bd1f2dd00" providerId="ADAL" clId="{C2A99846-C784-4A2D-AE9D-C52C81D6A94D}" dt="2024-09-02T01:15:59.468" v="518" actId="1076"/>
          <ac:spMkLst>
            <pc:docMk/>
            <pc:sldMk cId="2995630775" sldId="319"/>
            <ac:spMk id="14" creationId="{3324852A-3FCA-9187-5AD0-7BE9C3638E79}"/>
          </ac:spMkLst>
        </pc:spChg>
      </pc:sldChg>
      <pc:sldChg chg="addSp delSp modSp add mod">
        <pc:chgData name="Yili Lin" userId="4f5ea914-e9ae-44cc-983b-ec5bd1f2dd00" providerId="ADAL" clId="{C2A99846-C784-4A2D-AE9D-C52C81D6A94D}" dt="2024-09-07T01:48:33.015" v="741" actId="113"/>
        <pc:sldMkLst>
          <pc:docMk/>
          <pc:sldMk cId="52553217" sldId="320"/>
        </pc:sldMkLst>
        <pc:spChg chg="mod">
          <ac:chgData name="Yili Lin" userId="4f5ea914-e9ae-44cc-983b-ec5bd1f2dd00" providerId="ADAL" clId="{C2A99846-C784-4A2D-AE9D-C52C81D6A94D}" dt="2024-09-07T01:48:33.015" v="741" actId="113"/>
          <ac:spMkLst>
            <pc:docMk/>
            <pc:sldMk cId="52553217" sldId="320"/>
            <ac:spMk id="3" creationId="{6C3736B4-1DF6-EC9A-EAEA-7E0CF5304001}"/>
          </ac:spMkLst>
        </pc:spChg>
        <pc:spChg chg="add mod">
          <ac:chgData name="Yili Lin" userId="4f5ea914-e9ae-44cc-983b-ec5bd1f2dd00" providerId="ADAL" clId="{C2A99846-C784-4A2D-AE9D-C52C81D6A94D}" dt="2024-09-02T01:37:03.661" v="627" actId="14100"/>
          <ac:spMkLst>
            <pc:docMk/>
            <pc:sldMk cId="52553217" sldId="320"/>
            <ac:spMk id="10" creationId="{814B1E36-7695-F4ED-EE0F-BCF427DB5D17}"/>
          </ac:spMkLst>
        </pc:spChg>
        <pc:picChg chg="add del mod ord">
          <ac:chgData name="Yili Lin" userId="4f5ea914-e9ae-44cc-983b-ec5bd1f2dd00" providerId="ADAL" clId="{C2A99846-C784-4A2D-AE9D-C52C81D6A94D}" dt="2024-09-02T01:36:43.881" v="621" actId="478"/>
          <ac:picMkLst>
            <pc:docMk/>
            <pc:sldMk cId="52553217" sldId="320"/>
            <ac:picMk id="6" creationId="{58B3CF1F-CCC8-F1A4-B159-63065163506E}"/>
          </ac:picMkLst>
        </pc:picChg>
        <pc:picChg chg="add mod ord">
          <ac:chgData name="Yili Lin" userId="4f5ea914-e9ae-44cc-983b-ec5bd1f2dd00" providerId="ADAL" clId="{C2A99846-C784-4A2D-AE9D-C52C81D6A94D}" dt="2024-09-02T01:36:55.536" v="625" actId="14100"/>
          <ac:picMkLst>
            <pc:docMk/>
            <pc:sldMk cId="52553217" sldId="320"/>
            <ac:picMk id="12" creationId="{FF5F2255-CDB6-5081-A047-CE2695AEAB58}"/>
          </ac:picMkLst>
        </pc:picChg>
      </pc:sldChg>
      <pc:sldChg chg="modSp add del mod">
        <pc:chgData name="Yili Lin" userId="4f5ea914-e9ae-44cc-983b-ec5bd1f2dd00" providerId="ADAL" clId="{C2A99846-C784-4A2D-AE9D-C52C81D6A94D}" dt="2024-09-02T01:15:44.249" v="514" actId="47"/>
        <pc:sldMkLst>
          <pc:docMk/>
          <pc:sldMk cId="934633911" sldId="320"/>
        </pc:sldMkLst>
        <pc:spChg chg="mod">
          <ac:chgData name="Yili Lin" userId="4f5ea914-e9ae-44cc-983b-ec5bd1f2dd00" providerId="ADAL" clId="{C2A99846-C784-4A2D-AE9D-C52C81D6A94D}" dt="2024-09-02T00:55:02.353" v="481" actId="1076"/>
          <ac:spMkLst>
            <pc:docMk/>
            <pc:sldMk cId="934633911" sldId="320"/>
            <ac:spMk id="14" creationId="{3324852A-3FCA-9187-5AD0-7BE9C3638E79}"/>
          </ac:spMkLst>
        </pc:spChg>
      </pc:sldChg>
      <pc:sldChg chg="add del">
        <pc:chgData name="Yili Lin" userId="4f5ea914-e9ae-44cc-983b-ec5bd1f2dd00" providerId="ADAL" clId="{C2A99846-C784-4A2D-AE9D-C52C81D6A94D}" dt="2024-09-02T01:40:10.974" v="635" actId="47"/>
        <pc:sldMkLst>
          <pc:docMk/>
          <pc:sldMk cId="4250323883" sldId="321"/>
        </pc:sldMkLst>
      </pc:sldChg>
      <pc:sldChg chg="addSp delSp modSp add del mod">
        <pc:chgData name="Yili Lin" userId="4f5ea914-e9ae-44cc-983b-ec5bd1f2dd00" providerId="ADAL" clId="{C2A99846-C784-4A2D-AE9D-C52C81D6A94D}" dt="2024-09-07T01:48:38.289" v="742" actId="113"/>
        <pc:sldMkLst>
          <pc:docMk/>
          <pc:sldMk cId="2735047745" sldId="322"/>
        </pc:sldMkLst>
        <pc:spChg chg="del">
          <ac:chgData name="Yili Lin" userId="4f5ea914-e9ae-44cc-983b-ec5bd1f2dd00" providerId="ADAL" clId="{C2A99846-C784-4A2D-AE9D-C52C81D6A94D}" dt="2024-09-02T01:37:37.752" v="631" actId="478"/>
          <ac:spMkLst>
            <pc:docMk/>
            <pc:sldMk cId="2735047745" sldId="322"/>
            <ac:spMk id="3" creationId="{6C3736B4-1DF6-EC9A-EAEA-7E0CF5304001}"/>
          </ac:spMkLst>
        </pc:spChg>
        <pc:spChg chg="add mod">
          <ac:chgData name="Yili Lin" userId="4f5ea914-e9ae-44cc-983b-ec5bd1f2dd00" providerId="ADAL" clId="{C2A99846-C784-4A2D-AE9D-C52C81D6A94D}" dt="2024-09-07T01:48:38.289" v="742" actId="113"/>
          <ac:spMkLst>
            <pc:docMk/>
            <pc:sldMk cId="2735047745" sldId="322"/>
            <ac:spMk id="5" creationId="{7AC4F704-1E71-2001-5FCB-B2A1891A9904}"/>
          </ac:spMkLst>
        </pc:spChg>
        <pc:spChg chg="mod">
          <ac:chgData name="Yili Lin" userId="4f5ea914-e9ae-44cc-983b-ec5bd1f2dd00" providerId="ADAL" clId="{C2A99846-C784-4A2D-AE9D-C52C81D6A94D}" dt="2024-09-02T01:37:48.806" v="634" actId="14100"/>
          <ac:spMkLst>
            <pc:docMk/>
            <pc:sldMk cId="2735047745" sldId="322"/>
            <ac:spMk id="10" creationId="{814B1E36-7695-F4ED-EE0F-BCF427DB5D17}"/>
          </ac:spMkLst>
        </pc:spChg>
      </pc:sldChg>
      <pc:sldChg chg="modSp add mod">
        <pc:chgData name="Yili Lin" userId="4f5ea914-e9ae-44cc-983b-ec5bd1f2dd00" providerId="ADAL" clId="{C2A99846-C784-4A2D-AE9D-C52C81D6A94D}" dt="2024-09-07T01:35:36.770" v="695" actId="1076"/>
        <pc:sldMkLst>
          <pc:docMk/>
          <pc:sldMk cId="464711790" sldId="323"/>
        </pc:sldMkLst>
        <pc:spChg chg="mod">
          <ac:chgData name="Yili Lin" userId="4f5ea914-e9ae-44cc-983b-ec5bd1f2dd00" providerId="ADAL" clId="{C2A99846-C784-4A2D-AE9D-C52C81D6A94D}" dt="2024-09-07T00:41:38.877" v="663"/>
          <ac:spMkLst>
            <pc:docMk/>
            <pc:sldMk cId="464711790" sldId="323"/>
            <ac:spMk id="4" creationId="{CE6DDAFA-E1B1-A3B0-387B-F9BB3446C2A1}"/>
          </ac:spMkLst>
        </pc:spChg>
        <pc:spChg chg="mod">
          <ac:chgData name="Yili Lin" userId="4f5ea914-e9ae-44cc-983b-ec5bd1f2dd00" providerId="ADAL" clId="{C2A99846-C784-4A2D-AE9D-C52C81D6A94D}" dt="2024-09-07T01:35:36.770" v="695" actId="1076"/>
          <ac:spMkLst>
            <pc:docMk/>
            <pc:sldMk cId="464711790" sldId="323"/>
            <ac:spMk id="6" creationId="{DD7D661B-2575-7B85-D5F4-79E5AA0FC989}"/>
          </ac:spMkLst>
        </pc:spChg>
        <pc:picChg chg="mod">
          <ac:chgData name="Yili Lin" userId="4f5ea914-e9ae-44cc-983b-ec5bd1f2dd00" providerId="ADAL" clId="{C2A99846-C784-4A2D-AE9D-C52C81D6A94D}" dt="2024-09-07T01:35:34.612" v="694" actId="14100"/>
          <ac:picMkLst>
            <pc:docMk/>
            <pc:sldMk cId="464711790" sldId="323"/>
            <ac:picMk id="5" creationId="{F37894D8-E30D-4CC5-0DBE-78CABE79BB8C}"/>
          </ac:picMkLst>
        </pc:picChg>
      </pc:sldChg>
      <pc:sldChg chg="modSp add del mod">
        <pc:chgData name="Yili Lin" userId="4f5ea914-e9ae-44cc-983b-ec5bd1f2dd00" providerId="ADAL" clId="{C2A99846-C784-4A2D-AE9D-C52C81D6A94D}" dt="2024-09-07T00:41:15.217" v="658" actId="47"/>
        <pc:sldMkLst>
          <pc:docMk/>
          <pc:sldMk cId="1094179776" sldId="323"/>
        </pc:sldMkLst>
        <pc:spChg chg="mod">
          <ac:chgData name="Yili Lin" userId="4f5ea914-e9ae-44cc-983b-ec5bd1f2dd00" providerId="ADAL" clId="{C2A99846-C784-4A2D-AE9D-C52C81D6A94D}" dt="2024-09-07T00:37:51.357" v="657"/>
          <ac:spMkLst>
            <pc:docMk/>
            <pc:sldMk cId="1094179776" sldId="323"/>
            <ac:spMk id="4" creationId="{CE6DDAFA-E1B1-A3B0-387B-F9BB3446C2A1}"/>
          </ac:spMkLst>
        </pc:spChg>
      </pc:sldChg>
      <pc:sldChg chg="addSp delSp modSp add mod">
        <pc:chgData name="Yili Lin" userId="4f5ea914-e9ae-44cc-983b-ec5bd1f2dd00" providerId="ADAL" clId="{C2A99846-C784-4A2D-AE9D-C52C81D6A94D}" dt="2024-09-07T00:58:29.920" v="687" actId="1076"/>
        <pc:sldMkLst>
          <pc:docMk/>
          <pc:sldMk cId="3458622930" sldId="324"/>
        </pc:sldMkLst>
        <pc:spChg chg="mod">
          <ac:chgData name="Yili Lin" userId="4f5ea914-e9ae-44cc-983b-ec5bd1f2dd00" providerId="ADAL" clId="{C2A99846-C784-4A2D-AE9D-C52C81D6A94D}" dt="2024-09-07T00:58:02.096" v="680"/>
          <ac:spMkLst>
            <pc:docMk/>
            <pc:sldMk cId="3458622930" sldId="324"/>
            <ac:spMk id="4" creationId="{CE6DDAFA-E1B1-A3B0-387B-F9BB3446C2A1}"/>
          </ac:spMkLst>
        </pc:spChg>
        <pc:spChg chg="mod">
          <ac:chgData name="Yili Lin" userId="4f5ea914-e9ae-44cc-983b-ec5bd1f2dd00" providerId="ADAL" clId="{C2A99846-C784-4A2D-AE9D-C52C81D6A94D}" dt="2024-09-07T00:58:29.920" v="687" actId="1076"/>
          <ac:spMkLst>
            <pc:docMk/>
            <pc:sldMk cId="3458622930" sldId="324"/>
            <ac:spMk id="6" creationId="{D85CF475-34F3-D18D-4D72-1EF1B877302F}"/>
          </ac:spMkLst>
        </pc:spChg>
        <pc:picChg chg="del">
          <ac:chgData name="Yili Lin" userId="4f5ea914-e9ae-44cc-983b-ec5bd1f2dd00" providerId="ADAL" clId="{C2A99846-C784-4A2D-AE9D-C52C81D6A94D}" dt="2024-09-07T00:58:08.662" v="681" actId="478"/>
          <ac:picMkLst>
            <pc:docMk/>
            <pc:sldMk cId="3458622930" sldId="324"/>
            <ac:picMk id="5" creationId="{AD136C84-33A7-FC08-6A0A-411F77C7C876}"/>
          </ac:picMkLst>
        </pc:picChg>
        <pc:picChg chg="add mod ord">
          <ac:chgData name="Yili Lin" userId="4f5ea914-e9ae-44cc-983b-ec5bd1f2dd00" providerId="ADAL" clId="{C2A99846-C784-4A2D-AE9D-C52C81D6A94D}" dt="2024-09-07T00:58:21.703" v="685" actId="14100"/>
          <ac:picMkLst>
            <pc:docMk/>
            <pc:sldMk cId="3458622930" sldId="324"/>
            <ac:picMk id="10" creationId="{3E8A4AA1-79D1-6314-F6FE-21C4286ED3F8}"/>
          </ac:picMkLst>
        </pc:picChg>
      </pc:sldChg>
    </pc:docChg>
  </pc:docChgLst>
  <pc:docChgLst>
    <pc:chgData name="Yili Lin" userId="4f5ea914-e9ae-44cc-983b-ec5bd1f2dd00" providerId="ADAL" clId="{B14E71E6-FF5C-4DB9-B2F6-805A4102FB07}"/>
    <pc:docChg chg="undo custSel addSld delSld">
      <pc:chgData name="Yili Lin" userId="4f5ea914-e9ae-44cc-983b-ec5bd1f2dd00" providerId="ADAL" clId="{B14E71E6-FF5C-4DB9-B2F6-805A4102FB07}" dt="2024-09-29T01:40:50.375" v="3" actId="47"/>
      <pc:docMkLst>
        <pc:docMk/>
      </pc:docMkLst>
      <pc:sldChg chg="del">
        <pc:chgData name="Yili Lin" userId="4f5ea914-e9ae-44cc-983b-ec5bd1f2dd00" providerId="ADAL" clId="{B14E71E6-FF5C-4DB9-B2F6-805A4102FB07}" dt="2024-09-29T01:40:47.006" v="0" actId="47"/>
        <pc:sldMkLst>
          <pc:docMk/>
          <pc:sldMk cId="3258622965" sldId="257"/>
        </pc:sldMkLst>
      </pc:sldChg>
      <pc:sldChg chg="add del">
        <pc:chgData name="Yili Lin" userId="4f5ea914-e9ae-44cc-983b-ec5bd1f2dd00" providerId="ADAL" clId="{B14E71E6-FF5C-4DB9-B2F6-805A4102FB07}" dt="2024-09-29T01:40:50.375" v="3" actId="47"/>
        <pc:sldMkLst>
          <pc:docMk/>
          <pc:sldMk cId="3515500999" sldId="298"/>
        </pc:sldMkLst>
      </pc:sldChg>
      <pc:sldChg chg="del">
        <pc:chgData name="Yili Lin" userId="4f5ea914-e9ae-44cc-983b-ec5bd1f2dd00" providerId="ADAL" clId="{B14E71E6-FF5C-4DB9-B2F6-805A4102FB07}" dt="2024-09-29T01:40:47.428" v="1" actId="47"/>
        <pc:sldMkLst>
          <pc:docMk/>
          <pc:sldMk cId="792956466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9EF1-A9A1-0142-A435-D6CF67BE6D8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D8E3-4DED-884B-B60B-A5855D3C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7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9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98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3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86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0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3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2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8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527-C9C4-3AE9-1AB6-0A92543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292B-FD17-3482-0ADF-55B3DE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FF4-32C3-E17B-C4D7-7A0CF58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BFF3-9C13-EF99-0729-5CAD7C9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6DED-A25F-6860-FA29-8B5A8C8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275C-7907-9F15-85B5-70FBD72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B68D-9337-DF5E-FDE3-D260CF6E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C2B-45CE-B511-13E2-9DAE79A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0148-A2A9-0799-F4F7-18017CE8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B31A-DA89-95E7-AB08-ECC256F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7533F-7C4E-022F-1503-9303E85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BDBA-F83C-B51D-3180-D13C4E3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C8B5-4C34-EC01-EB6E-5BF3EB0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86-0B7B-9417-206C-8023301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AB53F-53C6-9A50-564C-B9B09AEE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DB9C-BE4B-90D1-43B5-0B304E9F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2F0E-CB70-B6CB-0280-2E396AB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533A-08B0-58EA-9AD7-A3F8B324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A372-BDCD-A7E2-5A4F-E62DC39F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BD8-E926-E742-3B9A-FB7253C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357F9-DC12-94D1-6A8F-A398E606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06DF-5858-0C46-6785-0912478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5DCB-E870-DEF5-349E-FB0C1700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825-6709-2936-5F16-188693E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0BBB-294E-EA0B-4584-034FA002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2A05C-F0E4-B4A7-DC39-EB2E7568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2-CA81-4776-9938-67381027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C54-F5DE-248C-FC2C-5BB73F7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2711-175A-0A82-C452-816AAB8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F74-E65C-984E-FFFB-9873BF05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7072B-1A48-E8CC-BA32-C6C0F54A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E196-C6A3-D45C-AE7F-358CCC01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394-B57F-0355-CCFD-984B2FE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2EA4-D9C9-6654-B8BA-1C03388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67D-53A7-E375-1117-1A31A9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3F4-D2B2-F0E3-ECBA-F3DC31E9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4E-33BD-ECDF-B54C-D249559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BA72-D85A-09D5-0600-DA0ADB54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F3A-9F15-3C46-FFFB-022261A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38D-15AB-1384-01DA-DBC84002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F7F2-D1ED-7EA7-354A-565D52FF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1DCA-88C9-4457-D10B-A94EB9AD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F4D0-A1CD-2FEC-7FE5-3EFEA82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3ACB-3D51-C021-380A-422741CC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8A7-CA9A-1FEB-D37F-86B06EC6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CC-EB3F-8190-5A4C-65AE4E39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C47D-3BE5-48D2-EE39-FCF231842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93D8-52FD-639F-7179-FFC6FA0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6B6A-9301-ABDB-03CF-23ADF7F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4F21-C24C-D131-6D7F-52B8059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842-A184-D34E-83A3-7939A5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8A4F-A689-1A7A-CAA8-4068B47F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E650-B706-5DEB-EE7A-90F3218C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BED9-8399-658E-9C06-CE1A6A00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63B30-E962-04B2-019E-17B9C7A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6CFA-AA84-B957-4789-8CE9BB1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2B9A4-0BCD-4078-27F1-CE03080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652E3-0273-69D9-07C6-940891B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62D-DDB5-965C-61E2-C64BE73C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1465-2D74-BA61-3A96-9F2CCD6A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4FB0-75C8-BAB0-E08F-5597C74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BFBCC-94A9-E98E-22C3-CC38626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318E-3FAE-E6CF-52C8-A5357E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A48F-0238-53D6-2204-E5B225E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8633-0444-E110-E633-38AC564D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3B09-7850-228A-25AC-33C768D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079-0291-2553-0325-367A181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3B-4F7B-73A8-AC88-08F4E43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0650-DD85-EA5B-AC1C-BD0EA4C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F2E68-5EFE-4521-37C9-0D2D2A5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9F28-1FD0-F39C-054C-149BB573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2600-E7F7-0A7C-3F48-7DC4376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641E-C182-AA2F-BDCE-515CDD07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A398-7343-A78C-5E87-2861D87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96A-4338-90F4-C630-4B1D3B91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9B5F-56F1-C929-633A-316982F9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7B3-C312-29B8-3DC6-506DD032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8239-20ED-83C2-5E94-937A1AD9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D5DE-5127-38D3-6E89-B9D722EC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45D7-6DAD-B423-C661-09989B9F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03D-59EC-5FB7-5C4E-181DE2DC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9D-FD83-7F6C-FA44-FEFB648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3154B-5C96-2E9F-D96C-FB3E0FD9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5D171-DBA8-3F47-FB05-D4B0DD2C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BFC7-FA2F-62E6-4063-B8016AC9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8E5F-665E-DCDF-E602-9A5066D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F30F-B402-482F-1090-52983BF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701-4420-72DC-D9FF-898684F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6297-FA0A-C43E-7108-817161C6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0C57-4A3B-2719-81CA-09B73DA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47A-F876-ED35-DAE5-3572E811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24CA-7BF3-D294-A28C-08A9A06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5C8A-0B8F-489F-EE46-BC75189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E7A-928B-AFFC-58EB-DDF90F8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C910-FE19-34A9-89EC-61EEDA4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FA6F-EE9F-1222-61BB-6CA64CF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3EB0-73EB-A669-40D8-A7BDD08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F6-7C3E-B82E-BAD3-3DE14A8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A6E4-035E-A278-7C29-F7C19E8B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3EDC-550D-793C-1A85-3455C9C4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8A0-98A6-F425-07F8-AD2416B3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9031-28CA-0A3A-FA4D-0C74C33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42C-E7A1-4B84-D829-7CCFAC8C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A649-0420-A710-F725-C76CCE0D6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3817-238F-3DE7-81A5-734A9291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E521-970C-0A16-339D-01F543C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00133-5DFD-4E8F-78F2-20C8E60D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BD90-E5A5-8AFE-AF68-645F771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022-1263-0F86-3BCE-C134CAA1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18F2-F8CE-4B78-5B33-7B7C6A5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AB54-FA9D-256B-6B70-DB2FF375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D39D-2C9E-8BEC-F41A-E542FDBE8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4F0C-49C8-852E-937E-1CED5882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6C534-DF33-C872-B51D-C6C8104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8419-26EC-1F6C-06ED-4FEDEEA9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E161C-F9A4-9A91-4F1C-9656056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14E-B12D-A7B0-5FD9-797382E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845E-D9F9-8BDF-C840-02AB94A4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E1BE-A7B7-ED17-1838-DBB3F4671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67F-2382-1D42-B474-ED4C6215D2E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5862-84FD-CE9D-9FE7-4D233944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3032-999A-FB0D-8D6A-9372F506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29900-2ACA-4B92-0E1A-06DA734F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FEAE7-C0FC-3C7F-593D-72FA7D10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4F41-5353-39BA-3414-85A2A531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5C6-F7A1-5D44-B216-FA90FD5DD46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6262-21EF-79AE-4E83-5A1E4D0B1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C12F-C386-8200-06E7-EF5A40CF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DBE204-75C9-6F86-317E-5CFC06FC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5" y="5412912"/>
            <a:ext cx="5524586" cy="1464519"/>
          </a:xfrm>
        </p:spPr>
        <p:txBody>
          <a:bodyPr/>
          <a:lstStyle/>
          <a:p>
            <a:r>
              <a:rPr lang="en-US" dirty="0"/>
              <a:t>HAP 719: Advanced Statistics I</a:t>
            </a:r>
          </a:p>
          <a:p>
            <a:r>
              <a:rPr lang="en-US" dirty="0"/>
              <a:t>Yili Lin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99008-FA7F-E626-60CB-AC2CECA6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9" y="3697149"/>
            <a:ext cx="10477406" cy="1229958"/>
          </a:xfrm>
        </p:spPr>
        <p:txBody>
          <a:bodyPr>
            <a:normAutofit/>
          </a:bodyPr>
          <a:lstStyle/>
          <a:p>
            <a:r>
              <a:rPr lang="en-US" b="1" dirty="0"/>
              <a:t>Testing Assumptions for ANOVA in 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7EA09-958A-961B-A5A3-99ED897D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11" y="2086320"/>
            <a:ext cx="5722189" cy="413988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907787" y="3583916"/>
            <a:ext cx="3452538" cy="370261"/>
          </a:xfrm>
          <a:custGeom>
            <a:avLst/>
            <a:gdLst>
              <a:gd name="connsiteX0" fmla="*/ 0 w 3452538"/>
              <a:gd name="connsiteY0" fmla="*/ 0 h 370261"/>
              <a:gd name="connsiteX1" fmla="*/ 644474 w 3452538"/>
              <a:gd name="connsiteY1" fmla="*/ 0 h 370261"/>
              <a:gd name="connsiteX2" fmla="*/ 1254422 w 3452538"/>
              <a:gd name="connsiteY2" fmla="*/ 0 h 370261"/>
              <a:gd name="connsiteX3" fmla="*/ 1864371 w 3452538"/>
              <a:gd name="connsiteY3" fmla="*/ 0 h 370261"/>
              <a:gd name="connsiteX4" fmla="*/ 2508844 w 3452538"/>
              <a:gd name="connsiteY4" fmla="*/ 0 h 370261"/>
              <a:gd name="connsiteX5" fmla="*/ 3452538 w 3452538"/>
              <a:gd name="connsiteY5" fmla="*/ 0 h 370261"/>
              <a:gd name="connsiteX6" fmla="*/ 3452538 w 3452538"/>
              <a:gd name="connsiteY6" fmla="*/ 370261 h 370261"/>
              <a:gd name="connsiteX7" fmla="*/ 2808064 w 3452538"/>
              <a:gd name="connsiteY7" fmla="*/ 370261 h 370261"/>
              <a:gd name="connsiteX8" fmla="*/ 2267167 w 3452538"/>
              <a:gd name="connsiteY8" fmla="*/ 370261 h 370261"/>
              <a:gd name="connsiteX9" fmla="*/ 1795320 w 3452538"/>
              <a:gd name="connsiteY9" fmla="*/ 370261 h 370261"/>
              <a:gd name="connsiteX10" fmla="*/ 1288948 w 3452538"/>
              <a:gd name="connsiteY10" fmla="*/ 370261 h 370261"/>
              <a:gd name="connsiteX11" fmla="*/ 782575 w 3452538"/>
              <a:gd name="connsiteY11" fmla="*/ 370261 h 370261"/>
              <a:gd name="connsiteX12" fmla="*/ 0 w 3452538"/>
              <a:gd name="connsiteY12" fmla="*/ 370261 h 370261"/>
              <a:gd name="connsiteX13" fmla="*/ 0 w 3452538"/>
              <a:gd name="connsiteY13" fmla="*/ 0 h 37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538" h="370261" extrusionOk="0">
                <a:moveTo>
                  <a:pt x="0" y="0"/>
                </a:moveTo>
                <a:cubicBezTo>
                  <a:pt x="175971" y="-25173"/>
                  <a:pt x="456635" y="25533"/>
                  <a:pt x="644474" y="0"/>
                </a:cubicBezTo>
                <a:cubicBezTo>
                  <a:pt x="832313" y="-25533"/>
                  <a:pt x="1108493" y="65250"/>
                  <a:pt x="1254422" y="0"/>
                </a:cubicBezTo>
                <a:cubicBezTo>
                  <a:pt x="1400351" y="-65250"/>
                  <a:pt x="1595316" y="8498"/>
                  <a:pt x="1864371" y="0"/>
                </a:cubicBezTo>
                <a:cubicBezTo>
                  <a:pt x="2133426" y="-8498"/>
                  <a:pt x="2311497" y="45266"/>
                  <a:pt x="2508844" y="0"/>
                </a:cubicBezTo>
                <a:cubicBezTo>
                  <a:pt x="2706191" y="-45266"/>
                  <a:pt x="3223266" y="72271"/>
                  <a:pt x="3452538" y="0"/>
                </a:cubicBezTo>
                <a:cubicBezTo>
                  <a:pt x="3462716" y="93830"/>
                  <a:pt x="3444032" y="272576"/>
                  <a:pt x="3452538" y="370261"/>
                </a:cubicBezTo>
                <a:cubicBezTo>
                  <a:pt x="3299414" y="426624"/>
                  <a:pt x="3045339" y="368755"/>
                  <a:pt x="2808064" y="370261"/>
                </a:cubicBezTo>
                <a:cubicBezTo>
                  <a:pt x="2570789" y="371767"/>
                  <a:pt x="2489047" y="348880"/>
                  <a:pt x="2267167" y="370261"/>
                </a:cubicBezTo>
                <a:cubicBezTo>
                  <a:pt x="2045287" y="391642"/>
                  <a:pt x="1949631" y="324191"/>
                  <a:pt x="1795320" y="370261"/>
                </a:cubicBezTo>
                <a:cubicBezTo>
                  <a:pt x="1641009" y="416331"/>
                  <a:pt x="1478022" y="349599"/>
                  <a:pt x="1288948" y="370261"/>
                </a:cubicBezTo>
                <a:cubicBezTo>
                  <a:pt x="1099874" y="390923"/>
                  <a:pt x="957785" y="318511"/>
                  <a:pt x="782575" y="370261"/>
                </a:cubicBezTo>
                <a:cubicBezTo>
                  <a:pt x="607365" y="422011"/>
                  <a:pt x="294380" y="346211"/>
                  <a:pt x="0" y="370261"/>
                </a:cubicBezTo>
                <a:cubicBezTo>
                  <a:pt x="-25030" y="278479"/>
                  <a:pt x="42959" y="15214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9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7EA09-958A-961B-A5A3-99ED897D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11" y="2086320"/>
            <a:ext cx="5722189" cy="413988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951293" y="3971129"/>
            <a:ext cx="4910027" cy="1687799"/>
          </a:xfrm>
          <a:custGeom>
            <a:avLst/>
            <a:gdLst>
              <a:gd name="connsiteX0" fmla="*/ 0 w 4910027"/>
              <a:gd name="connsiteY0" fmla="*/ 0 h 1687799"/>
              <a:gd name="connsiteX1" fmla="*/ 643759 w 4910027"/>
              <a:gd name="connsiteY1" fmla="*/ 0 h 1687799"/>
              <a:gd name="connsiteX2" fmla="*/ 1238418 w 4910027"/>
              <a:gd name="connsiteY2" fmla="*/ 0 h 1687799"/>
              <a:gd name="connsiteX3" fmla="*/ 1833077 w 4910027"/>
              <a:gd name="connsiteY3" fmla="*/ 0 h 1687799"/>
              <a:gd name="connsiteX4" fmla="*/ 2476836 w 4910027"/>
              <a:gd name="connsiteY4" fmla="*/ 0 h 1687799"/>
              <a:gd name="connsiteX5" fmla="*/ 3022394 w 4910027"/>
              <a:gd name="connsiteY5" fmla="*/ 0 h 1687799"/>
              <a:gd name="connsiteX6" fmla="*/ 3420652 w 4910027"/>
              <a:gd name="connsiteY6" fmla="*/ 0 h 1687799"/>
              <a:gd name="connsiteX7" fmla="*/ 4064411 w 4910027"/>
              <a:gd name="connsiteY7" fmla="*/ 0 h 1687799"/>
              <a:gd name="connsiteX8" fmla="*/ 4910027 w 4910027"/>
              <a:gd name="connsiteY8" fmla="*/ 0 h 1687799"/>
              <a:gd name="connsiteX9" fmla="*/ 4910027 w 4910027"/>
              <a:gd name="connsiteY9" fmla="*/ 579478 h 1687799"/>
              <a:gd name="connsiteX10" fmla="*/ 4910027 w 4910027"/>
              <a:gd name="connsiteY10" fmla="*/ 1125199 h 1687799"/>
              <a:gd name="connsiteX11" fmla="*/ 4910027 w 4910027"/>
              <a:gd name="connsiteY11" fmla="*/ 1687799 h 1687799"/>
              <a:gd name="connsiteX12" fmla="*/ 4413569 w 4910027"/>
              <a:gd name="connsiteY12" fmla="*/ 1687799 h 1687799"/>
              <a:gd name="connsiteX13" fmla="*/ 3966211 w 4910027"/>
              <a:gd name="connsiteY13" fmla="*/ 1687799 h 1687799"/>
              <a:gd name="connsiteX14" fmla="*/ 3371552 w 4910027"/>
              <a:gd name="connsiteY14" fmla="*/ 1687799 h 1687799"/>
              <a:gd name="connsiteX15" fmla="*/ 2727793 w 4910027"/>
              <a:gd name="connsiteY15" fmla="*/ 1687799 h 1687799"/>
              <a:gd name="connsiteX16" fmla="*/ 2329535 w 4910027"/>
              <a:gd name="connsiteY16" fmla="*/ 1687799 h 1687799"/>
              <a:gd name="connsiteX17" fmla="*/ 1882177 w 4910027"/>
              <a:gd name="connsiteY17" fmla="*/ 1687799 h 1687799"/>
              <a:gd name="connsiteX18" fmla="*/ 1238418 w 4910027"/>
              <a:gd name="connsiteY18" fmla="*/ 1687799 h 1687799"/>
              <a:gd name="connsiteX19" fmla="*/ 594659 w 4910027"/>
              <a:gd name="connsiteY19" fmla="*/ 1687799 h 1687799"/>
              <a:gd name="connsiteX20" fmla="*/ 0 w 4910027"/>
              <a:gd name="connsiteY20" fmla="*/ 1687799 h 1687799"/>
              <a:gd name="connsiteX21" fmla="*/ 0 w 4910027"/>
              <a:gd name="connsiteY21" fmla="*/ 1142077 h 1687799"/>
              <a:gd name="connsiteX22" fmla="*/ 0 w 4910027"/>
              <a:gd name="connsiteY22" fmla="*/ 596356 h 1687799"/>
              <a:gd name="connsiteX23" fmla="*/ 0 w 4910027"/>
              <a:gd name="connsiteY23" fmla="*/ 0 h 16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0027" h="1687799" extrusionOk="0">
                <a:moveTo>
                  <a:pt x="0" y="0"/>
                </a:moveTo>
                <a:cubicBezTo>
                  <a:pt x="151846" y="-16148"/>
                  <a:pt x="481781" y="9976"/>
                  <a:pt x="643759" y="0"/>
                </a:cubicBezTo>
                <a:cubicBezTo>
                  <a:pt x="805737" y="-9976"/>
                  <a:pt x="1036095" y="26357"/>
                  <a:pt x="1238418" y="0"/>
                </a:cubicBezTo>
                <a:cubicBezTo>
                  <a:pt x="1440741" y="-26357"/>
                  <a:pt x="1601210" y="4171"/>
                  <a:pt x="1833077" y="0"/>
                </a:cubicBezTo>
                <a:cubicBezTo>
                  <a:pt x="2064944" y="-4171"/>
                  <a:pt x="2275078" y="50635"/>
                  <a:pt x="2476836" y="0"/>
                </a:cubicBezTo>
                <a:cubicBezTo>
                  <a:pt x="2678594" y="-50635"/>
                  <a:pt x="2786134" y="43647"/>
                  <a:pt x="3022394" y="0"/>
                </a:cubicBezTo>
                <a:cubicBezTo>
                  <a:pt x="3258654" y="-43647"/>
                  <a:pt x="3293908" y="2197"/>
                  <a:pt x="3420652" y="0"/>
                </a:cubicBezTo>
                <a:cubicBezTo>
                  <a:pt x="3547396" y="-2197"/>
                  <a:pt x="3811507" y="11239"/>
                  <a:pt x="4064411" y="0"/>
                </a:cubicBezTo>
                <a:cubicBezTo>
                  <a:pt x="4317315" y="-11239"/>
                  <a:pt x="4651718" y="30843"/>
                  <a:pt x="4910027" y="0"/>
                </a:cubicBezTo>
                <a:cubicBezTo>
                  <a:pt x="4911196" y="184495"/>
                  <a:pt x="4864538" y="342862"/>
                  <a:pt x="4910027" y="579478"/>
                </a:cubicBezTo>
                <a:cubicBezTo>
                  <a:pt x="4955516" y="816094"/>
                  <a:pt x="4871993" y="944771"/>
                  <a:pt x="4910027" y="1125199"/>
                </a:cubicBezTo>
                <a:cubicBezTo>
                  <a:pt x="4948061" y="1305627"/>
                  <a:pt x="4888990" y="1560173"/>
                  <a:pt x="4910027" y="1687799"/>
                </a:cubicBezTo>
                <a:cubicBezTo>
                  <a:pt x="4728620" y="1735447"/>
                  <a:pt x="4540410" y="1667747"/>
                  <a:pt x="4413569" y="1687799"/>
                </a:cubicBezTo>
                <a:cubicBezTo>
                  <a:pt x="4286728" y="1707851"/>
                  <a:pt x="4145886" y="1663517"/>
                  <a:pt x="3966211" y="1687799"/>
                </a:cubicBezTo>
                <a:cubicBezTo>
                  <a:pt x="3786536" y="1712081"/>
                  <a:pt x="3660458" y="1686051"/>
                  <a:pt x="3371552" y="1687799"/>
                </a:cubicBezTo>
                <a:cubicBezTo>
                  <a:pt x="3082646" y="1689547"/>
                  <a:pt x="2889951" y="1650139"/>
                  <a:pt x="2727793" y="1687799"/>
                </a:cubicBezTo>
                <a:cubicBezTo>
                  <a:pt x="2565635" y="1725459"/>
                  <a:pt x="2493920" y="1683612"/>
                  <a:pt x="2329535" y="1687799"/>
                </a:cubicBezTo>
                <a:cubicBezTo>
                  <a:pt x="2165150" y="1691986"/>
                  <a:pt x="2065514" y="1651131"/>
                  <a:pt x="1882177" y="1687799"/>
                </a:cubicBezTo>
                <a:cubicBezTo>
                  <a:pt x="1698840" y="1724467"/>
                  <a:pt x="1527391" y="1667610"/>
                  <a:pt x="1238418" y="1687799"/>
                </a:cubicBezTo>
                <a:cubicBezTo>
                  <a:pt x="949445" y="1707988"/>
                  <a:pt x="823941" y="1655352"/>
                  <a:pt x="594659" y="1687799"/>
                </a:cubicBezTo>
                <a:cubicBezTo>
                  <a:pt x="365377" y="1720246"/>
                  <a:pt x="227828" y="1635335"/>
                  <a:pt x="0" y="1687799"/>
                </a:cubicBezTo>
                <a:cubicBezTo>
                  <a:pt x="-13395" y="1432850"/>
                  <a:pt x="30120" y="1294644"/>
                  <a:pt x="0" y="1142077"/>
                </a:cubicBezTo>
                <a:cubicBezTo>
                  <a:pt x="-30120" y="989510"/>
                  <a:pt x="12682" y="792802"/>
                  <a:pt x="0" y="596356"/>
                </a:cubicBezTo>
                <a:cubicBezTo>
                  <a:pt x="-12682" y="399910"/>
                  <a:pt x="53060" y="25834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4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D797B-94A3-23FE-F30F-F05B9FBE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58" y="2179733"/>
            <a:ext cx="5615642" cy="401256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858001" y="4563374"/>
            <a:ext cx="3088256" cy="948905"/>
          </a:xfrm>
          <a:custGeom>
            <a:avLst/>
            <a:gdLst>
              <a:gd name="connsiteX0" fmla="*/ 0 w 3088256"/>
              <a:gd name="connsiteY0" fmla="*/ 0 h 948905"/>
              <a:gd name="connsiteX1" fmla="*/ 576474 w 3088256"/>
              <a:gd name="connsiteY1" fmla="*/ 0 h 948905"/>
              <a:gd name="connsiteX2" fmla="*/ 1122066 w 3088256"/>
              <a:gd name="connsiteY2" fmla="*/ 0 h 948905"/>
              <a:gd name="connsiteX3" fmla="*/ 1667658 w 3088256"/>
              <a:gd name="connsiteY3" fmla="*/ 0 h 948905"/>
              <a:gd name="connsiteX4" fmla="*/ 2244133 w 3088256"/>
              <a:gd name="connsiteY4" fmla="*/ 0 h 948905"/>
              <a:gd name="connsiteX5" fmla="*/ 3088256 w 3088256"/>
              <a:gd name="connsiteY5" fmla="*/ 0 h 948905"/>
              <a:gd name="connsiteX6" fmla="*/ 3088256 w 3088256"/>
              <a:gd name="connsiteY6" fmla="*/ 445985 h 948905"/>
              <a:gd name="connsiteX7" fmla="*/ 3088256 w 3088256"/>
              <a:gd name="connsiteY7" fmla="*/ 948905 h 948905"/>
              <a:gd name="connsiteX8" fmla="*/ 2511782 w 3088256"/>
              <a:gd name="connsiteY8" fmla="*/ 948905 h 948905"/>
              <a:gd name="connsiteX9" fmla="*/ 2089720 w 3088256"/>
              <a:gd name="connsiteY9" fmla="*/ 948905 h 948905"/>
              <a:gd name="connsiteX10" fmla="*/ 1636776 w 3088256"/>
              <a:gd name="connsiteY10" fmla="*/ 948905 h 948905"/>
              <a:gd name="connsiteX11" fmla="*/ 1183831 w 3088256"/>
              <a:gd name="connsiteY11" fmla="*/ 948905 h 948905"/>
              <a:gd name="connsiteX12" fmla="*/ 607357 w 3088256"/>
              <a:gd name="connsiteY12" fmla="*/ 948905 h 948905"/>
              <a:gd name="connsiteX13" fmla="*/ 0 w 3088256"/>
              <a:gd name="connsiteY13" fmla="*/ 948905 h 948905"/>
              <a:gd name="connsiteX14" fmla="*/ 0 w 3088256"/>
              <a:gd name="connsiteY14" fmla="*/ 464963 h 948905"/>
              <a:gd name="connsiteX15" fmla="*/ 0 w 3088256"/>
              <a:gd name="connsiteY15" fmla="*/ 0 h 94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8256" h="948905" extrusionOk="0">
                <a:moveTo>
                  <a:pt x="0" y="0"/>
                </a:moveTo>
                <a:cubicBezTo>
                  <a:pt x="117216" y="-64276"/>
                  <a:pt x="360549" y="66670"/>
                  <a:pt x="576474" y="0"/>
                </a:cubicBezTo>
                <a:cubicBezTo>
                  <a:pt x="792399" y="-66670"/>
                  <a:pt x="998463" y="54170"/>
                  <a:pt x="1122066" y="0"/>
                </a:cubicBezTo>
                <a:cubicBezTo>
                  <a:pt x="1245669" y="-54170"/>
                  <a:pt x="1403144" y="29446"/>
                  <a:pt x="1667658" y="0"/>
                </a:cubicBezTo>
                <a:cubicBezTo>
                  <a:pt x="1932172" y="-29446"/>
                  <a:pt x="2093981" y="7916"/>
                  <a:pt x="2244133" y="0"/>
                </a:cubicBezTo>
                <a:cubicBezTo>
                  <a:pt x="2394285" y="-7916"/>
                  <a:pt x="2824933" y="66181"/>
                  <a:pt x="3088256" y="0"/>
                </a:cubicBezTo>
                <a:cubicBezTo>
                  <a:pt x="3120520" y="103135"/>
                  <a:pt x="3077046" y="297497"/>
                  <a:pt x="3088256" y="445985"/>
                </a:cubicBezTo>
                <a:cubicBezTo>
                  <a:pt x="3099466" y="594474"/>
                  <a:pt x="3034388" y="755722"/>
                  <a:pt x="3088256" y="948905"/>
                </a:cubicBezTo>
                <a:cubicBezTo>
                  <a:pt x="2846373" y="972921"/>
                  <a:pt x="2735571" y="906294"/>
                  <a:pt x="2511782" y="948905"/>
                </a:cubicBezTo>
                <a:cubicBezTo>
                  <a:pt x="2287993" y="991516"/>
                  <a:pt x="2187540" y="918168"/>
                  <a:pt x="2089720" y="948905"/>
                </a:cubicBezTo>
                <a:cubicBezTo>
                  <a:pt x="1991900" y="979642"/>
                  <a:pt x="1782618" y="905513"/>
                  <a:pt x="1636776" y="948905"/>
                </a:cubicBezTo>
                <a:cubicBezTo>
                  <a:pt x="1490934" y="992297"/>
                  <a:pt x="1370823" y="903077"/>
                  <a:pt x="1183831" y="948905"/>
                </a:cubicBezTo>
                <a:cubicBezTo>
                  <a:pt x="996839" y="994733"/>
                  <a:pt x="870805" y="937503"/>
                  <a:pt x="607357" y="948905"/>
                </a:cubicBezTo>
                <a:cubicBezTo>
                  <a:pt x="343909" y="960307"/>
                  <a:pt x="208161" y="891871"/>
                  <a:pt x="0" y="948905"/>
                </a:cubicBezTo>
                <a:cubicBezTo>
                  <a:pt x="-31392" y="784503"/>
                  <a:pt x="10779" y="605281"/>
                  <a:pt x="0" y="464963"/>
                </a:cubicBezTo>
                <a:cubicBezTo>
                  <a:pt x="-10779" y="324645"/>
                  <a:pt x="46961" y="16929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6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36C84-33A7-FC08-6A0A-411F77C7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7" y="2184066"/>
            <a:ext cx="5456616" cy="40501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Normality of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7224260" y="4154008"/>
            <a:ext cx="4640740" cy="477650"/>
          </a:xfrm>
          <a:custGeom>
            <a:avLst/>
            <a:gdLst>
              <a:gd name="connsiteX0" fmla="*/ 0 w 4640740"/>
              <a:gd name="connsiteY0" fmla="*/ 0 h 477650"/>
              <a:gd name="connsiteX1" fmla="*/ 672907 w 4640740"/>
              <a:gd name="connsiteY1" fmla="*/ 0 h 477650"/>
              <a:gd name="connsiteX2" fmla="*/ 1299407 w 4640740"/>
              <a:gd name="connsiteY2" fmla="*/ 0 h 477650"/>
              <a:gd name="connsiteX3" fmla="*/ 1925907 w 4640740"/>
              <a:gd name="connsiteY3" fmla="*/ 0 h 477650"/>
              <a:gd name="connsiteX4" fmla="*/ 2598814 w 4640740"/>
              <a:gd name="connsiteY4" fmla="*/ 0 h 477650"/>
              <a:gd name="connsiteX5" fmla="*/ 3178907 w 4640740"/>
              <a:gd name="connsiteY5" fmla="*/ 0 h 477650"/>
              <a:gd name="connsiteX6" fmla="*/ 3619777 w 4640740"/>
              <a:gd name="connsiteY6" fmla="*/ 0 h 477650"/>
              <a:gd name="connsiteX7" fmla="*/ 4640740 w 4640740"/>
              <a:gd name="connsiteY7" fmla="*/ 0 h 477650"/>
              <a:gd name="connsiteX8" fmla="*/ 4640740 w 4640740"/>
              <a:gd name="connsiteY8" fmla="*/ 477650 h 477650"/>
              <a:gd name="connsiteX9" fmla="*/ 4014240 w 4640740"/>
              <a:gd name="connsiteY9" fmla="*/ 477650 h 477650"/>
              <a:gd name="connsiteX10" fmla="*/ 3526962 w 4640740"/>
              <a:gd name="connsiteY10" fmla="*/ 477650 h 477650"/>
              <a:gd name="connsiteX11" fmla="*/ 3039685 w 4640740"/>
              <a:gd name="connsiteY11" fmla="*/ 477650 h 477650"/>
              <a:gd name="connsiteX12" fmla="*/ 2366777 w 4640740"/>
              <a:gd name="connsiteY12" fmla="*/ 477650 h 477650"/>
              <a:gd name="connsiteX13" fmla="*/ 1879500 w 4640740"/>
              <a:gd name="connsiteY13" fmla="*/ 477650 h 477650"/>
              <a:gd name="connsiteX14" fmla="*/ 1253000 w 4640740"/>
              <a:gd name="connsiteY14" fmla="*/ 477650 h 477650"/>
              <a:gd name="connsiteX15" fmla="*/ 580093 w 4640740"/>
              <a:gd name="connsiteY15" fmla="*/ 477650 h 477650"/>
              <a:gd name="connsiteX16" fmla="*/ 0 w 4640740"/>
              <a:gd name="connsiteY16" fmla="*/ 477650 h 477650"/>
              <a:gd name="connsiteX17" fmla="*/ 0 w 4640740"/>
              <a:gd name="connsiteY17" fmla="*/ 0 h 4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0740" h="477650" extrusionOk="0">
                <a:moveTo>
                  <a:pt x="0" y="0"/>
                </a:moveTo>
                <a:cubicBezTo>
                  <a:pt x="317046" y="-78798"/>
                  <a:pt x="439432" y="39186"/>
                  <a:pt x="672907" y="0"/>
                </a:cubicBezTo>
                <a:cubicBezTo>
                  <a:pt x="906382" y="-39186"/>
                  <a:pt x="1090070" y="48242"/>
                  <a:pt x="1299407" y="0"/>
                </a:cubicBezTo>
                <a:cubicBezTo>
                  <a:pt x="1508744" y="-48242"/>
                  <a:pt x="1795266" y="22401"/>
                  <a:pt x="1925907" y="0"/>
                </a:cubicBezTo>
                <a:cubicBezTo>
                  <a:pt x="2056548" y="-22401"/>
                  <a:pt x="2335446" y="52232"/>
                  <a:pt x="2598814" y="0"/>
                </a:cubicBezTo>
                <a:cubicBezTo>
                  <a:pt x="2862182" y="-52232"/>
                  <a:pt x="2951574" y="59014"/>
                  <a:pt x="3178907" y="0"/>
                </a:cubicBezTo>
                <a:cubicBezTo>
                  <a:pt x="3406240" y="-59014"/>
                  <a:pt x="3420268" y="33156"/>
                  <a:pt x="3619777" y="0"/>
                </a:cubicBezTo>
                <a:cubicBezTo>
                  <a:pt x="3819286" y="-33156"/>
                  <a:pt x="4259738" y="31003"/>
                  <a:pt x="4640740" y="0"/>
                </a:cubicBezTo>
                <a:cubicBezTo>
                  <a:pt x="4687301" y="135553"/>
                  <a:pt x="4619990" y="281311"/>
                  <a:pt x="4640740" y="477650"/>
                </a:cubicBezTo>
                <a:cubicBezTo>
                  <a:pt x="4377001" y="513074"/>
                  <a:pt x="4260367" y="459419"/>
                  <a:pt x="4014240" y="477650"/>
                </a:cubicBezTo>
                <a:cubicBezTo>
                  <a:pt x="3768113" y="495881"/>
                  <a:pt x="3722317" y="465023"/>
                  <a:pt x="3526962" y="477650"/>
                </a:cubicBezTo>
                <a:cubicBezTo>
                  <a:pt x="3331607" y="490277"/>
                  <a:pt x="3144118" y="468479"/>
                  <a:pt x="3039685" y="477650"/>
                </a:cubicBezTo>
                <a:cubicBezTo>
                  <a:pt x="2935252" y="486821"/>
                  <a:pt x="2612147" y="451526"/>
                  <a:pt x="2366777" y="477650"/>
                </a:cubicBezTo>
                <a:cubicBezTo>
                  <a:pt x="2121407" y="503774"/>
                  <a:pt x="2083761" y="471546"/>
                  <a:pt x="1879500" y="477650"/>
                </a:cubicBezTo>
                <a:cubicBezTo>
                  <a:pt x="1675239" y="483754"/>
                  <a:pt x="1520545" y="433009"/>
                  <a:pt x="1253000" y="477650"/>
                </a:cubicBezTo>
                <a:cubicBezTo>
                  <a:pt x="985455" y="522291"/>
                  <a:pt x="849927" y="429197"/>
                  <a:pt x="580093" y="477650"/>
                </a:cubicBezTo>
                <a:cubicBezTo>
                  <a:pt x="310259" y="526103"/>
                  <a:pt x="270475" y="429557"/>
                  <a:pt x="0" y="477650"/>
                </a:cubicBezTo>
                <a:cubicBezTo>
                  <a:pt x="-26474" y="320634"/>
                  <a:pt x="27117" y="12565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0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36C84-33A7-FC08-6A0A-411F77C7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7" y="2184066"/>
            <a:ext cx="5456616" cy="40501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Normality of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7206667" y="4539370"/>
            <a:ext cx="4658333" cy="360434"/>
          </a:xfrm>
          <a:custGeom>
            <a:avLst/>
            <a:gdLst>
              <a:gd name="connsiteX0" fmla="*/ 0 w 4658333"/>
              <a:gd name="connsiteY0" fmla="*/ 0 h 360434"/>
              <a:gd name="connsiteX1" fmla="*/ 675458 w 4658333"/>
              <a:gd name="connsiteY1" fmla="*/ 0 h 360434"/>
              <a:gd name="connsiteX2" fmla="*/ 1304333 w 4658333"/>
              <a:gd name="connsiteY2" fmla="*/ 0 h 360434"/>
              <a:gd name="connsiteX3" fmla="*/ 1933208 w 4658333"/>
              <a:gd name="connsiteY3" fmla="*/ 0 h 360434"/>
              <a:gd name="connsiteX4" fmla="*/ 2608666 w 4658333"/>
              <a:gd name="connsiteY4" fmla="*/ 0 h 360434"/>
              <a:gd name="connsiteX5" fmla="*/ 3190958 w 4658333"/>
              <a:gd name="connsiteY5" fmla="*/ 0 h 360434"/>
              <a:gd name="connsiteX6" fmla="*/ 3633500 w 4658333"/>
              <a:gd name="connsiteY6" fmla="*/ 0 h 360434"/>
              <a:gd name="connsiteX7" fmla="*/ 4658333 w 4658333"/>
              <a:gd name="connsiteY7" fmla="*/ 0 h 360434"/>
              <a:gd name="connsiteX8" fmla="*/ 4658333 w 4658333"/>
              <a:gd name="connsiteY8" fmla="*/ 360434 h 360434"/>
              <a:gd name="connsiteX9" fmla="*/ 4029458 w 4658333"/>
              <a:gd name="connsiteY9" fmla="*/ 360434 h 360434"/>
              <a:gd name="connsiteX10" fmla="*/ 3540333 w 4658333"/>
              <a:gd name="connsiteY10" fmla="*/ 360434 h 360434"/>
              <a:gd name="connsiteX11" fmla="*/ 3051208 w 4658333"/>
              <a:gd name="connsiteY11" fmla="*/ 360434 h 360434"/>
              <a:gd name="connsiteX12" fmla="*/ 2375750 w 4658333"/>
              <a:gd name="connsiteY12" fmla="*/ 360434 h 360434"/>
              <a:gd name="connsiteX13" fmla="*/ 1886625 w 4658333"/>
              <a:gd name="connsiteY13" fmla="*/ 360434 h 360434"/>
              <a:gd name="connsiteX14" fmla="*/ 1257750 w 4658333"/>
              <a:gd name="connsiteY14" fmla="*/ 360434 h 360434"/>
              <a:gd name="connsiteX15" fmla="*/ 582292 w 4658333"/>
              <a:gd name="connsiteY15" fmla="*/ 360434 h 360434"/>
              <a:gd name="connsiteX16" fmla="*/ 0 w 4658333"/>
              <a:gd name="connsiteY16" fmla="*/ 360434 h 360434"/>
              <a:gd name="connsiteX17" fmla="*/ 0 w 4658333"/>
              <a:gd name="connsiteY17" fmla="*/ 0 h 3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8333" h="360434" extrusionOk="0">
                <a:moveTo>
                  <a:pt x="0" y="0"/>
                </a:moveTo>
                <a:cubicBezTo>
                  <a:pt x="164716" y="-51771"/>
                  <a:pt x="400017" y="33364"/>
                  <a:pt x="675458" y="0"/>
                </a:cubicBezTo>
                <a:cubicBezTo>
                  <a:pt x="950899" y="-33364"/>
                  <a:pt x="1121304" y="24752"/>
                  <a:pt x="1304333" y="0"/>
                </a:cubicBezTo>
                <a:cubicBezTo>
                  <a:pt x="1487363" y="-24752"/>
                  <a:pt x="1733782" y="18096"/>
                  <a:pt x="1933208" y="0"/>
                </a:cubicBezTo>
                <a:cubicBezTo>
                  <a:pt x="2132635" y="-18096"/>
                  <a:pt x="2456889" y="33138"/>
                  <a:pt x="2608666" y="0"/>
                </a:cubicBezTo>
                <a:cubicBezTo>
                  <a:pt x="2760443" y="-33138"/>
                  <a:pt x="3032190" y="30209"/>
                  <a:pt x="3190958" y="0"/>
                </a:cubicBezTo>
                <a:cubicBezTo>
                  <a:pt x="3349726" y="-30209"/>
                  <a:pt x="3428871" y="9667"/>
                  <a:pt x="3633500" y="0"/>
                </a:cubicBezTo>
                <a:cubicBezTo>
                  <a:pt x="3838129" y="-9667"/>
                  <a:pt x="4442661" y="118600"/>
                  <a:pt x="4658333" y="0"/>
                </a:cubicBezTo>
                <a:cubicBezTo>
                  <a:pt x="4672976" y="140014"/>
                  <a:pt x="4638587" y="257957"/>
                  <a:pt x="4658333" y="360434"/>
                </a:cubicBezTo>
                <a:cubicBezTo>
                  <a:pt x="4456735" y="369293"/>
                  <a:pt x="4203277" y="304943"/>
                  <a:pt x="4029458" y="360434"/>
                </a:cubicBezTo>
                <a:cubicBezTo>
                  <a:pt x="3855640" y="415925"/>
                  <a:pt x="3683426" y="305351"/>
                  <a:pt x="3540333" y="360434"/>
                </a:cubicBezTo>
                <a:cubicBezTo>
                  <a:pt x="3397241" y="415517"/>
                  <a:pt x="3180300" y="357517"/>
                  <a:pt x="3051208" y="360434"/>
                </a:cubicBezTo>
                <a:cubicBezTo>
                  <a:pt x="2922117" y="363351"/>
                  <a:pt x="2579886" y="290248"/>
                  <a:pt x="2375750" y="360434"/>
                </a:cubicBezTo>
                <a:cubicBezTo>
                  <a:pt x="2171614" y="430620"/>
                  <a:pt x="2087421" y="346915"/>
                  <a:pt x="1886625" y="360434"/>
                </a:cubicBezTo>
                <a:cubicBezTo>
                  <a:pt x="1685830" y="373953"/>
                  <a:pt x="1408305" y="311533"/>
                  <a:pt x="1257750" y="360434"/>
                </a:cubicBezTo>
                <a:cubicBezTo>
                  <a:pt x="1107195" y="409335"/>
                  <a:pt x="787703" y="326844"/>
                  <a:pt x="582292" y="360434"/>
                </a:cubicBezTo>
                <a:cubicBezTo>
                  <a:pt x="376881" y="394024"/>
                  <a:pt x="216555" y="309469"/>
                  <a:pt x="0" y="360434"/>
                </a:cubicBezTo>
                <a:cubicBezTo>
                  <a:pt x="-7679" y="203799"/>
                  <a:pt x="19633" y="7669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9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36C84-33A7-FC08-6A0A-411F77C7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7" y="2184066"/>
            <a:ext cx="5456616" cy="40501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Normality of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7206667" y="4858360"/>
            <a:ext cx="2843107" cy="757435"/>
          </a:xfrm>
          <a:custGeom>
            <a:avLst/>
            <a:gdLst>
              <a:gd name="connsiteX0" fmla="*/ 0 w 2843107"/>
              <a:gd name="connsiteY0" fmla="*/ 0 h 757435"/>
              <a:gd name="connsiteX1" fmla="*/ 625484 w 2843107"/>
              <a:gd name="connsiteY1" fmla="*/ 0 h 757435"/>
              <a:gd name="connsiteX2" fmla="*/ 1222536 w 2843107"/>
              <a:gd name="connsiteY2" fmla="*/ 0 h 757435"/>
              <a:gd name="connsiteX3" fmla="*/ 1819588 w 2843107"/>
              <a:gd name="connsiteY3" fmla="*/ 0 h 757435"/>
              <a:gd name="connsiteX4" fmla="*/ 2843107 w 2843107"/>
              <a:gd name="connsiteY4" fmla="*/ 0 h 757435"/>
              <a:gd name="connsiteX5" fmla="*/ 2843107 w 2843107"/>
              <a:gd name="connsiteY5" fmla="*/ 378718 h 757435"/>
              <a:gd name="connsiteX6" fmla="*/ 2843107 w 2843107"/>
              <a:gd name="connsiteY6" fmla="*/ 757435 h 757435"/>
              <a:gd name="connsiteX7" fmla="*/ 2217623 w 2843107"/>
              <a:gd name="connsiteY7" fmla="*/ 757435 h 757435"/>
              <a:gd name="connsiteX8" fmla="*/ 1677433 w 2843107"/>
              <a:gd name="connsiteY8" fmla="*/ 757435 h 757435"/>
              <a:gd name="connsiteX9" fmla="*/ 1194105 w 2843107"/>
              <a:gd name="connsiteY9" fmla="*/ 757435 h 757435"/>
              <a:gd name="connsiteX10" fmla="*/ 682346 w 2843107"/>
              <a:gd name="connsiteY10" fmla="*/ 757435 h 757435"/>
              <a:gd name="connsiteX11" fmla="*/ 0 w 2843107"/>
              <a:gd name="connsiteY11" fmla="*/ 757435 h 757435"/>
              <a:gd name="connsiteX12" fmla="*/ 0 w 2843107"/>
              <a:gd name="connsiteY12" fmla="*/ 363569 h 757435"/>
              <a:gd name="connsiteX13" fmla="*/ 0 w 2843107"/>
              <a:gd name="connsiteY13" fmla="*/ 0 h 7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3107" h="757435" extrusionOk="0">
                <a:moveTo>
                  <a:pt x="0" y="0"/>
                </a:moveTo>
                <a:cubicBezTo>
                  <a:pt x="295260" y="-34873"/>
                  <a:pt x="375107" y="18030"/>
                  <a:pt x="625484" y="0"/>
                </a:cubicBezTo>
                <a:cubicBezTo>
                  <a:pt x="875861" y="-18030"/>
                  <a:pt x="991764" y="40265"/>
                  <a:pt x="1222536" y="0"/>
                </a:cubicBezTo>
                <a:cubicBezTo>
                  <a:pt x="1453308" y="-40265"/>
                  <a:pt x="1668038" y="5737"/>
                  <a:pt x="1819588" y="0"/>
                </a:cubicBezTo>
                <a:cubicBezTo>
                  <a:pt x="1971138" y="-5737"/>
                  <a:pt x="2589381" y="46473"/>
                  <a:pt x="2843107" y="0"/>
                </a:cubicBezTo>
                <a:cubicBezTo>
                  <a:pt x="2868884" y="76051"/>
                  <a:pt x="2836601" y="200615"/>
                  <a:pt x="2843107" y="378718"/>
                </a:cubicBezTo>
                <a:cubicBezTo>
                  <a:pt x="2849613" y="556821"/>
                  <a:pt x="2815409" y="624275"/>
                  <a:pt x="2843107" y="757435"/>
                </a:cubicBezTo>
                <a:cubicBezTo>
                  <a:pt x="2603602" y="794306"/>
                  <a:pt x="2500963" y="699674"/>
                  <a:pt x="2217623" y="757435"/>
                </a:cubicBezTo>
                <a:cubicBezTo>
                  <a:pt x="1934283" y="815196"/>
                  <a:pt x="1858296" y="712260"/>
                  <a:pt x="1677433" y="757435"/>
                </a:cubicBezTo>
                <a:cubicBezTo>
                  <a:pt x="1496570" y="802610"/>
                  <a:pt x="1309258" y="735265"/>
                  <a:pt x="1194105" y="757435"/>
                </a:cubicBezTo>
                <a:cubicBezTo>
                  <a:pt x="1078952" y="779605"/>
                  <a:pt x="909740" y="754620"/>
                  <a:pt x="682346" y="757435"/>
                </a:cubicBezTo>
                <a:cubicBezTo>
                  <a:pt x="454952" y="760250"/>
                  <a:pt x="313817" y="696942"/>
                  <a:pt x="0" y="757435"/>
                </a:cubicBezTo>
                <a:cubicBezTo>
                  <a:pt x="-11686" y="653989"/>
                  <a:pt x="21066" y="502970"/>
                  <a:pt x="0" y="363569"/>
                </a:cubicBezTo>
                <a:cubicBezTo>
                  <a:pt x="-21066" y="224168"/>
                  <a:pt x="14304" y="14002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4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8A4AA1-79D1-6314-F6FE-21C4286E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13" y="2377748"/>
            <a:ext cx="5558287" cy="384845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Normality of Residuals</a:t>
            </a:r>
          </a:p>
          <a:p>
            <a:endParaRPr lang="en-US" sz="2800" dirty="0"/>
          </a:p>
          <a:p>
            <a:r>
              <a:rPr lang="en-US" sz="2800" dirty="0"/>
              <a:t>4. No Significant Outliers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7152495" y="5057021"/>
            <a:ext cx="2101235" cy="600013"/>
          </a:xfrm>
          <a:custGeom>
            <a:avLst/>
            <a:gdLst>
              <a:gd name="connsiteX0" fmla="*/ 0 w 2101235"/>
              <a:gd name="connsiteY0" fmla="*/ 0 h 600013"/>
              <a:gd name="connsiteX1" fmla="*/ 567333 w 2101235"/>
              <a:gd name="connsiteY1" fmla="*/ 0 h 600013"/>
              <a:gd name="connsiteX2" fmla="*/ 1113655 w 2101235"/>
              <a:gd name="connsiteY2" fmla="*/ 0 h 600013"/>
              <a:gd name="connsiteX3" fmla="*/ 2101235 w 2101235"/>
              <a:gd name="connsiteY3" fmla="*/ 0 h 600013"/>
              <a:gd name="connsiteX4" fmla="*/ 2101235 w 2101235"/>
              <a:gd name="connsiteY4" fmla="*/ 312007 h 600013"/>
              <a:gd name="connsiteX5" fmla="*/ 2101235 w 2101235"/>
              <a:gd name="connsiteY5" fmla="*/ 600013 h 600013"/>
              <a:gd name="connsiteX6" fmla="*/ 1533902 w 2101235"/>
              <a:gd name="connsiteY6" fmla="*/ 600013 h 600013"/>
              <a:gd name="connsiteX7" fmla="*/ 1050618 w 2101235"/>
              <a:gd name="connsiteY7" fmla="*/ 600013 h 600013"/>
              <a:gd name="connsiteX8" fmla="*/ 546321 w 2101235"/>
              <a:gd name="connsiteY8" fmla="*/ 600013 h 600013"/>
              <a:gd name="connsiteX9" fmla="*/ 0 w 2101235"/>
              <a:gd name="connsiteY9" fmla="*/ 600013 h 600013"/>
              <a:gd name="connsiteX10" fmla="*/ 0 w 2101235"/>
              <a:gd name="connsiteY10" fmla="*/ 312007 h 600013"/>
              <a:gd name="connsiteX11" fmla="*/ 0 w 2101235"/>
              <a:gd name="connsiteY11" fmla="*/ 0 h 60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1235" h="600013" extrusionOk="0">
                <a:moveTo>
                  <a:pt x="0" y="0"/>
                </a:moveTo>
                <a:cubicBezTo>
                  <a:pt x="153336" y="-64678"/>
                  <a:pt x="322205" y="7991"/>
                  <a:pt x="567333" y="0"/>
                </a:cubicBezTo>
                <a:cubicBezTo>
                  <a:pt x="812461" y="-7991"/>
                  <a:pt x="953122" y="19049"/>
                  <a:pt x="1113655" y="0"/>
                </a:cubicBezTo>
                <a:cubicBezTo>
                  <a:pt x="1274188" y="-19049"/>
                  <a:pt x="1804093" y="26347"/>
                  <a:pt x="2101235" y="0"/>
                </a:cubicBezTo>
                <a:cubicBezTo>
                  <a:pt x="2134492" y="71587"/>
                  <a:pt x="2083604" y="162809"/>
                  <a:pt x="2101235" y="312007"/>
                </a:cubicBezTo>
                <a:cubicBezTo>
                  <a:pt x="2118866" y="461205"/>
                  <a:pt x="2087691" y="502145"/>
                  <a:pt x="2101235" y="600013"/>
                </a:cubicBezTo>
                <a:cubicBezTo>
                  <a:pt x="1936927" y="609885"/>
                  <a:pt x="1783537" y="545028"/>
                  <a:pt x="1533902" y="600013"/>
                </a:cubicBezTo>
                <a:cubicBezTo>
                  <a:pt x="1284267" y="654998"/>
                  <a:pt x="1273080" y="549388"/>
                  <a:pt x="1050618" y="600013"/>
                </a:cubicBezTo>
                <a:cubicBezTo>
                  <a:pt x="828156" y="650638"/>
                  <a:pt x="755143" y="552706"/>
                  <a:pt x="546321" y="600013"/>
                </a:cubicBezTo>
                <a:cubicBezTo>
                  <a:pt x="337499" y="647320"/>
                  <a:pt x="208200" y="587162"/>
                  <a:pt x="0" y="600013"/>
                </a:cubicBezTo>
                <a:cubicBezTo>
                  <a:pt x="-5274" y="460092"/>
                  <a:pt x="33611" y="444637"/>
                  <a:pt x="0" y="312007"/>
                </a:cubicBezTo>
                <a:cubicBezTo>
                  <a:pt x="-33611" y="179377"/>
                  <a:pt x="7039" y="13275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2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C03B790-7C7D-9C52-B66A-7B46AE17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81982"/>
            <a:ext cx="5791200" cy="42429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622F169-8935-E72D-7529-B263B20C438A}"/>
              </a:ext>
            </a:extLst>
          </p:cNvPr>
          <p:cNvSpPr/>
          <p:nvPr/>
        </p:nvSpPr>
        <p:spPr>
          <a:xfrm>
            <a:off x="279075" y="3496506"/>
            <a:ext cx="4751717" cy="2196928"/>
          </a:xfrm>
          <a:custGeom>
            <a:avLst/>
            <a:gdLst>
              <a:gd name="connsiteX0" fmla="*/ 428974 w 4751717"/>
              <a:gd name="connsiteY0" fmla="*/ 730783 h 2196928"/>
              <a:gd name="connsiteX1" fmla="*/ 618493 w 4751717"/>
              <a:gd name="connsiteY1" fmla="*/ 351254 h 2196928"/>
              <a:gd name="connsiteX2" fmla="*/ 1540458 w 4751717"/>
              <a:gd name="connsiteY2" fmla="*/ 264546 h 2196928"/>
              <a:gd name="connsiteX3" fmla="*/ 2470012 w 4751717"/>
              <a:gd name="connsiteY3" fmla="*/ 174533 h 2196928"/>
              <a:gd name="connsiteX4" fmla="*/ 2832221 w 4751717"/>
              <a:gd name="connsiteY4" fmla="*/ 10170 h 2196928"/>
              <a:gd name="connsiteX5" fmla="*/ 3281434 w 4751717"/>
              <a:gd name="connsiteY5" fmla="*/ 126170 h 2196928"/>
              <a:gd name="connsiteX6" fmla="*/ 3900697 w 4751717"/>
              <a:gd name="connsiteY6" fmla="*/ 35089 h 2196928"/>
              <a:gd name="connsiteX7" fmla="*/ 4214728 w 4751717"/>
              <a:gd name="connsiteY7" fmla="*/ 283566 h 2196928"/>
              <a:gd name="connsiteX8" fmla="*/ 4617744 w 4751717"/>
              <a:gd name="connsiteY8" fmla="*/ 524719 h 2196928"/>
              <a:gd name="connsiteX9" fmla="*/ 4599706 w 4751717"/>
              <a:gd name="connsiteY9" fmla="*/ 786215 h 2196928"/>
              <a:gd name="connsiteX10" fmla="*/ 4731478 w 4751717"/>
              <a:gd name="connsiteY10" fmla="*/ 1186035 h 2196928"/>
              <a:gd name="connsiteX11" fmla="*/ 4114194 w 4751717"/>
              <a:gd name="connsiteY11" fmla="*/ 1536018 h 2196928"/>
              <a:gd name="connsiteX12" fmla="*/ 3893218 w 4751717"/>
              <a:gd name="connsiteY12" fmla="*/ 1835909 h 2196928"/>
              <a:gd name="connsiteX13" fmla="*/ 3140862 w 4751717"/>
              <a:gd name="connsiteY13" fmla="*/ 1872220 h 2196928"/>
              <a:gd name="connsiteX14" fmla="*/ 2603214 w 4751717"/>
              <a:gd name="connsiteY14" fmla="*/ 2192147 h 2196928"/>
              <a:gd name="connsiteX15" fmla="*/ 1812692 w 4751717"/>
              <a:gd name="connsiteY15" fmla="*/ 1996865 h 2196928"/>
              <a:gd name="connsiteX16" fmla="*/ 638401 w 4751717"/>
              <a:gd name="connsiteY16" fmla="*/ 1803921 h 2196928"/>
              <a:gd name="connsiteX17" fmla="*/ 122092 w 4751717"/>
              <a:gd name="connsiteY17" fmla="*/ 1589212 h 2196928"/>
              <a:gd name="connsiteX18" fmla="*/ 232416 w 4751717"/>
              <a:gd name="connsiteY18" fmla="*/ 1299391 h 2196928"/>
              <a:gd name="connsiteX19" fmla="*/ -550 w 4751717"/>
              <a:gd name="connsiteY19" fmla="*/ 1002043 h 2196928"/>
              <a:gd name="connsiteX20" fmla="*/ 424904 w 4751717"/>
              <a:gd name="connsiteY20" fmla="*/ 737750 h 2196928"/>
              <a:gd name="connsiteX21" fmla="*/ 428974 w 4751717"/>
              <a:gd name="connsiteY21" fmla="*/ 730783 h 2196928"/>
              <a:gd name="connsiteX0" fmla="*/ 3241255 w 4751717"/>
              <a:gd name="connsiteY0" fmla="*/ -987651 h 2196928"/>
              <a:gd name="connsiteX1" fmla="*/ 3180229 w 4751717"/>
              <a:gd name="connsiteY1" fmla="*/ -926625 h 2196928"/>
              <a:gd name="connsiteX2" fmla="*/ 3119203 w 4751717"/>
              <a:gd name="connsiteY2" fmla="*/ -987651 h 2196928"/>
              <a:gd name="connsiteX3" fmla="*/ 3180229 w 4751717"/>
              <a:gd name="connsiteY3" fmla="*/ -1048677 h 2196928"/>
              <a:gd name="connsiteX4" fmla="*/ 3241255 w 4751717"/>
              <a:gd name="connsiteY4" fmla="*/ -987651 h 2196928"/>
              <a:gd name="connsiteX0" fmla="*/ 3187785 w 4751717"/>
              <a:gd name="connsiteY0" fmla="*/ -690710 h 2196928"/>
              <a:gd name="connsiteX1" fmla="*/ 3065733 w 4751717"/>
              <a:gd name="connsiteY1" fmla="*/ -568658 h 2196928"/>
              <a:gd name="connsiteX2" fmla="*/ 2943681 w 4751717"/>
              <a:gd name="connsiteY2" fmla="*/ -690710 h 2196928"/>
              <a:gd name="connsiteX3" fmla="*/ 3065733 w 4751717"/>
              <a:gd name="connsiteY3" fmla="*/ -812762 h 2196928"/>
              <a:gd name="connsiteX4" fmla="*/ 3187785 w 4751717"/>
              <a:gd name="connsiteY4" fmla="*/ -690710 h 2196928"/>
              <a:gd name="connsiteX0" fmla="*/ 3090406 w 4751717"/>
              <a:gd name="connsiteY0" fmla="*/ -279891 h 2196928"/>
              <a:gd name="connsiteX1" fmla="*/ 2907329 w 4751717"/>
              <a:gd name="connsiteY1" fmla="*/ -96814 h 2196928"/>
              <a:gd name="connsiteX2" fmla="*/ 2724252 w 4751717"/>
              <a:gd name="connsiteY2" fmla="*/ -279891 h 2196928"/>
              <a:gd name="connsiteX3" fmla="*/ 2907329 w 4751717"/>
              <a:gd name="connsiteY3" fmla="*/ -462968 h 2196928"/>
              <a:gd name="connsiteX4" fmla="*/ 3090406 w 4751717"/>
              <a:gd name="connsiteY4" fmla="*/ -279891 h 2196928"/>
              <a:gd name="connsiteX0" fmla="*/ 516199 w 4751717"/>
              <a:gd name="connsiteY0" fmla="*/ 1331226 h 2196928"/>
              <a:gd name="connsiteX1" fmla="*/ 237585 w 4751717"/>
              <a:gd name="connsiteY1" fmla="*/ 1290695 h 2196928"/>
              <a:gd name="connsiteX2" fmla="*/ 762034 w 4751717"/>
              <a:gd name="connsiteY2" fmla="*/ 1774782 h 2196928"/>
              <a:gd name="connsiteX3" fmla="*/ 640161 w 4751717"/>
              <a:gd name="connsiteY3" fmla="*/ 1794157 h 2196928"/>
              <a:gd name="connsiteX4" fmla="*/ 1812472 w 4751717"/>
              <a:gd name="connsiteY4" fmla="*/ 1987914 h 2196928"/>
              <a:gd name="connsiteX5" fmla="*/ 1738996 w 4751717"/>
              <a:gd name="connsiteY5" fmla="*/ 1899427 h 2196928"/>
              <a:gd name="connsiteX6" fmla="*/ 3170781 w 4751717"/>
              <a:gd name="connsiteY6" fmla="*/ 1767255 h 2196928"/>
              <a:gd name="connsiteX7" fmla="*/ 3141412 w 4751717"/>
              <a:gd name="connsiteY7" fmla="*/ 1864337 h 2196928"/>
              <a:gd name="connsiteX8" fmla="*/ 3753966 w 4751717"/>
              <a:gd name="connsiteY8" fmla="*/ 1167321 h 2196928"/>
              <a:gd name="connsiteX9" fmla="*/ 4111555 w 4751717"/>
              <a:gd name="connsiteY9" fmla="*/ 1530221 h 2196928"/>
              <a:gd name="connsiteX10" fmla="*/ 4597506 w 4751717"/>
              <a:gd name="connsiteY10" fmla="*/ 780824 h 2196928"/>
              <a:gd name="connsiteX11" fmla="*/ 4438235 w 4751717"/>
              <a:gd name="connsiteY11" fmla="*/ 916912 h 2196928"/>
              <a:gd name="connsiteX12" fmla="*/ 4215388 w 4751717"/>
              <a:gd name="connsiteY12" fmla="*/ 275938 h 2196928"/>
              <a:gd name="connsiteX13" fmla="*/ 4223748 w 4751717"/>
              <a:gd name="connsiteY13" fmla="*/ 340218 h 2196928"/>
              <a:gd name="connsiteX14" fmla="*/ 3198389 w 4751717"/>
              <a:gd name="connsiteY14" fmla="*/ 200978 h 2196928"/>
              <a:gd name="connsiteX15" fmla="*/ 3280004 w 4751717"/>
              <a:gd name="connsiteY15" fmla="*/ 119000 h 2196928"/>
              <a:gd name="connsiteX16" fmla="*/ 2435364 w 4751717"/>
              <a:gd name="connsiteY16" fmla="*/ 240034 h 2196928"/>
              <a:gd name="connsiteX17" fmla="*/ 2474852 w 4751717"/>
              <a:gd name="connsiteY17" fmla="*/ 169346 h 2196928"/>
              <a:gd name="connsiteX18" fmla="*/ 1539908 w 4751717"/>
              <a:gd name="connsiteY18" fmla="*/ 264038 h 2196928"/>
              <a:gd name="connsiteX19" fmla="*/ 1682899 w 4751717"/>
              <a:gd name="connsiteY19" fmla="*/ 332590 h 2196928"/>
              <a:gd name="connsiteX20" fmla="*/ 453942 w 4751717"/>
              <a:gd name="connsiteY20" fmla="*/ 802946 h 2196928"/>
              <a:gd name="connsiteX21" fmla="*/ 428974 w 4751717"/>
              <a:gd name="connsiteY21" fmla="*/ 730783 h 219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1717" h="2196928" fill="none" extrusionOk="0">
                <a:moveTo>
                  <a:pt x="428974" y="730783"/>
                </a:moveTo>
                <a:cubicBezTo>
                  <a:pt x="385359" y="615654"/>
                  <a:pt x="490596" y="471563"/>
                  <a:pt x="618493" y="351254"/>
                </a:cubicBezTo>
                <a:cubicBezTo>
                  <a:pt x="839500" y="200353"/>
                  <a:pt x="1325928" y="130563"/>
                  <a:pt x="1540458" y="264546"/>
                </a:cubicBezTo>
                <a:cubicBezTo>
                  <a:pt x="1726980" y="-26975"/>
                  <a:pt x="2119566" y="-12140"/>
                  <a:pt x="2470012" y="174533"/>
                </a:cubicBezTo>
                <a:cubicBezTo>
                  <a:pt x="2536725" y="53372"/>
                  <a:pt x="2655579" y="-5174"/>
                  <a:pt x="2832221" y="10170"/>
                </a:cubicBezTo>
                <a:cubicBezTo>
                  <a:pt x="2987897" y="7050"/>
                  <a:pt x="3179116" y="42300"/>
                  <a:pt x="3281434" y="126170"/>
                </a:cubicBezTo>
                <a:cubicBezTo>
                  <a:pt x="3403743" y="-4023"/>
                  <a:pt x="3733333" y="-9279"/>
                  <a:pt x="3900697" y="35089"/>
                </a:cubicBezTo>
                <a:cubicBezTo>
                  <a:pt x="4068120" y="110739"/>
                  <a:pt x="4182430" y="161937"/>
                  <a:pt x="4214728" y="283566"/>
                </a:cubicBezTo>
                <a:cubicBezTo>
                  <a:pt x="4415299" y="317100"/>
                  <a:pt x="4554900" y="387791"/>
                  <a:pt x="4617744" y="524719"/>
                </a:cubicBezTo>
                <a:cubicBezTo>
                  <a:pt x="4656161" y="604816"/>
                  <a:pt x="4655718" y="707999"/>
                  <a:pt x="4599706" y="786215"/>
                </a:cubicBezTo>
                <a:cubicBezTo>
                  <a:pt x="4725766" y="861240"/>
                  <a:pt x="4789013" y="1055233"/>
                  <a:pt x="4731478" y="1186035"/>
                </a:cubicBezTo>
                <a:cubicBezTo>
                  <a:pt x="4681169" y="1358279"/>
                  <a:pt x="4448287" y="1446637"/>
                  <a:pt x="4114194" y="1536018"/>
                </a:cubicBezTo>
                <a:cubicBezTo>
                  <a:pt x="4129785" y="1642006"/>
                  <a:pt x="4025568" y="1751688"/>
                  <a:pt x="3893218" y="1835909"/>
                </a:cubicBezTo>
                <a:cubicBezTo>
                  <a:pt x="3637479" y="1961889"/>
                  <a:pt x="3345990" y="2010143"/>
                  <a:pt x="3140862" y="1872220"/>
                </a:cubicBezTo>
                <a:cubicBezTo>
                  <a:pt x="3052990" y="2078210"/>
                  <a:pt x="2896030" y="2168882"/>
                  <a:pt x="2603214" y="2192147"/>
                </a:cubicBezTo>
                <a:cubicBezTo>
                  <a:pt x="2333221" y="2214456"/>
                  <a:pt x="1956229" y="2163928"/>
                  <a:pt x="1812692" y="1996865"/>
                </a:cubicBezTo>
                <a:cubicBezTo>
                  <a:pt x="1388693" y="2171607"/>
                  <a:pt x="832138" y="2133118"/>
                  <a:pt x="638401" y="1803921"/>
                </a:cubicBezTo>
                <a:cubicBezTo>
                  <a:pt x="379556" y="1846391"/>
                  <a:pt x="198404" y="1750382"/>
                  <a:pt x="122092" y="1589212"/>
                </a:cubicBezTo>
                <a:cubicBezTo>
                  <a:pt x="50109" y="1480405"/>
                  <a:pt x="124622" y="1381780"/>
                  <a:pt x="232416" y="1299391"/>
                </a:cubicBezTo>
                <a:cubicBezTo>
                  <a:pt x="60255" y="1232588"/>
                  <a:pt x="-5203" y="1145501"/>
                  <a:pt x="-550" y="1002043"/>
                </a:cubicBezTo>
                <a:cubicBezTo>
                  <a:pt x="13857" y="911221"/>
                  <a:pt x="193541" y="808949"/>
                  <a:pt x="424904" y="737750"/>
                </a:cubicBezTo>
                <a:cubicBezTo>
                  <a:pt x="425541" y="735208"/>
                  <a:pt x="427356" y="732425"/>
                  <a:pt x="428974" y="730783"/>
                </a:cubicBezTo>
                <a:close/>
              </a:path>
              <a:path w="4751717" h="2196928" fill="none" extrusionOk="0">
                <a:moveTo>
                  <a:pt x="3241255" y="-987651"/>
                </a:moveTo>
                <a:cubicBezTo>
                  <a:pt x="3239687" y="-953012"/>
                  <a:pt x="3217572" y="-920909"/>
                  <a:pt x="3180229" y="-926625"/>
                </a:cubicBezTo>
                <a:cubicBezTo>
                  <a:pt x="3144229" y="-935350"/>
                  <a:pt x="3115630" y="-961279"/>
                  <a:pt x="3119203" y="-987651"/>
                </a:cubicBezTo>
                <a:cubicBezTo>
                  <a:pt x="3118038" y="-1022367"/>
                  <a:pt x="3146818" y="-1042430"/>
                  <a:pt x="3180229" y="-1048677"/>
                </a:cubicBezTo>
                <a:cubicBezTo>
                  <a:pt x="3217557" y="-1048491"/>
                  <a:pt x="3241188" y="-1023188"/>
                  <a:pt x="3241255" y="-987651"/>
                </a:cubicBezTo>
                <a:close/>
              </a:path>
              <a:path w="4751717" h="2196928" fill="none" extrusionOk="0">
                <a:moveTo>
                  <a:pt x="3187785" y="-690710"/>
                </a:moveTo>
                <a:cubicBezTo>
                  <a:pt x="3189115" y="-619845"/>
                  <a:pt x="3145538" y="-575459"/>
                  <a:pt x="3065733" y="-568658"/>
                </a:cubicBezTo>
                <a:cubicBezTo>
                  <a:pt x="3005888" y="-579309"/>
                  <a:pt x="2936257" y="-612633"/>
                  <a:pt x="2943681" y="-690710"/>
                </a:cubicBezTo>
                <a:cubicBezTo>
                  <a:pt x="2950281" y="-751403"/>
                  <a:pt x="3003122" y="-801955"/>
                  <a:pt x="3065733" y="-812762"/>
                </a:cubicBezTo>
                <a:cubicBezTo>
                  <a:pt x="3125222" y="-813423"/>
                  <a:pt x="3195252" y="-741268"/>
                  <a:pt x="3187785" y="-690710"/>
                </a:cubicBezTo>
                <a:close/>
              </a:path>
              <a:path w="4751717" h="2196928" fill="none" extrusionOk="0">
                <a:moveTo>
                  <a:pt x="3090406" y="-279891"/>
                </a:moveTo>
                <a:cubicBezTo>
                  <a:pt x="3085686" y="-175800"/>
                  <a:pt x="3009518" y="-106957"/>
                  <a:pt x="2907329" y="-96814"/>
                </a:cubicBezTo>
                <a:cubicBezTo>
                  <a:pt x="2820562" y="-101763"/>
                  <a:pt x="2709343" y="-204386"/>
                  <a:pt x="2724252" y="-279891"/>
                </a:cubicBezTo>
                <a:cubicBezTo>
                  <a:pt x="2737346" y="-401931"/>
                  <a:pt x="2778243" y="-469630"/>
                  <a:pt x="2907329" y="-462968"/>
                </a:cubicBezTo>
                <a:cubicBezTo>
                  <a:pt x="3003473" y="-466482"/>
                  <a:pt x="3078669" y="-385298"/>
                  <a:pt x="3090406" y="-279891"/>
                </a:cubicBezTo>
                <a:close/>
              </a:path>
              <a:path w="4751717" h="2196928" fill="none" extrusionOk="0">
                <a:moveTo>
                  <a:pt x="516199" y="1331226"/>
                </a:moveTo>
                <a:cubicBezTo>
                  <a:pt x="425236" y="1338115"/>
                  <a:pt x="306075" y="1330750"/>
                  <a:pt x="237585" y="1290695"/>
                </a:cubicBezTo>
                <a:moveTo>
                  <a:pt x="762034" y="1774782"/>
                </a:moveTo>
                <a:cubicBezTo>
                  <a:pt x="712807" y="1784543"/>
                  <a:pt x="678528" y="1794286"/>
                  <a:pt x="640161" y="1794157"/>
                </a:cubicBezTo>
                <a:moveTo>
                  <a:pt x="1812472" y="1987914"/>
                </a:moveTo>
                <a:cubicBezTo>
                  <a:pt x="1792072" y="1964214"/>
                  <a:pt x="1757459" y="1930687"/>
                  <a:pt x="1738996" y="1899427"/>
                </a:cubicBezTo>
                <a:moveTo>
                  <a:pt x="3170781" y="1767255"/>
                </a:moveTo>
                <a:cubicBezTo>
                  <a:pt x="3160218" y="1804271"/>
                  <a:pt x="3157881" y="1825510"/>
                  <a:pt x="3141412" y="1864337"/>
                </a:cubicBezTo>
                <a:moveTo>
                  <a:pt x="3753966" y="1167321"/>
                </a:moveTo>
                <a:cubicBezTo>
                  <a:pt x="3985173" y="1236952"/>
                  <a:pt x="4119980" y="1367581"/>
                  <a:pt x="4111555" y="1530221"/>
                </a:cubicBezTo>
                <a:moveTo>
                  <a:pt x="4597506" y="780824"/>
                </a:moveTo>
                <a:cubicBezTo>
                  <a:pt x="4566364" y="831425"/>
                  <a:pt x="4504825" y="861190"/>
                  <a:pt x="4438235" y="916912"/>
                </a:cubicBezTo>
                <a:moveTo>
                  <a:pt x="4215388" y="275938"/>
                </a:moveTo>
                <a:cubicBezTo>
                  <a:pt x="4221055" y="299851"/>
                  <a:pt x="4219068" y="321860"/>
                  <a:pt x="4223748" y="340218"/>
                </a:cubicBezTo>
                <a:moveTo>
                  <a:pt x="3198389" y="200978"/>
                </a:moveTo>
                <a:cubicBezTo>
                  <a:pt x="3220754" y="167372"/>
                  <a:pt x="3248320" y="141965"/>
                  <a:pt x="3280004" y="119000"/>
                </a:cubicBezTo>
                <a:moveTo>
                  <a:pt x="2435364" y="240034"/>
                </a:moveTo>
                <a:cubicBezTo>
                  <a:pt x="2440474" y="213827"/>
                  <a:pt x="2457131" y="187145"/>
                  <a:pt x="2474852" y="169346"/>
                </a:cubicBezTo>
                <a:moveTo>
                  <a:pt x="1539908" y="264038"/>
                </a:moveTo>
                <a:cubicBezTo>
                  <a:pt x="1587868" y="274904"/>
                  <a:pt x="1645256" y="315686"/>
                  <a:pt x="1682899" y="332590"/>
                </a:cubicBezTo>
                <a:moveTo>
                  <a:pt x="453942" y="802946"/>
                </a:moveTo>
                <a:cubicBezTo>
                  <a:pt x="446439" y="774075"/>
                  <a:pt x="433735" y="753474"/>
                  <a:pt x="428974" y="730783"/>
                </a:cubicBezTo>
              </a:path>
              <a:path w="4751717" h="2196928" stroke="0" extrusionOk="0">
                <a:moveTo>
                  <a:pt x="428974" y="730783"/>
                </a:moveTo>
                <a:cubicBezTo>
                  <a:pt x="441840" y="606389"/>
                  <a:pt x="463597" y="436705"/>
                  <a:pt x="618493" y="351254"/>
                </a:cubicBezTo>
                <a:cubicBezTo>
                  <a:pt x="911159" y="171371"/>
                  <a:pt x="1220262" y="150386"/>
                  <a:pt x="1540458" y="264546"/>
                </a:cubicBezTo>
                <a:cubicBezTo>
                  <a:pt x="1800562" y="35050"/>
                  <a:pt x="2208770" y="26123"/>
                  <a:pt x="2470012" y="174533"/>
                </a:cubicBezTo>
                <a:cubicBezTo>
                  <a:pt x="2548766" y="44966"/>
                  <a:pt x="2705037" y="-2219"/>
                  <a:pt x="2832221" y="10170"/>
                </a:cubicBezTo>
                <a:cubicBezTo>
                  <a:pt x="2998179" y="20845"/>
                  <a:pt x="3211385" y="56106"/>
                  <a:pt x="3281434" y="126170"/>
                </a:cubicBezTo>
                <a:cubicBezTo>
                  <a:pt x="3406279" y="10107"/>
                  <a:pt x="3676636" y="-82915"/>
                  <a:pt x="3900697" y="35089"/>
                </a:cubicBezTo>
                <a:cubicBezTo>
                  <a:pt x="4072360" y="76474"/>
                  <a:pt x="4186417" y="168371"/>
                  <a:pt x="4214728" y="283566"/>
                </a:cubicBezTo>
                <a:cubicBezTo>
                  <a:pt x="4410763" y="342908"/>
                  <a:pt x="4572186" y="441797"/>
                  <a:pt x="4617744" y="524719"/>
                </a:cubicBezTo>
                <a:cubicBezTo>
                  <a:pt x="4667923" y="600173"/>
                  <a:pt x="4667699" y="719902"/>
                  <a:pt x="4599706" y="786215"/>
                </a:cubicBezTo>
                <a:cubicBezTo>
                  <a:pt x="4776844" y="916560"/>
                  <a:pt x="4743939" y="1036934"/>
                  <a:pt x="4731478" y="1186035"/>
                </a:cubicBezTo>
                <a:cubicBezTo>
                  <a:pt x="4679800" y="1364231"/>
                  <a:pt x="4437384" y="1588331"/>
                  <a:pt x="4114194" y="1536018"/>
                </a:cubicBezTo>
                <a:cubicBezTo>
                  <a:pt x="4120161" y="1680929"/>
                  <a:pt x="3998572" y="1756870"/>
                  <a:pt x="3893218" y="1835909"/>
                </a:cubicBezTo>
                <a:cubicBezTo>
                  <a:pt x="3688299" y="1954203"/>
                  <a:pt x="3359483" y="1959574"/>
                  <a:pt x="3140862" y="1872220"/>
                </a:cubicBezTo>
                <a:cubicBezTo>
                  <a:pt x="3074678" y="2038381"/>
                  <a:pt x="2854204" y="2155063"/>
                  <a:pt x="2603214" y="2192147"/>
                </a:cubicBezTo>
                <a:cubicBezTo>
                  <a:pt x="2232750" y="2223933"/>
                  <a:pt x="2008120" y="2200177"/>
                  <a:pt x="1812692" y="1996865"/>
                </a:cubicBezTo>
                <a:cubicBezTo>
                  <a:pt x="1437203" y="2153291"/>
                  <a:pt x="858254" y="2050931"/>
                  <a:pt x="638401" y="1803921"/>
                </a:cubicBezTo>
                <a:cubicBezTo>
                  <a:pt x="410213" y="1795963"/>
                  <a:pt x="194214" y="1729301"/>
                  <a:pt x="122092" y="1589212"/>
                </a:cubicBezTo>
                <a:cubicBezTo>
                  <a:pt x="79521" y="1489633"/>
                  <a:pt x="91467" y="1356635"/>
                  <a:pt x="232416" y="1299391"/>
                </a:cubicBezTo>
                <a:cubicBezTo>
                  <a:pt x="69705" y="1228309"/>
                  <a:pt x="-40145" y="1149624"/>
                  <a:pt x="-550" y="1002043"/>
                </a:cubicBezTo>
                <a:cubicBezTo>
                  <a:pt x="-27821" y="869320"/>
                  <a:pt x="203294" y="744328"/>
                  <a:pt x="424904" y="737750"/>
                </a:cubicBezTo>
                <a:cubicBezTo>
                  <a:pt x="426388" y="735082"/>
                  <a:pt x="427642" y="732726"/>
                  <a:pt x="428974" y="730783"/>
                </a:cubicBezTo>
                <a:close/>
              </a:path>
              <a:path w="4751717" h="2196928" stroke="0" extrusionOk="0">
                <a:moveTo>
                  <a:pt x="3241255" y="-987651"/>
                </a:moveTo>
                <a:cubicBezTo>
                  <a:pt x="3250107" y="-952865"/>
                  <a:pt x="3213497" y="-925185"/>
                  <a:pt x="3180229" y="-926625"/>
                </a:cubicBezTo>
                <a:cubicBezTo>
                  <a:pt x="3144191" y="-925146"/>
                  <a:pt x="3127234" y="-959684"/>
                  <a:pt x="3119203" y="-987651"/>
                </a:cubicBezTo>
                <a:cubicBezTo>
                  <a:pt x="3111358" y="-1021394"/>
                  <a:pt x="3143011" y="-1051308"/>
                  <a:pt x="3180229" y="-1048677"/>
                </a:cubicBezTo>
                <a:cubicBezTo>
                  <a:pt x="3207303" y="-1046975"/>
                  <a:pt x="3248197" y="-1019920"/>
                  <a:pt x="3241255" y="-987651"/>
                </a:cubicBezTo>
                <a:close/>
              </a:path>
              <a:path w="4751717" h="2196928" stroke="0" extrusionOk="0">
                <a:moveTo>
                  <a:pt x="3187785" y="-690710"/>
                </a:moveTo>
                <a:cubicBezTo>
                  <a:pt x="3206428" y="-616988"/>
                  <a:pt x="3134674" y="-557511"/>
                  <a:pt x="3065733" y="-568658"/>
                </a:cubicBezTo>
                <a:cubicBezTo>
                  <a:pt x="2983492" y="-557287"/>
                  <a:pt x="2940249" y="-622315"/>
                  <a:pt x="2943681" y="-690710"/>
                </a:cubicBezTo>
                <a:cubicBezTo>
                  <a:pt x="2952762" y="-752191"/>
                  <a:pt x="3004389" y="-823096"/>
                  <a:pt x="3065733" y="-812762"/>
                </a:cubicBezTo>
                <a:cubicBezTo>
                  <a:pt x="3131697" y="-820030"/>
                  <a:pt x="3206054" y="-753143"/>
                  <a:pt x="3187785" y="-690710"/>
                </a:cubicBezTo>
                <a:close/>
              </a:path>
              <a:path w="4751717" h="2196928" stroke="0" extrusionOk="0">
                <a:moveTo>
                  <a:pt x="3090406" y="-279891"/>
                </a:moveTo>
                <a:cubicBezTo>
                  <a:pt x="3088763" y="-201068"/>
                  <a:pt x="2994735" y="-104242"/>
                  <a:pt x="2907329" y="-96814"/>
                </a:cubicBezTo>
                <a:cubicBezTo>
                  <a:pt x="2827249" y="-101129"/>
                  <a:pt x="2731641" y="-190583"/>
                  <a:pt x="2724252" y="-279891"/>
                </a:cubicBezTo>
                <a:cubicBezTo>
                  <a:pt x="2724327" y="-386282"/>
                  <a:pt x="2811123" y="-456118"/>
                  <a:pt x="2907329" y="-462968"/>
                </a:cubicBezTo>
                <a:cubicBezTo>
                  <a:pt x="2985219" y="-449615"/>
                  <a:pt x="3093904" y="-384586"/>
                  <a:pt x="3090406" y="-279891"/>
                </a:cubicBezTo>
                <a:close/>
              </a:path>
              <a:path w="4751717" h="2196928" fill="none" stroke="0" extrusionOk="0">
                <a:moveTo>
                  <a:pt x="516199" y="1331226"/>
                </a:moveTo>
                <a:cubicBezTo>
                  <a:pt x="420721" y="1334186"/>
                  <a:pt x="298334" y="1327934"/>
                  <a:pt x="237585" y="1290695"/>
                </a:cubicBezTo>
                <a:moveTo>
                  <a:pt x="762034" y="1774782"/>
                </a:moveTo>
                <a:cubicBezTo>
                  <a:pt x="721947" y="1783821"/>
                  <a:pt x="670499" y="1791212"/>
                  <a:pt x="640161" y="1794157"/>
                </a:cubicBezTo>
                <a:moveTo>
                  <a:pt x="1812472" y="1987914"/>
                </a:moveTo>
                <a:cubicBezTo>
                  <a:pt x="1784126" y="1961511"/>
                  <a:pt x="1755139" y="1932215"/>
                  <a:pt x="1738996" y="1899427"/>
                </a:cubicBezTo>
                <a:moveTo>
                  <a:pt x="3170781" y="1767255"/>
                </a:moveTo>
                <a:cubicBezTo>
                  <a:pt x="3169950" y="1804845"/>
                  <a:pt x="3154672" y="1830769"/>
                  <a:pt x="3141412" y="1864337"/>
                </a:cubicBezTo>
                <a:moveTo>
                  <a:pt x="3753966" y="1167321"/>
                </a:moveTo>
                <a:cubicBezTo>
                  <a:pt x="3994021" y="1245282"/>
                  <a:pt x="4119273" y="1389422"/>
                  <a:pt x="4111555" y="1530221"/>
                </a:cubicBezTo>
                <a:moveTo>
                  <a:pt x="4597506" y="780824"/>
                </a:moveTo>
                <a:cubicBezTo>
                  <a:pt x="4558469" y="830926"/>
                  <a:pt x="4498380" y="894516"/>
                  <a:pt x="4438235" y="916912"/>
                </a:cubicBezTo>
                <a:moveTo>
                  <a:pt x="4215388" y="275938"/>
                </a:moveTo>
                <a:cubicBezTo>
                  <a:pt x="4221137" y="294115"/>
                  <a:pt x="4227410" y="318879"/>
                  <a:pt x="4223748" y="340218"/>
                </a:cubicBezTo>
                <a:moveTo>
                  <a:pt x="3198389" y="200978"/>
                </a:moveTo>
                <a:cubicBezTo>
                  <a:pt x="3222327" y="160386"/>
                  <a:pt x="3246540" y="142848"/>
                  <a:pt x="3280004" y="119000"/>
                </a:cubicBezTo>
                <a:moveTo>
                  <a:pt x="2435364" y="240034"/>
                </a:moveTo>
                <a:cubicBezTo>
                  <a:pt x="2440481" y="219185"/>
                  <a:pt x="2461821" y="194508"/>
                  <a:pt x="2474852" y="169346"/>
                </a:cubicBezTo>
                <a:moveTo>
                  <a:pt x="1539908" y="264038"/>
                </a:moveTo>
                <a:cubicBezTo>
                  <a:pt x="1603560" y="288116"/>
                  <a:pt x="1636978" y="307493"/>
                  <a:pt x="1682899" y="332590"/>
                </a:cubicBezTo>
                <a:moveTo>
                  <a:pt x="453942" y="802946"/>
                </a:moveTo>
                <a:cubicBezTo>
                  <a:pt x="440585" y="776950"/>
                  <a:pt x="441578" y="753670"/>
                  <a:pt x="428974" y="730783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16928"/>
                      <a:gd name="adj2" fmla="val -949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Transformations</a:t>
            </a:r>
          </a:p>
          <a:p>
            <a:pPr algn="ctr"/>
            <a:r>
              <a:rPr lang="en-US" sz="1600" b="1" dirty="0"/>
              <a:t>(log, square root)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4852A-3FCA-9187-5AD0-7BE9C3638E79}"/>
              </a:ext>
            </a:extLst>
          </p:cNvPr>
          <p:cNvSpPr txBox="1"/>
          <p:nvPr/>
        </p:nvSpPr>
        <p:spPr>
          <a:xfrm>
            <a:off x="6939249" y="3623094"/>
            <a:ext cx="2963876" cy="568357"/>
          </a:xfrm>
          <a:custGeom>
            <a:avLst/>
            <a:gdLst>
              <a:gd name="connsiteX0" fmla="*/ 0 w 2963876"/>
              <a:gd name="connsiteY0" fmla="*/ 0 h 568357"/>
              <a:gd name="connsiteX1" fmla="*/ 652053 w 2963876"/>
              <a:gd name="connsiteY1" fmla="*/ 0 h 568357"/>
              <a:gd name="connsiteX2" fmla="*/ 1274467 w 2963876"/>
              <a:gd name="connsiteY2" fmla="*/ 0 h 568357"/>
              <a:gd name="connsiteX3" fmla="*/ 1896881 w 2963876"/>
              <a:gd name="connsiteY3" fmla="*/ 0 h 568357"/>
              <a:gd name="connsiteX4" fmla="*/ 2963876 w 2963876"/>
              <a:gd name="connsiteY4" fmla="*/ 0 h 568357"/>
              <a:gd name="connsiteX5" fmla="*/ 2963876 w 2963876"/>
              <a:gd name="connsiteY5" fmla="*/ 568357 h 568357"/>
              <a:gd name="connsiteX6" fmla="*/ 2311823 w 2963876"/>
              <a:gd name="connsiteY6" fmla="*/ 568357 h 568357"/>
              <a:gd name="connsiteX7" fmla="*/ 1778326 w 2963876"/>
              <a:gd name="connsiteY7" fmla="*/ 568357 h 568357"/>
              <a:gd name="connsiteX8" fmla="*/ 1215189 w 2963876"/>
              <a:gd name="connsiteY8" fmla="*/ 568357 h 568357"/>
              <a:gd name="connsiteX9" fmla="*/ 711330 w 2963876"/>
              <a:gd name="connsiteY9" fmla="*/ 568357 h 568357"/>
              <a:gd name="connsiteX10" fmla="*/ 0 w 2963876"/>
              <a:gd name="connsiteY10" fmla="*/ 568357 h 568357"/>
              <a:gd name="connsiteX11" fmla="*/ 0 w 2963876"/>
              <a:gd name="connsiteY11" fmla="*/ 0 h 56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876" h="568357" extrusionOk="0">
                <a:moveTo>
                  <a:pt x="0" y="0"/>
                </a:moveTo>
                <a:cubicBezTo>
                  <a:pt x="203983" y="-68090"/>
                  <a:pt x="503948" y="48358"/>
                  <a:pt x="652053" y="0"/>
                </a:cubicBezTo>
                <a:cubicBezTo>
                  <a:pt x="800158" y="-48358"/>
                  <a:pt x="1061434" y="59762"/>
                  <a:pt x="1274467" y="0"/>
                </a:cubicBezTo>
                <a:cubicBezTo>
                  <a:pt x="1487500" y="-59762"/>
                  <a:pt x="1770781" y="64520"/>
                  <a:pt x="1896881" y="0"/>
                </a:cubicBezTo>
                <a:cubicBezTo>
                  <a:pt x="2022981" y="-64520"/>
                  <a:pt x="2471911" y="90892"/>
                  <a:pt x="2963876" y="0"/>
                </a:cubicBezTo>
                <a:cubicBezTo>
                  <a:pt x="2992528" y="134631"/>
                  <a:pt x="2957814" y="309304"/>
                  <a:pt x="2963876" y="568357"/>
                </a:cubicBezTo>
                <a:cubicBezTo>
                  <a:pt x="2811662" y="600328"/>
                  <a:pt x="2467889" y="547105"/>
                  <a:pt x="2311823" y="568357"/>
                </a:cubicBezTo>
                <a:cubicBezTo>
                  <a:pt x="2155757" y="589609"/>
                  <a:pt x="2041836" y="558626"/>
                  <a:pt x="1778326" y="568357"/>
                </a:cubicBezTo>
                <a:cubicBezTo>
                  <a:pt x="1514816" y="578088"/>
                  <a:pt x="1460422" y="523446"/>
                  <a:pt x="1215189" y="568357"/>
                </a:cubicBezTo>
                <a:cubicBezTo>
                  <a:pt x="969956" y="613268"/>
                  <a:pt x="913747" y="545868"/>
                  <a:pt x="711330" y="568357"/>
                </a:cubicBezTo>
                <a:cubicBezTo>
                  <a:pt x="508913" y="590846"/>
                  <a:pt x="263546" y="538424"/>
                  <a:pt x="0" y="568357"/>
                </a:cubicBezTo>
                <a:cubicBezTo>
                  <a:pt x="-66272" y="381582"/>
                  <a:pt x="46040" y="26862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2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C03B790-7C7D-9C52-B66A-7B46AE17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81982"/>
            <a:ext cx="5791200" cy="42429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622F169-8935-E72D-7529-B263B20C438A}"/>
              </a:ext>
            </a:extLst>
          </p:cNvPr>
          <p:cNvSpPr/>
          <p:nvPr/>
        </p:nvSpPr>
        <p:spPr>
          <a:xfrm>
            <a:off x="279075" y="3496506"/>
            <a:ext cx="4751717" cy="2196928"/>
          </a:xfrm>
          <a:custGeom>
            <a:avLst/>
            <a:gdLst>
              <a:gd name="connsiteX0" fmla="*/ 428974 w 4751717"/>
              <a:gd name="connsiteY0" fmla="*/ 730783 h 2196928"/>
              <a:gd name="connsiteX1" fmla="*/ 618493 w 4751717"/>
              <a:gd name="connsiteY1" fmla="*/ 351254 h 2196928"/>
              <a:gd name="connsiteX2" fmla="*/ 1540458 w 4751717"/>
              <a:gd name="connsiteY2" fmla="*/ 264546 h 2196928"/>
              <a:gd name="connsiteX3" fmla="*/ 2470012 w 4751717"/>
              <a:gd name="connsiteY3" fmla="*/ 174533 h 2196928"/>
              <a:gd name="connsiteX4" fmla="*/ 2832221 w 4751717"/>
              <a:gd name="connsiteY4" fmla="*/ 10170 h 2196928"/>
              <a:gd name="connsiteX5" fmla="*/ 3281434 w 4751717"/>
              <a:gd name="connsiteY5" fmla="*/ 126170 h 2196928"/>
              <a:gd name="connsiteX6" fmla="*/ 3900697 w 4751717"/>
              <a:gd name="connsiteY6" fmla="*/ 35089 h 2196928"/>
              <a:gd name="connsiteX7" fmla="*/ 4214728 w 4751717"/>
              <a:gd name="connsiteY7" fmla="*/ 283566 h 2196928"/>
              <a:gd name="connsiteX8" fmla="*/ 4617744 w 4751717"/>
              <a:gd name="connsiteY8" fmla="*/ 524719 h 2196928"/>
              <a:gd name="connsiteX9" fmla="*/ 4599706 w 4751717"/>
              <a:gd name="connsiteY9" fmla="*/ 786215 h 2196928"/>
              <a:gd name="connsiteX10" fmla="*/ 4731478 w 4751717"/>
              <a:gd name="connsiteY10" fmla="*/ 1186035 h 2196928"/>
              <a:gd name="connsiteX11" fmla="*/ 4114194 w 4751717"/>
              <a:gd name="connsiteY11" fmla="*/ 1536018 h 2196928"/>
              <a:gd name="connsiteX12" fmla="*/ 3893218 w 4751717"/>
              <a:gd name="connsiteY12" fmla="*/ 1835909 h 2196928"/>
              <a:gd name="connsiteX13" fmla="*/ 3140862 w 4751717"/>
              <a:gd name="connsiteY13" fmla="*/ 1872220 h 2196928"/>
              <a:gd name="connsiteX14" fmla="*/ 2603214 w 4751717"/>
              <a:gd name="connsiteY14" fmla="*/ 2192147 h 2196928"/>
              <a:gd name="connsiteX15" fmla="*/ 1812692 w 4751717"/>
              <a:gd name="connsiteY15" fmla="*/ 1996865 h 2196928"/>
              <a:gd name="connsiteX16" fmla="*/ 638401 w 4751717"/>
              <a:gd name="connsiteY16" fmla="*/ 1803921 h 2196928"/>
              <a:gd name="connsiteX17" fmla="*/ 122092 w 4751717"/>
              <a:gd name="connsiteY17" fmla="*/ 1589212 h 2196928"/>
              <a:gd name="connsiteX18" fmla="*/ 232416 w 4751717"/>
              <a:gd name="connsiteY18" fmla="*/ 1299391 h 2196928"/>
              <a:gd name="connsiteX19" fmla="*/ -550 w 4751717"/>
              <a:gd name="connsiteY19" fmla="*/ 1002043 h 2196928"/>
              <a:gd name="connsiteX20" fmla="*/ 424904 w 4751717"/>
              <a:gd name="connsiteY20" fmla="*/ 737750 h 2196928"/>
              <a:gd name="connsiteX21" fmla="*/ 428974 w 4751717"/>
              <a:gd name="connsiteY21" fmla="*/ 730783 h 2196928"/>
              <a:gd name="connsiteX0" fmla="*/ 3241255 w 4751717"/>
              <a:gd name="connsiteY0" fmla="*/ -987651 h 2196928"/>
              <a:gd name="connsiteX1" fmla="*/ 3180229 w 4751717"/>
              <a:gd name="connsiteY1" fmla="*/ -926625 h 2196928"/>
              <a:gd name="connsiteX2" fmla="*/ 3119203 w 4751717"/>
              <a:gd name="connsiteY2" fmla="*/ -987651 h 2196928"/>
              <a:gd name="connsiteX3" fmla="*/ 3180229 w 4751717"/>
              <a:gd name="connsiteY3" fmla="*/ -1048677 h 2196928"/>
              <a:gd name="connsiteX4" fmla="*/ 3241255 w 4751717"/>
              <a:gd name="connsiteY4" fmla="*/ -987651 h 2196928"/>
              <a:gd name="connsiteX0" fmla="*/ 3187785 w 4751717"/>
              <a:gd name="connsiteY0" fmla="*/ -690710 h 2196928"/>
              <a:gd name="connsiteX1" fmla="*/ 3065733 w 4751717"/>
              <a:gd name="connsiteY1" fmla="*/ -568658 h 2196928"/>
              <a:gd name="connsiteX2" fmla="*/ 2943681 w 4751717"/>
              <a:gd name="connsiteY2" fmla="*/ -690710 h 2196928"/>
              <a:gd name="connsiteX3" fmla="*/ 3065733 w 4751717"/>
              <a:gd name="connsiteY3" fmla="*/ -812762 h 2196928"/>
              <a:gd name="connsiteX4" fmla="*/ 3187785 w 4751717"/>
              <a:gd name="connsiteY4" fmla="*/ -690710 h 2196928"/>
              <a:gd name="connsiteX0" fmla="*/ 3090406 w 4751717"/>
              <a:gd name="connsiteY0" fmla="*/ -279891 h 2196928"/>
              <a:gd name="connsiteX1" fmla="*/ 2907329 w 4751717"/>
              <a:gd name="connsiteY1" fmla="*/ -96814 h 2196928"/>
              <a:gd name="connsiteX2" fmla="*/ 2724252 w 4751717"/>
              <a:gd name="connsiteY2" fmla="*/ -279891 h 2196928"/>
              <a:gd name="connsiteX3" fmla="*/ 2907329 w 4751717"/>
              <a:gd name="connsiteY3" fmla="*/ -462968 h 2196928"/>
              <a:gd name="connsiteX4" fmla="*/ 3090406 w 4751717"/>
              <a:gd name="connsiteY4" fmla="*/ -279891 h 2196928"/>
              <a:gd name="connsiteX0" fmla="*/ 516199 w 4751717"/>
              <a:gd name="connsiteY0" fmla="*/ 1331226 h 2196928"/>
              <a:gd name="connsiteX1" fmla="*/ 237585 w 4751717"/>
              <a:gd name="connsiteY1" fmla="*/ 1290695 h 2196928"/>
              <a:gd name="connsiteX2" fmla="*/ 762034 w 4751717"/>
              <a:gd name="connsiteY2" fmla="*/ 1774782 h 2196928"/>
              <a:gd name="connsiteX3" fmla="*/ 640161 w 4751717"/>
              <a:gd name="connsiteY3" fmla="*/ 1794157 h 2196928"/>
              <a:gd name="connsiteX4" fmla="*/ 1812472 w 4751717"/>
              <a:gd name="connsiteY4" fmla="*/ 1987914 h 2196928"/>
              <a:gd name="connsiteX5" fmla="*/ 1738996 w 4751717"/>
              <a:gd name="connsiteY5" fmla="*/ 1899427 h 2196928"/>
              <a:gd name="connsiteX6" fmla="*/ 3170781 w 4751717"/>
              <a:gd name="connsiteY6" fmla="*/ 1767255 h 2196928"/>
              <a:gd name="connsiteX7" fmla="*/ 3141412 w 4751717"/>
              <a:gd name="connsiteY7" fmla="*/ 1864337 h 2196928"/>
              <a:gd name="connsiteX8" fmla="*/ 3753966 w 4751717"/>
              <a:gd name="connsiteY8" fmla="*/ 1167321 h 2196928"/>
              <a:gd name="connsiteX9" fmla="*/ 4111555 w 4751717"/>
              <a:gd name="connsiteY9" fmla="*/ 1530221 h 2196928"/>
              <a:gd name="connsiteX10" fmla="*/ 4597506 w 4751717"/>
              <a:gd name="connsiteY10" fmla="*/ 780824 h 2196928"/>
              <a:gd name="connsiteX11" fmla="*/ 4438235 w 4751717"/>
              <a:gd name="connsiteY11" fmla="*/ 916912 h 2196928"/>
              <a:gd name="connsiteX12" fmla="*/ 4215388 w 4751717"/>
              <a:gd name="connsiteY12" fmla="*/ 275938 h 2196928"/>
              <a:gd name="connsiteX13" fmla="*/ 4223748 w 4751717"/>
              <a:gd name="connsiteY13" fmla="*/ 340218 h 2196928"/>
              <a:gd name="connsiteX14" fmla="*/ 3198389 w 4751717"/>
              <a:gd name="connsiteY14" fmla="*/ 200978 h 2196928"/>
              <a:gd name="connsiteX15" fmla="*/ 3280004 w 4751717"/>
              <a:gd name="connsiteY15" fmla="*/ 119000 h 2196928"/>
              <a:gd name="connsiteX16" fmla="*/ 2435364 w 4751717"/>
              <a:gd name="connsiteY16" fmla="*/ 240034 h 2196928"/>
              <a:gd name="connsiteX17" fmla="*/ 2474852 w 4751717"/>
              <a:gd name="connsiteY17" fmla="*/ 169346 h 2196928"/>
              <a:gd name="connsiteX18" fmla="*/ 1539908 w 4751717"/>
              <a:gd name="connsiteY18" fmla="*/ 264038 h 2196928"/>
              <a:gd name="connsiteX19" fmla="*/ 1682899 w 4751717"/>
              <a:gd name="connsiteY19" fmla="*/ 332590 h 2196928"/>
              <a:gd name="connsiteX20" fmla="*/ 453942 w 4751717"/>
              <a:gd name="connsiteY20" fmla="*/ 802946 h 2196928"/>
              <a:gd name="connsiteX21" fmla="*/ 428974 w 4751717"/>
              <a:gd name="connsiteY21" fmla="*/ 730783 h 219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1717" h="2196928" fill="none" extrusionOk="0">
                <a:moveTo>
                  <a:pt x="428974" y="730783"/>
                </a:moveTo>
                <a:cubicBezTo>
                  <a:pt x="385359" y="615654"/>
                  <a:pt x="490596" y="471563"/>
                  <a:pt x="618493" y="351254"/>
                </a:cubicBezTo>
                <a:cubicBezTo>
                  <a:pt x="839500" y="200353"/>
                  <a:pt x="1325928" y="130563"/>
                  <a:pt x="1540458" y="264546"/>
                </a:cubicBezTo>
                <a:cubicBezTo>
                  <a:pt x="1726980" y="-26975"/>
                  <a:pt x="2119566" y="-12140"/>
                  <a:pt x="2470012" y="174533"/>
                </a:cubicBezTo>
                <a:cubicBezTo>
                  <a:pt x="2536725" y="53372"/>
                  <a:pt x="2655579" y="-5174"/>
                  <a:pt x="2832221" y="10170"/>
                </a:cubicBezTo>
                <a:cubicBezTo>
                  <a:pt x="2987897" y="7050"/>
                  <a:pt x="3179116" y="42300"/>
                  <a:pt x="3281434" y="126170"/>
                </a:cubicBezTo>
                <a:cubicBezTo>
                  <a:pt x="3403743" y="-4023"/>
                  <a:pt x="3733333" y="-9279"/>
                  <a:pt x="3900697" y="35089"/>
                </a:cubicBezTo>
                <a:cubicBezTo>
                  <a:pt x="4068120" y="110739"/>
                  <a:pt x="4182430" y="161937"/>
                  <a:pt x="4214728" y="283566"/>
                </a:cubicBezTo>
                <a:cubicBezTo>
                  <a:pt x="4415299" y="317100"/>
                  <a:pt x="4554900" y="387791"/>
                  <a:pt x="4617744" y="524719"/>
                </a:cubicBezTo>
                <a:cubicBezTo>
                  <a:pt x="4656161" y="604816"/>
                  <a:pt x="4655718" y="707999"/>
                  <a:pt x="4599706" y="786215"/>
                </a:cubicBezTo>
                <a:cubicBezTo>
                  <a:pt x="4725766" y="861240"/>
                  <a:pt x="4789013" y="1055233"/>
                  <a:pt x="4731478" y="1186035"/>
                </a:cubicBezTo>
                <a:cubicBezTo>
                  <a:pt x="4681169" y="1358279"/>
                  <a:pt x="4448287" y="1446637"/>
                  <a:pt x="4114194" y="1536018"/>
                </a:cubicBezTo>
                <a:cubicBezTo>
                  <a:pt x="4129785" y="1642006"/>
                  <a:pt x="4025568" y="1751688"/>
                  <a:pt x="3893218" y="1835909"/>
                </a:cubicBezTo>
                <a:cubicBezTo>
                  <a:pt x="3637479" y="1961889"/>
                  <a:pt x="3345990" y="2010143"/>
                  <a:pt x="3140862" y="1872220"/>
                </a:cubicBezTo>
                <a:cubicBezTo>
                  <a:pt x="3052990" y="2078210"/>
                  <a:pt x="2896030" y="2168882"/>
                  <a:pt x="2603214" y="2192147"/>
                </a:cubicBezTo>
                <a:cubicBezTo>
                  <a:pt x="2333221" y="2214456"/>
                  <a:pt x="1956229" y="2163928"/>
                  <a:pt x="1812692" y="1996865"/>
                </a:cubicBezTo>
                <a:cubicBezTo>
                  <a:pt x="1388693" y="2171607"/>
                  <a:pt x="832138" y="2133118"/>
                  <a:pt x="638401" y="1803921"/>
                </a:cubicBezTo>
                <a:cubicBezTo>
                  <a:pt x="379556" y="1846391"/>
                  <a:pt x="198404" y="1750382"/>
                  <a:pt x="122092" y="1589212"/>
                </a:cubicBezTo>
                <a:cubicBezTo>
                  <a:pt x="50109" y="1480405"/>
                  <a:pt x="124622" y="1381780"/>
                  <a:pt x="232416" y="1299391"/>
                </a:cubicBezTo>
                <a:cubicBezTo>
                  <a:pt x="60255" y="1232588"/>
                  <a:pt x="-5203" y="1145501"/>
                  <a:pt x="-550" y="1002043"/>
                </a:cubicBezTo>
                <a:cubicBezTo>
                  <a:pt x="13857" y="911221"/>
                  <a:pt x="193541" y="808949"/>
                  <a:pt x="424904" y="737750"/>
                </a:cubicBezTo>
                <a:cubicBezTo>
                  <a:pt x="425541" y="735208"/>
                  <a:pt x="427356" y="732425"/>
                  <a:pt x="428974" y="730783"/>
                </a:cubicBezTo>
                <a:close/>
              </a:path>
              <a:path w="4751717" h="2196928" fill="none" extrusionOk="0">
                <a:moveTo>
                  <a:pt x="3241255" y="-987651"/>
                </a:moveTo>
                <a:cubicBezTo>
                  <a:pt x="3239687" y="-953012"/>
                  <a:pt x="3217572" y="-920909"/>
                  <a:pt x="3180229" y="-926625"/>
                </a:cubicBezTo>
                <a:cubicBezTo>
                  <a:pt x="3144229" y="-935350"/>
                  <a:pt x="3115630" y="-961279"/>
                  <a:pt x="3119203" y="-987651"/>
                </a:cubicBezTo>
                <a:cubicBezTo>
                  <a:pt x="3118038" y="-1022367"/>
                  <a:pt x="3146818" y="-1042430"/>
                  <a:pt x="3180229" y="-1048677"/>
                </a:cubicBezTo>
                <a:cubicBezTo>
                  <a:pt x="3217557" y="-1048491"/>
                  <a:pt x="3241188" y="-1023188"/>
                  <a:pt x="3241255" y="-987651"/>
                </a:cubicBezTo>
                <a:close/>
              </a:path>
              <a:path w="4751717" h="2196928" fill="none" extrusionOk="0">
                <a:moveTo>
                  <a:pt x="3187785" y="-690710"/>
                </a:moveTo>
                <a:cubicBezTo>
                  <a:pt x="3189115" y="-619845"/>
                  <a:pt x="3145538" y="-575459"/>
                  <a:pt x="3065733" y="-568658"/>
                </a:cubicBezTo>
                <a:cubicBezTo>
                  <a:pt x="3005888" y="-579309"/>
                  <a:pt x="2936257" y="-612633"/>
                  <a:pt x="2943681" y="-690710"/>
                </a:cubicBezTo>
                <a:cubicBezTo>
                  <a:pt x="2950281" y="-751403"/>
                  <a:pt x="3003122" y="-801955"/>
                  <a:pt x="3065733" y="-812762"/>
                </a:cubicBezTo>
                <a:cubicBezTo>
                  <a:pt x="3125222" y="-813423"/>
                  <a:pt x="3195252" y="-741268"/>
                  <a:pt x="3187785" y="-690710"/>
                </a:cubicBezTo>
                <a:close/>
              </a:path>
              <a:path w="4751717" h="2196928" fill="none" extrusionOk="0">
                <a:moveTo>
                  <a:pt x="3090406" y="-279891"/>
                </a:moveTo>
                <a:cubicBezTo>
                  <a:pt x="3085686" y="-175800"/>
                  <a:pt x="3009518" y="-106957"/>
                  <a:pt x="2907329" y="-96814"/>
                </a:cubicBezTo>
                <a:cubicBezTo>
                  <a:pt x="2820562" y="-101763"/>
                  <a:pt x="2709343" y="-204386"/>
                  <a:pt x="2724252" y="-279891"/>
                </a:cubicBezTo>
                <a:cubicBezTo>
                  <a:pt x="2737346" y="-401931"/>
                  <a:pt x="2778243" y="-469630"/>
                  <a:pt x="2907329" y="-462968"/>
                </a:cubicBezTo>
                <a:cubicBezTo>
                  <a:pt x="3003473" y="-466482"/>
                  <a:pt x="3078669" y="-385298"/>
                  <a:pt x="3090406" y="-279891"/>
                </a:cubicBezTo>
                <a:close/>
              </a:path>
              <a:path w="4751717" h="2196928" fill="none" extrusionOk="0">
                <a:moveTo>
                  <a:pt x="516199" y="1331226"/>
                </a:moveTo>
                <a:cubicBezTo>
                  <a:pt x="425236" y="1338115"/>
                  <a:pt x="306075" y="1330750"/>
                  <a:pt x="237585" y="1290695"/>
                </a:cubicBezTo>
                <a:moveTo>
                  <a:pt x="762034" y="1774782"/>
                </a:moveTo>
                <a:cubicBezTo>
                  <a:pt x="712807" y="1784543"/>
                  <a:pt x="678528" y="1794286"/>
                  <a:pt x="640161" y="1794157"/>
                </a:cubicBezTo>
                <a:moveTo>
                  <a:pt x="1812472" y="1987914"/>
                </a:moveTo>
                <a:cubicBezTo>
                  <a:pt x="1792072" y="1964214"/>
                  <a:pt x="1757459" y="1930687"/>
                  <a:pt x="1738996" y="1899427"/>
                </a:cubicBezTo>
                <a:moveTo>
                  <a:pt x="3170781" y="1767255"/>
                </a:moveTo>
                <a:cubicBezTo>
                  <a:pt x="3160218" y="1804271"/>
                  <a:pt x="3157881" y="1825510"/>
                  <a:pt x="3141412" y="1864337"/>
                </a:cubicBezTo>
                <a:moveTo>
                  <a:pt x="3753966" y="1167321"/>
                </a:moveTo>
                <a:cubicBezTo>
                  <a:pt x="3985173" y="1236952"/>
                  <a:pt x="4119980" y="1367581"/>
                  <a:pt x="4111555" y="1530221"/>
                </a:cubicBezTo>
                <a:moveTo>
                  <a:pt x="4597506" y="780824"/>
                </a:moveTo>
                <a:cubicBezTo>
                  <a:pt x="4566364" y="831425"/>
                  <a:pt x="4504825" y="861190"/>
                  <a:pt x="4438235" y="916912"/>
                </a:cubicBezTo>
                <a:moveTo>
                  <a:pt x="4215388" y="275938"/>
                </a:moveTo>
                <a:cubicBezTo>
                  <a:pt x="4221055" y="299851"/>
                  <a:pt x="4219068" y="321860"/>
                  <a:pt x="4223748" y="340218"/>
                </a:cubicBezTo>
                <a:moveTo>
                  <a:pt x="3198389" y="200978"/>
                </a:moveTo>
                <a:cubicBezTo>
                  <a:pt x="3220754" y="167372"/>
                  <a:pt x="3248320" y="141965"/>
                  <a:pt x="3280004" y="119000"/>
                </a:cubicBezTo>
                <a:moveTo>
                  <a:pt x="2435364" y="240034"/>
                </a:moveTo>
                <a:cubicBezTo>
                  <a:pt x="2440474" y="213827"/>
                  <a:pt x="2457131" y="187145"/>
                  <a:pt x="2474852" y="169346"/>
                </a:cubicBezTo>
                <a:moveTo>
                  <a:pt x="1539908" y="264038"/>
                </a:moveTo>
                <a:cubicBezTo>
                  <a:pt x="1587868" y="274904"/>
                  <a:pt x="1645256" y="315686"/>
                  <a:pt x="1682899" y="332590"/>
                </a:cubicBezTo>
                <a:moveTo>
                  <a:pt x="453942" y="802946"/>
                </a:moveTo>
                <a:cubicBezTo>
                  <a:pt x="446439" y="774075"/>
                  <a:pt x="433735" y="753474"/>
                  <a:pt x="428974" y="730783"/>
                </a:cubicBezTo>
              </a:path>
              <a:path w="4751717" h="2196928" stroke="0" extrusionOk="0">
                <a:moveTo>
                  <a:pt x="428974" y="730783"/>
                </a:moveTo>
                <a:cubicBezTo>
                  <a:pt x="441840" y="606389"/>
                  <a:pt x="463597" y="436705"/>
                  <a:pt x="618493" y="351254"/>
                </a:cubicBezTo>
                <a:cubicBezTo>
                  <a:pt x="911159" y="171371"/>
                  <a:pt x="1220262" y="150386"/>
                  <a:pt x="1540458" y="264546"/>
                </a:cubicBezTo>
                <a:cubicBezTo>
                  <a:pt x="1800562" y="35050"/>
                  <a:pt x="2208770" y="26123"/>
                  <a:pt x="2470012" y="174533"/>
                </a:cubicBezTo>
                <a:cubicBezTo>
                  <a:pt x="2548766" y="44966"/>
                  <a:pt x="2705037" y="-2219"/>
                  <a:pt x="2832221" y="10170"/>
                </a:cubicBezTo>
                <a:cubicBezTo>
                  <a:pt x="2998179" y="20845"/>
                  <a:pt x="3211385" y="56106"/>
                  <a:pt x="3281434" y="126170"/>
                </a:cubicBezTo>
                <a:cubicBezTo>
                  <a:pt x="3406279" y="10107"/>
                  <a:pt x="3676636" y="-82915"/>
                  <a:pt x="3900697" y="35089"/>
                </a:cubicBezTo>
                <a:cubicBezTo>
                  <a:pt x="4072360" y="76474"/>
                  <a:pt x="4186417" y="168371"/>
                  <a:pt x="4214728" y="283566"/>
                </a:cubicBezTo>
                <a:cubicBezTo>
                  <a:pt x="4410763" y="342908"/>
                  <a:pt x="4572186" y="441797"/>
                  <a:pt x="4617744" y="524719"/>
                </a:cubicBezTo>
                <a:cubicBezTo>
                  <a:pt x="4667923" y="600173"/>
                  <a:pt x="4667699" y="719902"/>
                  <a:pt x="4599706" y="786215"/>
                </a:cubicBezTo>
                <a:cubicBezTo>
                  <a:pt x="4776844" y="916560"/>
                  <a:pt x="4743939" y="1036934"/>
                  <a:pt x="4731478" y="1186035"/>
                </a:cubicBezTo>
                <a:cubicBezTo>
                  <a:pt x="4679800" y="1364231"/>
                  <a:pt x="4437384" y="1588331"/>
                  <a:pt x="4114194" y="1536018"/>
                </a:cubicBezTo>
                <a:cubicBezTo>
                  <a:pt x="4120161" y="1680929"/>
                  <a:pt x="3998572" y="1756870"/>
                  <a:pt x="3893218" y="1835909"/>
                </a:cubicBezTo>
                <a:cubicBezTo>
                  <a:pt x="3688299" y="1954203"/>
                  <a:pt x="3359483" y="1959574"/>
                  <a:pt x="3140862" y="1872220"/>
                </a:cubicBezTo>
                <a:cubicBezTo>
                  <a:pt x="3074678" y="2038381"/>
                  <a:pt x="2854204" y="2155063"/>
                  <a:pt x="2603214" y="2192147"/>
                </a:cubicBezTo>
                <a:cubicBezTo>
                  <a:pt x="2232750" y="2223933"/>
                  <a:pt x="2008120" y="2200177"/>
                  <a:pt x="1812692" y="1996865"/>
                </a:cubicBezTo>
                <a:cubicBezTo>
                  <a:pt x="1437203" y="2153291"/>
                  <a:pt x="858254" y="2050931"/>
                  <a:pt x="638401" y="1803921"/>
                </a:cubicBezTo>
                <a:cubicBezTo>
                  <a:pt x="410213" y="1795963"/>
                  <a:pt x="194214" y="1729301"/>
                  <a:pt x="122092" y="1589212"/>
                </a:cubicBezTo>
                <a:cubicBezTo>
                  <a:pt x="79521" y="1489633"/>
                  <a:pt x="91467" y="1356635"/>
                  <a:pt x="232416" y="1299391"/>
                </a:cubicBezTo>
                <a:cubicBezTo>
                  <a:pt x="69705" y="1228309"/>
                  <a:pt x="-40145" y="1149624"/>
                  <a:pt x="-550" y="1002043"/>
                </a:cubicBezTo>
                <a:cubicBezTo>
                  <a:pt x="-27821" y="869320"/>
                  <a:pt x="203294" y="744328"/>
                  <a:pt x="424904" y="737750"/>
                </a:cubicBezTo>
                <a:cubicBezTo>
                  <a:pt x="426388" y="735082"/>
                  <a:pt x="427642" y="732726"/>
                  <a:pt x="428974" y="730783"/>
                </a:cubicBezTo>
                <a:close/>
              </a:path>
              <a:path w="4751717" h="2196928" stroke="0" extrusionOk="0">
                <a:moveTo>
                  <a:pt x="3241255" y="-987651"/>
                </a:moveTo>
                <a:cubicBezTo>
                  <a:pt x="3250107" y="-952865"/>
                  <a:pt x="3213497" y="-925185"/>
                  <a:pt x="3180229" y="-926625"/>
                </a:cubicBezTo>
                <a:cubicBezTo>
                  <a:pt x="3144191" y="-925146"/>
                  <a:pt x="3127234" y="-959684"/>
                  <a:pt x="3119203" y="-987651"/>
                </a:cubicBezTo>
                <a:cubicBezTo>
                  <a:pt x="3111358" y="-1021394"/>
                  <a:pt x="3143011" y="-1051308"/>
                  <a:pt x="3180229" y="-1048677"/>
                </a:cubicBezTo>
                <a:cubicBezTo>
                  <a:pt x="3207303" y="-1046975"/>
                  <a:pt x="3248197" y="-1019920"/>
                  <a:pt x="3241255" y="-987651"/>
                </a:cubicBezTo>
                <a:close/>
              </a:path>
              <a:path w="4751717" h="2196928" stroke="0" extrusionOk="0">
                <a:moveTo>
                  <a:pt x="3187785" y="-690710"/>
                </a:moveTo>
                <a:cubicBezTo>
                  <a:pt x="3206428" y="-616988"/>
                  <a:pt x="3134674" y="-557511"/>
                  <a:pt x="3065733" y="-568658"/>
                </a:cubicBezTo>
                <a:cubicBezTo>
                  <a:pt x="2983492" y="-557287"/>
                  <a:pt x="2940249" y="-622315"/>
                  <a:pt x="2943681" y="-690710"/>
                </a:cubicBezTo>
                <a:cubicBezTo>
                  <a:pt x="2952762" y="-752191"/>
                  <a:pt x="3004389" y="-823096"/>
                  <a:pt x="3065733" y="-812762"/>
                </a:cubicBezTo>
                <a:cubicBezTo>
                  <a:pt x="3131697" y="-820030"/>
                  <a:pt x="3206054" y="-753143"/>
                  <a:pt x="3187785" y="-690710"/>
                </a:cubicBezTo>
                <a:close/>
              </a:path>
              <a:path w="4751717" h="2196928" stroke="0" extrusionOk="0">
                <a:moveTo>
                  <a:pt x="3090406" y="-279891"/>
                </a:moveTo>
                <a:cubicBezTo>
                  <a:pt x="3088763" y="-201068"/>
                  <a:pt x="2994735" y="-104242"/>
                  <a:pt x="2907329" y="-96814"/>
                </a:cubicBezTo>
                <a:cubicBezTo>
                  <a:pt x="2827249" y="-101129"/>
                  <a:pt x="2731641" y="-190583"/>
                  <a:pt x="2724252" y="-279891"/>
                </a:cubicBezTo>
                <a:cubicBezTo>
                  <a:pt x="2724327" y="-386282"/>
                  <a:pt x="2811123" y="-456118"/>
                  <a:pt x="2907329" y="-462968"/>
                </a:cubicBezTo>
                <a:cubicBezTo>
                  <a:pt x="2985219" y="-449615"/>
                  <a:pt x="3093904" y="-384586"/>
                  <a:pt x="3090406" y="-279891"/>
                </a:cubicBezTo>
                <a:close/>
              </a:path>
              <a:path w="4751717" h="2196928" fill="none" stroke="0" extrusionOk="0">
                <a:moveTo>
                  <a:pt x="516199" y="1331226"/>
                </a:moveTo>
                <a:cubicBezTo>
                  <a:pt x="420721" y="1334186"/>
                  <a:pt x="298334" y="1327934"/>
                  <a:pt x="237585" y="1290695"/>
                </a:cubicBezTo>
                <a:moveTo>
                  <a:pt x="762034" y="1774782"/>
                </a:moveTo>
                <a:cubicBezTo>
                  <a:pt x="721947" y="1783821"/>
                  <a:pt x="670499" y="1791212"/>
                  <a:pt x="640161" y="1794157"/>
                </a:cubicBezTo>
                <a:moveTo>
                  <a:pt x="1812472" y="1987914"/>
                </a:moveTo>
                <a:cubicBezTo>
                  <a:pt x="1784126" y="1961511"/>
                  <a:pt x="1755139" y="1932215"/>
                  <a:pt x="1738996" y="1899427"/>
                </a:cubicBezTo>
                <a:moveTo>
                  <a:pt x="3170781" y="1767255"/>
                </a:moveTo>
                <a:cubicBezTo>
                  <a:pt x="3169950" y="1804845"/>
                  <a:pt x="3154672" y="1830769"/>
                  <a:pt x="3141412" y="1864337"/>
                </a:cubicBezTo>
                <a:moveTo>
                  <a:pt x="3753966" y="1167321"/>
                </a:moveTo>
                <a:cubicBezTo>
                  <a:pt x="3994021" y="1245282"/>
                  <a:pt x="4119273" y="1389422"/>
                  <a:pt x="4111555" y="1530221"/>
                </a:cubicBezTo>
                <a:moveTo>
                  <a:pt x="4597506" y="780824"/>
                </a:moveTo>
                <a:cubicBezTo>
                  <a:pt x="4558469" y="830926"/>
                  <a:pt x="4498380" y="894516"/>
                  <a:pt x="4438235" y="916912"/>
                </a:cubicBezTo>
                <a:moveTo>
                  <a:pt x="4215388" y="275938"/>
                </a:moveTo>
                <a:cubicBezTo>
                  <a:pt x="4221137" y="294115"/>
                  <a:pt x="4227410" y="318879"/>
                  <a:pt x="4223748" y="340218"/>
                </a:cubicBezTo>
                <a:moveTo>
                  <a:pt x="3198389" y="200978"/>
                </a:moveTo>
                <a:cubicBezTo>
                  <a:pt x="3222327" y="160386"/>
                  <a:pt x="3246540" y="142848"/>
                  <a:pt x="3280004" y="119000"/>
                </a:cubicBezTo>
                <a:moveTo>
                  <a:pt x="2435364" y="240034"/>
                </a:moveTo>
                <a:cubicBezTo>
                  <a:pt x="2440481" y="219185"/>
                  <a:pt x="2461821" y="194508"/>
                  <a:pt x="2474852" y="169346"/>
                </a:cubicBezTo>
                <a:moveTo>
                  <a:pt x="1539908" y="264038"/>
                </a:moveTo>
                <a:cubicBezTo>
                  <a:pt x="1603560" y="288116"/>
                  <a:pt x="1636978" y="307493"/>
                  <a:pt x="1682899" y="332590"/>
                </a:cubicBezTo>
                <a:moveTo>
                  <a:pt x="453942" y="802946"/>
                </a:moveTo>
                <a:cubicBezTo>
                  <a:pt x="440585" y="776950"/>
                  <a:pt x="441578" y="753670"/>
                  <a:pt x="428974" y="730783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16928"/>
                      <a:gd name="adj2" fmla="val -949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Transformations</a:t>
            </a:r>
          </a:p>
          <a:p>
            <a:pPr algn="ctr"/>
            <a:r>
              <a:rPr lang="en-US" sz="1600" b="1" dirty="0"/>
              <a:t>(log, square root)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4852A-3FCA-9187-5AD0-7BE9C3638E79}"/>
              </a:ext>
            </a:extLst>
          </p:cNvPr>
          <p:cNvSpPr txBox="1"/>
          <p:nvPr/>
        </p:nvSpPr>
        <p:spPr>
          <a:xfrm>
            <a:off x="6937922" y="4207149"/>
            <a:ext cx="3085972" cy="580511"/>
          </a:xfrm>
          <a:custGeom>
            <a:avLst/>
            <a:gdLst>
              <a:gd name="connsiteX0" fmla="*/ 0 w 3085972"/>
              <a:gd name="connsiteY0" fmla="*/ 0 h 580511"/>
              <a:gd name="connsiteX1" fmla="*/ 576048 w 3085972"/>
              <a:gd name="connsiteY1" fmla="*/ 0 h 580511"/>
              <a:gd name="connsiteX2" fmla="*/ 1121236 w 3085972"/>
              <a:gd name="connsiteY2" fmla="*/ 0 h 580511"/>
              <a:gd name="connsiteX3" fmla="*/ 1666425 w 3085972"/>
              <a:gd name="connsiteY3" fmla="*/ 0 h 580511"/>
              <a:gd name="connsiteX4" fmla="*/ 2242473 w 3085972"/>
              <a:gd name="connsiteY4" fmla="*/ 0 h 580511"/>
              <a:gd name="connsiteX5" fmla="*/ 3085972 w 3085972"/>
              <a:gd name="connsiteY5" fmla="*/ 0 h 580511"/>
              <a:gd name="connsiteX6" fmla="*/ 3085972 w 3085972"/>
              <a:gd name="connsiteY6" fmla="*/ 580511 h 580511"/>
              <a:gd name="connsiteX7" fmla="*/ 2509924 w 3085972"/>
              <a:gd name="connsiteY7" fmla="*/ 580511 h 580511"/>
              <a:gd name="connsiteX8" fmla="*/ 2026455 w 3085972"/>
              <a:gd name="connsiteY8" fmla="*/ 580511 h 580511"/>
              <a:gd name="connsiteX9" fmla="*/ 1604705 w 3085972"/>
              <a:gd name="connsiteY9" fmla="*/ 580511 h 580511"/>
              <a:gd name="connsiteX10" fmla="*/ 1152096 w 3085972"/>
              <a:gd name="connsiteY10" fmla="*/ 580511 h 580511"/>
              <a:gd name="connsiteX11" fmla="*/ 699487 w 3085972"/>
              <a:gd name="connsiteY11" fmla="*/ 580511 h 580511"/>
              <a:gd name="connsiteX12" fmla="*/ 0 w 3085972"/>
              <a:gd name="connsiteY12" fmla="*/ 580511 h 580511"/>
              <a:gd name="connsiteX13" fmla="*/ 0 w 3085972"/>
              <a:gd name="connsiteY13" fmla="*/ 0 h 58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5972" h="580511" extrusionOk="0">
                <a:moveTo>
                  <a:pt x="0" y="0"/>
                </a:moveTo>
                <a:cubicBezTo>
                  <a:pt x="250687" y="-8334"/>
                  <a:pt x="417659" y="8503"/>
                  <a:pt x="576048" y="0"/>
                </a:cubicBezTo>
                <a:cubicBezTo>
                  <a:pt x="734437" y="-8503"/>
                  <a:pt x="851629" y="49300"/>
                  <a:pt x="1121236" y="0"/>
                </a:cubicBezTo>
                <a:cubicBezTo>
                  <a:pt x="1390843" y="-49300"/>
                  <a:pt x="1527827" y="34118"/>
                  <a:pt x="1666425" y="0"/>
                </a:cubicBezTo>
                <a:cubicBezTo>
                  <a:pt x="1805023" y="-34118"/>
                  <a:pt x="2001951" y="24313"/>
                  <a:pt x="2242473" y="0"/>
                </a:cubicBezTo>
                <a:cubicBezTo>
                  <a:pt x="2482995" y="-24313"/>
                  <a:pt x="2877436" y="52372"/>
                  <a:pt x="3085972" y="0"/>
                </a:cubicBezTo>
                <a:cubicBezTo>
                  <a:pt x="3120101" y="223735"/>
                  <a:pt x="3046501" y="309583"/>
                  <a:pt x="3085972" y="580511"/>
                </a:cubicBezTo>
                <a:cubicBezTo>
                  <a:pt x="2798994" y="607332"/>
                  <a:pt x="2678099" y="539624"/>
                  <a:pt x="2509924" y="580511"/>
                </a:cubicBezTo>
                <a:cubicBezTo>
                  <a:pt x="2341749" y="621398"/>
                  <a:pt x="2231232" y="551505"/>
                  <a:pt x="2026455" y="580511"/>
                </a:cubicBezTo>
                <a:cubicBezTo>
                  <a:pt x="1821678" y="609517"/>
                  <a:pt x="1761734" y="530990"/>
                  <a:pt x="1604705" y="580511"/>
                </a:cubicBezTo>
                <a:cubicBezTo>
                  <a:pt x="1447676" y="630032"/>
                  <a:pt x="1285165" y="544519"/>
                  <a:pt x="1152096" y="580511"/>
                </a:cubicBezTo>
                <a:cubicBezTo>
                  <a:pt x="1019027" y="616503"/>
                  <a:pt x="916939" y="551595"/>
                  <a:pt x="699487" y="580511"/>
                </a:cubicBezTo>
                <a:cubicBezTo>
                  <a:pt x="482035" y="609427"/>
                  <a:pt x="261272" y="538132"/>
                  <a:pt x="0" y="580511"/>
                </a:cubicBezTo>
                <a:cubicBezTo>
                  <a:pt x="-50374" y="320885"/>
                  <a:pt x="35116" y="20600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3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8103D-7DAF-E1B2-B68C-54D84215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09" y="1980018"/>
            <a:ext cx="5762291" cy="424618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622F169-8935-E72D-7529-B263B20C438A}"/>
              </a:ext>
            </a:extLst>
          </p:cNvPr>
          <p:cNvSpPr/>
          <p:nvPr/>
        </p:nvSpPr>
        <p:spPr>
          <a:xfrm>
            <a:off x="279075" y="3496506"/>
            <a:ext cx="4751717" cy="2196928"/>
          </a:xfrm>
          <a:custGeom>
            <a:avLst/>
            <a:gdLst>
              <a:gd name="connsiteX0" fmla="*/ 428974 w 4751717"/>
              <a:gd name="connsiteY0" fmla="*/ 730783 h 2196928"/>
              <a:gd name="connsiteX1" fmla="*/ 618493 w 4751717"/>
              <a:gd name="connsiteY1" fmla="*/ 351254 h 2196928"/>
              <a:gd name="connsiteX2" fmla="*/ 1540458 w 4751717"/>
              <a:gd name="connsiteY2" fmla="*/ 264546 h 2196928"/>
              <a:gd name="connsiteX3" fmla="*/ 2470012 w 4751717"/>
              <a:gd name="connsiteY3" fmla="*/ 174533 h 2196928"/>
              <a:gd name="connsiteX4" fmla="*/ 2832221 w 4751717"/>
              <a:gd name="connsiteY4" fmla="*/ 10170 h 2196928"/>
              <a:gd name="connsiteX5" fmla="*/ 3281434 w 4751717"/>
              <a:gd name="connsiteY5" fmla="*/ 126170 h 2196928"/>
              <a:gd name="connsiteX6" fmla="*/ 3900697 w 4751717"/>
              <a:gd name="connsiteY6" fmla="*/ 35089 h 2196928"/>
              <a:gd name="connsiteX7" fmla="*/ 4214728 w 4751717"/>
              <a:gd name="connsiteY7" fmla="*/ 283566 h 2196928"/>
              <a:gd name="connsiteX8" fmla="*/ 4617744 w 4751717"/>
              <a:gd name="connsiteY8" fmla="*/ 524719 h 2196928"/>
              <a:gd name="connsiteX9" fmla="*/ 4599706 w 4751717"/>
              <a:gd name="connsiteY9" fmla="*/ 786215 h 2196928"/>
              <a:gd name="connsiteX10" fmla="*/ 4731478 w 4751717"/>
              <a:gd name="connsiteY10" fmla="*/ 1186035 h 2196928"/>
              <a:gd name="connsiteX11" fmla="*/ 4114194 w 4751717"/>
              <a:gd name="connsiteY11" fmla="*/ 1536018 h 2196928"/>
              <a:gd name="connsiteX12" fmla="*/ 3893218 w 4751717"/>
              <a:gd name="connsiteY12" fmla="*/ 1835909 h 2196928"/>
              <a:gd name="connsiteX13" fmla="*/ 3140862 w 4751717"/>
              <a:gd name="connsiteY13" fmla="*/ 1872220 h 2196928"/>
              <a:gd name="connsiteX14" fmla="*/ 2603214 w 4751717"/>
              <a:gd name="connsiteY14" fmla="*/ 2192147 h 2196928"/>
              <a:gd name="connsiteX15" fmla="*/ 1812692 w 4751717"/>
              <a:gd name="connsiteY15" fmla="*/ 1996865 h 2196928"/>
              <a:gd name="connsiteX16" fmla="*/ 638401 w 4751717"/>
              <a:gd name="connsiteY16" fmla="*/ 1803921 h 2196928"/>
              <a:gd name="connsiteX17" fmla="*/ 122092 w 4751717"/>
              <a:gd name="connsiteY17" fmla="*/ 1589212 h 2196928"/>
              <a:gd name="connsiteX18" fmla="*/ 232416 w 4751717"/>
              <a:gd name="connsiteY18" fmla="*/ 1299391 h 2196928"/>
              <a:gd name="connsiteX19" fmla="*/ -550 w 4751717"/>
              <a:gd name="connsiteY19" fmla="*/ 1002043 h 2196928"/>
              <a:gd name="connsiteX20" fmla="*/ 424904 w 4751717"/>
              <a:gd name="connsiteY20" fmla="*/ 737750 h 2196928"/>
              <a:gd name="connsiteX21" fmla="*/ 428974 w 4751717"/>
              <a:gd name="connsiteY21" fmla="*/ 730783 h 2196928"/>
              <a:gd name="connsiteX0" fmla="*/ 3241255 w 4751717"/>
              <a:gd name="connsiteY0" fmla="*/ -987651 h 2196928"/>
              <a:gd name="connsiteX1" fmla="*/ 3180229 w 4751717"/>
              <a:gd name="connsiteY1" fmla="*/ -926625 h 2196928"/>
              <a:gd name="connsiteX2" fmla="*/ 3119203 w 4751717"/>
              <a:gd name="connsiteY2" fmla="*/ -987651 h 2196928"/>
              <a:gd name="connsiteX3" fmla="*/ 3180229 w 4751717"/>
              <a:gd name="connsiteY3" fmla="*/ -1048677 h 2196928"/>
              <a:gd name="connsiteX4" fmla="*/ 3241255 w 4751717"/>
              <a:gd name="connsiteY4" fmla="*/ -987651 h 2196928"/>
              <a:gd name="connsiteX0" fmla="*/ 3187785 w 4751717"/>
              <a:gd name="connsiteY0" fmla="*/ -690710 h 2196928"/>
              <a:gd name="connsiteX1" fmla="*/ 3065733 w 4751717"/>
              <a:gd name="connsiteY1" fmla="*/ -568658 h 2196928"/>
              <a:gd name="connsiteX2" fmla="*/ 2943681 w 4751717"/>
              <a:gd name="connsiteY2" fmla="*/ -690710 h 2196928"/>
              <a:gd name="connsiteX3" fmla="*/ 3065733 w 4751717"/>
              <a:gd name="connsiteY3" fmla="*/ -812762 h 2196928"/>
              <a:gd name="connsiteX4" fmla="*/ 3187785 w 4751717"/>
              <a:gd name="connsiteY4" fmla="*/ -690710 h 2196928"/>
              <a:gd name="connsiteX0" fmla="*/ 3090406 w 4751717"/>
              <a:gd name="connsiteY0" fmla="*/ -279891 h 2196928"/>
              <a:gd name="connsiteX1" fmla="*/ 2907329 w 4751717"/>
              <a:gd name="connsiteY1" fmla="*/ -96814 h 2196928"/>
              <a:gd name="connsiteX2" fmla="*/ 2724252 w 4751717"/>
              <a:gd name="connsiteY2" fmla="*/ -279891 h 2196928"/>
              <a:gd name="connsiteX3" fmla="*/ 2907329 w 4751717"/>
              <a:gd name="connsiteY3" fmla="*/ -462968 h 2196928"/>
              <a:gd name="connsiteX4" fmla="*/ 3090406 w 4751717"/>
              <a:gd name="connsiteY4" fmla="*/ -279891 h 2196928"/>
              <a:gd name="connsiteX0" fmla="*/ 516199 w 4751717"/>
              <a:gd name="connsiteY0" fmla="*/ 1331226 h 2196928"/>
              <a:gd name="connsiteX1" fmla="*/ 237585 w 4751717"/>
              <a:gd name="connsiteY1" fmla="*/ 1290695 h 2196928"/>
              <a:gd name="connsiteX2" fmla="*/ 762034 w 4751717"/>
              <a:gd name="connsiteY2" fmla="*/ 1774782 h 2196928"/>
              <a:gd name="connsiteX3" fmla="*/ 640161 w 4751717"/>
              <a:gd name="connsiteY3" fmla="*/ 1794157 h 2196928"/>
              <a:gd name="connsiteX4" fmla="*/ 1812472 w 4751717"/>
              <a:gd name="connsiteY4" fmla="*/ 1987914 h 2196928"/>
              <a:gd name="connsiteX5" fmla="*/ 1738996 w 4751717"/>
              <a:gd name="connsiteY5" fmla="*/ 1899427 h 2196928"/>
              <a:gd name="connsiteX6" fmla="*/ 3170781 w 4751717"/>
              <a:gd name="connsiteY6" fmla="*/ 1767255 h 2196928"/>
              <a:gd name="connsiteX7" fmla="*/ 3141412 w 4751717"/>
              <a:gd name="connsiteY7" fmla="*/ 1864337 h 2196928"/>
              <a:gd name="connsiteX8" fmla="*/ 3753966 w 4751717"/>
              <a:gd name="connsiteY8" fmla="*/ 1167321 h 2196928"/>
              <a:gd name="connsiteX9" fmla="*/ 4111555 w 4751717"/>
              <a:gd name="connsiteY9" fmla="*/ 1530221 h 2196928"/>
              <a:gd name="connsiteX10" fmla="*/ 4597506 w 4751717"/>
              <a:gd name="connsiteY10" fmla="*/ 780824 h 2196928"/>
              <a:gd name="connsiteX11" fmla="*/ 4438235 w 4751717"/>
              <a:gd name="connsiteY11" fmla="*/ 916912 h 2196928"/>
              <a:gd name="connsiteX12" fmla="*/ 4215388 w 4751717"/>
              <a:gd name="connsiteY12" fmla="*/ 275938 h 2196928"/>
              <a:gd name="connsiteX13" fmla="*/ 4223748 w 4751717"/>
              <a:gd name="connsiteY13" fmla="*/ 340218 h 2196928"/>
              <a:gd name="connsiteX14" fmla="*/ 3198389 w 4751717"/>
              <a:gd name="connsiteY14" fmla="*/ 200978 h 2196928"/>
              <a:gd name="connsiteX15" fmla="*/ 3280004 w 4751717"/>
              <a:gd name="connsiteY15" fmla="*/ 119000 h 2196928"/>
              <a:gd name="connsiteX16" fmla="*/ 2435364 w 4751717"/>
              <a:gd name="connsiteY16" fmla="*/ 240034 h 2196928"/>
              <a:gd name="connsiteX17" fmla="*/ 2474852 w 4751717"/>
              <a:gd name="connsiteY17" fmla="*/ 169346 h 2196928"/>
              <a:gd name="connsiteX18" fmla="*/ 1539908 w 4751717"/>
              <a:gd name="connsiteY18" fmla="*/ 264038 h 2196928"/>
              <a:gd name="connsiteX19" fmla="*/ 1682899 w 4751717"/>
              <a:gd name="connsiteY19" fmla="*/ 332590 h 2196928"/>
              <a:gd name="connsiteX20" fmla="*/ 453942 w 4751717"/>
              <a:gd name="connsiteY20" fmla="*/ 802946 h 2196928"/>
              <a:gd name="connsiteX21" fmla="*/ 428974 w 4751717"/>
              <a:gd name="connsiteY21" fmla="*/ 730783 h 219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1717" h="2196928" fill="none" extrusionOk="0">
                <a:moveTo>
                  <a:pt x="428974" y="730783"/>
                </a:moveTo>
                <a:cubicBezTo>
                  <a:pt x="385359" y="615654"/>
                  <a:pt x="490596" y="471563"/>
                  <a:pt x="618493" y="351254"/>
                </a:cubicBezTo>
                <a:cubicBezTo>
                  <a:pt x="839500" y="200353"/>
                  <a:pt x="1325928" y="130563"/>
                  <a:pt x="1540458" y="264546"/>
                </a:cubicBezTo>
                <a:cubicBezTo>
                  <a:pt x="1726980" y="-26975"/>
                  <a:pt x="2119566" y="-12140"/>
                  <a:pt x="2470012" y="174533"/>
                </a:cubicBezTo>
                <a:cubicBezTo>
                  <a:pt x="2536725" y="53372"/>
                  <a:pt x="2655579" y="-5174"/>
                  <a:pt x="2832221" y="10170"/>
                </a:cubicBezTo>
                <a:cubicBezTo>
                  <a:pt x="2987897" y="7050"/>
                  <a:pt x="3179116" y="42300"/>
                  <a:pt x="3281434" y="126170"/>
                </a:cubicBezTo>
                <a:cubicBezTo>
                  <a:pt x="3403743" y="-4023"/>
                  <a:pt x="3733333" y="-9279"/>
                  <a:pt x="3900697" y="35089"/>
                </a:cubicBezTo>
                <a:cubicBezTo>
                  <a:pt x="4068120" y="110739"/>
                  <a:pt x="4182430" y="161937"/>
                  <a:pt x="4214728" y="283566"/>
                </a:cubicBezTo>
                <a:cubicBezTo>
                  <a:pt x="4415299" y="317100"/>
                  <a:pt x="4554900" y="387791"/>
                  <a:pt x="4617744" y="524719"/>
                </a:cubicBezTo>
                <a:cubicBezTo>
                  <a:pt x="4656161" y="604816"/>
                  <a:pt x="4655718" y="707999"/>
                  <a:pt x="4599706" y="786215"/>
                </a:cubicBezTo>
                <a:cubicBezTo>
                  <a:pt x="4725766" y="861240"/>
                  <a:pt x="4789013" y="1055233"/>
                  <a:pt x="4731478" y="1186035"/>
                </a:cubicBezTo>
                <a:cubicBezTo>
                  <a:pt x="4681169" y="1358279"/>
                  <a:pt x="4448287" y="1446637"/>
                  <a:pt x="4114194" y="1536018"/>
                </a:cubicBezTo>
                <a:cubicBezTo>
                  <a:pt x="4129785" y="1642006"/>
                  <a:pt x="4025568" y="1751688"/>
                  <a:pt x="3893218" y="1835909"/>
                </a:cubicBezTo>
                <a:cubicBezTo>
                  <a:pt x="3637479" y="1961889"/>
                  <a:pt x="3345990" y="2010143"/>
                  <a:pt x="3140862" y="1872220"/>
                </a:cubicBezTo>
                <a:cubicBezTo>
                  <a:pt x="3052990" y="2078210"/>
                  <a:pt x="2896030" y="2168882"/>
                  <a:pt x="2603214" y="2192147"/>
                </a:cubicBezTo>
                <a:cubicBezTo>
                  <a:pt x="2333221" y="2214456"/>
                  <a:pt x="1956229" y="2163928"/>
                  <a:pt x="1812692" y="1996865"/>
                </a:cubicBezTo>
                <a:cubicBezTo>
                  <a:pt x="1388693" y="2171607"/>
                  <a:pt x="832138" y="2133118"/>
                  <a:pt x="638401" y="1803921"/>
                </a:cubicBezTo>
                <a:cubicBezTo>
                  <a:pt x="379556" y="1846391"/>
                  <a:pt x="198404" y="1750382"/>
                  <a:pt x="122092" y="1589212"/>
                </a:cubicBezTo>
                <a:cubicBezTo>
                  <a:pt x="50109" y="1480405"/>
                  <a:pt x="124622" y="1381780"/>
                  <a:pt x="232416" y="1299391"/>
                </a:cubicBezTo>
                <a:cubicBezTo>
                  <a:pt x="60255" y="1232588"/>
                  <a:pt x="-5203" y="1145501"/>
                  <a:pt x="-550" y="1002043"/>
                </a:cubicBezTo>
                <a:cubicBezTo>
                  <a:pt x="13857" y="911221"/>
                  <a:pt x="193541" y="808949"/>
                  <a:pt x="424904" y="737750"/>
                </a:cubicBezTo>
                <a:cubicBezTo>
                  <a:pt x="425541" y="735208"/>
                  <a:pt x="427356" y="732425"/>
                  <a:pt x="428974" y="730783"/>
                </a:cubicBezTo>
                <a:close/>
              </a:path>
              <a:path w="4751717" h="2196928" fill="none" extrusionOk="0">
                <a:moveTo>
                  <a:pt x="3241255" y="-987651"/>
                </a:moveTo>
                <a:cubicBezTo>
                  <a:pt x="3239687" y="-953012"/>
                  <a:pt x="3217572" y="-920909"/>
                  <a:pt x="3180229" y="-926625"/>
                </a:cubicBezTo>
                <a:cubicBezTo>
                  <a:pt x="3144229" y="-935350"/>
                  <a:pt x="3115630" y="-961279"/>
                  <a:pt x="3119203" y="-987651"/>
                </a:cubicBezTo>
                <a:cubicBezTo>
                  <a:pt x="3118038" y="-1022367"/>
                  <a:pt x="3146818" y="-1042430"/>
                  <a:pt x="3180229" y="-1048677"/>
                </a:cubicBezTo>
                <a:cubicBezTo>
                  <a:pt x="3217557" y="-1048491"/>
                  <a:pt x="3241188" y="-1023188"/>
                  <a:pt x="3241255" y="-987651"/>
                </a:cubicBezTo>
                <a:close/>
              </a:path>
              <a:path w="4751717" h="2196928" fill="none" extrusionOk="0">
                <a:moveTo>
                  <a:pt x="3187785" y="-690710"/>
                </a:moveTo>
                <a:cubicBezTo>
                  <a:pt x="3189115" y="-619845"/>
                  <a:pt x="3145538" y="-575459"/>
                  <a:pt x="3065733" y="-568658"/>
                </a:cubicBezTo>
                <a:cubicBezTo>
                  <a:pt x="3005888" y="-579309"/>
                  <a:pt x="2936257" y="-612633"/>
                  <a:pt x="2943681" y="-690710"/>
                </a:cubicBezTo>
                <a:cubicBezTo>
                  <a:pt x="2950281" y="-751403"/>
                  <a:pt x="3003122" y="-801955"/>
                  <a:pt x="3065733" y="-812762"/>
                </a:cubicBezTo>
                <a:cubicBezTo>
                  <a:pt x="3125222" y="-813423"/>
                  <a:pt x="3195252" y="-741268"/>
                  <a:pt x="3187785" y="-690710"/>
                </a:cubicBezTo>
                <a:close/>
              </a:path>
              <a:path w="4751717" h="2196928" fill="none" extrusionOk="0">
                <a:moveTo>
                  <a:pt x="3090406" y="-279891"/>
                </a:moveTo>
                <a:cubicBezTo>
                  <a:pt x="3085686" y="-175800"/>
                  <a:pt x="3009518" y="-106957"/>
                  <a:pt x="2907329" y="-96814"/>
                </a:cubicBezTo>
                <a:cubicBezTo>
                  <a:pt x="2820562" y="-101763"/>
                  <a:pt x="2709343" y="-204386"/>
                  <a:pt x="2724252" y="-279891"/>
                </a:cubicBezTo>
                <a:cubicBezTo>
                  <a:pt x="2737346" y="-401931"/>
                  <a:pt x="2778243" y="-469630"/>
                  <a:pt x="2907329" y="-462968"/>
                </a:cubicBezTo>
                <a:cubicBezTo>
                  <a:pt x="3003473" y="-466482"/>
                  <a:pt x="3078669" y="-385298"/>
                  <a:pt x="3090406" y="-279891"/>
                </a:cubicBezTo>
                <a:close/>
              </a:path>
              <a:path w="4751717" h="2196928" fill="none" extrusionOk="0">
                <a:moveTo>
                  <a:pt x="516199" y="1331226"/>
                </a:moveTo>
                <a:cubicBezTo>
                  <a:pt x="425236" y="1338115"/>
                  <a:pt x="306075" y="1330750"/>
                  <a:pt x="237585" y="1290695"/>
                </a:cubicBezTo>
                <a:moveTo>
                  <a:pt x="762034" y="1774782"/>
                </a:moveTo>
                <a:cubicBezTo>
                  <a:pt x="712807" y="1784543"/>
                  <a:pt x="678528" y="1794286"/>
                  <a:pt x="640161" y="1794157"/>
                </a:cubicBezTo>
                <a:moveTo>
                  <a:pt x="1812472" y="1987914"/>
                </a:moveTo>
                <a:cubicBezTo>
                  <a:pt x="1792072" y="1964214"/>
                  <a:pt x="1757459" y="1930687"/>
                  <a:pt x="1738996" y="1899427"/>
                </a:cubicBezTo>
                <a:moveTo>
                  <a:pt x="3170781" y="1767255"/>
                </a:moveTo>
                <a:cubicBezTo>
                  <a:pt x="3160218" y="1804271"/>
                  <a:pt x="3157881" y="1825510"/>
                  <a:pt x="3141412" y="1864337"/>
                </a:cubicBezTo>
                <a:moveTo>
                  <a:pt x="3753966" y="1167321"/>
                </a:moveTo>
                <a:cubicBezTo>
                  <a:pt x="3985173" y="1236952"/>
                  <a:pt x="4119980" y="1367581"/>
                  <a:pt x="4111555" y="1530221"/>
                </a:cubicBezTo>
                <a:moveTo>
                  <a:pt x="4597506" y="780824"/>
                </a:moveTo>
                <a:cubicBezTo>
                  <a:pt x="4566364" y="831425"/>
                  <a:pt x="4504825" y="861190"/>
                  <a:pt x="4438235" y="916912"/>
                </a:cubicBezTo>
                <a:moveTo>
                  <a:pt x="4215388" y="275938"/>
                </a:moveTo>
                <a:cubicBezTo>
                  <a:pt x="4221055" y="299851"/>
                  <a:pt x="4219068" y="321860"/>
                  <a:pt x="4223748" y="340218"/>
                </a:cubicBezTo>
                <a:moveTo>
                  <a:pt x="3198389" y="200978"/>
                </a:moveTo>
                <a:cubicBezTo>
                  <a:pt x="3220754" y="167372"/>
                  <a:pt x="3248320" y="141965"/>
                  <a:pt x="3280004" y="119000"/>
                </a:cubicBezTo>
                <a:moveTo>
                  <a:pt x="2435364" y="240034"/>
                </a:moveTo>
                <a:cubicBezTo>
                  <a:pt x="2440474" y="213827"/>
                  <a:pt x="2457131" y="187145"/>
                  <a:pt x="2474852" y="169346"/>
                </a:cubicBezTo>
                <a:moveTo>
                  <a:pt x="1539908" y="264038"/>
                </a:moveTo>
                <a:cubicBezTo>
                  <a:pt x="1587868" y="274904"/>
                  <a:pt x="1645256" y="315686"/>
                  <a:pt x="1682899" y="332590"/>
                </a:cubicBezTo>
                <a:moveTo>
                  <a:pt x="453942" y="802946"/>
                </a:moveTo>
                <a:cubicBezTo>
                  <a:pt x="446439" y="774075"/>
                  <a:pt x="433735" y="753474"/>
                  <a:pt x="428974" y="730783"/>
                </a:cubicBezTo>
              </a:path>
              <a:path w="4751717" h="2196928" stroke="0" extrusionOk="0">
                <a:moveTo>
                  <a:pt x="428974" y="730783"/>
                </a:moveTo>
                <a:cubicBezTo>
                  <a:pt x="441840" y="606389"/>
                  <a:pt x="463597" y="436705"/>
                  <a:pt x="618493" y="351254"/>
                </a:cubicBezTo>
                <a:cubicBezTo>
                  <a:pt x="911159" y="171371"/>
                  <a:pt x="1220262" y="150386"/>
                  <a:pt x="1540458" y="264546"/>
                </a:cubicBezTo>
                <a:cubicBezTo>
                  <a:pt x="1800562" y="35050"/>
                  <a:pt x="2208770" y="26123"/>
                  <a:pt x="2470012" y="174533"/>
                </a:cubicBezTo>
                <a:cubicBezTo>
                  <a:pt x="2548766" y="44966"/>
                  <a:pt x="2705037" y="-2219"/>
                  <a:pt x="2832221" y="10170"/>
                </a:cubicBezTo>
                <a:cubicBezTo>
                  <a:pt x="2998179" y="20845"/>
                  <a:pt x="3211385" y="56106"/>
                  <a:pt x="3281434" y="126170"/>
                </a:cubicBezTo>
                <a:cubicBezTo>
                  <a:pt x="3406279" y="10107"/>
                  <a:pt x="3676636" y="-82915"/>
                  <a:pt x="3900697" y="35089"/>
                </a:cubicBezTo>
                <a:cubicBezTo>
                  <a:pt x="4072360" y="76474"/>
                  <a:pt x="4186417" y="168371"/>
                  <a:pt x="4214728" y="283566"/>
                </a:cubicBezTo>
                <a:cubicBezTo>
                  <a:pt x="4410763" y="342908"/>
                  <a:pt x="4572186" y="441797"/>
                  <a:pt x="4617744" y="524719"/>
                </a:cubicBezTo>
                <a:cubicBezTo>
                  <a:pt x="4667923" y="600173"/>
                  <a:pt x="4667699" y="719902"/>
                  <a:pt x="4599706" y="786215"/>
                </a:cubicBezTo>
                <a:cubicBezTo>
                  <a:pt x="4776844" y="916560"/>
                  <a:pt x="4743939" y="1036934"/>
                  <a:pt x="4731478" y="1186035"/>
                </a:cubicBezTo>
                <a:cubicBezTo>
                  <a:pt x="4679800" y="1364231"/>
                  <a:pt x="4437384" y="1588331"/>
                  <a:pt x="4114194" y="1536018"/>
                </a:cubicBezTo>
                <a:cubicBezTo>
                  <a:pt x="4120161" y="1680929"/>
                  <a:pt x="3998572" y="1756870"/>
                  <a:pt x="3893218" y="1835909"/>
                </a:cubicBezTo>
                <a:cubicBezTo>
                  <a:pt x="3688299" y="1954203"/>
                  <a:pt x="3359483" y="1959574"/>
                  <a:pt x="3140862" y="1872220"/>
                </a:cubicBezTo>
                <a:cubicBezTo>
                  <a:pt x="3074678" y="2038381"/>
                  <a:pt x="2854204" y="2155063"/>
                  <a:pt x="2603214" y="2192147"/>
                </a:cubicBezTo>
                <a:cubicBezTo>
                  <a:pt x="2232750" y="2223933"/>
                  <a:pt x="2008120" y="2200177"/>
                  <a:pt x="1812692" y="1996865"/>
                </a:cubicBezTo>
                <a:cubicBezTo>
                  <a:pt x="1437203" y="2153291"/>
                  <a:pt x="858254" y="2050931"/>
                  <a:pt x="638401" y="1803921"/>
                </a:cubicBezTo>
                <a:cubicBezTo>
                  <a:pt x="410213" y="1795963"/>
                  <a:pt x="194214" y="1729301"/>
                  <a:pt x="122092" y="1589212"/>
                </a:cubicBezTo>
                <a:cubicBezTo>
                  <a:pt x="79521" y="1489633"/>
                  <a:pt x="91467" y="1356635"/>
                  <a:pt x="232416" y="1299391"/>
                </a:cubicBezTo>
                <a:cubicBezTo>
                  <a:pt x="69705" y="1228309"/>
                  <a:pt x="-40145" y="1149624"/>
                  <a:pt x="-550" y="1002043"/>
                </a:cubicBezTo>
                <a:cubicBezTo>
                  <a:pt x="-27821" y="869320"/>
                  <a:pt x="203294" y="744328"/>
                  <a:pt x="424904" y="737750"/>
                </a:cubicBezTo>
                <a:cubicBezTo>
                  <a:pt x="426388" y="735082"/>
                  <a:pt x="427642" y="732726"/>
                  <a:pt x="428974" y="730783"/>
                </a:cubicBezTo>
                <a:close/>
              </a:path>
              <a:path w="4751717" h="2196928" stroke="0" extrusionOk="0">
                <a:moveTo>
                  <a:pt x="3241255" y="-987651"/>
                </a:moveTo>
                <a:cubicBezTo>
                  <a:pt x="3250107" y="-952865"/>
                  <a:pt x="3213497" y="-925185"/>
                  <a:pt x="3180229" y="-926625"/>
                </a:cubicBezTo>
                <a:cubicBezTo>
                  <a:pt x="3144191" y="-925146"/>
                  <a:pt x="3127234" y="-959684"/>
                  <a:pt x="3119203" y="-987651"/>
                </a:cubicBezTo>
                <a:cubicBezTo>
                  <a:pt x="3111358" y="-1021394"/>
                  <a:pt x="3143011" y="-1051308"/>
                  <a:pt x="3180229" y="-1048677"/>
                </a:cubicBezTo>
                <a:cubicBezTo>
                  <a:pt x="3207303" y="-1046975"/>
                  <a:pt x="3248197" y="-1019920"/>
                  <a:pt x="3241255" y="-987651"/>
                </a:cubicBezTo>
                <a:close/>
              </a:path>
              <a:path w="4751717" h="2196928" stroke="0" extrusionOk="0">
                <a:moveTo>
                  <a:pt x="3187785" y="-690710"/>
                </a:moveTo>
                <a:cubicBezTo>
                  <a:pt x="3206428" y="-616988"/>
                  <a:pt x="3134674" y="-557511"/>
                  <a:pt x="3065733" y="-568658"/>
                </a:cubicBezTo>
                <a:cubicBezTo>
                  <a:pt x="2983492" y="-557287"/>
                  <a:pt x="2940249" y="-622315"/>
                  <a:pt x="2943681" y="-690710"/>
                </a:cubicBezTo>
                <a:cubicBezTo>
                  <a:pt x="2952762" y="-752191"/>
                  <a:pt x="3004389" y="-823096"/>
                  <a:pt x="3065733" y="-812762"/>
                </a:cubicBezTo>
                <a:cubicBezTo>
                  <a:pt x="3131697" y="-820030"/>
                  <a:pt x="3206054" y="-753143"/>
                  <a:pt x="3187785" y="-690710"/>
                </a:cubicBezTo>
                <a:close/>
              </a:path>
              <a:path w="4751717" h="2196928" stroke="0" extrusionOk="0">
                <a:moveTo>
                  <a:pt x="3090406" y="-279891"/>
                </a:moveTo>
                <a:cubicBezTo>
                  <a:pt x="3088763" y="-201068"/>
                  <a:pt x="2994735" y="-104242"/>
                  <a:pt x="2907329" y="-96814"/>
                </a:cubicBezTo>
                <a:cubicBezTo>
                  <a:pt x="2827249" y="-101129"/>
                  <a:pt x="2731641" y="-190583"/>
                  <a:pt x="2724252" y="-279891"/>
                </a:cubicBezTo>
                <a:cubicBezTo>
                  <a:pt x="2724327" y="-386282"/>
                  <a:pt x="2811123" y="-456118"/>
                  <a:pt x="2907329" y="-462968"/>
                </a:cubicBezTo>
                <a:cubicBezTo>
                  <a:pt x="2985219" y="-449615"/>
                  <a:pt x="3093904" y="-384586"/>
                  <a:pt x="3090406" y="-279891"/>
                </a:cubicBezTo>
                <a:close/>
              </a:path>
              <a:path w="4751717" h="2196928" fill="none" stroke="0" extrusionOk="0">
                <a:moveTo>
                  <a:pt x="516199" y="1331226"/>
                </a:moveTo>
                <a:cubicBezTo>
                  <a:pt x="420721" y="1334186"/>
                  <a:pt x="298334" y="1327934"/>
                  <a:pt x="237585" y="1290695"/>
                </a:cubicBezTo>
                <a:moveTo>
                  <a:pt x="762034" y="1774782"/>
                </a:moveTo>
                <a:cubicBezTo>
                  <a:pt x="721947" y="1783821"/>
                  <a:pt x="670499" y="1791212"/>
                  <a:pt x="640161" y="1794157"/>
                </a:cubicBezTo>
                <a:moveTo>
                  <a:pt x="1812472" y="1987914"/>
                </a:moveTo>
                <a:cubicBezTo>
                  <a:pt x="1784126" y="1961511"/>
                  <a:pt x="1755139" y="1932215"/>
                  <a:pt x="1738996" y="1899427"/>
                </a:cubicBezTo>
                <a:moveTo>
                  <a:pt x="3170781" y="1767255"/>
                </a:moveTo>
                <a:cubicBezTo>
                  <a:pt x="3169950" y="1804845"/>
                  <a:pt x="3154672" y="1830769"/>
                  <a:pt x="3141412" y="1864337"/>
                </a:cubicBezTo>
                <a:moveTo>
                  <a:pt x="3753966" y="1167321"/>
                </a:moveTo>
                <a:cubicBezTo>
                  <a:pt x="3994021" y="1245282"/>
                  <a:pt x="4119273" y="1389422"/>
                  <a:pt x="4111555" y="1530221"/>
                </a:cubicBezTo>
                <a:moveTo>
                  <a:pt x="4597506" y="780824"/>
                </a:moveTo>
                <a:cubicBezTo>
                  <a:pt x="4558469" y="830926"/>
                  <a:pt x="4498380" y="894516"/>
                  <a:pt x="4438235" y="916912"/>
                </a:cubicBezTo>
                <a:moveTo>
                  <a:pt x="4215388" y="275938"/>
                </a:moveTo>
                <a:cubicBezTo>
                  <a:pt x="4221137" y="294115"/>
                  <a:pt x="4227410" y="318879"/>
                  <a:pt x="4223748" y="340218"/>
                </a:cubicBezTo>
                <a:moveTo>
                  <a:pt x="3198389" y="200978"/>
                </a:moveTo>
                <a:cubicBezTo>
                  <a:pt x="3222327" y="160386"/>
                  <a:pt x="3246540" y="142848"/>
                  <a:pt x="3280004" y="119000"/>
                </a:cubicBezTo>
                <a:moveTo>
                  <a:pt x="2435364" y="240034"/>
                </a:moveTo>
                <a:cubicBezTo>
                  <a:pt x="2440481" y="219185"/>
                  <a:pt x="2461821" y="194508"/>
                  <a:pt x="2474852" y="169346"/>
                </a:cubicBezTo>
                <a:moveTo>
                  <a:pt x="1539908" y="264038"/>
                </a:moveTo>
                <a:cubicBezTo>
                  <a:pt x="1603560" y="288116"/>
                  <a:pt x="1636978" y="307493"/>
                  <a:pt x="1682899" y="332590"/>
                </a:cubicBezTo>
                <a:moveTo>
                  <a:pt x="453942" y="802946"/>
                </a:moveTo>
                <a:cubicBezTo>
                  <a:pt x="440585" y="776950"/>
                  <a:pt x="441578" y="753670"/>
                  <a:pt x="428974" y="730783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16928"/>
                      <a:gd name="adj2" fmla="val -949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Transformations</a:t>
            </a:r>
          </a:p>
          <a:p>
            <a:pPr algn="ctr"/>
            <a:r>
              <a:rPr lang="en-US" sz="1600" b="1" dirty="0"/>
              <a:t>(log, square root)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Non-Parametric Alternatives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828C3-2433-2B18-958C-ECB6C1EA9D40}"/>
              </a:ext>
            </a:extLst>
          </p:cNvPr>
          <p:cNvSpPr txBox="1"/>
          <p:nvPr/>
        </p:nvSpPr>
        <p:spPr>
          <a:xfrm>
            <a:off x="6818479" y="3302023"/>
            <a:ext cx="3398943" cy="622387"/>
          </a:xfrm>
          <a:custGeom>
            <a:avLst/>
            <a:gdLst>
              <a:gd name="connsiteX0" fmla="*/ 0 w 3398943"/>
              <a:gd name="connsiteY0" fmla="*/ 0 h 622387"/>
              <a:gd name="connsiteX1" fmla="*/ 634469 w 3398943"/>
              <a:gd name="connsiteY1" fmla="*/ 0 h 622387"/>
              <a:gd name="connsiteX2" fmla="*/ 1234949 w 3398943"/>
              <a:gd name="connsiteY2" fmla="*/ 0 h 622387"/>
              <a:gd name="connsiteX3" fmla="*/ 1835429 w 3398943"/>
              <a:gd name="connsiteY3" fmla="*/ 0 h 622387"/>
              <a:gd name="connsiteX4" fmla="*/ 2469899 w 3398943"/>
              <a:gd name="connsiteY4" fmla="*/ 0 h 622387"/>
              <a:gd name="connsiteX5" fmla="*/ 3398943 w 3398943"/>
              <a:gd name="connsiteY5" fmla="*/ 0 h 622387"/>
              <a:gd name="connsiteX6" fmla="*/ 3398943 w 3398943"/>
              <a:gd name="connsiteY6" fmla="*/ 292522 h 622387"/>
              <a:gd name="connsiteX7" fmla="*/ 3398943 w 3398943"/>
              <a:gd name="connsiteY7" fmla="*/ 622387 h 622387"/>
              <a:gd name="connsiteX8" fmla="*/ 2764474 w 3398943"/>
              <a:gd name="connsiteY8" fmla="*/ 622387 h 622387"/>
              <a:gd name="connsiteX9" fmla="*/ 2299951 w 3398943"/>
              <a:gd name="connsiteY9" fmla="*/ 622387 h 622387"/>
              <a:gd name="connsiteX10" fmla="*/ 1801440 w 3398943"/>
              <a:gd name="connsiteY10" fmla="*/ 622387 h 622387"/>
              <a:gd name="connsiteX11" fmla="*/ 1302928 w 3398943"/>
              <a:gd name="connsiteY11" fmla="*/ 622387 h 622387"/>
              <a:gd name="connsiteX12" fmla="*/ 668459 w 3398943"/>
              <a:gd name="connsiteY12" fmla="*/ 622387 h 622387"/>
              <a:gd name="connsiteX13" fmla="*/ 0 w 3398943"/>
              <a:gd name="connsiteY13" fmla="*/ 622387 h 622387"/>
              <a:gd name="connsiteX14" fmla="*/ 0 w 3398943"/>
              <a:gd name="connsiteY14" fmla="*/ 304970 h 622387"/>
              <a:gd name="connsiteX15" fmla="*/ 0 w 3398943"/>
              <a:gd name="connsiteY15" fmla="*/ 0 h 6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8943" h="622387" extrusionOk="0">
                <a:moveTo>
                  <a:pt x="0" y="0"/>
                </a:moveTo>
                <a:cubicBezTo>
                  <a:pt x="171380" y="-51957"/>
                  <a:pt x="350486" y="15577"/>
                  <a:pt x="634469" y="0"/>
                </a:cubicBezTo>
                <a:cubicBezTo>
                  <a:pt x="918452" y="-15577"/>
                  <a:pt x="975809" y="14784"/>
                  <a:pt x="1234949" y="0"/>
                </a:cubicBezTo>
                <a:cubicBezTo>
                  <a:pt x="1494089" y="-14784"/>
                  <a:pt x="1673037" y="51441"/>
                  <a:pt x="1835429" y="0"/>
                </a:cubicBezTo>
                <a:cubicBezTo>
                  <a:pt x="1997821" y="-51441"/>
                  <a:pt x="2292580" y="40015"/>
                  <a:pt x="2469899" y="0"/>
                </a:cubicBezTo>
                <a:cubicBezTo>
                  <a:pt x="2647218" y="-40015"/>
                  <a:pt x="3204839" y="5227"/>
                  <a:pt x="3398943" y="0"/>
                </a:cubicBezTo>
                <a:cubicBezTo>
                  <a:pt x="3430192" y="94177"/>
                  <a:pt x="3396615" y="224585"/>
                  <a:pt x="3398943" y="292522"/>
                </a:cubicBezTo>
                <a:cubicBezTo>
                  <a:pt x="3401271" y="360459"/>
                  <a:pt x="3359754" y="520623"/>
                  <a:pt x="3398943" y="622387"/>
                </a:cubicBezTo>
                <a:cubicBezTo>
                  <a:pt x="3201406" y="648185"/>
                  <a:pt x="3025247" y="564471"/>
                  <a:pt x="2764474" y="622387"/>
                </a:cubicBezTo>
                <a:cubicBezTo>
                  <a:pt x="2503701" y="680303"/>
                  <a:pt x="2394049" y="573723"/>
                  <a:pt x="2299951" y="622387"/>
                </a:cubicBezTo>
                <a:cubicBezTo>
                  <a:pt x="2205853" y="671051"/>
                  <a:pt x="1961067" y="609881"/>
                  <a:pt x="1801440" y="622387"/>
                </a:cubicBezTo>
                <a:cubicBezTo>
                  <a:pt x="1641813" y="634893"/>
                  <a:pt x="1516807" y="565558"/>
                  <a:pt x="1302928" y="622387"/>
                </a:cubicBezTo>
                <a:cubicBezTo>
                  <a:pt x="1089049" y="679216"/>
                  <a:pt x="906903" y="599695"/>
                  <a:pt x="668459" y="622387"/>
                </a:cubicBezTo>
                <a:cubicBezTo>
                  <a:pt x="430015" y="645079"/>
                  <a:pt x="276127" y="595392"/>
                  <a:pt x="0" y="622387"/>
                </a:cubicBezTo>
                <a:cubicBezTo>
                  <a:pt x="-28596" y="510156"/>
                  <a:pt x="28855" y="424982"/>
                  <a:pt x="0" y="304970"/>
                </a:cubicBezTo>
                <a:cubicBezTo>
                  <a:pt x="-28855" y="184958"/>
                  <a:pt x="31678" y="8112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6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Importance of Testing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Assumptions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Validity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Risk of Errors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550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6ED25C-5EDB-F3FE-8E14-BADFC235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34" y="2093030"/>
            <a:ext cx="5653266" cy="412195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8CA3A49-C447-AEDB-E768-2BC099E007AC}"/>
              </a:ext>
            </a:extLst>
          </p:cNvPr>
          <p:cNvSpPr/>
          <p:nvPr/>
        </p:nvSpPr>
        <p:spPr>
          <a:xfrm>
            <a:off x="1450520" y="4154008"/>
            <a:ext cx="3831721" cy="1629056"/>
          </a:xfrm>
          <a:custGeom>
            <a:avLst/>
            <a:gdLst>
              <a:gd name="connsiteX0" fmla="*/ 345919 w 3831721"/>
              <a:gd name="connsiteY0" fmla="*/ 541887 h 1629056"/>
              <a:gd name="connsiteX1" fmla="*/ 498744 w 3831721"/>
              <a:gd name="connsiteY1" fmla="*/ 260460 h 1629056"/>
              <a:gd name="connsiteX2" fmla="*/ 1242204 w 3831721"/>
              <a:gd name="connsiteY2" fmla="*/ 196165 h 1629056"/>
              <a:gd name="connsiteX3" fmla="*/ 1991785 w 3831721"/>
              <a:gd name="connsiteY3" fmla="*/ 129419 h 1629056"/>
              <a:gd name="connsiteX4" fmla="*/ 2283865 w 3831721"/>
              <a:gd name="connsiteY4" fmla="*/ 7541 h 1629056"/>
              <a:gd name="connsiteX5" fmla="*/ 2646104 w 3831721"/>
              <a:gd name="connsiteY5" fmla="*/ 93557 h 1629056"/>
              <a:gd name="connsiteX6" fmla="*/ 3145470 w 3831721"/>
              <a:gd name="connsiteY6" fmla="*/ 26019 h 1629056"/>
              <a:gd name="connsiteX7" fmla="*/ 3398701 w 3831721"/>
              <a:gd name="connsiteY7" fmla="*/ 210268 h 1629056"/>
              <a:gd name="connsiteX8" fmla="*/ 3723687 w 3831721"/>
              <a:gd name="connsiteY8" fmla="*/ 389087 h 1629056"/>
              <a:gd name="connsiteX9" fmla="*/ 3709141 w 3831721"/>
              <a:gd name="connsiteY9" fmla="*/ 582990 h 1629056"/>
              <a:gd name="connsiteX10" fmla="*/ 3815400 w 3831721"/>
              <a:gd name="connsiteY10" fmla="*/ 879463 h 1629056"/>
              <a:gd name="connsiteX11" fmla="*/ 3317631 w 3831721"/>
              <a:gd name="connsiteY11" fmla="*/ 1138981 h 1629056"/>
              <a:gd name="connsiteX12" fmla="*/ 3139438 w 3831721"/>
              <a:gd name="connsiteY12" fmla="*/ 1361355 h 1629056"/>
              <a:gd name="connsiteX13" fmla="*/ 2532749 w 3831721"/>
              <a:gd name="connsiteY13" fmla="*/ 1388280 h 1629056"/>
              <a:gd name="connsiteX14" fmla="*/ 2099197 w 3831721"/>
              <a:gd name="connsiteY14" fmla="*/ 1625511 h 1629056"/>
              <a:gd name="connsiteX15" fmla="*/ 1461730 w 3831721"/>
              <a:gd name="connsiteY15" fmla="*/ 1480706 h 1629056"/>
              <a:gd name="connsiteX16" fmla="*/ 514798 w 3831721"/>
              <a:gd name="connsiteY16" fmla="*/ 1337635 h 1629056"/>
              <a:gd name="connsiteX17" fmla="*/ 98453 w 3831721"/>
              <a:gd name="connsiteY17" fmla="*/ 1178425 h 1629056"/>
              <a:gd name="connsiteX18" fmla="*/ 187417 w 3831721"/>
              <a:gd name="connsiteY18" fmla="*/ 963518 h 1629056"/>
              <a:gd name="connsiteX19" fmla="*/ -444 w 3831721"/>
              <a:gd name="connsiteY19" fmla="*/ 743030 h 1629056"/>
              <a:gd name="connsiteX20" fmla="*/ 342637 w 3831721"/>
              <a:gd name="connsiteY20" fmla="*/ 547053 h 1629056"/>
              <a:gd name="connsiteX21" fmla="*/ 345919 w 3831721"/>
              <a:gd name="connsiteY21" fmla="*/ 541887 h 1629056"/>
              <a:gd name="connsiteX0" fmla="*/ 2795354 w 3831721"/>
              <a:gd name="connsiteY0" fmla="*/ -599020 h 1629056"/>
              <a:gd name="connsiteX1" fmla="*/ 2750102 w 3831721"/>
              <a:gd name="connsiteY1" fmla="*/ -553768 h 1629056"/>
              <a:gd name="connsiteX2" fmla="*/ 2704850 w 3831721"/>
              <a:gd name="connsiteY2" fmla="*/ -599020 h 1629056"/>
              <a:gd name="connsiteX3" fmla="*/ 2750102 w 3831721"/>
              <a:gd name="connsiteY3" fmla="*/ -644272 h 1629056"/>
              <a:gd name="connsiteX4" fmla="*/ 2795354 w 3831721"/>
              <a:gd name="connsiteY4" fmla="*/ -599020 h 1629056"/>
              <a:gd name="connsiteX0" fmla="*/ 2733279 w 3831721"/>
              <a:gd name="connsiteY0" fmla="*/ -417164 h 1629056"/>
              <a:gd name="connsiteX1" fmla="*/ 2642776 w 3831721"/>
              <a:gd name="connsiteY1" fmla="*/ -326661 h 1629056"/>
              <a:gd name="connsiteX2" fmla="*/ 2552273 w 3831721"/>
              <a:gd name="connsiteY2" fmla="*/ -417164 h 1629056"/>
              <a:gd name="connsiteX3" fmla="*/ 2642776 w 3831721"/>
              <a:gd name="connsiteY3" fmla="*/ -507667 h 1629056"/>
              <a:gd name="connsiteX4" fmla="*/ 2733279 w 3831721"/>
              <a:gd name="connsiteY4" fmla="*/ -417164 h 1629056"/>
              <a:gd name="connsiteX0" fmla="*/ 2625204 w 3831721"/>
              <a:gd name="connsiteY0" fmla="*/ -157366 h 1629056"/>
              <a:gd name="connsiteX1" fmla="*/ 2489449 w 3831721"/>
              <a:gd name="connsiteY1" fmla="*/ -21611 h 1629056"/>
              <a:gd name="connsiteX2" fmla="*/ 2353694 w 3831721"/>
              <a:gd name="connsiteY2" fmla="*/ -157366 h 1629056"/>
              <a:gd name="connsiteX3" fmla="*/ 2489449 w 3831721"/>
              <a:gd name="connsiteY3" fmla="*/ -293121 h 1629056"/>
              <a:gd name="connsiteX4" fmla="*/ 2625204 w 3831721"/>
              <a:gd name="connsiteY4" fmla="*/ -157366 h 1629056"/>
              <a:gd name="connsiteX0" fmla="*/ 416256 w 3831721"/>
              <a:gd name="connsiteY0" fmla="*/ 987124 h 1629056"/>
              <a:gd name="connsiteX1" fmla="*/ 191586 w 3831721"/>
              <a:gd name="connsiteY1" fmla="*/ 957070 h 1629056"/>
              <a:gd name="connsiteX2" fmla="*/ 614494 w 3831721"/>
              <a:gd name="connsiteY2" fmla="*/ 1316028 h 1629056"/>
              <a:gd name="connsiteX3" fmla="*/ 516217 w 3831721"/>
              <a:gd name="connsiteY3" fmla="*/ 1330395 h 1629056"/>
              <a:gd name="connsiteX4" fmla="*/ 1461553 w 3831721"/>
              <a:gd name="connsiteY4" fmla="*/ 1474069 h 1629056"/>
              <a:gd name="connsiteX5" fmla="*/ 1402303 w 3831721"/>
              <a:gd name="connsiteY5" fmla="*/ 1408454 h 1629056"/>
              <a:gd name="connsiteX6" fmla="*/ 2556875 w 3831721"/>
              <a:gd name="connsiteY6" fmla="*/ 1310447 h 1629056"/>
              <a:gd name="connsiteX7" fmla="*/ 2533193 w 3831721"/>
              <a:gd name="connsiteY7" fmla="*/ 1382435 h 1629056"/>
              <a:gd name="connsiteX8" fmla="*/ 3027148 w 3831721"/>
              <a:gd name="connsiteY8" fmla="*/ 865586 h 1629056"/>
              <a:gd name="connsiteX9" fmla="*/ 3315503 w 3831721"/>
              <a:gd name="connsiteY9" fmla="*/ 1134682 h 1629056"/>
              <a:gd name="connsiteX10" fmla="*/ 3707367 w 3831721"/>
              <a:gd name="connsiteY10" fmla="*/ 578993 h 1629056"/>
              <a:gd name="connsiteX11" fmla="*/ 3578933 w 3831721"/>
              <a:gd name="connsiteY11" fmla="*/ 679904 h 1629056"/>
              <a:gd name="connsiteX12" fmla="*/ 3399233 w 3831721"/>
              <a:gd name="connsiteY12" fmla="*/ 204612 h 1629056"/>
              <a:gd name="connsiteX13" fmla="*/ 3405974 w 3831721"/>
              <a:gd name="connsiteY13" fmla="*/ 252277 h 1629056"/>
              <a:gd name="connsiteX14" fmla="*/ 2579138 w 3831721"/>
              <a:gd name="connsiteY14" fmla="*/ 149028 h 1629056"/>
              <a:gd name="connsiteX15" fmla="*/ 2644951 w 3831721"/>
              <a:gd name="connsiteY15" fmla="*/ 88240 h 1629056"/>
              <a:gd name="connsiteX16" fmla="*/ 1963845 w 3831721"/>
              <a:gd name="connsiteY16" fmla="*/ 177989 h 1629056"/>
              <a:gd name="connsiteX17" fmla="*/ 1995688 w 3831721"/>
              <a:gd name="connsiteY17" fmla="*/ 125573 h 1629056"/>
              <a:gd name="connsiteX18" fmla="*/ 1241761 w 3831721"/>
              <a:gd name="connsiteY18" fmla="*/ 195788 h 1629056"/>
              <a:gd name="connsiteX19" fmla="*/ 1357067 w 3831721"/>
              <a:gd name="connsiteY19" fmla="*/ 246620 h 1629056"/>
              <a:gd name="connsiteX20" fmla="*/ 366053 w 3831721"/>
              <a:gd name="connsiteY20" fmla="*/ 595397 h 1629056"/>
              <a:gd name="connsiteX21" fmla="*/ 345919 w 3831721"/>
              <a:gd name="connsiteY21" fmla="*/ 541887 h 162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31721" h="1629056" fill="none" extrusionOk="0">
                <a:moveTo>
                  <a:pt x="345919" y="541887"/>
                </a:moveTo>
                <a:cubicBezTo>
                  <a:pt x="317930" y="446119"/>
                  <a:pt x="393334" y="348975"/>
                  <a:pt x="498744" y="260460"/>
                </a:cubicBezTo>
                <a:cubicBezTo>
                  <a:pt x="657025" y="163072"/>
                  <a:pt x="1050401" y="100276"/>
                  <a:pt x="1242204" y="196165"/>
                </a:cubicBezTo>
                <a:cubicBezTo>
                  <a:pt x="1393000" y="-36049"/>
                  <a:pt x="1731118" y="-5758"/>
                  <a:pt x="1991785" y="129419"/>
                </a:cubicBezTo>
                <a:cubicBezTo>
                  <a:pt x="2046886" y="48563"/>
                  <a:pt x="2141338" y="-5860"/>
                  <a:pt x="2283865" y="7541"/>
                </a:cubicBezTo>
                <a:cubicBezTo>
                  <a:pt x="2404314" y="9826"/>
                  <a:pt x="2563057" y="31015"/>
                  <a:pt x="2646104" y="93557"/>
                </a:cubicBezTo>
                <a:cubicBezTo>
                  <a:pt x="2740582" y="-6585"/>
                  <a:pt x="3021701" y="-2704"/>
                  <a:pt x="3145470" y="26019"/>
                </a:cubicBezTo>
                <a:cubicBezTo>
                  <a:pt x="3279500" y="73938"/>
                  <a:pt x="3372795" y="121817"/>
                  <a:pt x="3398701" y="210268"/>
                </a:cubicBezTo>
                <a:cubicBezTo>
                  <a:pt x="3569137" y="235926"/>
                  <a:pt x="3673076" y="287319"/>
                  <a:pt x="3723687" y="389087"/>
                </a:cubicBezTo>
                <a:cubicBezTo>
                  <a:pt x="3750237" y="444256"/>
                  <a:pt x="3753255" y="537084"/>
                  <a:pt x="3709141" y="582990"/>
                </a:cubicBezTo>
                <a:cubicBezTo>
                  <a:pt x="3815657" y="650961"/>
                  <a:pt x="3867427" y="804808"/>
                  <a:pt x="3815400" y="879463"/>
                </a:cubicBezTo>
                <a:cubicBezTo>
                  <a:pt x="3812522" y="986294"/>
                  <a:pt x="3584302" y="1073611"/>
                  <a:pt x="3317631" y="1138981"/>
                </a:cubicBezTo>
                <a:cubicBezTo>
                  <a:pt x="3341294" y="1210910"/>
                  <a:pt x="3247785" y="1300532"/>
                  <a:pt x="3139438" y="1361355"/>
                </a:cubicBezTo>
                <a:cubicBezTo>
                  <a:pt x="2921635" y="1458533"/>
                  <a:pt x="2718294" y="1464384"/>
                  <a:pt x="2532749" y="1388280"/>
                </a:cubicBezTo>
                <a:cubicBezTo>
                  <a:pt x="2467858" y="1519684"/>
                  <a:pt x="2345420" y="1613588"/>
                  <a:pt x="2099197" y="1625511"/>
                </a:cubicBezTo>
                <a:cubicBezTo>
                  <a:pt x="1885984" y="1637265"/>
                  <a:pt x="1548894" y="1608723"/>
                  <a:pt x="1461730" y="1480706"/>
                </a:cubicBezTo>
                <a:cubicBezTo>
                  <a:pt x="1085646" y="1653791"/>
                  <a:pt x="677907" y="1575217"/>
                  <a:pt x="514798" y="1337635"/>
                </a:cubicBezTo>
                <a:cubicBezTo>
                  <a:pt x="312135" y="1364932"/>
                  <a:pt x="153747" y="1287691"/>
                  <a:pt x="98453" y="1178425"/>
                </a:cubicBezTo>
                <a:cubicBezTo>
                  <a:pt x="49104" y="1099691"/>
                  <a:pt x="99809" y="1024514"/>
                  <a:pt x="187417" y="963518"/>
                </a:cubicBezTo>
                <a:cubicBezTo>
                  <a:pt x="46611" y="912100"/>
                  <a:pt x="-13540" y="838750"/>
                  <a:pt x="-444" y="743030"/>
                </a:cubicBezTo>
                <a:cubicBezTo>
                  <a:pt x="16819" y="656500"/>
                  <a:pt x="162486" y="564771"/>
                  <a:pt x="342637" y="547053"/>
                </a:cubicBezTo>
                <a:cubicBezTo>
                  <a:pt x="343393" y="545226"/>
                  <a:pt x="344728" y="543328"/>
                  <a:pt x="345919" y="541887"/>
                </a:cubicBezTo>
                <a:close/>
              </a:path>
              <a:path w="3831721" h="1629056" fill="none" extrusionOk="0">
                <a:moveTo>
                  <a:pt x="2795354" y="-599020"/>
                </a:moveTo>
                <a:cubicBezTo>
                  <a:pt x="2790244" y="-570981"/>
                  <a:pt x="2776189" y="-552047"/>
                  <a:pt x="2750102" y="-553768"/>
                </a:cubicBezTo>
                <a:cubicBezTo>
                  <a:pt x="2723841" y="-558590"/>
                  <a:pt x="2704169" y="-575425"/>
                  <a:pt x="2704850" y="-599020"/>
                </a:cubicBezTo>
                <a:cubicBezTo>
                  <a:pt x="2700417" y="-627863"/>
                  <a:pt x="2725316" y="-639874"/>
                  <a:pt x="2750102" y="-644272"/>
                </a:cubicBezTo>
                <a:cubicBezTo>
                  <a:pt x="2779544" y="-644043"/>
                  <a:pt x="2795108" y="-630731"/>
                  <a:pt x="2795354" y="-599020"/>
                </a:cubicBezTo>
                <a:close/>
              </a:path>
              <a:path w="3831721" h="1629056" fill="none" extrusionOk="0">
                <a:moveTo>
                  <a:pt x="2733279" y="-417164"/>
                </a:moveTo>
                <a:cubicBezTo>
                  <a:pt x="2736461" y="-358905"/>
                  <a:pt x="2703644" y="-332632"/>
                  <a:pt x="2642776" y="-326661"/>
                </a:cubicBezTo>
                <a:cubicBezTo>
                  <a:pt x="2601264" y="-338591"/>
                  <a:pt x="2547496" y="-360316"/>
                  <a:pt x="2552273" y="-417164"/>
                </a:cubicBezTo>
                <a:cubicBezTo>
                  <a:pt x="2561041" y="-458228"/>
                  <a:pt x="2593957" y="-505045"/>
                  <a:pt x="2642776" y="-507667"/>
                </a:cubicBezTo>
                <a:cubicBezTo>
                  <a:pt x="2677851" y="-508912"/>
                  <a:pt x="2734006" y="-465508"/>
                  <a:pt x="2733279" y="-417164"/>
                </a:cubicBezTo>
                <a:close/>
              </a:path>
              <a:path w="3831721" h="1629056" fill="none" extrusionOk="0">
                <a:moveTo>
                  <a:pt x="2625204" y="-157366"/>
                </a:moveTo>
                <a:cubicBezTo>
                  <a:pt x="2610480" y="-73096"/>
                  <a:pt x="2565442" y="-31187"/>
                  <a:pt x="2489449" y="-21611"/>
                </a:cubicBezTo>
                <a:cubicBezTo>
                  <a:pt x="2435269" y="-28786"/>
                  <a:pt x="2344004" y="-99034"/>
                  <a:pt x="2353694" y="-157366"/>
                </a:cubicBezTo>
                <a:cubicBezTo>
                  <a:pt x="2357700" y="-238744"/>
                  <a:pt x="2401678" y="-296168"/>
                  <a:pt x="2489449" y="-293121"/>
                </a:cubicBezTo>
                <a:cubicBezTo>
                  <a:pt x="2549791" y="-303473"/>
                  <a:pt x="2611568" y="-237331"/>
                  <a:pt x="2625204" y="-157366"/>
                </a:cubicBezTo>
                <a:close/>
              </a:path>
              <a:path w="3831721" h="1629056" fill="none" extrusionOk="0">
                <a:moveTo>
                  <a:pt x="416256" y="987124"/>
                </a:moveTo>
                <a:cubicBezTo>
                  <a:pt x="352465" y="995586"/>
                  <a:pt x="242220" y="989955"/>
                  <a:pt x="191586" y="957070"/>
                </a:cubicBezTo>
                <a:moveTo>
                  <a:pt x="614494" y="1316028"/>
                </a:moveTo>
                <a:cubicBezTo>
                  <a:pt x="579678" y="1323288"/>
                  <a:pt x="548688" y="1329277"/>
                  <a:pt x="516217" y="1330395"/>
                </a:cubicBezTo>
                <a:moveTo>
                  <a:pt x="1461553" y="1474069"/>
                </a:moveTo>
                <a:cubicBezTo>
                  <a:pt x="1441896" y="1455304"/>
                  <a:pt x="1413679" y="1432301"/>
                  <a:pt x="1402303" y="1408454"/>
                </a:cubicBezTo>
                <a:moveTo>
                  <a:pt x="2556875" y="1310447"/>
                </a:moveTo>
                <a:cubicBezTo>
                  <a:pt x="2547793" y="1338531"/>
                  <a:pt x="2545813" y="1356860"/>
                  <a:pt x="2533193" y="1382435"/>
                </a:cubicBezTo>
                <a:moveTo>
                  <a:pt x="3027148" y="865586"/>
                </a:moveTo>
                <a:cubicBezTo>
                  <a:pt x="3209767" y="916612"/>
                  <a:pt x="3332005" y="1000808"/>
                  <a:pt x="3315503" y="1134682"/>
                </a:cubicBezTo>
                <a:moveTo>
                  <a:pt x="3707367" y="578993"/>
                </a:moveTo>
                <a:cubicBezTo>
                  <a:pt x="3683660" y="615818"/>
                  <a:pt x="3633741" y="645729"/>
                  <a:pt x="3578933" y="679904"/>
                </a:cubicBezTo>
                <a:moveTo>
                  <a:pt x="3399233" y="204612"/>
                </a:moveTo>
                <a:cubicBezTo>
                  <a:pt x="3404022" y="220965"/>
                  <a:pt x="3403503" y="238073"/>
                  <a:pt x="3405974" y="252277"/>
                </a:cubicBezTo>
                <a:moveTo>
                  <a:pt x="2579138" y="149028"/>
                </a:moveTo>
                <a:cubicBezTo>
                  <a:pt x="2596998" y="124291"/>
                  <a:pt x="2620136" y="104423"/>
                  <a:pt x="2644951" y="88240"/>
                </a:cubicBezTo>
                <a:moveTo>
                  <a:pt x="1963845" y="177989"/>
                </a:moveTo>
                <a:cubicBezTo>
                  <a:pt x="1967033" y="157976"/>
                  <a:pt x="1981406" y="141699"/>
                  <a:pt x="1995688" y="125573"/>
                </a:cubicBezTo>
                <a:moveTo>
                  <a:pt x="1241761" y="195788"/>
                </a:moveTo>
                <a:cubicBezTo>
                  <a:pt x="1282359" y="207324"/>
                  <a:pt x="1326108" y="233654"/>
                  <a:pt x="1357067" y="246620"/>
                </a:cubicBezTo>
                <a:moveTo>
                  <a:pt x="366053" y="595397"/>
                </a:moveTo>
                <a:cubicBezTo>
                  <a:pt x="359219" y="574726"/>
                  <a:pt x="349005" y="556029"/>
                  <a:pt x="345919" y="541887"/>
                </a:cubicBezTo>
              </a:path>
              <a:path w="3831721" h="1629056" stroke="0" extrusionOk="0">
                <a:moveTo>
                  <a:pt x="345919" y="541887"/>
                </a:moveTo>
                <a:cubicBezTo>
                  <a:pt x="340826" y="445607"/>
                  <a:pt x="374465" y="324817"/>
                  <a:pt x="498744" y="260460"/>
                </a:cubicBezTo>
                <a:cubicBezTo>
                  <a:pt x="714136" y="132570"/>
                  <a:pt x="959143" y="107274"/>
                  <a:pt x="1242204" y="196165"/>
                </a:cubicBezTo>
                <a:cubicBezTo>
                  <a:pt x="1441904" y="26741"/>
                  <a:pt x="1788115" y="30516"/>
                  <a:pt x="1991785" y="129419"/>
                </a:cubicBezTo>
                <a:cubicBezTo>
                  <a:pt x="2053456" y="39746"/>
                  <a:pt x="2182518" y="-4450"/>
                  <a:pt x="2283865" y="7541"/>
                </a:cubicBezTo>
                <a:cubicBezTo>
                  <a:pt x="2417942" y="16068"/>
                  <a:pt x="2563730" y="30283"/>
                  <a:pt x="2646104" y="93557"/>
                </a:cubicBezTo>
                <a:cubicBezTo>
                  <a:pt x="2743735" y="6880"/>
                  <a:pt x="2969084" y="-34383"/>
                  <a:pt x="3145470" y="26019"/>
                </a:cubicBezTo>
                <a:cubicBezTo>
                  <a:pt x="3291814" y="53034"/>
                  <a:pt x="3386887" y="109719"/>
                  <a:pt x="3398701" y="210268"/>
                </a:cubicBezTo>
                <a:cubicBezTo>
                  <a:pt x="3554600" y="246251"/>
                  <a:pt x="3678066" y="310453"/>
                  <a:pt x="3723687" y="389087"/>
                </a:cubicBezTo>
                <a:cubicBezTo>
                  <a:pt x="3764212" y="444260"/>
                  <a:pt x="3756120" y="523672"/>
                  <a:pt x="3709141" y="582990"/>
                </a:cubicBezTo>
                <a:cubicBezTo>
                  <a:pt x="3846249" y="678232"/>
                  <a:pt x="3829971" y="769313"/>
                  <a:pt x="3815400" y="879463"/>
                </a:cubicBezTo>
                <a:cubicBezTo>
                  <a:pt x="3772094" y="1011660"/>
                  <a:pt x="3561176" y="1125497"/>
                  <a:pt x="3317631" y="1138981"/>
                </a:cubicBezTo>
                <a:cubicBezTo>
                  <a:pt x="3319120" y="1235049"/>
                  <a:pt x="3236596" y="1303873"/>
                  <a:pt x="3139438" y="1361355"/>
                </a:cubicBezTo>
                <a:cubicBezTo>
                  <a:pt x="2993017" y="1461308"/>
                  <a:pt x="2690355" y="1447014"/>
                  <a:pt x="2532749" y="1388280"/>
                </a:cubicBezTo>
                <a:cubicBezTo>
                  <a:pt x="2504709" y="1528804"/>
                  <a:pt x="2284328" y="1603500"/>
                  <a:pt x="2099197" y="1625511"/>
                </a:cubicBezTo>
                <a:cubicBezTo>
                  <a:pt x="1809751" y="1650075"/>
                  <a:pt x="1615388" y="1627084"/>
                  <a:pt x="1461730" y="1480706"/>
                </a:cubicBezTo>
                <a:cubicBezTo>
                  <a:pt x="1178617" y="1597790"/>
                  <a:pt x="689396" y="1517717"/>
                  <a:pt x="514798" y="1337635"/>
                </a:cubicBezTo>
                <a:cubicBezTo>
                  <a:pt x="331870" y="1323857"/>
                  <a:pt x="184312" y="1278159"/>
                  <a:pt x="98453" y="1178425"/>
                </a:cubicBezTo>
                <a:cubicBezTo>
                  <a:pt x="67675" y="1106571"/>
                  <a:pt x="87281" y="1015603"/>
                  <a:pt x="187417" y="963518"/>
                </a:cubicBezTo>
                <a:cubicBezTo>
                  <a:pt x="55365" y="915466"/>
                  <a:pt x="-26840" y="845035"/>
                  <a:pt x="-444" y="743030"/>
                </a:cubicBezTo>
                <a:cubicBezTo>
                  <a:pt x="11229" y="640500"/>
                  <a:pt x="164105" y="547654"/>
                  <a:pt x="342637" y="547053"/>
                </a:cubicBezTo>
                <a:cubicBezTo>
                  <a:pt x="343924" y="544870"/>
                  <a:pt x="344839" y="543133"/>
                  <a:pt x="345919" y="541887"/>
                </a:cubicBezTo>
                <a:close/>
              </a:path>
              <a:path w="3831721" h="1629056" stroke="0" extrusionOk="0">
                <a:moveTo>
                  <a:pt x="2795354" y="-599020"/>
                </a:moveTo>
                <a:cubicBezTo>
                  <a:pt x="2802271" y="-573183"/>
                  <a:pt x="2773209" y="-547548"/>
                  <a:pt x="2750102" y="-553768"/>
                </a:cubicBezTo>
                <a:cubicBezTo>
                  <a:pt x="2722319" y="-551999"/>
                  <a:pt x="2707937" y="-576233"/>
                  <a:pt x="2704850" y="-599020"/>
                </a:cubicBezTo>
                <a:cubicBezTo>
                  <a:pt x="2701214" y="-624030"/>
                  <a:pt x="2719428" y="-648526"/>
                  <a:pt x="2750102" y="-644272"/>
                </a:cubicBezTo>
                <a:cubicBezTo>
                  <a:pt x="2773002" y="-643735"/>
                  <a:pt x="2802230" y="-622591"/>
                  <a:pt x="2795354" y="-599020"/>
                </a:cubicBezTo>
                <a:close/>
              </a:path>
              <a:path w="3831721" h="1629056" stroke="0" extrusionOk="0">
                <a:moveTo>
                  <a:pt x="2733279" y="-417164"/>
                </a:moveTo>
                <a:cubicBezTo>
                  <a:pt x="2746016" y="-362867"/>
                  <a:pt x="2694359" y="-315034"/>
                  <a:pt x="2642776" y="-326661"/>
                </a:cubicBezTo>
                <a:cubicBezTo>
                  <a:pt x="2581879" y="-318295"/>
                  <a:pt x="2549486" y="-366379"/>
                  <a:pt x="2552273" y="-417164"/>
                </a:cubicBezTo>
                <a:cubicBezTo>
                  <a:pt x="2556466" y="-464411"/>
                  <a:pt x="2595691" y="-512607"/>
                  <a:pt x="2642776" y="-507667"/>
                </a:cubicBezTo>
                <a:cubicBezTo>
                  <a:pt x="2690252" y="-520299"/>
                  <a:pt x="2739870" y="-465353"/>
                  <a:pt x="2733279" y="-417164"/>
                </a:cubicBezTo>
                <a:close/>
              </a:path>
              <a:path w="3831721" h="1629056" stroke="0" extrusionOk="0">
                <a:moveTo>
                  <a:pt x="2625204" y="-157366"/>
                </a:moveTo>
                <a:cubicBezTo>
                  <a:pt x="2624313" y="-94479"/>
                  <a:pt x="2548669" y="-30151"/>
                  <a:pt x="2489449" y="-21611"/>
                </a:cubicBezTo>
                <a:cubicBezTo>
                  <a:pt x="2426626" y="-24104"/>
                  <a:pt x="2357237" y="-88050"/>
                  <a:pt x="2353694" y="-157366"/>
                </a:cubicBezTo>
                <a:cubicBezTo>
                  <a:pt x="2353787" y="-238852"/>
                  <a:pt x="2417316" y="-289151"/>
                  <a:pt x="2489449" y="-293121"/>
                </a:cubicBezTo>
                <a:cubicBezTo>
                  <a:pt x="2558328" y="-289615"/>
                  <a:pt x="2626717" y="-233891"/>
                  <a:pt x="2625204" y="-157366"/>
                </a:cubicBezTo>
                <a:close/>
              </a:path>
              <a:path w="3831721" h="1629056" fill="none" stroke="0" extrusionOk="0">
                <a:moveTo>
                  <a:pt x="416256" y="987124"/>
                </a:moveTo>
                <a:cubicBezTo>
                  <a:pt x="352778" y="975195"/>
                  <a:pt x="244569" y="984041"/>
                  <a:pt x="191586" y="957070"/>
                </a:cubicBezTo>
                <a:moveTo>
                  <a:pt x="614494" y="1316028"/>
                </a:moveTo>
                <a:cubicBezTo>
                  <a:pt x="574992" y="1317322"/>
                  <a:pt x="547752" y="1328153"/>
                  <a:pt x="516217" y="1330395"/>
                </a:cubicBezTo>
                <a:moveTo>
                  <a:pt x="1461553" y="1474069"/>
                </a:moveTo>
                <a:cubicBezTo>
                  <a:pt x="1440944" y="1457576"/>
                  <a:pt x="1411952" y="1434617"/>
                  <a:pt x="1402303" y="1408454"/>
                </a:cubicBezTo>
                <a:moveTo>
                  <a:pt x="2556875" y="1310447"/>
                </a:moveTo>
                <a:cubicBezTo>
                  <a:pt x="2554388" y="1336162"/>
                  <a:pt x="2543044" y="1356570"/>
                  <a:pt x="2533193" y="1382435"/>
                </a:cubicBezTo>
                <a:moveTo>
                  <a:pt x="3027148" y="865586"/>
                </a:moveTo>
                <a:cubicBezTo>
                  <a:pt x="3222639" y="925089"/>
                  <a:pt x="3327090" y="1043667"/>
                  <a:pt x="3315503" y="1134682"/>
                </a:cubicBezTo>
                <a:moveTo>
                  <a:pt x="3707367" y="578993"/>
                </a:moveTo>
                <a:cubicBezTo>
                  <a:pt x="3674321" y="614857"/>
                  <a:pt x="3633053" y="655042"/>
                  <a:pt x="3578933" y="679904"/>
                </a:cubicBezTo>
                <a:moveTo>
                  <a:pt x="3399233" y="204612"/>
                </a:moveTo>
                <a:cubicBezTo>
                  <a:pt x="3403822" y="217429"/>
                  <a:pt x="3407052" y="236333"/>
                  <a:pt x="3405974" y="252277"/>
                </a:cubicBezTo>
                <a:moveTo>
                  <a:pt x="2579138" y="149028"/>
                </a:moveTo>
                <a:cubicBezTo>
                  <a:pt x="2596255" y="125817"/>
                  <a:pt x="2617735" y="98044"/>
                  <a:pt x="2644951" y="88240"/>
                </a:cubicBezTo>
                <a:moveTo>
                  <a:pt x="1963845" y="177989"/>
                </a:moveTo>
                <a:cubicBezTo>
                  <a:pt x="1968736" y="161932"/>
                  <a:pt x="1985191" y="144415"/>
                  <a:pt x="1995688" y="125573"/>
                </a:cubicBezTo>
                <a:moveTo>
                  <a:pt x="1241761" y="195788"/>
                </a:moveTo>
                <a:cubicBezTo>
                  <a:pt x="1292669" y="213787"/>
                  <a:pt x="1315967" y="229977"/>
                  <a:pt x="1357067" y="246620"/>
                </a:cubicBezTo>
                <a:moveTo>
                  <a:pt x="366053" y="595397"/>
                </a:moveTo>
                <a:cubicBezTo>
                  <a:pt x="354837" y="575439"/>
                  <a:pt x="351312" y="559781"/>
                  <a:pt x="345919" y="541887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21772"/>
                      <a:gd name="adj2" fmla="val -867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Welch’s ANOVA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2FCD0-5EAA-1724-37D4-689B1BE98957}"/>
              </a:ext>
            </a:extLst>
          </p:cNvPr>
          <p:cNvSpPr txBox="1"/>
          <p:nvPr/>
        </p:nvSpPr>
        <p:spPr>
          <a:xfrm>
            <a:off x="6996023" y="3429000"/>
            <a:ext cx="4665777" cy="560702"/>
          </a:xfrm>
          <a:custGeom>
            <a:avLst/>
            <a:gdLst>
              <a:gd name="connsiteX0" fmla="*/ 0 w 4665777"/>
              <a:gd name="connsiteY0" fmla="*/ 0 h 560702"/>
              <a:gd name="connsiteX1" fmla="*/ 676538 w 4665777"/>
              <a:gd name="connsiteY1" fmla="*/ 0 h 560702"/>
              <a:gd name="connsiteX2" fmla="*/ 1306418 w 4665777"/>
              <a:gd name="connsiteY2" fmla="*/ 0 h 560702"/>
              <a:gd name="connsiteX3" fmla="*/ 1936297 w 4665777"/>
              <a:gd name="connsiteY3" fmla="*/ 0 h 560702"/>
              <a:gd name="connsiteX4" fmla="*/ 2612835 w 4665777"/>
              <a:gd name="connsiteY4" fmla="*/ 0 h 560702"/>
              <a:gd name="connsiteX5" fmla="*/ 3196057 w 4665777"/>
              <a:gd name="connsiteY5" fmla="*/ 0 h 560702"/>
              <a:gd name="connsiteX6" fmla="*/ 3639306 w 4665777"/>
              <a:gd name="connsiteY6" fmla="*/ 0 h 560702"/>
              <a:gd name="connsiteX7" fmla="*/ 4665777 w 4665777"/>
              <a:gd name="connsiteY7" fmla="*/ 0 h 560702"/>
              <a:gd name="connsiteX8" fmla="*/ 4665777 w 4665777"/>
              <a:gd name="connsiteY8" fmla="*/ 560702 h 560702"/>
              <a:gd name="connsiteX9" fmla="*/ 4035897 w 4665777"/>
              <a:gd name="connsiteY9" fmla="*/ 560702 h 560702"/>
              <a:gd name="connsiteX10" fmla="*/ 3545991 w 4665777"/>
              <a:gd name="connsiteY10" fmla="*/ 560702 h 560702"/>
              <a:gd name="connsiteX11" fmla="*/ 3056084 w 4665777"/>
              <a:gd name="connsiteY11" fmla="*/ 560702 h 560702"/>
              <a:gd name="connsiteX12" fmla="*/ 2379546 w 4665777"/>
              <a:gd name="connsiteY12" fmla="*/ 560702 h 560702"/>
              <a:gd name="connsiteX13" fmla="*/ 1889640 w 4665777"/>
              <a:gd name="connsiteY13" fmla="*/ 560702 h 560702"/>
              <a:gd name="connsiteX14" fmla="*/ 1259760 w 4665777"/>
              <a:gd name="connsiteY14" fmla="*/ 560702 h 560702"/>
              <a:gd name="connsiteX15" fmla="*/ 583222 w 4665777"/>
              <a:gd name="connsiteY15" fmla="*/ 560702 h 560702"/>
              <a:gd name="connsiteX16" fmla="*/ 0 w 4665777"/>
              <a:gd name="connsiteY16" fmla="*/ 560702 h 560702"/>
              <a:gd name="connsiteX17" fmla="*/ 0 w 4665777"/>
              <a:gd name="connsiteY17" fmla="*/ 0 h 56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65777" h="560702" extrusionOk="0">
                <a:moveTo>
                  <a:pt x="0" y="0"/>
                </a:moveTo>
                <a:cubicBezTo>
                  <a:pt x="217127" y="-53201"/>
                  <a:pt x="340522" y="4918"/>
                  <a:pt x="676538" y="0"/>
                </a:cubicBezTo>
                <a:cubicBezTo>
                  <a:pt x="1012554" y="-4918"/>
                  <a:pt x="1145873" y="27960"/>
                  <a:pt x="1306418" y="0"/>
                </a:cubicBezTo>
                <a:cubicBezTo>
                  <a:pt x="1466963" y="-27960"/>
                  <a:pt x="1733417" y="3319"/>
                  <a:pt x="1936297" y="0"/>
                </a:cubicBezTo>
                <a:cubicBezTo>
                  <a:pt x="2139177" y="-3319"/>
                  <a:pt x="2315967" y="59002"/>
                  <a:pt x="2612835" y="0"/>
                </a:cubicBezTo>
                <a:cubicBezTo>
                  <a:pt x="2909703" y="-59002"/>
                  <a:pt x="2919086" y="69008"/>
                  <a:pt x="3196057" y="0"/>
                </a:cubicBezTo>
                <a:cubicBezTo>
                  <a:pt x="3473028" y="-69008"/>
                  <a:pt x="3444755" y="8088"/>
                  <a:pt x="3639306" y="0"/>
                </a:cubicBezTo>
                <a:cubicBezTo>
                  <a:pt x="3833857" y="-8088"/>
                  <a:pt x="4180626" y="84833"/>
                  <a:pt x="4665777" y="0"/>
                </a:cubicBezTo>
                <a:cubicBezTo>
                  <a:pt x="4668893" y="181210"/>
                  <a:pt x="4616646" y="318893"/>
                  <a:pt x="4665777" y="560702"/>
                </a:cubicBezTo>
                <a:cubicBezTo>
                  <a:pt x="4450411" y="600904"/>
                  <a:pt x="4345972" y="526537"/>
                  <a:pt x="4035897" y="560702"/>
                </a:cubicBezTo>
                <a:cubicBezTo>
                  <a:pt x="3725822" y="594867"/>
                  <a:pt x="3711033" y="534594"/>
                  <a:pt x="3545991" y="560702"/>
                </a:cubicBezTo>
                <a:cubicBezTo>
                  <a:pt x="3380949" y="586810"/>
                  <a:pt x="3248190" y="516718"/>
                  <a:pt x="3056084" y="560702"/>
                </a:cubicBezTo>
                <a:cubicBezTo>
                  <a:pt x="2863978" y="604686"/>
                  <a:pt x="2610938" y="532256"/>
                  <a:pt x="2379546" y="560702"/>
                </a:cubicBezTo>
                <a:cubicBezTo>
                  <a:pt x="2148154" y="589148"/>
                  <a:pt x="2087012" y="530232"/>
                  <a:pt x="1889640" y="560702"/>
                </a:cubicBezTo>
                <a:cubicBezTo>
                  <a:pt x="1692268" y="591172"/>
                  <a:pt x="1420014" y="516467"/>
                  <a:pt x="1259760" y="560702"/>
                </a:cubicBezTo>
                <a:cubicBezTo>
                  <a:pt x="1099506" y="604937"/>
                  <a:pt x="879302" y="503587"/>
                  <a:pt x="583222" y="560702"/>
                </a:cubicBezTo>
                <a:cubicBezTo>
                  <a:pt x="287142" y="617817"/>
                  <a:pt x="118814" y="554156"/>
                  <a:pt x="0" y="560702"/>
                </a:cubicBezTo>
                <a:cubicBezTo>
                  <a:pt x="-43166" y="410680"/>
                  <a:pt x="65388" y="13306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1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r>
              <a:rPr lang="en-US" sz="2800" dirty="0"/>
              <a:t>3. Independence Violations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C3736B4-1DF6-EC9A-EAEA-7E0CF5304001}"/>
              </a:ext>
            </a:extLst>
          </p:cNvPr>
          <p:cNvSpPr/>
          <p:nvPr/>
        </p:nvSpPr>
        <p:spPr>
          <a:xfrm>
            <a:off x="382593" y="4523049"/>
            <a:ext cx="5267710" cy="2334951"/>
          </a:xfrm>
          <a:custGeom>
            <a:avLst/>
            <a:gdLst>
              <a:gd name="connsiteX0" fmla="*/ 475557 w 5267710"/>
              <a:gd name="connsiteY0" fmla="*/ 776695 h 2334951"/>
              <a:gd name="connsiteX1" fmla="*/ 685655 w 5267710"/>
              <a:gd name="connsiteY1" fmla="*/ 373321 h 2334951"/>
              <a:gd name="connsiteX2" fmla="*/ 1707737 w 5267710"/>
              <a:gd name="connsiteY2" fmla="*/ 281167 h 2334951"/>
              <a:gd name="connsiteX3" fmla="*/ 2738233 w 5267710"/>
              <a:gd name="connsiteY3" fmla="*/ 185498 h 2334951"/>
              <a:gd name="connsiteX4" fmla="*/ 3139774 w 5267710"/>
              <a:gd name="connsiteY4" fmla="*/ 10809 h 2334951"/>
              <a:gd name="connsiteX5" fmla="*/ 3637768 w 5267710"/>
              <a:gd name="connsiteY5" fmla="*/ 134097 h 2334951"/>
              <a:gd name="connsiteX6" fmla="*/ 4324277 w 5267710"/>
              <a:gd name="connsiteY6" fmla="*/ 37294 h 2334951"/>
              <a:gd name="connsiteX7" fmla="*/ 4672409 w 5267710"/>
              <a:gd name="connsiteY7" fmla="*/ 301381 h 2334951"/>
              <a:gd name="connsiteX8" fmla="*/ 5119189 w 5267710"/>
              <a:gd name="connsiteY8" fmla="*/ 557685 h 2334951"/>
              <a:gd name="connsiteX9" fmla="*/ 5099192 w 5267710"/>
              <a:gd name="connsiteY9" fmla="*/ 835609 h 2334951"/>
              <a:gd name="connsiteX10" fmla="*/ 5245273 w 5267710"/>
              <a:gd name="connsiteY10" fmla="*/ 1260549 h 2334951"/>
              <a:gd name="connsiteX11" fmla="*/ 4560958 w 5267710"/>
              <a:gd name="connsiteY11" fmla="*/ 1632519 h 2334951"/>
              <a:gd name="connsiteX12" fmla="*/ 4315986 w 5267710"/>
              <a:gd name="connsiteY12" fmla="*/ 1951251 h 2334951"/>
              <a:gd name="connsiteX13" fmla="*/ 3481931 w 5267710"/>
              <a:gd name="connsiteY13" fmla="*/ 1989843 h 2334951"/>
              <a:gd name="connsiteX14" fmla="*/ 2885900 w 5267710"/>
              <a:gd name="connsiteY14" fmla="*/ 2329870 h 2334951"/>
              <a:gd name="connsiteX15" fmla="*/ 2009533 w 5267710"/>
              <a:gd name="connsiteY15" fmla="*/ 2122319 h 2334951"/>
              <a:gd name="connsiteX16" fmla="*/ 707726 w 5267710"/>
              <a:gd name="connsiteY16" fmla="*/ 1917254 h 2334951"/>
              <a:gd name="connsiteX17" fmla="*/ 135350 w 5267710"/>
              <a:gd name="connsiteY17" fmla="*/ 1689055 h 2334951"/>
              <a:gd name="connsiteX18" fmla="*/ 257654 w 5267710"/>
              <a:gd name="connsiteY18" fmla="*/ 1381026 h 2334951"/>
              <a:gd name="connsiteX19" fmla="*/ -610 w 5267710"/>
              <a:gd name="connsiteY19" fmla="*/ 1064997 h 2334951"/>
              <a:gd name="connsiteX20" fmla="*/ 471045 w 5267710"/>
              <a:gd name="connsiteY20" fmla="*/ 784100 h 2334951"/>
              <a:gd name="connsiteX21" fmla="*/ 475557 w 5267710"/>
              <a:gd name="connsiteY21" fmla="*/ 776695 h 2334951"/>
              <a:gd name="connsiteX0" fmla="*/ 4418569 w 5267710"/>
              <a:gd name="connsiteY0" fmla="*/ -212924 h 2334951"/>
              <a:gd name="connsiteX1" fmla="*/ 4353709 w 5267710"/>
              <a:gd name="connsiteY1" fmla="*/ -148064 h 2334951"/>
              <a:gd name="connsiteX2" fmla="*/ 4288849 w 5267710"/>
              <a:gd name="connsiteY2" fmla="*/ -212924 h 2334951"/>
              <a:gd name="connsiteX3" fmla="*/ 4353709 w 5267710"/>
              <a:gd name="connsiteY3" fmla="*/ -277784 h 2334951"/>
              <a:gd name="connsiteX4" fmla="*/ 4418569 w 5267710"/>
              <a:gd name="connsiteY4" fmla="*/ -212924 h 2334951"/>
              <a:gd name="connsiteX0" fmla="*/ 4368299 w 5267710"/>
              <a:gd name="connsiteY0" fmla="*/ -120518 h 2334951"/>
              <a:gd name="connsiteX1" fmla="*/ 4238579 w 5267710"/>
              <a:gd name="connsiteY1" fmla="*/ 9202 h 2334951"/>
              <a:gd name="connsiteX2" fmla="*/ 4108859 w 5267710"/>
              <a:gd name="connsiteY2" fmla="*/ -120518 h 2334951"/>
              <a:gd name="connsiteX3" fmla="*/ 4238579 w 5267710"/>
              <a:gd name="connsiteY3" fmla="*/ -250238 h 2334951"/>
              <a:gd name="connsiteX4" fmla="*/ 4368299 w 5267710"/>
              <a:gd name="connsiteY4" fmla="*/ -120518 h 2334951"/>
              <a:gd name="connsiteX0" fmla="*/ 4216865 w 5267710"/>
              <a:gd name="connsiteY0" fmla="*/ 53085 h 2334951"/>
              <a:gd name="connsiteX1" fmla="*/ 4022286 w 5267710"/>
              <a:gd name="connsiteY1" fmla="*/ 247664 h 2334951"/>
              <a:gd name="connsiteX2" fmla="*/ 3827707 w 5267710"/>
              <a:gd name="connsiteY2" fmla="*/ 53085 h 2334951"/>
              <a:gd name="connsiteX3" fmla="*/ 4022286 w 5267710"/>
              <a:gd name="connsiteY3" fmla="*/ -141494 h 2334951"/>
              <a:gd name="connsiteX4" fmla="*/ 4216865 w 5267710"/>
              <a:gd name="connsiteY4" fmla="*/ 53085 h 2334951"/>
              <a:gd name="connsiteX0" fmla="*/ 572253 w 5267710"/>
              <a:gd name="connsiteY0" fmla="*/ 1414861 h 2334951"/>
              <a:gd name="connsiteX1" fmla="*/ 263385 w 5267710"/>
              <a:gd name="connsiteY1" fmla="*/ 1371783 h 2334951"/>
              <a:gd name="connsiteX2" fmla="*/ 844784 w 5267710"/>
              <a:gd name="connsiteY2" fmla="*/ 1886283 h 2334951"/>
              <a:gd name="connsiteX3" fmla="*/ 709677 w 5267710"/>
              <a:gd name="connsiteY3" fmla="*/ 1906876 h 2334951"/>
              <a:gd name="connsiteX4" fmla="*/ 2009289 w 5267710"/>
              <a:gd name="connsiteY4" fmla="*/ 2112806 h 2334951"/>
              <a:gd name="connsiteX5" fmla="*/ 1927835 w 5267710"/>
              <a:gd name="connsiteY5" fmla="*/ 2018759 h 2334951"/>
              <a:gd name="connsiteX6" fmla="*/ 3515098 w 5267710"/>
              <a:gd name="connsiteY6" fmla="*/ 1878284 h 2334951"/>
              <a:gd name="connsiteX7" fmla="*/ 3482541 w 5267710"/>
              <a:gd name="connsiteY7" fmla="*/ 1981465 h 2334951"/>
              <a:gd name="connsiteX8" fmla="*/ 4161612 w 5267710"/>
              <a:gd name="connsiteY8" fmla="*/ 1240658 h 2334951"/>
              <a:gd name="connsiteX9" fmla="*/ 4558032 w 5267710"/>
              <a:gd name="connsiteY9" fmla="*/ 1626358 h 2334951"/>
              <a:gd name="connsiteX10" fmla="*/ 5096753 w 5267710"/>
              <a:gd name="connsiteY10" fmla="*/ 829880 h 2334951"/>
              <a:gd name="connsiteX11" fmla="*/ 4920187 w 5267710"/>
              <a:gd name="connsiteY11" fmla="*/ 974517 h 2334951"/>
              <a:gd name="connsiteX12" fmla="*/ 4673141 w 5267710"/>
              <a:gd name="connsiteY12" fmla="*/ 293274 h 2334951"/>
              <a:gd name="connsiteX13" fmla="*/ 4682408 w 5267710"/>
              <a:gd name="connsiteY13" fmla="*/ 361593 h 2334951"/>
              <a:gd name="connsiteX14" fmla="*/ 3545705 w 5267710"/>
              <a:gd name="connsiteY14" fmla="*/ 213604 h 2334951"/>
              <a:gd name="connsiteX15" fmla="*/ 3636183 w 5267710"/>
              <a:gd name="connsiteY15" fmla="*/ 126476 h 2334951"/>
              <a:gd name="connsiteX16" fmla="*/ 2699823 w 5267710"/>
              <a:gd name="connsiteY16" fmla="*/ 255115 h 2334951"/>
              <a:gd name="connsiteX17" fmla="*/ 2743598 w 5267710"/>
              <a:gd name="connsiteY17" fmla="*/ 179985 h 2334951"/>
              <a:gd name="connsiteX18" fmla="*/ 1707128 w 5267710"/>
              <a:gd name="connsiteY18" fmla="*/ 280626 h 2334951"/>
              <a:gd name="connsiteX19" fmla="*/ 1865647 w 5267710"/>
              <a:gd name="connsiteY19" fmla="*/ 353485 h 2334951"/>
              <a:gd name="connsiteX20" fmla="*/ 503237 w 5267710"/>
              <a:gd name="connsiteY20" fmla="*/ 853392 h 2334951"/>
              <a:gd name="connsiteX21" fmla="*/ 475557 w 5267710"/>
              <a:gd name="connsiteY21" fmla="*/ 776695 h 23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7710" h="2334951" fill="none" extrusionOk="0">
                <a:moveTo>
                  <a:pt x="475557" y="776695"/>
                </a:moveTo>
                <a:cubicBezTo>
                  <a:pt x="416943" y="672357"/>
                  <a:pt x="539866" y="498741"/>
                  <a:pt x="685655" y="373321"/>
                </a:cubicBezTo>
                <a:cubicBezTo>
                  <a:pt x="885620" y="244619"/>
                  <a:pt x="1408987" y="153739"/>
                  <a:pt x="1707737" y="281167"/>
                </a:cubicBezTo>
                <a:cubicBezTo>
                  <a:pt x="1913674" y="-7469"/>
                  <a:pt x="2394943" y="-5048"/>
                  <a:pt x="2738233" y="185498"/>
                </a:cubicBezTo>
                <a:cubicBezTo>
                  <a:pt x="2815738" y="85385"/>
                  <a:pt x="2953731" y="7238"/>
                  <a:pt x="3139774" y="10809"/>
                </a:cubicBezTo>
                <a:cubicBezTo>
                  <a:pt x="3300624" y="16831"/>
                  <a:pt x="3525709" y="46510"/>
                  <a:pt x="3637768" y="134097"/>
                </a:cubicBezTo>
                <a:cubicBezTo>
                  <a:pt x="3785275" y="1980"/>
                  <a:pt x="4102295" y="-19834"/>
                  <a:pt x="4324277" y="37294"/>
                </a:cubicBezTo>
                <a:cubicBezTo>
                  <a:pt x="4507268" y="91872"/>
                  <a:pt x="4635253" y="147688"/>
                  <a:pt x="4672409" y="301381"/>
                </a:cubicBezTo>
                <a:cubicBezTo>
                  <a:pt x="4907853" y="338167"/>
                  <a:pt x="5049784" y="415286"/>
                  <a:pt x="5119189" y="557685"/>
                </a:cubicBezTo>
                <a:cubicBezTo>
                  <a:pt x="5162706" y="643371"/>
                  <a:pt x="5161111" y="754661"/>
                  <a:pt x="5099192" y="835609"/>
                </a:cubicBezTo>
                <a:cubicBezTo>
                  <a:pt x="5246248" y="935885"/>
                  <a:pt x="5318002" y="1156549"/>
                  <a:pt x="5245273" y="1260549"/>
                </a:cubicBezTo>
                <a:cubicBezTo>
                  <a:pt x="5231803" y="1420504"/>
                  <a:pt x="4912757" y="1568303"/>
                  <a:pt x="4560958" y="1632519"/>
                </a:cubicBezTo>
                <a:cubicBezTo>
                  <a:pt x="4562435" y="1753377"/>
                  <a:pt x="4466045" y="1865876"/>
                  <a:pt x="4315986" y="1951251"/>
                </a:cubicBezTo>
                <a:cubicBezTo>
                  <a:pt x="4021159" y="2088618"/>
                  <a:pt x="3720589" y="2122230"/>
                  <a:pt x="3481931" y="1989843"/>
                </a:cubicBezTo>
                <a:cubicBezTo>
                  <a:pt x="3393816" y="2172937"/>
                  <a:pt x="3235391" y="2316499"/>
                  <a:pt x="2885900" y="2329870"/>
                </a:cubicBezTo>
                <a:cubicBezTo>
                  <a:pt x="2563296" y="2369406"/>
                  <a:pt x="2157806" y="2301532"/>
                  <a:pt x="2009533" y="2122319"/>
                </a:cubicBezTo>
                <a:cubicBezTo>
                  <a:pt x="1487476" y="2373204"/>
                  <a:pt x="963173" y="2205462"/>
                  <a:pt x="707726" y="1917254"/>
                </a:cubicBezTo>
                <a:cubicBezTo>
                  <a:pt x="441324" y="1943770"/>
                  <a:pt x="221281" y="1863735"/>
                  <a:pt x="135350" y="1689055"/>
                </a:cubicBezTo>
                <a:cubicBezTo>
                  <a:pt x="55527" y="1573097"/>
                  <a:pt x="157794" y="1480516"/>
                  <a:pt x="257654" y="1381026"/>
                </a:cubicBezTo>
                <a:cubicBezTo>
                  <a:pt x="46241" y="1294184"/>
                  <a:pt x="-14862" y="1206684"/>
                  <a:pt x="-610" y="1064997"/>
                </a:cubicBezTo>
                <a:cubicBezTo>
                  <a:pt x="18907" y="956667"/>
                  <a:pt x="213823" y="866815"/>
                  <a:pt x="471045" y="784100"/>
                </a:cubicBezTo>
                <a:cubicBezTo>
                  <a:pt x="472092" y="781490"/>
                  <a:pt x="474066" y="779118"/>
                  <a:pt x="475557" y="776695"/>
                </a:cubicBezTo>
                <a:close/>
              </a:path>
              <a:path w="5267710" h="2334951" fill="none" extrusionOk="0">
                <a:moveTo>
                  <a:pt x="4418569" y="-212924"/>
                </a:moveTo>
                <a:cubicBezTo>
                  <a:pt x="4413141" y="-173866"/>
                  <a:pt x="4394902" y="-139625"/>
                  <a:pt x="4353709" y="-148064"/>
                </a:cubicBezTo>
                <a:cubicBezTo>
                  <a:pt x="4317519" y="-149467"/>
                  <a:pt x="4284357" y="-186321"/>
                  <a:pt x="4288849" y="-212924"/>
                </a:cubicBezTo>
                <a:cubicBezTo>
                  <a:pt x="4283549" y="-253350"/>
                  <a:pt x="4318100" y="-273252"/>
                  <a:pt x="4353709" y="-277784"/>
                </a:cubicBezTo>
                <a:cubicBezTo>
                  <a:pt x="4397874" y="-277355"/>
                  <a:pt x="4418535" y="-249677"/>
                  <a:pt x="4418569" y="-212924"/>
                </a:cubicBezTo>
                <a:close/>
              </a:path>
              <a:path w="5267710" h="2334951" fill="none" extrusionOk="0">
                <a:moveTo>
                  <a:pt x="4368299" y="-120518"/>
                </a:moveTo>
                <a:cubicBezTo>
                  <a:pt x="4371382" y="-40859"/>
                  <a:pt x="4320613" y="3501"/>
                  <a:pt x="4238579" y="9202"/>
                </a:cubicBezTo>
                <a:cubicBezTo>
                  <a:pt x="4169593" y="5461"/>
                  <a:pt x="4099155" y="-34930"/>
                  <a:pt x="4108859" y="-120518"/>
                </a:cubicBezTo>
                <a:cubicBezTo>
                  <a:pt x="4114821" y="-186095"/>
                  <a:pt x="4172425" y="-237872"/>
                  <a:pt x="4238579" y="-250238"/>
                </a:cubicBezTo>
                <a:cubicBezTo>
                  <a:pt x="4297343" y="-251314"/>
                  <a:pt x="4375764" y="-175316"/>
                  <a:pt x="4368299" y="-120518"/>
                </a:cubicBezTo>
                <a:close/>
              </a:path>
              <a:path w="5267710" h="2334951" fill="none" extrusionOk="0">
                <a:moveTo>
                  <a:pt x="4216865" y="53085"/>
                </a:moveTo>
                <a:cubicBezTo>
                  <a:pt x="4202827" y="169411"/>
                  <a:pt x="4132734" y="219580"/>
                  <a:pt x="4022286" y="247664"/>
                </a:cubicBezTo>
                <a:cubicBezTo>
                  <a:pt x="3942575" y="238089"/>
                  <a:pt x="3811488" y="132692"/>
                  <a:pt x="3827707" y="53085"/>
                </a:cubicBezTo>
                <a:cubicBezTo>
                  <a:pt x="3834653" y="-65479"/>
                  <a:pt x="3904665" y="-143913"/>
                  <a:pt x="4022286" y="-141494"/>
                </a:cubicBezTo>
                <a:cubicBezTo>
                  <a:pt x="4106813" y="-157719"/>
                  <a:pt x="4200597" y="-60332"/>
                  <a:pt x="4216865" y="53085"/>
                </a:cubicBezTo>
                <a:close/>
              </a:path>
              <a:path w="5267710" h="2334951" fill="none" extrusionOk="0">
                <a:moveTo>
                  <a:pt x="572253" y="1414861"/>
                </a:moveTo>
                <a:cubicBezTo>
                  <a:pt x="477322" y="1424268"/>
                  <a:pt x="346364" y="1410761"/>
                  <a:pt x="263385" y="1371783"/>
                </a:cubicBezTo>
                <a:moveTo>
                  <a:pt x="844784" y="1886283"/>
                </a:moveTo>
                <a:cubicBezTo>
                  <a:pt x="798892" y="1896701"/>
                  <a:pt x="753589" y="1905880"/>
                  <a:pt x="709677" y="1906876"/>
                </a:cubicBezTo>
                <a:moveTo>
                  <a:pt x="2009289" y="2112806"/>
                </a:moveTo>
                <a:cubicBezTo>
                  <a:pt x="1980900" y="2085185"/>
                  <a:pt x="1947513" y="2052139"/>
                  <a:pt x="1927835" y="2018759"/>
                </a:cubicBezTo>
                <a:moveTo>
                  <a:pt x="3515098" y="1878284"/>
                </a:moveTo>
                <a:cubicBezTo>
                  <a:pt x="3502274" y="1918544"/>
                  <a:pt x="3500833" y="1939673"/>
                  <a:pt x="3482541" y="1981465"/>
                </a:cubicBezTo>
                <a:moveTo>
                  <a:pt x="4161612" y="1240658"/>
                </a:moveTo>
                <a:cubicBezTo>
                  <a:pt x="4452746" y="1321531"/>
                  <a:pt x="4566712" y="1453978"/>
                  <a:pt x="4558032" y="1626358"/>
                </a:cubicBezTo>
                <a:moveTo>
                  <a:pt x="5096753" y="829880"/>
                </a:moveTo>
                <a:cubicBezTo>
                  <a:pt x="5063720" y="882965"/>
                  <a:pt x="4994196" y="915854"/>
                  <a:pt x="4920187" y="974517"/>
                </a:cubicBezTo>
                <a:moveTo>
                  <a:pt x="4673141" y="293274"/>
                </a:moveTo>
                <a:cubicBezTo>
                  <a:pt x="4679150" y="320747"/>
                  <a:pt x="4682472" y="339009"/>
                  <a:pt x="4682408" y="361593"/>
                </a:cubicBezTo>
                <a:moveTo>
                  <a:pt x="3545705" y="213604"/>
                </a:moveTo>
                <a:cubicBezTo>
                  <a:pt x="3570794" y="176963"/>
                  <a:pt x="3599848" y="152012"/>
                  <a:pt x="3636183" y="126476"/>
                </a:cubicBezTo>
                <a:moveTo>
                  <a:pt x="2699823" y="255115"/>
                </a:moveTo>
                <a:cubicBezTo>
                  <a:pt x="2706280" y="227584"/>
                  <a:pt x="2723948" y="196466"/>
                  <a:pt x="2743598" y="179985"/>
                </a:cubicBezTo>
                <a:moveTo>
                  <a:pt x="1707128" y="280626"/>
                </a:moveTo>
                <a:cubicBezTo>
                  <a:pt x="1762071" y="295502"/>
                  <a:pt x="1822460" y="333429"/>
                  <a:pt x="1865647" y="353485"/>
                </a:cubicBezTo>
                <a:moveTo>
                  <a:pt x="503237" y="853392"/>
                </a:moveTo>
                <a:cubicBezTo>
                  <a:pt x="491061" y="827783"/>
                  <a:pt x="479998" y="797873"/>
                  <a:pt x="475557" y="776695"/>
                </a:cubicBezTo>
              </a:path>
              <a:path w="5267710" h="2334951" stroke="0" extrusionOk="0">
                <a:moveTo>
                  <a:pt x="475557" y="776695"/>
                </a:moveTo>
                <a:cubicBezTo>
                  <a:pt x="488038" y="644540"/>
                  <a:pt x="505302" y="434547"/>
                  <a:pt x="685655" y="373321"/>
                </a:cubicBezTo>
                <a:cubicBezTo>
                  <a:pt x="1041205" y="171240"/>
                  <a:pt x="1315384" y="153616"/>
                  <a:pt x="1707737" y="281167"/>
                </a:cubicBezTo>
                <a:cubicBezTo>
                  <a:pt x="1943029" y="44535"/>
                  <a:pt x="2455452" y="38211"/>
                  <a:pt x="2738233" y="185498"/>
                </a:cubicBezTo>
                <a:cubicBezTo>
                  <a:pt x="2818227" y="81943"/>
                  <a:pt x="2976984" y="16141"/>
                  <a:pt x="3139774" y="10809"/>
                </a:cubicBezTo>
                <a:cubicBezTo>
                  <a:pt x="3321726" y="32036"/>
                  <a:pt x="3540422" y="50960"/>
                  <a:pt x="3637768" y="134097"/>
                </a:cubicBezTo>
                <a:cubicBezTo>
                  <a:pt x="3776334" y="10604"/>
                  <a:pt x="4079446" y="-65169"/>
                  <a:pt x="4324277" y="37294"/>
                </a:cubicBezTo>
                <a:cubicBezTo>
                  <a:pt x="4515903" y="80555"/>
                  <a:pt x="4642140" y="177238"/>
                  <a:pt x="4672409" y="301381"/>
                </a:cubicBezTo>
                <a:cubicBezTo>
                  <a:pt x="4891305" y="372709"/>
                  <a:pt x="5057730" y="447211"/>
                  <a:pt x="5119189" y="557685"/>
                </a:cubicBezTo>
                <a:cubicBezTo>
                  <a:pt x="5172444" y="641879"/>
                  <a:pt x="5163340" y="749839"/>
                  <a:pt x="5099192" y="835609"/>
                </a:cubicBezTo>
                <a:cubicBezTo>
                  <a:pt x="5286511" y="970966"/>
                  <a:pt x="5296247" y="1110405"/>
                  <a:pt x="5245273" y="1260549"/>
                </a:cubicBezTo>
                <a:cubicBezTo>
                  <a:pt x="5173477" y="1453931"/>
                  <a:pt x="4904607" y="1642521"/>
                  <a:pt x="4560958" y="1632519"/>
                </a:cubicBezTo>
                <a:cubicBezTo>
                  <a:pt x="4567688" y="1788353"/>
                  <a:pt x="4460251" y="1870162"/>
                  <a:pt x="4315986" y="1951251"/>
                </a:cubicBezTo>
                <a:cubicBezTo>
                  <a:pt x="4145272" y="2113094"/>
                  <a:pt x="3687901" y="2071359"/>
                  <a:pt x="3481931" y="1989843"/>
                </a:cubicBezTo>
                <a:cubicBezTo>
                  <a:pt x="3458297" y="2199880"/>
                  <a:pt x="3137854" y="2298723"/>
                  <a:pt x="2885900" y="2329870"/>
                </a:cubicBezTo>
                <a:cubicBezTo>
                  <a:pt x="2542735" y="2376810"/>
                  <a:pt x="2208033" y="2307985"/>
                  <a:pt x="2009533" y="2122319"/>
                </a:cubicBezTo>
                <a:cubicBezTo>
                  <a:pt x="1633565" y="2290668"/>
                  <a:pt x="959090" y="2185372"/>
                  <a:pt x="707726" y="1917254"/>
                </a:cubicBezTo>
                <a:cubicBezTo>
                  <a:pt x="452013" y="1923530"/>
                  <a:pt x="224151" y="1836597"/>
                  <a:pt x="135350" y="1689055"/>
                </a:cubicBezTo>
                <a:cubicBezTo>
                  <a:pt x="110120" y="1594622"/>
                  <a:pt x="117345" y="1453856"/>
                  <a:pt x="257654" y="1381026"/>
                </a:cubicBezTo>
                <a:cubicBezTo>
                  <a:pt x="78671" y="1296209"/>
                  <a:pt x="-39261" y="1214371"/>
                  <a:pt x="-610" y="1064997"/>
                </a:cubicBezTo>
                <a:cubicBezTo>
                  <a:pt x="-14905" y="922099"/>
                  <a:pt x="225734" y="782729"/>
                  <a:pt x="471045" y="784100"/>
                </a:cubicBezTo>
                <a:cubicBezTo>
                  <a:pt x="472731" y="781166"/>
                  <a:pt x="474071" y="778449"/>
                  <a:pt x="475557" y="776695"/>
                </a:cubicBezTo>
                <a:close/>
              </a:path>
              <a:path w="5267710" h="2334951" stroke="0" extrusionOk="0">
                <a:moveTo>
                  <a:pt x="4418569" y="-212924"/>
                </a:moveTo>
                <a:cubicBezTo>
                  <a:pt x="4421004" y="-176805"/>
                  <a:pt x="4389302" y="-147311"/>
                  <a:pt x="4353709" y="-148064"/>
                </a:cubicBezTo>
                <a:cubicBezTo>
                  <a:pt x="4309275" y="-142606"/>
                  <a:pt x="4295318" y="-181724"/>
                  <a:pt x="4288849" y="-212924"/>
                </a:cubicBezTo>
                <a:cubicBezTo>
                  <a:pt x="4278160" y="-248798"/>
                  <a:pt x="4316148" y="-279087"/>
                  <a:pt x="4353709" y="-277784"/>
                </a:cubicBezTo>
                <a:cubicBezTo>
                  <a:pt x="4383180" y="-276154"/>
                  <a:pt x="4419367" y="-248580"/>
                  <a:pt x="4418569" y="-212924"/>
                </a:cubicBezTo>
                <a:close/>
              </a:path>
              <a:path w="5267710" h="2334951" stroke="0" extrusionOk="0">
                <a:moveTo>
                  <a:pt x="4368299" y="-120518"/>
                </a:moveTo>
                <a:cubicBezTo>
                  <a:pt x="4377453" y="-45775"/>
                  <a:pt x="4311782" y="20549"/>
                  <a:pt x="4238579" y="9202"/>
                </a:cubicBezTo>
                <a:cubicBezTo>
                  <a:pt x="4152462" y="20297"/>
                  <a:pt x="4104471" y="-47613"/>
                  <a:pt x="4108859" y="-120518"/>
                </a:cubicBezTo>
                <a:cubicBezTo>
                  <a:pt x="4119273" y="-185365"/>
                  <a:pt x="4174897" y="-263805"/>
                  <a:pt x="4238579" y="-250238"/>
                </a:cubicBezTo>
                <a:cubicBezTo>
                  <a:pt x="4307364" y="-264632"/>
                  <a:pt x="4381825" y="-188477"/>
                  <a:pt x="4368299" y="-120518"/>
                </a:cubicBezTo>
                <a:close/>
              </a:path>
              <a:path w="5267710" h="2334951" stroke="0" extrusionOk="0">
                <a:moveTo>
                  <a:pt x="4216865" y="53085"/>
                </a:moveTo>
                <a:cubicBezTo>
                  <a:pt x="4215516" y="142254"/>
                  <a:pt x="4103295" y="233325"/>
                  <a:pt x="4022286" y="247664"/>
                </a:cubicBezTo>
                <a:cubicBezTo>
                  <a:pt x="3940352" y="242426"/>
                  <a:pt x="3836243" y="146914"/>
                  <a:pt x="3827707" y="53085"/>
                </a:cubicBezTo>
                <a:cubicBezTo>
                  <a:pt x="3827806" y="-61306"/>
                  <a:pt x="3929481" y="-121021"/>
                  <a:pt x="4022286" y="-141494"/>
                </a:cubicBezTo>
                <a:cubicBezTo>
                  <a:pt x="4116949" y="-134133"/>
                  <a:pt x="4220693" y="-58299"/>
                  <a:pt x="4216865" y="53085"/>
                </a:cubicBezTo>
                <a:close/>
              </a:path>
              <a:path w="5267710" h="2334951" fill="none" stroke="0" extrusionOk="0">
                <a:moveTo>
                  <a:pt x="572253" y="1414861"/>
                </a:moveTo>
                <a:cubicBezTo>
                  <a:pt x="481982" y="1401783"/>
                  <a:pt x="347171" y="1407378"/>
                  <a:pt x="263385" y="1371783"/>
                </a:cubicBezTo>
                <a:moveTo>
                  <a:pt x="844784" y="1886283"/>
                </a:moveTo>
                <a:cubicBezTo>
                  <a:pt x="795093" y="1891935"/>
                  <a:pt x="754265" y="1903649"/>
                  <a:pt x="709677" y="1906876"/>
                </a:cubicBezTo>
                <a:moveTo>
                  <a:pt x="2009289" y="2112806"/>
                </a:moveTo>
                <a:cubicBezTo>
                  <a:pt x="1980135" y="2087832"/>
                  <a:pt x="1939471" y="2056916"/>
                  <a:pt x="1927835" y="2018759"/>
                </a:cubicBezTo>
                <a:moveTo>
                  <a:pt x="3515098" y="1878284"/>
                </a:moveTo>
                <a:cubicBezTo>
                  <a:pt x="3513684" y="1917782"/>
                  <a:pt x="3494591" y="1943029"/>
                  <a:pt x="3482541" y="1981465"/>
                </a:cubicBezTo>
                <a:moveTo>
                  <a:pt x="4161612" y="1240658"/>
                </a:moveTo>
                <a:cubicBezTo>
                  <a:pt x="4437338" y="1329096"/>
                  <a:pt x="4568223" y="1481142"/>
                  <a:pt x="4558032" y="1626358"/>
                </a:cubicBezTo>
                <a:moveTo>
                  <a:pt x="5096753" y="829880"/>
                </a:moveTo>
                <a:cubicBezTo>
                  <a:pt x="5038473" y="872165"/>
                  <a:pt x="4990780" y="944967"/>
                  <a:pt x="4920187" y="974517"/>
                </a:cubicBezTo>
                <a:moveTo>
                  <a:pt x="4673141" y="293274"/>
                </a:moveTo>
                <a:cubicBezTo>
                  <a:pt x="4679210" y="309399"/>
                  <a:pt x="4687707" y="339011"/>
                  <a:pt x="4682408" y="361593"/>
                </a:cubicBezTo>
                <a:moveTo>
                  <a:pt x="3545705" y="213604"/>
                </a:moveTo>
                <a:cubicBezTo>
                  <a:pt x="3571803" y="171489"/>
                  <a:pt x="3598958" y="147459"/>
                  <a:pt x="3636183" y="126476"/>
                </a:cubicBezTo>
                <a:moveTo>
                  <a:pt x="2699823" y="255115"/>
                </a:moveTo>
                <a:cubicBezTo>
                  <a:pt x="2706276" y="232272"/>
                  <a:pt x="2730652" y="207730"/>
                  <a:pt x="2743598" y="179985"/>
                </a:cubicBezTo>
                <a:moveTo>
                  <a:pt x="1707128" y="280626"/>
                </a:moveTo>
                <a:cubicBezTo>
                  <a:pt x="1775992" y="305727"/>
                  <a:pt x="1814350" y="327050"/>
                  <a:pt x="1865647" y="353485"/>
                </a:cubicBezTo>
                <a:moveTo>
                  <a:pt x="503237" y="853392"/>
                </a:moveTo>
                <a:cubicBezTo>
                  <a:pt x="487444" y="824488"/>
                  <a:pt x="487753" y="801330"/>
                  <a:pt x="475557" y="776695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32649"/>
                      <a:gd name="adj2" fmla="val -5911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Check the Study Design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800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F2255-CDB6-5081-A047-CE2695AE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99" y="2066285"/>
            <a:ext cx="5650301" cy="415836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r>
              <a:rPr lang="en-US" sz="2800" dirty="0"/>
              <a:t>3. Independence Violations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C3736B4-1DF6-EC9A-EAEA-7E0CF5304001}"/>
              </a:ext>
            </a:extLst>
          </p:cNvPr>
          <p:cNvSpPr/>
          <p:nvPr/>
        </p:nvSpPr>
        <p:spPr>
          <a:xfrm>
            <a:off x="382593" y="4523049"/>
            <a:ext cx="5267710" cy="2334951"/>
          </a:xfrm>
          <a:custGeom>
            <a:avLst/>
            <a:gdLst>
              <a:gd name="connsiteX0" fmla="*/ 475557 w 5267710"/>
              <a:gd name="connsiteY0" fmla="*/ 776695 h 2334951"/>
              <a:gd name="connsiteX1" fmla="*/ 685655 w 5267710"/>
              <a:gd name="connsiteY1" fmla="*/ 373321 h 2334951"/>
              <a:gd name="connsiteX2" fmla="*/ 1707737 w 5267710"/>
              <a:gd name="connsiteY2" fmla="*/ 281167 h 2334951"/>
              <a:gd name="connsiteX3" fmla="*/ 2738233 w 5267710"/>
              <a:gd name="connsiteY3" fmla="*/ 185498 h 2334951"/>
              <a:gd name="connsiteX4" fmla="*/ 3139774 w 5267710"/>
              <a:gd name="connsiteY4" fmla="*/ 10809 h 2334951"/>
              <a:gd name="connsiteX5" fmla="*/ 3637768 w 5267710"/>
              <a:gd name="connsiteY5" fmla="*/ 134097 h 2334951"/>
              <a:gd name="connsiteX6" fmla="*/ 4324277 w 5267710"/>
              <a:gd name="connsiteY6" fmla="*/ 37294 h 2334951"/>
              <a:gd name="connsiteX7" fmla="*/ 4672409 w 5267710"/>
              <a:gd name="connsiteY7" fmla="*/ 301381 h 2334951"/>
              <a:gd name="connsiteX8" fmla="*/ 5119189 w 5267710"/>
              <a:gd name="connsiteY8" fmla="*/ 557685 h 2334951"/>
              <a:gd name="connsiteX9" fmla="*/ 5099192 w 5267710"/>
              <a:gd name="connsiteY9" fmla="*/ 835609 h 2334951"/>
              <a:gd name="connsiteX10" fmla="*/ 5245273 w 5267710"/>
              <a:gd name="connsiteY10" fmla="*/ 1260549 h 2334951"/>
              <a:gd name="connsiteX11" fmla="*/ 4560958 w 5267710"/>
              <a:gd name="connsiteY11" fmla="*/ 1632519 h 2334951"/>
              <a:gd name="connsiteX12" fmla="*/ 4315986 w 5267710"/>
              <a:gd name="connsiteY12" fmla="*/ 1951251 h 2334951"/>
              <a:gd name="connsiteX13" fmla="*/ 3481931 w 5267710"/>
              <a:gd name="connsiteY13" fmla="*/ 1989843 h 2334951"/>
              <a:gd name="connsiteX14" fmla="*/ 2885900 w 5267710"/>
              <a:gd name="connsiteY14" fmla="*/ 2329870 h 2334951"/>
              <a:gd name="connsiteX15" fmla="*/ 2009533 w 5267710"/>
              <a:gd name="connsiteY15" fmla="*/ 2122319 h 2334951"/>
              <a:gd name="connsiteX16" fmla="*/ 707726 w 5267710"/>
              <a:gd name="connsiteY16" fmla="*/ 1917254 h 2334951"/>
              <a:gd name="connsiteX17" fmla="*/ 135350 w 5267710"/>
              <a:gd name="connsiteY17" fmla="*/ 1689055 h 2334951"/>
              <a:gd name="connsiteX18" fmla="*/ 257654 w 5267710"/>
              <a:gd name="connsiteY18" fmla="*/ 1381026 h 2334951"/>
              <a:gd name="connsiteX19" fmla="*/ -610 w 5267710"/>
              <a:gd name="connsiteY19" fmla="*/ 1064997 h 2334951"/>
              <a:gd name="connsiteX20" fmla="*/ 471045 w 5267710"/>
              <a:gd name="connsiteY20" fmla="*/ 784100 h 2334951"/>
              <a:gd name="connsiteX21" fmla="*/ 475557 w 5267710"/>
              <a:gd name="connsiteY21" fmla="*/ 776695 h 2334951"/>
              <a:gd name="connsiteX0" fmla="*/ 4418569 w 5267710"/>
              <a:gd name="connsiteY0" fmla="*/ -212924 h 2334951"/>
              <a:gd name="connsiteX1" fmla="*/ 4353709 w 5267710"/>
              <a:gd name="connsiteY1" fmla="*/ -148064 h 2334951"/>
              <a:gd name="connsiteX2" fmla="*/ 4288849 w 5267710"/>
              <a:gd name="connsiteY2" fmla="*/ -212924 h 2334951"/>
              <a:gd name="connsiteX3" fmla="*/ 4353709 w 5267710"/>
              <a:gd name="connsiteY3" fmla="*/ -277784 h 2334951"/>
              <a:gd name="connsiteX4" fmla="*/ 4418569 w 5267710"/>
              <a:gd name="connsiteY4" fmla="*/ -212924 h 2334951"/>
              <a:gd name="connsiteX0" fmla="*/ 4368299 w 5267710"/>
              <a:gd name="connsiteY0" fmla="*/ -120518 h 2334951"/>
              <a:gd name="connsiteX1" fmla="*/ 4238579 w 5267710"/>
              <a:gd name="connsiteY1" fmla="*/ 9202 h 2334951"/>
              <a:gd name="connsiteX2" fmla="*/ 4108859 w 5267710"/>
              <a:gd name="connsiteY2" fmla="*/ -120518 h 2334951"/>
              <a:gd name="connsiteX3" fmla="*/ 4238579 w 5267710"/>
              <a:gd name="connsiteY3" fmla="*/ -250238 h 2334951"/>
              <a:gd name="connsiteX4" fmla="*/ 4368299 w 5267710"/>
              <a:gd name="connsiteY4" fmla="*/ -120518 h 2334951"/>
              <a:gd name="connsiteX0" fmla="*/ 4216865 w 5267710"/>
              <a:gd name="connsiteY0" fmla="*/ 53085 h 2334951"/>
              <a:gd name="connsiteX1" fmla="*/ 4022286 w 5267710"/>
              <a:gd name="connsiteY1" fmla="*/ 247664 h 2334951"/>
              <a:gd name="connsiteX2" fmla="*/ 3827707 w 5267710"/>
              <a:gd name="connsiteY2" fmla="*/ 53085 h 2334951"/>
              <a:gd name="connsiteX3" fmla="*/ 4022286 w 5267710"/>
              <a:gd name="connsiteY3" fmla="*/ -141494 h 2334951"/>
              <a:gd name="connsiteX4" fmla="*/ 4216865 w 5267710"/>
              <a:gd name="connsiteY4" fmla="*/ 53085 h 2334951"/>
              <a:gd name="connsiteX0" fmla="*/ 572253 w 5267710"/>
              <a:gd name="connsiteY0" fmla="*/ 1414861 h 2334951"/>
              <a:gd name="connsiteX1" fmla="*/ 263385 w 5267710"/>
              <a:gd name="connsiteY1" fmla="*/ 1371783 h 2334951"/>
              <a:gd name="connsiteX2" fmla="*/ 844784 w 5267710"/>
              <a:gd name="connsiteY2" fmla="*/ 1886283 h 2334951"/>
              <a:gd name="connsiteX3" fmla="*/ 709677 w 5267710"/>
              <a:gd name="connsiteY3" fmla="*/ 1906876 h 2334951"/>
              <a:gd name="connsiteX4" fmla="*/ 2009289 w 5267710"/>
              <a:gd name="connsiteY4" fmla="*/ 2112806 h 2334951"/>
              <a:gd name="connsiteX5" fmla="*/ 1927835 w 5267710"/>
              <a:gd name="connsiteY5" fmla="*/ 2018759 h 2334951"/>
              <a:gd name="connsiteX6" fmla="*/ 3515098 w 5267710"/>
              <a:gd name="connsiteY6" fmla="*/ 1878284 h 2334951"/>
              <a:gd name="connsiteX7" fmla="*/ 3482541 w 5267710"/>
              <a:gd name="connsiteY7" fmla="*/ 1981465 h 2334951"/>
              <a:gd name="connsiteX8" fmla="*/ 4161612 w 5267710"/>
              <a:gd name="connsiteY8" fmla="*/ 1240658 h 2334951"/>
              <a:gd name="connsiteX9" fmla="*/ 4558032 w 5267710"/>
              <a:gd name="connsiteY9" fmla="*/ 1626358 h 2334951"/>
              <a:gd name="connsiteX10" fmla="*/ 5096753 w 5267710"/>
              <a:gd name="connsiteY10" fmla="*/ 829880 h 2334951"/>
              <a:gd name="connsiteX11" fmla="*/ 4920187 w 5267710"/>
              <a:gd name="connsiteY11" fmla="*/ 974517 h 2334951"/>
              <a:gd name="connsiteX12" fmla="*/ 4673141 w 5267710"/>
              <a:gd name="connsiteY12" fmla="*/ 293274 h 2334951"/>
              <a:gd name="connsiteX13" fmla="*/ 4682408 w 5267710"/>
              <a:gd name="connsiteY13" fmla="*/ 361593 h 2334951"/>
              <a:gd name="connsiteX14" fmla="*/ 3545705 w 5267710"/>
              <a:gd name="connsiteY14" fmla="*/ 213604 h 2334951"/>
              <a:gd name="connsiteX15" fmla="*/ 3636183 w 5267710"/>
              <a:gd name="connsiteY15" fmla="*/ 126476 h 2334951"/>
              <a:gd name="connsiteX16" fmla="*/ 2699823 w 5267710"/>
              <a:gd name="connsiteY16" fmla="*/ 255115 h 2334951"/>
              <a:gd name="connsiteX17" fmla="*/ 2743598 w 5267710"/>
              <a:gd name="connsiteY17" fmla="*/ 179985 h 2334951"/>
              <a:gd name="connsiteX18" fmla="*/ 1707128 w 5267710"/>
              <a:gd name="connsiteY18" fmla="*/ 280626 h 2334951"/>
              <a:gd name="connsiteX19" fmla="*/ 1865647 w 5267710"/>
              <a:gd name="connsiteY19" fmla="*/ 353485 h 2334951"/>
              <a:gd name="connsiteX20" fmla="*/ 503237 w 5267710"/>
              <a:gd name="connsiteY20" fmla="*/ 853392 h 2334951"/>
              <a:gd name="connsiteX21" fmla="*/ 475557 w 5267710"/>
              <a:gd name="connsiteY21" fmla="*/ 776695 h 23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7710" h="2334951" fill="none" extrusionOk="0">
                <a:moveTo>
                  <a:pt x="475557" y="776695"/>
                </a:moveTo>
                <a:cubicBezTo>
                  <a:pt x="416943" y="672357"/>
                  <a:pt x="539866" y="498741"/>
                  <a:pt x="685655" y="373321"/>
                </a:cubicBezTo>
                <a:cubicBezTo>
                  <a:pt x="885620" y="244619"/>
                  <a:pt x="1408987" y="153739"/>
                  <a:pt x="1707737" y="281167"/>
                </a:cubicBezTo>
                <a:cubicBezTo>
                  <a:pt x="1913674" y="-7469"/>
                  <a:pt x="2394943" y="-5048"/>
                  <a:pt x="2738233" y="185498"/>
                </a:cubicBezTo>
                <a:cubicBezTo>
                  <a:pt x="2815738" y="85385"/>
                  <a:pt x="2953731" y="7238"/>
                  <a:pt x="3139774" y="10809"/>
                </a:cubicBezTo>
                <a:cubicBezTo>
                  <a:pt x="3300624" y="16831"/>
                  <a:pt x="3525709" y="46510"/>
                  <a:pt x="3637768" y="134097"/>
                </a:cubicBezTo>
                <a:cubicBezTo>
                  <a:pt x="3785275" y="1980"/>
                  <a:pt x="4102295" y="-19834"/>
                  <a:pt x="4324277" y="37294"/>
                </a:cubicBezTo>
                <a:cubicBezTo>
                  <a:pt x="4507268" y="91872"/>
                  <a:pt x="4635253" y="147688"/>
                  <a:pt x="4672409" y="301381"/>
                </a:cubicBezTo>
                <a:cubicBezTo>
                  <a:pt x="4907853" y="338167"/>
                  <a:pt x="5049784" y="415286"/>
                  <a:pt x="5119189" y="557685"/>
                </a:cubicBezTo>
                <a:cubicBezTo>
                  <a:pt x="5162706" y="643371"/>
                  <a:pt x="5161111" y="754661"/>
                  <a:pt x="5099192" y="835609"/>
                </a:cubicBezTo>
                <a:cubicBezTo>
                  <a:pt x="5246248" y="935885"/>
                  <a:pt x="5318002" y="1156549"/>
                  <a:pt x="5245273" y="1260549"/>
                </a:cubicBezTo>
                <a:cubicBezTo>
                  <a:pt x="5231803" y="1420504"/>
                  <a:pt x="4912757" y="1568303"/>
                  <a:pt x="4560958" y="1632519"/>
                </a:cubicBezTo>
                <a:cubicBezTo>
                  <a:pt x="4562435" y="1753377"/>
                  <a:pt x="4466045" y="1865876"/>
                  <a:pt x="4315986" y="1951251"/>
                </a:cubicBezTo>
                <a:cubicBezTo>
                  <a:pt x="4021159" y="2088618"/>
                  <a:pt x="3720589" y="2122230"/>
                  <a:pt x="3481931" y="1989843"/>
                </a:cubicBezTo>
                <a:cubicBezTo>
                  <a:pt x="3393816" y="2172937"/>
                  <a:pt x="3235391" y="2316499"/>
                  <a:pt x="2885900" y="2329870"/>
                </a:cubicBezTo>
                <a:cubicBezTo>
                  <a:pt x="2563296" y="2369406"/>
                  <a:pt x="2157806" y="2301532"/>
                  <a:pt x="2009533" y="2122319"/>
                </a:cubicBezTo>
                <a:cubicBezTo>
                  <a:pt x="1487476" y="2373204"/>
                  <a:pt x="963173" y="2205462"/>
                  <a:pt x="707726" y="1917254"/>
                </a:cubicBezTo>
                <a:cubicBezTo>
                  <a:pt x="441324" y="1943770"/>
                  <a:pt x="221281" y="1863735"/>
                  <a:pt x="135350" y="1689055"/>
                </a:cubicBezTo>
                <a:cubicBezTo>
                  <a:pt x="55527" y="1573097"/>
                  <a:pt x="157794" y="1480516"/>
                  <a:pt x="257654" y="1381026"/>
                </a:cubicBezTo>
                <a:cubicBezTo>
                  <a:pt x="46241" y="1294184"/>
                  <a:pt x="-14862" y="1206684"/>
                  <a:pt x="-610" y="1064997"/>
                </a:cubicBezTo>
                <a:cubicBezTo>
                  <a:pt x="18907" y="956667"/>
                  <a:pt x="213823" y="866815"/>
                  <a:pt x="471045" y="784100"/>
                </a:cubicBezTo>
                <a:cubicBezTo>
                  <a:pt x="472092" y="781490"/>
                  <a:pt x="474066" y="779118"/>
                  <a:pt x="475557" y="776695"/>
                </a:cubicBezTo>
                <a:close/>
              </a:path>
              <a:path w="5267710" h="2334951" fill="none" extrusionOk="0">
                <a:moveTo>
                  <a:pt x="4418569" y="-212924"/>
                </a:moveTo>
                <a:cubicBezTo>
                  <a:pt x="4413141" y="-173866"/>
                  <a:pt x="4394902" y="-139625"/>
                  <a:pt x="4353709" y="-148064"/>
                </a:cubicBezTo>
                <a:cubicBezTo>
                  <a:pt x="4317519" y="-149467"/>
                  <a:pt x="4284357" y="-186321"/>
                  <a:pt x="4288849" y="-212924"/>
                </a:cubicBezTo>
                <a:cubicBezTo>
                  <a:pt x="4283549" y="-253350"/>
                  <a:pt x="4318100" y="-273252"/>
                  <a:pt x="4353709" y="-277784"/>
                </a:cubicBezTo>
                <a:cubicBezTo>
                  <a:pt x="4397874" y="-277355"/>
                  <a:pt x="4418535" y="-249677"/>
                  <a:pt x="4418569" y="-212924"/>
                </a:cubicBezTo>
                <a:close/>
              </a:path>
              <a:path w="5267710" h="2334951" fill="none" extrusionOk="0">
                <a:moveTo>
                  <a:pt x="4368299" y="-120518"/>
                </a:moveTo>
                <a:cubicBezTo>
                  <a:pt x="4371382" y="-40859"/>
                  <a:pt x="4320613" y="3501"/>
                  <a:pt x="4238579" y="9202"/>
                </a:cubicBezTo>
                <a:cubicBezTo>
                  <a:pt x="4169593" y="5461"/>
                  <a:pt x="4099155" y="-34930"/>
                  <a:pt x="4108859" y="-120518"/>
                </a:cubicBezTo>
                <a:cubicBezTo>
                  <a:pt x="4114821" y="-186095"/>
                  <a:pt x="4172425" y="-237872"/>
                  <a:pt x="4238579" y="-250238"/>
                </a:cubicBezTo>
                <a:cubicBezTo>
                  <a:pt x="4297343" y="-251314"/>
                  <a:pt x="4375764" y="-175316"/>
                  <a:pt x="4368299" y="-120518"/>
                </a:cubicBezTo>
                <a:close/>
              </a:path>
              <a:path w="5267710" h="2334951" fill="none" extrusionOk="0">
                <a:moveTo>
                  <a:pt x="4216865" y="53085"/>
                </a:moveTo>
                <a:cubicBezTo>
                  <a:pt x="4202827" y="169411"/>
                  <a:pt x="4132734" y="219580"/>
                  <a:pt x="4022286" y="247664"/>
                </a:cubicBezTo>
                <a:cubicBezTo>
                  <a:pt x="3942575" y="238089"/>
                  <a:pt x="3811488" y="132692"/>
                  <a:pt x="3827707" y="53085"/>
                </a:cubicBezTo>
                <a:cubicBezTo>
                  <a:pt x="3834653" y="-65479"/>
                  <a:pt x="3904665" y="-143913"/>
                  <a:pt x="4022286" y="-141494"/>
                </a:cubicBezTo>
                <a:cubicBezTo>
                  <a:pt x="4106813" y="-157719"/>
                  <a:pt x="4200597" y="-60332"/>
                  <a:pt x="4216865" y="53085"/>
                </a:cubicBezTo>
                <a:close/>
              </a:path>
              <a:path w="5267710" h="2334951" fill="none" extrusionOk="0">
                <a:moveTo>
                  <a:pt x="572253" y="1414861"/>
                </a:moveTo>
                <a:cubicBezTo>
                  <a:pt x="477322" y="1424268"/>
                  <a:pt x="346364" y="1410761"/>
                  <a:pt x="263385" y="1371783"/>
                </a:cubicBezTo>
                <a:moveTo>
                  <a:pt x="844784" y="1886283"/>
                </a:moveTo>
                <a:cubicBezTo>
                  <a:pt x="798892" y="1896701"/>
                  <a:pt x="753589" y="1905880"/>
                  <a:pt x="709677" y="1906876"/>
                </a:cubicBezTo>
                <a:moveTo>
                  <a:pt x="2009289" y="2112806"/>
                </a:moveTo>
                <a:cubicBezTo>
                  <a:pt x="1980900" y="2085185"/>
                  <a:pt x="1947513" y="2052139"/>
                  <a:pt x="1927835" y="2018759"/>
                </a:cubicBezTo>
                <a:moveTo>
                  <a:pt x="3515098" y="1878284"/>
                </a:moveTo>
                <a:cubicBezTo>
                  <a:pt x="3502274" y="1918544"/>
                  <a:pt x="3500833" y="1939673"/>
                  <a:pt x="3482541" y="1981465"/>
                </a:cubicBezTo>
                <a:moveTo>
                  <a:pt x="4161612" y="1240658"/>
                </a:moveTo>
                <a:cubicBezTo>
                  <a:pt x="4452746" y="1321531"/>
                  <a:pt x="4566712" y="1453978"/>
                  <a:pt x="4558032" y="1626358"/>
                </a:cubicBezTo>
                <a:moveTo>
                  <a:pt x="5096753" y="829880"/>
                </a:moveTo>
                <a:cubicBezTo>
                  <a:pt x="5063720" y="882965"/>
                  <a:pt x="4994196" y="915854"/>
                  <a:pt x="4920187" y="974517"/>
                </a:cubicBezTo>
                <a:moveTo>
                  <a:pt x="4673141" y="293274"/>
                </a:moveTo>
                <a:cubicBezTo>
                  <a:pt x="4679150" y="320747"/>
                  <a:pt x="4682472" y="339009"/>
                  <a:pt x="4682408" y="361593"/>
                </a:cubicBezTo>
                <a:moveTo>
                  <a:pt x="3545705" y="213604"/>
                </a:moveTo>
                <a:cubicBezTo>
                  <a:pt x="3570794" y="176963"/>
                  <a:pt x="3599848" y="152012"/>
                  <a:pt x="3636183" y="126476"/>
                </a:cubicBezTo>
                <a:moveTo>
                  <a:pt x="2699823" y="255115"/>
                </a:moveTo>
                <a:cubicBezTo>
                  <a:pt x="2706280" y="227584"/>
                  <a:pt x="2723948" y="196466"/>
                  <a:pt x="2743598" y="179985"/>
                </a:cubicBezTo>
                <a:moveTo>
                  <a:pt x="1707128" y="280626"/>
                </a:moveTo>
                <a:cubicBezTo>
                  <a:pt x="1762071" y="295502"/>
                  <a:pt x="1822460" y="333429"/>
                  <a:pt x="1865647" y="353485"/>
                </a:cubicBezTo>
                <a:moveTo>
                  <a:pt x="503237" y="853392"/>
                </a:moveTo>
                <a:cubicBezTo>
                  <a:pt x="491061" y="827783"/>
                  <a:pt x="479998" y="797873"/>
                  <a:pt x="475557" y="776695"/>
                </a:cubicBezTo>
              </a:path>
              <a:path w="5267710" h="2334951" stroke="0" extrusionOk="0">
                <a:moveTo>
                  <a:pt x="475557" y="776695"/>
                </a:moveTo>
                <a:cubicBezTo>
                  <a:pt x="488038" y="644540"/>
                  <a:pt x="505302" y="434547"/>
                  <a:pt x="685655" y="373321"/>
                </a:cubicBezTo>
                <a:cubicBezTo>
                  <a:pt x="1041205" y="171240"/>
                  <a:pt x="1315384" y="153616"/>
                  <a:pt x="1707737" y="281167"/>
                </a:cubicBezTo>
                <a:cubicBezTo>
                  <a:pt x="1943029" y="44535"/>
                  <a:pt x="2455452" y="38211"/>
                  <a:pt x="2738233" y="185498"/>
                </a:cubicBezTo>
                <a:cubicBezTo>
                  <a:pt x="2818227" y="81943"/>
                  <a:pt x="2976984" y="16141"/>
                  <a:pt x="3139774" y="10809"/>
                </a:cubicBezTo>
                <a:cubicBezTo>
                  <a:pt x="3321726" y="32036"/>
                  <a:pt x="3540422" y="50960"/>
                  <a:pt x="3637768" y="134097"/>
                </a:cubicBezTo>
                <a:cubicBezTo>
                  <a:pt x="3776334" y="10604"/>
                  <a:pt x="4079446" y="-65169"/>
                  <a:pt x="4324277" y="37294"/>
                </a:cubicBezTo>
                <a:cubicBezTo>
                  <a:pt x="4515903" y="80555"/>
                  <a:pt x="4642140" y="177238"/>
                  <a:pt x="4672409" y="301381"/>
                </a:cubicBezTo>
                <a:cubicBezTo>
                  <a:pt x="4891305" y="372709"/>
                  <a:pt x="5057730" y="447211"/>
                  <a:pt x="5119189" y="557685"/>
                </a:cubicBezTo>
                <a:cubicBezTo>
                  <a:pt x="5172444" y="641879"/>
                  <a:pt x="5163340" y="749839"/>
                  <a:pt x="5099192" y="835609"/>
                </a:cubicBezTo>
                <a:cubicBezTo>
                  <a:pt x="5286511" y="970966"/>
                  <a:pt x="5296247" y="1110405"/>
                  <a:pt x="5245273" y="1260549"/>
                </a:cubicBezTo>
                <a:cubicBezTo>
                  <a:pt x="5173477" y="1453931"/>
                  <a:pt x="4904607" y="1642521"/>
                  <a:pt x="4560958" y="1632519"/>
                </a:cubicBezTo>
                <a:cubicBezTo>
                  <a:pt x="4567688" y="1788353"/>
                  <a:pt x="4460251" y="1870162"/>
                  <a:pt x="4315986" y="1951251"/>
                </a:cubicBezTo>
                <a:cubicBezTo>
                  <a:pt x="4145272" y="2113094"/>
                  <a:pt x="3687901" y="2071359"/>
                  <a:pt x="3481931" y="1989843"/>
                </a:cubicBezTo>
                <a:cubicBezTo>
                  <a:pt x="3458297" y="2199880"/>
                  <a:pt x="3137854" y="2298723"/>
                  <a:pt x="2885900" y="2329870"/>
                </a:cubicBezTo>
                <a:cubicBezTo>
                  <a:pt x="2542735" y="2376810"/>
                  <a:pt x="2208033" y="2307985"/>
                  <a:pt x="2009533" y="2122319"/>
                </a:cubicBezTo>
                <a:cubicBezTo>
                  <a:pt x="1633565" y="2290668"/>
                  <a:pt x="959090" y="2185372"/>
                  <a:pt x="707726" y="1917254"/>
                </a:cubicBezTo>
                <a:cubicBezTo>
                  <a:pt x="452013" y="1923530"/>
                  <a:pt x="224151" y="1836597"/>
                  <a:pt x="135350" y="1689055"/>
                </a:cubicBezTo>
                <a:cubicBezTo>
                  <a:pt x="110120" y="1594622"/>
                  <a:pt x="117345" y="1453856"/>
                  <a:pt x="257654" y="1381026"/>
                </a:cubicBezTo>
                <a:cubicBezTo>
                  <a:pt x="78671" y="1296209"/>
                  <a:pt x="-39261" y="1214371"/>
                  <a:pt x="-610" y="1064997"/>
                </a:cubicBezTo>
                <a:cubicBezTo>
                  <a:pt x="-14905" y="922099"/>
                  <a:pt x="225734" y="782729"/>
                  <a:pt x="471045" y="784100"/>
                </a:cubicBezTo>
                <a:cubicBezTo>
                  <a:pt x="472731" y="781166"/>
                  <a:pt x="474071" y="778449"/>
                  <a:pt x="475557" y="776695"/>
                </a:cubicBezTo>
                <a:close/>
              </a:path>
              <a:path w="5267710" h="2334951" stroke="0" extrusionOk="0">
                <a:moveTo>
                  <a:pt x="4418569" y="-212924"/>
                </a:moveTo>
                <a:cubicBezTo>
                  <a:pt x="4421004" y="-176805"/>
                  <a:pt x="4389302" y="-147311"/>
                  <a:pt x="4353709" y="-148064"/>
                </a:cubicBezTo>
                <a:cubicBezTo>
                  <a:pt x="4309275" y="-142606"/>
                  <a:pt x="4295318" y="-181724"/>
                  <a:pt x="4288849" y="-212924"/>
                </a:cubicBezTo>
                <a:cubicBezTo>
                  <a:pt x="4278160" y="-248798"/>
                  <a:pt x="4316148" y="-279087"/>
                  <a:pt x="4353709" y="-277784"/>
                </a:cubicBezTo>
                <a:cubicBezTo>
                  <a:pt x="4383180" y="-276154"/>
                  <a:pt x="4419367" y="-248580"/>
                  <a:pt x="4418569" y="-212924"/>
                </a:cubicBezTo>
                <a:close/>
              </a:path>
              <a:path w="5267710" h="2334951" stroke="0" extrusionOk="0">
                <a:moveTo>
                  <a:pt x="4368299" y="-120518"/>
                </a:moveTo>
                <a:cubicBezTo>
                  <a:pt x="4377453" y="-45775"/>
                  <a:pt x="4311782" y="20549"/>
                  <a:pt x="4238579" y="9202"/>
                </a:cubicBezTo>
                <a:cubicBezTo>
                  <a:pt x="4152462" y="20297"/>
                  <a:pt x="4104471" y="-47613"/>
                  <a:pt x="4108859" y="-120518"/>
                </a:cubicBezTo>
                <a:cubicBezTo>
                  <a:pt x="4119273" y="-185365"/>
                  <a:pt x="4174897" y="-263805"/>
                  <a:pt x="4238579" y="-250238"/>
                </a:cubicBezTo>
                <a:cubicBezTo>
                  <a:pt x="4307364" y="-264632"/>
                  <a:pt x="4381825" y="-188477"/>
                  <a:pt x="4368299" y="-120518"/>
                </a:cubicBezTo>
                <a:close/>
              </a:path>
              <a:path w="5267710" h="2334951" stroke="0" extrusionOk="0">
                <a:moveTo>
                  <a:pt x="4216865" y="53085"/>
                </a:moveTo>
                <a:cubicBezTo>
                  <a:pt x="4215516" y="142254"/>
                  <a:pt x="4103295" y="233325"/>
                  <a:pt x="4022286" y="247664"/>
                </a:cubicBezTo>
                <a:cubicBezTo>
                  <a:pt x="3940352" y="242426"/>
                  <a:pt x="3836243" y="146914"/>
                  <a:pt x="3827707" y="53085"/>
                </a:cubicBezTo>
                <a:cubicBezTo>
                  <a:pt x="3827806" y="-61306"/>
                  <a:pt x="3929481" y="-121021"/>
                  <a:pt x="4022286" y="-141494"/>
                </a:cubicBezTo>
                <a:cubicBezTo>
                  <a:pt x="4116949" y="-134133"/>
                  <a:pt x="4220693" y="-58299"/>
                  <a:pt x="4216865" y="53085"/>
                </a:cubicBezTo>
                <a:close/>
              </a:path>
              <a:path w="5267710" h="2334951" fill="none" stroke="0" extrusionOk="0">
                <a:moveTo>
                  <a:pt x="572253" y="1414861"/>
                </a:moveTo>
                <a:cubicBezTo>
                  <a:pt x="481982" y="1401783"/>
                  <a:pt x="347171" y="1407378"/>
                  <a:pt x="263385" y="1371783"/>
                </a:cubicBezTo>
                <a:moveTo>
                  <a:pt x="844784" y="1886283"/>
                </a:moveTo>
                <a:cubicBezTo>
                  <a:pt x="795093" y="1891935"/>
                  <a:pt x="754265" y="1903649"/>
                  <a:pt x="709677" y="1906876"/>
                </a:cubicBezTo>
                <a:moveTo>
                  <a:pt x="2009289" y="2112806"/>
                </a:moveTo>
                <a:cubicBezTo>
                  <a:pt x="1980135" y="2087832"/>
                  <a:pt x="1939471" y="2056916"/>
                  <a:pt x="1927835" y="2018759"/>
                </a:cubicBezTo>
                <a:moveTo>
                  <a:pt x="3515098" y="1878284"/>
                </a:moveTo>
                <a:cubicBezTo>
                  <a:pt x="3513684" y="1917782"/>
                  <a:pt x="3494591" y="1943029"/>
                  <a:pt x="3482541" y="1981465"/>
                </a:cubicBezTo>
                <a:moveTo>
                  <a:pt x="4161612" y="1240658"/>
                </a:moveTo>
                <a:cubicBezTo>
                  <a:pt x="4437338" y="1329096"/>
                  <a:pt x="4568223" y="1481142"/>
                  <a:pt x="4558032" y="1626358"/>
                </a:cubicBezTo>
                <a:moveTo>
                  <a:pt x="5096753" y="829880"/>
                </a:moveTo>
                <a:cubicBezTo>
                  <a:pt x="5038473" y="872165"/>
                  <a:pt x="4990780" y="944967"/>
                  <a:pt x="4920187" y="974517"/>
                </a:cubicBezTo>
                <a:moveTo>
                  <a:pt x="4673141" y="293274"/>
                </a:moveTo>
                <a:cubicBezTo>
                  <a:pt x="4679210" y="309399"/>
                  <a:pt x="4687707" y="339011"/>
                  <a:pt x="4682408" y="361593"/>
                </a:cubicBezTo>
                <a:moveTo>
                  <a:pt x="3545705" y="213604"/>
                </a:moveTo>
                <a:cubicBezTo>
                  <a:pt x="3571803" y="171489"/>
                  <a:pt x="3598958" y="147459"/>
                  <a:pt x="3636183" y="126476"/>
                </a:cubicBezTo>
                <a:moveTo>
                  <a:pt x="2699823" y="255115"/>
                </a:moveTo>
                <a:cubicBezTo>
                  <a:pt x="2706276" y="232272"/>
                  <a:pt x="2730652" y="207730"/>
                  <a:pt x="2743598" y="179985"/>
                </a:cubicBezTo>
                <a:moveTo>
                  <a:pt x="1707128" y="280626"/>
                </a:moveTo>
                <a:cubicBezTo>
                  <a:pt x="1775992" y="305727"/>
                  <a:pt x="1814350" y="327050"/>
                  <a:pt x="1865647" y="353485"/>
                </a:cubicBezTo>
                <a:moveTo>
                  <a:pt x="503237" y="853392"/>
                </a:moveTo>
                <a:cubicBezTo>
                  <a:pt x="487444" y="824488"/>
                  <a:pt x="487753" y="801330"/>
                  <a:pt x="475557" y="776695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32649"/>
                      <a:gd name="adj2" fmla="val -5911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Check the Study Design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Use Mixed-Effects Models</a:t>
            </a:r>
          </a:p>
          <a:p>
            <a:pPr algn="ctr"/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B1E36-7695-F4ED-EE0F-BCF427DB5D17}"/>
              </a:ext>
            </a:extLst>
          </p:cNvPr>
          <p:cNvSpPr txBox="1"/>
          <p:nvPr/>
        </p:nvSpPr>
        <p:spPr>
          <a:xfrm>
            <a:off x="7104050" y="3576828"/>
            <a:ext cx="4557750" cy="736226"/>
          </a:xfrm>
          <a:custGeom>
            <a:avLst/>
            <a:gdLst>
              <a:gd name="connsiteX0" fmla="*/ 0 w 4557750"/>
              <a:gd name="connsiteY0" fmla="*/ 0 h 736226"/>
              <a:gd name="connsiteX1" fmla="*/ 660874 w 4557750"/>
              <a:gd name="connsiteY1" fmla="*/ 0 h 736226"/>
              <a:gd name="connsiteX2" fmla="*/ 1276170 w 4557750"/>
              <a:gd name="connsiteY2" fmla="*/ 0 h 736226"/>
              <a:gd name="connsiteX3" fmla="*/ 1891466 w 4557750"/>
              <a:gd name="connsiteY3" fmla="*/ 0 h 736226"/>
              <a:gd name="connsiteX4" fmla="*/ 2552340 w 4557750"/>
              <a:gd name="connsiteY4" fmla="*/ 0 h 736226"/>
              <a:gd name="connsiteX5" fmla="*/ 3122059 w 4557750"/>
              <a:gd name="connsiteY5" fmla="*/ 0 h 736226"/>
              <a:gd name="connsiteX6" fmla="*/ 3555045 w 4557750"/>
              <a:gd name="connsiteY6" fmla="*/ 0 h 736226"/>
              <a:gd name="connsiteX7" fmla="*/ 4557750 w 4557750"/>
              <a:gd name="connsiteY7" fmla="*/ 0 h 736226"/>
              <a:gd name="connsiteX8" fmla="*/ 4557750 w 4557750"/>
              <a:gd name="connsiteY8" fmla="*/ 360751 h 736226"/>
              <a:gd name="connsiteX9" fmla="*/ 4557750 w 4557750"/>
              <a:gd name="connsiteY9" fmla="*/ 736226 h 736226"/>
              <a:gd name="connsiteX10" fmla="*/ 4033609 w 4557750"/>
              <a:gd name="connsiteY10" fmla="*/ 736226 h 736226"/>
              <a:gd name="connsiteX11" fmla="*/ 3555045 w 4557750"/>
              <a:gd name="connsiteY11" fmla="*/ 736226 h 736226"/>
              <a:gd name="connsiteX12" fmla="*/ 2894171 w 4557750"/>
              <a:gd name="connsiteY12" fmla="*/ 736226 h 736226"/>
              <a:gd name="connsiteX13" fmla="*/ 2415608 w 4557750"/>
              <a:gd name="connsiteY13" fmla="*/ 736226 h 736226"/>
              <a:gd name="connsiteX14" fmla="*/ 1800311 w 4557750"/>
              <a:gd name="connsiteY14" fmla="*/ 736226 h 736226"/>
              <a:gd name="connsiteX15" fmla="*/ 1139438 w 4557750"/>
              <a:gd name="connsiteY15" fmla="*/ 736226 h 736226"/>
              <a:gd name="connsiteX16" fmla="*/ 706451 w 4557750"/>
              <a:gd name="connsiteY16" fmla="*/ 736226 h 736226"/>
              <a:gd name="connsiteX17" fmla="*/ 0 w 4557750"/>
              <a:gd name="connsiteY17" fmla="*/ 736226 h 736226"/>
              <a:gd name="connsiteX18" fmla="*/ 0 w 4557750"/>
              <a:gd name="connsiteY18" fmla="*/ 353388 h 736226"/>
              <a:gd name="connsiteX19" fmla="*/ 0 w 4557750"/>
              <a:gd name="connsiteY19" fmla="*/ 0 h 73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7750" h="736226" extrusionOk="0">
                <a:moveTo>
                  <a:pt x="0" y="0"/>
                </a:moveTo>
                <a:cubicBezTo>
                  <a:pt x="286560" y="-50993"/>
                  <a:pt x="468859" y="12509"/>
                  <a:pt x="660874" y="0"/>
                </a:cubicBezTo>
                <a:cubicBezTo>
                  <a:pt x="852889" y="-12509"/>
                  <a:pt x="1122011" y="62599"/>
                  <a:pt x="1276170" y="0"/>
                </a:cubicBezTo>
                <a:cubicBezTo>
                  <a:pt x="1430329" y="-62599"/>
                  <a:pt x="1664884" y="46115"/>
                  <a:pt x="1891466" y="0"/>
                </a:cubicBezTo>
                <a:cubicBezTo>
                  <a:pt x="2118048" y="-46115"/>
                  <a:pt x="2307319" y="29688"/>
                  <a:pt x="2552340" y="0"/>
                </a:cubicBezTo>
                <a:cubicBezTo>
                  <a:pt x="2797361" y="-29688"/>
                  <a:pt x="2852152" y="16343"/>
                  <a:pt x="3122059" y="0"/>
                </a:cubicBezTo>
                <a:cubicBezTo>
                  <a:pt x="3391966" y="-16343"/>
                  <a:pt x="3380758" y="4263"/>
                  <a:pt x="3555045" y="0"/>
                </a:cubicBezTo>
                <a:cubicBezTo>
                  <a:pt x="3729332" y="-4263"/>
                  <a:pt x="4101723" y="102505"/>
                  <a:pt x="4557750" y="0"/>
                </a:cubicBezTo>
                <a:cubicBezTo>
                  <a:pt x="4566854" y="122208"/>
                  <a:pt x="4529790" y="196016"/>
                  <a:pt x="4557750" y="360751"/>
                </a:cubicBezTo>
                <a:cubicBezTo>
                  <a:pt x="4585710" y="525486"/>
                  <a:pt x="4543032" y="572055"/>
                  <a:pt x="4557750" y="736226"/>
                </a:cubicBezTo>
                <a:cubicBezTo>
                  <a:pt x="4384926" y="760144"/>
                  <a:pt x="4168528" y="724941"/>
                  <a:pt x="4033609" y="736226"/>
                </a:cubicBezTo>
                <a:cubicBezTo>
                  <a:pt x="3898690" y="747511"/>
                  <a:pt x="3654231" y="722043"/>
                  <a:pt x="3555045" y="736226"/>
                </a:cubicBezTo>
                <a:cubicBezTo>
                  <a:pt x="3455859" y="750409"/>
                  <a:pt x="3032538" y="694594"/>
                  <a:pt x="2894171" y="736226"/>
                </a:cubicBezTo>
                <a:cubicBezTo>
                  <a:pt x="2755804" y="777858"/>
                  <a:pt x="2554474" y="730864"/>
                  <a:pt x="2415608" y="736226"/>
                </a:cubicBezTo>
                <a:cubicBezTo>
                  <a:pt x="2276742" y="741588"/>
                  <a:pt x="2007386" y="732624"/>
                  <a:pt x="1800311" y="736226"/>
                </a:cubicBezTo>
                <a:cubicBezTo>
                  <a:pt x="1593236" y="739828"/>
                  <a:pt x="1316143" y="725181"/>
                  <a:pt x="1139438" y="736226"/>
                </a:cubicBezTo>
                <a:cubicBezTo>
                  <a:pt x="962733" y="747271"/>
                  <a:pt x="900440" y="716109"/>
                  <a:pt x="706451" y="736226"/>
                </a:cubicBezTo>
                <a:cubicBezTo>
                  <a:pt x="512462" y="756343"/>
                  <a:pt x="287181" y="695839"/>
                  <a:pt x="0" y="736226"/>
                </a:cubicBezTo>
                <a:cubicBezTo>
                  <a:pt x="-18506" y="588263"/>
                  <a:pt x="14123" y="450788"/>
                  <a:pt x="0" y="353388"/>
                </a:cubicBezTo>
                <a:cubicBezTo>
                  <a:pt x="-14123" y="255988"/>
                  <a:pt x="11300" y="9766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F2255-CDB6-5081-A047-CE2695AE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99" y="2066285"/>
            <a:ext cx="5650301" cy="415836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r>
              <a:rPr lang="en-US" sz="2800" dirty="0"/>
              <a:t>3. Independence Violations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B1E36-7695-F4ED-EE0F-BCF427DB5D17}"/>
              </a:ext>
            </a:extLst>
          </p:cNvPr>
          <p:cNvSpPr txBox="1"/>
          <p:nvPr/>
        </p:nvSpPr>
        <p:spPr>
          <a:xfrm>
            <a:off x="7087973" y="4330153"/>
            <a:ext cx="4721433" cy="854322"/>
          </a:xfrm>
          <a:custGeom>
            <a:avLst/>
            <a:gdLst>
              <a:gd name="connsiteX0" fmla="*/ 0 w 4721433"/>
              <a:gd name="connsiteY0" fmla="*/ 0 h 854322"/>
              <a:gd name="connsiteX1" fmla="*/ 684608 w 4721433"/>
              <a:gd name="connsiteY1" fmla="*/ 0 h 854322"/>
              <a:gd name="connsiteX2" fmla="*/ 1322001 w 4721433"/>
              <a:gd name="connsiteY2" fmla="*/ 0 h 854322"/>
              <a:gd name="connsiteX3" fmla="*/ 1959395 w 4721433"/>
              <a:gd name="connsiteY3" fmla="*/ 0 h 854322"/>
              <a:gd name="connsiteX4" fmla="*/ 2644002 w 4721433"/>
              <a:gd name="connsiteY4" fmla="*/ 0 h 854322"/>
              <a:gd name="connsiteX5" fmla="*/ 3234182 w 4721433"/>
              <a:gd name="connsiteY5" fmla="*/ 0 h 854322"/>
              <a:gd name="connsiteX6" fmla="*/ 3682718 w 4721433"/>
              <a:gd name="connsiteY6" fmla="*/ 0 h 854322"/>
              <a:gd name="connsiteX7" fmla="*/ 4721433 w 4721433"/>
              <a:gd name="connsiteY7" fmla="*/ 0 h 854322"/>
              <a:gd name="connsiteX8" fmla="*/ 4721433 w 4721433"/>
              <a:gd name="connsiteY8" fmla="*/ 418618 h 854322"/>
              <a:gd name="connsiteX9" fmla="*/ 4721433 w 4721433"/>
              <a:gd name="connsiteY9" fmla="*/ 854322 h 854322"/>
              <a:gd name="connsiteX10" fmla="*/ 4178468 w 4721433"/>
              <a:gd name="connsiteY10" fmla="*/ 854322 h 854322"/>
              <a:gd name="connsiteX11" fmla="*/ 3682718 w 4721433"/>
              <a:gd name="connsiteY11" fmla="*/ 854322 h 854322"/>
              <a:gd name="connsiteX12" fmla="*/ 2998110 w 4721433"/>
              <a:gd name="connsiteY12" fmla="*/ 854322 h 854322"/>
              <a:gd name="connsiteX13" fmla="*/ 2502359 w 4721433"/>
              <a:gd name="connsiteY13" fmla="*/ 854322 h 854322"/>
              <a:gd name="connsiteX14" fmla="*/ 1864966 w 4721433"/>
              <a:gd name="connsiteY14" fmla="*/ 854322 h 854322"/>
              <a:gd name="connsiteX15" fmla="*/ 1180358 w 4721433"/>
              <a:gd name="connsiteY15" fmla="*/ 854322 h 854322"/>
              <a:gd name="connsiteX16" fmla="*/ 731822 w 4721433"/>
              <a:gd name="connsiteY16" fmla="*/ 854322 h 854322"/>
              <a:gd name="connsiteX17" fmla="*/ 0 w 4721433"/>
              <a:gd name="connsiteY17" fmla="*/ 854322 h 854322"/>
              <a:gd name="connsiteX18" fmla="*/ 0 w 4721433"/>
              <a:gd name="connsiteY18" fmla="*/ 410075 h 854322"/>
              <a:gd name="connsiteX19" fmla="*/ 0 w 4721433"/>
              <a:gd name="connsiteY19" fmla="*/ 0 h 8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33" h="854322" extrusionOk="0">
                <a:moveTo>
                  <a:pt x="0" y="0"/>
                </a:moveTo>
                <a:cubicBezTo>
                  <a:pt x="138903" y="-31555"/>
                  <a:pt x="411599" y="28283"/>
                  <a:pt x="684608" y="0"/>
                </a:cubicBezTo>
                <a:cubicBezTo>
                  <a:pt x="957617" y="-28283"/>
                  <a:pt x="1111806" y="21001"/>
                  <a:pt x="1322001" y="0"/>
                </a:cubicBezTo>
                <a:cubicBezTo>
                  <a:pt x="1532196" y="-21001"/>
                  <a:pt x="1640713" y="62470"/>
                  <a:pt x="1959395" y="0"/>
                </a:cubicBezTo>
                <a:cubicBezTo>
                  <a:pt x="2278077" y="-62470"/>
                  <a:pt x="2342834" y="15114"/>
                  <a:pt x="2644002" y="0"/>
                </a:cubicBezTo>
                <a:cubicBezTo>
                  <a:pt x="2945170" y="-15114"/>
                  <a:pt x="2958124" y="9358"/>
                  <a:pt x="3234182" y="0"/>
                </a:cubicBezTo>
                <a:cubicBezTo>
                  <a:pt x="3510240" y="-9358"/>
                  <a:pt x="3531908" y="28872"/>
                  <a:pt x="3682718" y="0"/>
                </a:cubicBezTo>
                <a:cubicBezTo>
                  <a:pt x="3833528" y="-28872"/>
                  <a:pt x="4286010" y="3609"/>
                  <a:pt x="4721433" y="0"/>
                </a:cubicBezTo>
                <a:cubicBezTo>
                  <a:pt x="4754123" y="175440"/>
                  <a:pt x="4713199" y="317166"/>
                  <a:pt x="4721433" y="418618"/>
                </a:cubicBezTo>
                <a:cubicBezTo>
                  <a:pt x="4729667" y="520070"/>
                  <a:pt x="4669247" y="650671"/>
                  <a:pt x="4721433" y="854322"/>
                </a:cubicBezTo>
                <a:cubicBezTo>
                  <a:pt x="4457356" y="886323"/>
                  <a:pt x="4337689" y="845633"/>
                  <a:pt x="4178468" y="854322"/>
                </a:cubicBezTo>
                <a:cubicBezTo>
                  <a:pt x="4019248" y="863011"/>
                  <a:pt x="3906093" y="842360"/>
                  <a:pt x="3682718" y="854322"/>
                </a:cubicBezTo>
                <a:cubicBezTo>
                  <a:pt x="3459343" y="866284"/>
                  <a:pt x="3319605" y="826644"/>
                  <a:pt x="2998110" y="854322"/>
                </a:cubicBezTo>
                <a:cubicBezTo>
                  <a:pt x="2676615" y="882000"/>
                  <a:pt x="2684781" y="812959"/>
                  <a:pt x="2502359" y="854322"/>
                </a:cubicBezTo>
                <a:cubicBezTo>
                  <a:pt x="2319937" y="895685"/>
                  <a:pt x="2146356" y="828593"/>
                  <a:pt x="1864966" y="854322"/>
                </a:cubicBezTo>
                <a:cubicBezTo>
                  <a:pt x="1583576" y="880051"/>
                  <a:pt x="1448268" y="772641"/>
                  <a:pt x="1180358" y="854322"/>
                </a:cubicBezTo>
                <a:cubicBezTo>
                  <a:pt x="912448" y="936003"/>
                  <a:pt x="865441" y="854317"/>
                  <a:pt x="731822" y="854322"/>
                </a:cubicBezTo>
                <a:cubicBezTo>
                  <a:pt x="598203" y="854327"/>
                  <a:pt x="309509" y="777458"/>
                  <a:pt x="0" y="854322"/>
                </a:cubicBezTo>
                <a:cubicBezTo>
                  <a:pt x="-10715" y="651469"/>
                  <a:pt x="11247" y="625092"/>
                  <a:pt x="0" y="410075"/>
                </a:cubicBezTo>
                <a:cubicBezTo>
                  <a:pt x="-11247" y="195058"/>
                  <a:pt x="44349" y="10859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AC4F704-1E71-2001-5FCB-B2A1891A9904}"/>
              </a:ext>
            </a:extLst>
          </p:cNvPr>
          <p:cNvSpPr/>
          <p:nvPr/>
        </p:nvSpPr>
        <p:spPr>
          <a:xfrm>
            <a:off x="382593" y="4523049"/>
            <a:ext cx="5267710" cy="2334951"/>
          </a:xfrm>
          <a:custGeom>
            <a:avLst/>
            <a:gdLst>
              <a:gd name="connsiteX0" fmla="*/ 475557 w 5267710"/>
              <a:gd name="connsiteY0" fmla="*/ 776695 h 2334951"/>
              <a:gd name="connsiteX1" fmla="*/ 685655 w 5267710"/>
              <a:gd name="connsiteY1" fmla="*/ 373321 h 2334951"/>
              <a:gd name="connsiteX2" fmla="*/ 1707737 w 5267710"/>
              <a:gd name="connsiteY2" fmla="*/ 281167 h 2334951"/>
              <a:gd name="connsiteX3" fmla="*/ 2738233 w 5267710"/>
              <a:gd name="connsiteY3" fmla="*/ 185498 h 2334951"/>
              <a:gd name="connsiteX4" fmla="*/ 3139774 w 5267710"/>
              <a:gd name="connsiteY4" fmla="*/ 10809 h 2334951"/>
              <a:gd name="connsiteX5" fmla="*/ 3637768 w 5267710"/>
              <a:gd name="connsiteY5" fmla="*/ 134097 h 2334951"/>
              <a:gd name="connsiteX6" fmla="*/ 4324277 w 5267710"/>
              <a:gd name="connsiteY6" fmla="*/ 37294 h 2334951"/>
              <a:gd name="connsiteX7" fmla="*/ 4672409 w 5267710"/>
              <a:gd name="connsiteY7" fmla="*/ 301381 h 2334951"/>
              <a:gd name="connsiteX8" fmla="*/ 5119189 w 5267710"/>
              <a:gd name="connsiteY8" fmla="*/ 557685 h 2334951"/>
              <a:gd name="connsiteX9" fmla="*/ 5099192 w 5267710"/>
              <a:gd name="connsiteY9" fmla="*/ 835609 h 2334951"/>
              <a:gd name="connsiteX10" fmla="*/ 5245273 w 5267710"/>
              <a:gd name="connsiteY10" fmla="*/ 1260549 h 2334951"/>
              <a:gd name="connsiteX11" fmla="*/ 4560958 w 5267710"/>
              <a:gd name="connsiteY11" fmla="*/ 1632519 h 2334951"/>
              <a:gd name="connsiteX12" fmla="*/ 4315986 w 5267710"/>
              <a:gd name="connsiteY12" fmla="*/ 1951251 h 2334951"/>
              <a:gd name="connsiteX13" fmla="*/ 3481931 w 5267710"/>
              <a:gd name="connsiteY13" fmla="*/ 1989843 h 2334951"/>
              <a:gd name="connsiteX14" fmla="*/ 2885900 w 5267710"/>
              <a:gd name="connsiteY14" fmla="*/ 2329870 h 2334951"/>
              <a:gd name="connsiteX15" fmla="*/ 2009533 w 5267710"/>
              <a:gd name="connsiteY15" fmla="*/ 2122319 h 2334951"/>
              <a:gd name="connsiteX16" fmla="*/ 707726 w 5267710"/>
              <a:gd name="connsiteY16" fmla="*/ 1917254 h 2334951"/>
              <a:gd name="connsiteX17" fmla="*/ 135350 w 5267710"/>
              <a:gd name="connsiteY17" fmla="*/ 1689055 h 2334951"/>
              <a:gd name="connsiteX18" fmla="*/ 257654 w 5267710"/>
              <a:gd name="connsiteY18" fmla="*/ 1381026 h 2334951"/>
              <a:gd name="connsiteX19" fmla="*/ -610 w 5267710"/>
              <a:gd name="connsiteY19" fmla="*/ 1064997 h 2334951"/>
              <a:gd name="connsiteX20" fmla="*/ 471045 w 5267710"/>
              <a:gd name="connsiteY20" fmla="*/ 784100 h 2334951"/>
              <a:gd name="connsiteX21" fmla="*/ 475557 w 5267710"/>
              <a:gd name="connsiteY21" fmla="*/ 776695 h 2334951"/>
              <a:gd name="connsiteX0" fmla="*/ 4418569 w 5267710"/>
              <a:gd name="connsiteY0" fmla="*/ -212924 h 2334951"/>
              <a:gd name="connsiteX1" fmla="*/ 4353709 w 5267710"/>
              <a:gd name="connsiteY1" fmla="*/ -148064 h 2334951"/>
              <a:gd name="connsiteX2" fmla="*/ 4288849 w 5267710"/>
              <a:gd name="connsiteY2" fmla="*/ -212924 h 2334951"/>
              <a:gd name="connsiteX3" fmla="*/ 4353709 w 5267710"/>
              <a:gd name="connsiteY3" fmla="*/ -277784 h 2334951"/>
              <a:gd name="connsiteX4" fmla="*/ 4418569 w 5267710"/>
              <a:gd name="connsiteY4" fmla="*/ -212924 h 2334951"/>
              <a:gd name="connsiteX0" fmla="*/ 4368299 w 5267710"/>
              <a:gd name="connsiteY0" fmla="*/ -120518 h 2334951"/>
              <a:gd name="connsiteX1" fmla="*/ 4238579 w 5267710"/>
              <a:gd name="connsiteY1" fmla="*/ 9202 h 2334951"/>
              <a:gd name="connsiteX2" fmla="*/ 4108859 w 5267710"/>
              <a:gd name="connsiteY2" fmla="*/ -120518 h 2334951"/>
              <a:gd name="connsiteX3" fmla="*/ 4238579 w 5267710"/>
              <a:gd name="connsiteY3" fmla="*/ -250238 h 2334951"/>
              <a:gd name="connsiteX4" fmla="*/ 4368299 w 5267710"/>
              <a:gd name="connsiteY4" fmla="*/ -120518 h 2334951"/>
              <a:gd name="connsiteX0" fmla="*/ 4216865 w 5267710"/>
              <a:gd name="connsiteY0" fmla="*/ 53085 h 2334951"/>
              <a:gd name="connsiteX1" fmla="*/ 4022286 w 5267710"/>
              <a:gd name="connsiteY1" fmla="*/ 247664 h 2334951"/>
              <a:gd name="connsiteX2" fmla="*/ 3827707 w 5267710"/>
              <a:gd name="connsiteY2" fmla="*/ 53085 h 2334951"/>
              <a:gd name="connsiteX3" fmla="*/ 4022286 w 5267710"/>
              <a:gd name="connsiteY3" fmla="*/ -141494 h 2334951"/>
              <a:gd name="connsiteX4" fmla="*/ 4216865 w 5267710"/>
              <a:gd name="connsiteY4" fmla="*/ 53085 h 2334951"/>
              <a:gd name="connsiteX0" fmla="*/ 572253 w 5267710"/>
              <a:gd name="connsiteY0" fmla="*/ 1414861 h 2334951"/>
              <a:gd name="connsiteX1" fmla="*/ 263385 w 5267710"/>
              <a:gd name="connsiteY1" fmla="*/ 1371783 h 2334951"/>
              <a:gd name="connsiteX2" fmla="*/ 844784 w 5267710"/>
              <a:gd name="connsiteY2" fmla="*/ 1886283 h 2334951"/>
              <a:gd name="connsiteX3" fmla="*/ 709677 w 5267710"/>
              <a:gd name="connsiteY3" fmla="*/ 1906876 h 2334951"/>
              <a:gd name="connsiteX4" fmla="*/ 2009289 w 5267710"/>
              <a:gd name="connsiteY4" fmla="*/ 2112806 h 2334951"/>
              <a:gd name="connsiteX5" fmla="*/ 1927835 w 5267710"/>
              <a:gd name="connsiteY5" fmla="*/ 2018759 h 2334951"/>
              <a:gd name="connsiteX6" fmla="*/ 3515098 w 5267710"/>
              <a:gd name="connsiteY6" fmla="*/ 1878284 h 2334951"/>
              <a:gd name="connsiteX7" fmla="*/ 3482541 w 5267710"/>
              <a:gd name="connsiteY7" fmla="*/ 1981465 h 2334951"/>
              <a:gd name="connsiteX8" fmla="*/ 4161612 w 5267710"/>
              <a:gd name="connsiteY8" fmla="*/ 1240658 h 2334951"/>
              <a:gd name="connsiteX9" fmla="*/ 4558032 w 5267710"/>
              <a:gd name="connsiteY9" fmla="*/ 1626358 h 2334951"/>
              <a:gd name="connsiteX10" fmla="*/ 5096753 w 5267710"/>
              <a:gd name="connsiteY10" fmla="*/ 829880 h 2334951"/>
              <a:gd name="connsiteX11" fmla="*/ 4920187 w 5267710"/>
              <a:gd name="connsiteY11" fmla="*/ 974517 h 2334951"/>
              <a:gd name="connsiteX12" fmla="*/ 4673141 w 5267710"/>
              <a:gd name="connsiteY12" fmla="*/ 293274 h 2334951"/>
              <a:gd name="connsiteX13" fmla="*/ 4682408 w 5267710"/>
              <a:gd name="connsiteY13" fmla="*/ 361593 h 2334951"/>
              <a:gd name="connsiteX14" fmla="*/ 3545705 w 5267710"/>
              <a:gd name="connsiteY14" fmla="*/ 213604 h 2334951"/>
              <a:gd name="connsiteX15" fmla="*/ 3636183 w 5267710"/>
              <a:gd name="connsiteY15" fmla="*/ 126476 h 2334951"/>
              <a:gd name="connsiteX16" fmla="*/ 2699823 w 5267710"/>
              <a:gd name="connsiteY16" fmla="*/ 255115 h 2334951"/>
              <a:gd name="connsiteX17" fmla="*/ 2743598 w 5267710"/>
              <a:gd name="connsiteY17" fmla="*/ 179985 h 2334951"/>
              <a:gd name="connsiteX18" fmla="*/ 1707128 w 5267710"/>
              <a:gd name="connsiteY18" fmla="*/ 280626 h 2334951"/>
              <a:gd name="connsiteX19" fmla="*/ 1865647 w 5267710"/>
              <a:gd name="connsiteY19" fmla="*/ 353485 h 2334951"/>
              <a:gd name="connsiteX20" fmla="*/ 503237 w 5267710"/>
              <a:gd name="connsiteY20" fmla="*/ 853392 h 2334951"/>
              <a:gd name="connsiteX21" fmla="*/ 475557 w 5267710"/>
              <a:gd name="connsiteY21" fmla="*/ 776695 h 23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7710" h="2334951" fill="none" extrusionOk="0">
                <a:moveTo>
                  <a:pt x="475557" y="776695"/>
                </a:moveTo>
                <a:cubicBezTo>
                  <a:pt x="416943" y="672357"/>
                  <a:pt x="539866" y="498741"/>
                  <a:pt x="685655" y="373321"/>
                </a:cubicBezTo>
                <a:cubicBezTo>
                  <a:pt x="885620" y="244619"/>
                  <a:pt x="1408987" y="153739"/>
                  <a:pt x="1707737" y="281167"/>
                </a:cubicBezTo>
                <a:cubicBezTo>
                  <a:pt x="1913674" y="-7469"/>
                  <a:pt x="2394943" y="-5048"/>
                  <a:pt x="2738233" y="185498"/>
                </a:cubicBezTo>
                <a:cubicBezTo>
                  <a:pt x="2815738" y="85385"/>
                  <a:pt x="2953731" y="7238"/>
                  <a:pt x="3139774" y="10809"/>
                </a:cubicBezTo>
                <a:cubicBezTo>
                  <a:pt x="3300624" y="16831"/>
                  <a:pt x="3525709" y="46510"/>
                  <a:pt x="3637768" y="134097"/>
                </a:cubicBezTo>
                <a:cubicBezTo>
                  <a:pt x="3785275" y="1980"/>
                  <a:pt x="4102295" y="-19834"/>
                  <a:pt x="4324277" y="37294"/>
                </a:cubicBezTo>
                <a:cubicBezTo>
                  <a:pt x="4507268" y="91872"/>
                  <a:pt x="4635253" y="147688"/>
                  <a:pt x="4672409" y="301381"/>
                </a:cubicBezTo>
                <a:cubicBezTo>
                  <a:pt x="4907853" y="338167"/>
                  <a:pt x="5049784" y="415286"/>
                  <a:pt x="5119189" y="557685"/>
                </a:cubicBezTo>
                <a:cubicBezTo>
                  <a:pt x="5162706" y="643371"/>
                  <a:pt x="5161111" y="754661"/>
                  <a:pt x="5099192" y="835609"/>
                </a:cubicBezTo>
                <a:cubicBezTo>
                  <a:pt x="5246248" y="935885"/>
                  <a:pt x="5318002" y="1156549"/>
                  <a:pt x="5245273" y="1260549"/>
                </a:cubicBezTo>
                <a:cubicBezTo>
                  <a:pt x="5231803" y="1420504"/>
                  <a:pt x="4912757" y="1568303"/>
                  <a:pt x="4560958" y="1632519"/>
                </a:cubicBezTo>
                <a:cubicBezTo>
                  <a:pt x="4562435" y="1753377"/>
                  <a:pt x="4466045" y="1865876"/>
                  <a:pt x="4315986" y="1951251"/>
                </a:cubicBezTo>
                <a:cubicBezTo>
                  <a:pt x="4021159" y="2088618"/>
                  <a:pt x="3720589" y="2122230"/>
                  <a:pt x="3481931" y="1989843"/>
                </a:cubicBezTo>
                <a:cubicBezTo>
                  <a:pt x="3393816" y="2172937"/>
                  <a:pt x="3235391" y="2316499"/>
                  <a:pt x="2885900" y="2329870"/>
                </a:cubicBezTo>
                <a:cubicBezTo>
                  <a:pt x="2563296" y="2369406"/>
                  <a:pt x="2157806" y="2301532"/>
                  <a:pt x="2009533" y="2122319"/>
                </a:cubicBezTo>
                <a:cubicBezTo>
                  <a:pt x="1487476" y="2373204"/>
                  <a:pt x="963173" y="2205462"/>
                  <a:pt x="707726" y="1917254"/>
                </a:cubicBezTo>
                <a:cubicBezTo>
                  <a:pt x="441324" y="1943770"/>
                  <a:pt x="221281" y="1863735"/>
                  <a:pt x="135350" y="1689055"/>
                </a:cubicBezTo>
                <a:cubicBezTo>
                  <a:pt x="55527" y="1573097"/>
                  <a:pt x="157794" y="1480516"/>
                  <a:pt x="257654" y="1381026"/>
                </a:cubicBezTo>
                <a:cubicBezTo>
                  <a:pt x="46241" y="1294184"/>
                  <a:pt x="-14862" y="1206684"/>
                  <a:pt x="-610" y="1064997"/>
                </a:cubicBezTo>
                <a:cubicBezTo>
                  <a:pt x="18907" y="956667"/>
                  <a:pt x="213823" y="866815"/>
                  <a:pt x="471045" y="784100"/>
                </a:cubicBezTo>
                <a:cubicBezTo>
                  <a:pt x="472092" y="781490"/>
                  <a:pt x="474066" y="779118"/>
                  <a:pt x="475557" y="776695"/>
                </a:cubicBezTo>
                <a:close/>
              </a:path>
              <a:path w="5267710" h="2334951" fill="none" extrusionOk="0">
                <a:moveTo>
                  <a:pt x="4418569" y="-212924"/>
                </a:moveTo>
                <a:cubicBezTo>
                  <a:pt x="4413141" y="-173866"/>
                  <a:pt x="4394902" y="-139625"/>
                  <a:pt x="4353709" y="-148064"/>
                </a:cubicBezTo>
                <a:cubicBezTo>
                  <a:pt x="4317519" y="-149467"/>
                  <a:pt x="4284357" y="-186321"/>
                  <a:pt x="4288849" y="-212924"/>
                </a:cubicBezTo>
                <a:cubicBezTo>
                  <a:pt x="4283549" y="-253350"/>
                  <a:pt x="4318100" y="-273252"/>
                  <a:pt x="4353709" y="-277784"/>
                </a:cubicBezTo>
                <a:cubicBezTo>
                  <a:pt x="4397874" y="-277355"/>
                  <a:pt x="4418535" y="-249677"/>
                  <a:pt x="4418569" y="-212924"/>
                </a:cubicBezTo>
                <a:close/>
              </a:path>
              <a:path w="5267710" h="2334951" fill="none" extrusionOk="0">
                <a:moveTo>
                  <a:pt x="4368299" y="-120518"/>
                </a:moveTo>
                <a:cubicBezTo>
                  <a:pt x="4371382" y="-40859"/>
                  <a:pt x="4320613" y="3501"/>
                  <a:pt x="4238579" y="9202"/>
                </a:cubicBezTo>
                <a:cubicBezTo>
                  <a:pt x="4169593" y="5461"/>
                  <a:pt x="4099155" y="-34930"/>
                  <a:pt x="4108859" y="-120518"/>
                </a:cubicBezTo>
                <a:cubicBezTo>
                  <a:pt x="4114821" y="-186095"/>
                  <a:pt x="4172425" y="-237872"/>
                  <a:pt x="4238579" y="-250238"/>
                </a:cubicBezTo>
                <a:cubicBezTo>
                  <a:pt x="4297343" y="-251314"/>
                  <a:pt x="4375764" y="-175316"/>
                  <a:pt x="4368299" y="-120518"/>
                </a:cubicBezTo>
                <a:close/>
              </a:path>
              <a:path w="5267710" h="2334951" fill="none" extrusionOk="0">
                <a:moveTo>
                  <a:pt x="4216865" y="53085"/>
                </a:moveTo>
                <a:cubicBezTo>
                  <a:pt x="4202827" y="169411"/>
                  <a:pt x="4132734" y="219580"/>
                  <a:pt x="4022286" y="247664"/>
                </a:cubicBezTo>
                <a:cubicBezTo>
                  <a:pt x="3942575" y="238089"/>
                  <a:pt x="3811488" y="132692"/>
                  <a:pt x="3827707" y="53085"/>
                </a:cubicBezTo>
                <a:cubicBezTo>
                  <a:pt x="3834653" y="-65479"/>
                  <a:pt x="3904665" y="-143913"/>
                  <a:pt x="4022286" y="-141494"/>
                </a:cubicBezTo>
                <a:cubicBezTo>
                  <a:pt x="4106813" y="-157719"/>
                  <a:pt x="4200597" y="-60332"/>
                  <a:pt x="4216865" y="53085"/>
                </a:cubicBezTo>
                <a:close/>
              </a:path>
              <a:path w="5267710" h="2334951" fill="none" extrusionOk="0">
                <a:moveTo>
                  <a:pt x="572253" y="1414861"/>
                </a:moveTo>
                <a:cubicBezTo>
                  <a:pt x="477322" y="1424268"/>
                  <a:pt x="346364" y="1410761"/>
                  <a:pt x="263385" y="1371783"/>
                </a:cubicBezTo>
                <a:moveTo>
                  <a:pt x="844784" y="1886283"/>
                </a:moveTo>
                <a:cubicBezTo>
                  <a:pt x="798892" y="1896701"/>
                  <a:pt x="753589" y="1905880"/>
                  <a:pt x="709677" y="1906876"/>
                </a:cubicBezTo>
                <a:moveTo>
                  <a:pt x="2009289" y="2112806"/>
                </a:moveTo>
                <a:cubicBezTo>
                  <a:pt x="1980900" y="2085185"/>
                  <a:pt x="1947513" y="2052139"/>
                  <a:pt x="1927835" y="2018759"/>
                </a:cubicBezTo>
                <a:moveTo>
                  <a:pt x="3515098" y="1878284"/>
                </a:moveTo>
                <a:cubicBezTo>
                  <a:pt x="3502274" y="1918544"/>
                  <a:pt x="3500833" y="1939673"/>
                  <a:pt x="3482541" y="1981465"/>
                </a:cubicBezTo>
                <a:moveTo>
                  <a:pt x="4161612" y="1240658"/>
                </a:moveTo>
                <a:cubicBezTo>
                  <a:pt x="4452746" y="1321531"/>
                  <a:pt x="4566712" y="1453978"/>
                  <a:pt x="4558032" y="1626358"/>
                </a:cubicBezTo>
                <a:moveTo>
                  <a:pt x="5096753" y="829880"/>
                </a:moveTo>
                <a:cubicBezTo>
                  <a:pt x="5063720" y="882965"/>
                  <a:pt x="4994196" y="915854"/>
                  <a:pt x="4920187" y="974517"/>
                </a:cubicBezTo>
                <a:moveTo>
                  <a:pt x="4673141" y="293274"/>
                </a:moveTo>
                <a:cubicBezTo>
                  <a:pt x="4679150" y="320747"/>
                  <a:pt x="4682472" y="339009"/>
                  <a:pt x="4682408" y="361593"/>
                </a:cubicBezTo>
                <a:moveTo>
                  <a:pt x="3545705" y="213604"/>
                </a:moveTo>
                <a:cubicBezTo>
                  <a:pt x="3570794" y="176963"/>
                  <a:pt x="3599848" y="152012"/>
                  <a:pt x="3636183" y="126476"/>
                </a:cubicBezTo>
                <a:moveTo>
                  <a:pt x="2699823" y="255115"/>
                </a:moveTo>
                <a:cubicBezTo>
                  <a:pt x="2706280" y="227584"/>
                  <a:pt x="2723948" y="196466"/>
                  <a:pt x="2743598" y="179985"/>
                </a:cubicBezTo>
                <a:moveTo>
                  <a:pt x="1707128" y="280626"/>
                </a:moveTo>
                <a:cubicBezTo>
                  <a:pt x="1762071" y="295502"/>
                  <a:pt x="1822460" y="333429"/>
                  <a:pt x="1865647" y="353485"/>
                </a:cubicBezTo>
                <a:moveTo>
                  <a:pt x="503237" y="853392"/>
                </a:moveTo>
                <a:cubicBezTo>
                  <a:pt x="491061" y="827783"/>
                  <a:pt x="479998" y="797873"/>
                  <a:pt x="475557" y="776695"/>
                </a:cubicBezTo>
              </a:path>
              <a:path w="5267710" h="2334951" stroke="0" extrusionOk="0">
                <a:moveTo>
                  <a:pt x="475557" y="776695"/>
                </a:moveTo>
                <a:cubicBezTo>
                  <a:pt x="488038" y="644540"/>
                  <a:pt x="505302" y="434547"/>
                  <a:pt x="685655" y="373321"/>
                </a:cubicBezTo>
                <a:cubicBezTo>
                  <a:pt x="1041205" y="171240"/>
                  <a:pt x="1315384" y="153616"/>
                  <a:pt x="1707737" y="281167"/>
                </a:cubicBezTo>
                <a:cubicBezTo>
                  <a:pt x="1943029" y="44535"/>
                  <a:pt x="2455452" y="38211"/>
                  <a:pt x="2738233" y="185498"/>
                </a:cubicBezTo>
                <a:cubicBezTo>
                  <a:pt x="2818227" y="81943"/>
                  <a:pt x="2976984" y="16141"/>
                  <a:pt x="3139774" y="10809"/>
                </a:cubicBezTo>
                <a:cubicBezTo>
                  <a:pt x="3321726" y="32036"/>
                  <a:pt x="3540422" y="50960"/>
                  <a:pt x="3637768" y="134097"/>
                </a:cubicBezTo>
                <a:cubicBezTo>
                  <a:pt x="3776334" y="10604"/>
                  <a:pt x="4079446" y="-65169"/>
                  <a:pt x="4324277" y="37294"/>
                </a:cubicBezTo>
                <a:cubicBezTo>
                  <a:pt x="4515903" y="80555"/>
                  <a:pt x="4642140" y="177238"/>
                  <a:pt x="4672409" y="301381"/>
                </a:cubicBezTo>
                <a:cubicBezTo>
                  <a:pt x="4891305" y="372709"/>
                  <a:pt x="5057730" y="447211"/>
                  <a:pt x="5119189" y="557685"/>
                </a:cubicBezTo>
                <a:cubicBezTo>
                  <a:pt x="5172444" y="641879"/>
                  <a:pt x="5163340" y="749839"/>
                  <a:pt x="5099192" y="835609"/>
                </a:cubicBezTo>
                <a:cubicBezTo>
                  <a:pt x="5286511" y="970966"/>
                  <a:pt x="5296247" y="1110405"/>
                  <a:pt x="5245273" y="1260549"/>
                </a:cubicBezTo>
                <a:cubicBezTo>
                  <a:pt x="5173477" y="1453931"/>
                  <a:pt x="4904607" y="1642521"/>
                  <a:pt x="4560958" y="1632519"/>
                </a:cubicBezTo>
                <a:cubicBezTo>
                  <a:pt x="4567688" y="1788353"/>
                  <a:pt x="4460251" y="1870162"/>
                  <a:pt x="4315986" y="1951251"/>
                </a:cubicBezTo>
                <a:cubicBezTo>
                  <a:pt x="4145272" y="2113094"/>
                  <a:pt x="3687901" y="2071359"/>
                  <a:pt x="3481931" y="1989843"/>
                </a:cubicBezTo>
                <a:cubicBezTo>
                  <a:pt x="3458297" y="2199880"/>
                  <a:pt x="3137854" y="2298723"/>
                  <a:pt x="2885900" y="2329870"/>
                </a:cubicBezTo>
                <a:cubicBezTo>
                  <a:pt x="2542735" y="2376810"/>
                  <a:pt x="2208033" y="2307985"/>
                  <a:pt x="2009533" y="2122319"/>
                </a:cubicBezTo>
                <a:cubicBezTo>
                  <a:pt x="1633565" y="2290668"/>
                  <a:pt x="959090" y="2185372"/>
                  <a:pt x="707726" y="1917254"/>
                </a:cubicBezTo>
                <a:cubicBezTo>
                  <a:pt x="452013" y="1923530"/>
                  <a:pt x="224151" y="1836597"/>
                  <a:pt x="135350" y="1689055"/>
                </a:cubicBezTo>
                <a:cubicBezTo>
                  <a:pt x="110120" y="1594622"/>
                  <a:pt x="117345" y="1453856"/>
                  <a:pt x="257654" y="1381026"/>
                </a:cubicBezTo>
                <a:cubicBezTo>
                  <a:pt x="78671" y="1296209"/>
                  <a:pt x="-39261" y="1214371"/>
                  <a:pt x="-610" y="1064997"/>
                </a:cubicBezTo>
                <a:cubicBezTo>
                  <a:pt x="-14905" y="922099"/>
                  <a:pt x="225734" y="782729"/>
                  <a:pt x="471045" y="784100"/>
                </a:cubicBezTo>
                <a:cubicBezTo>
                  <a:pt x="472731" y="781166"/>
                  <a:pt x="474071" y="778449"/>
                  <a:pt x="475557" y="776695"/>
                </a:cubicBezTo>
                <a:close/>
              </a:path>
              <a:path w="5267710" h="2334951" stroke="0" extrusionOk="0">
                <a:moveTo>
                  <a:pt x="4418569" y="-212924"/>
                </a:moveTo>
                <a:cubicBezTo>
                  <a:pt x="4421004" y="-176805"/>
                  <a:pt x="4389302" y="-147311"/>
                  <a:pt x="4353709" y="-148064"/>
                </a:cubicBezTo>
                <a:cubicBezTo>
                  <a:pt x="4309275" y="-142606"/>
                  <a:pt x="4295318" y="-181724"/>
                  <a:pt x="4288849" y="-212924"/>
                </a:cubicBezTo>
                <a:cubicBezTo>
                  <a:pt x="4278160" y="-248798"/>
                  <a:pt x="4316148" y="-279087"/>
                  <a:pt x="4353709" y="-277784"/>
                </a:cubicBezTo>
                <a:cubicBezTo>
                  <a:pt x="4383180" y="-276154"/>
                  <a:pt x="4419367" y="-248580"/>
                  <a:pt x="4418569" y="-212924"/>
                </a:cubicBezTo>
                <a:close/>
              </a:path>
              <a:path w="5267710" h="2334951" stroke="0" extrusionOk="0">
                <a:moveTo>
                  <a:pt x="4368299" y="-120518"/>
                </a:moveTo>
                <a:cubicBezTo>
                  <a:pt x="4377453" y="-45775"/>
                  <a:pt x="4311782" y="20549"/>
                  <a:pt x="4238579" y="9202"/>
                </a:cubicBezTo>
                <a:cubicBezTo>
                  <a:pt x="4152462" y="20297"/>
                  <a:pt x="4104471" y="-47613"/>
                  <a:pt x="4108859" y="-120518"/>
                </a:cubicBezTo>
                <a:cubicBezTo>
                  <a:pt x="4119273" y="-185365"/>
                  <a:pt x="4174897" y="-263805"/>
                  <a:pt x="4238579" y="-250238"/>
                </a:cubicBezTo>
                <a:cubicBezTo>
                  <a:pt x="4307364" y="-264632"/>
                  <a:pt x="4381825" y="-188477"/>
                  <a:pt x="4368299" y="-120518"/>
                </a:cubicBezTo>
                <a:close/>
              </a:path>
              <a:path w="5267710" h="2334951" stroke="0" extrusionOk="0">
                <a:moveTo>
                  <a:pt x="4216865" y="53085"/>
                </a:moveTo>
                <a:cubicBezTo>
                  <a:pt x="4215516" y="142254"/>
                  <a:pt x="4103295" y="233325"/>
                  <a:pt x="4022286" y="247664"/>
                </a:cubicBezTo>
                <a:cubicBezTo>
                  <a:pt x="3940352" y="242426"/>
                  <a:pt x="3836243" y="146914"/>
                  <a:pt x="3827707" y="53085"/>
                </a:cubicBezTo>
                <a:cubicBezTo>
                  <a:pt x="3827806" y="-61306"/>
                  <a:pt x="3929481" y="-121021"/>
                  <a:pt x="4022286" y="-141494"/>
                </a:cubicBezTo>
                <a:cubicBezTo>
                  <a:pt x="4116949" y="-134133"/>
                  <a:pt x="4220693" y="-58299"/>
                  <a:pt x="4216865" y="53085"/>
                </a:cubicBezTo>
                <a:close/>
              </a:path>
              <a:path w="5267710" h="2334951" fill="none" stroke="0" extrusionOk="0">
                <a:moveTo>
                  <a:pt x="572253" y="1414861"/>
                </a:moveTo>
                <a:cubicBezTo>
                  <a:pt x="481982" y="1401783"/>
                  <a:pt x="347171" y="1407378"/>
                  <a:pt x="263385" y="1371783"/>
                </a:cubicBezTo>
                <a:moveTo>
                  <a:pt x="844784" y="1886283"/>
                </a:moveTo>
                <a:cubicBezTo>
                  <a:pt x="795093" y="1891935"/>
                  <a:pt x="754265" y="1903649"/>
                  <a:pt x="709677" y="1906876"/>
                </a:cubicBezTo>
                <a:moveTo>
                  <a:pt x="2009289" y="2112806"/>
                </a:moveTo>
                <a:cubicBezTo>
                  <a:pt x="1980135" y="2087832"/>
                  <a:pt x="1939471" y="2056916"/>
                  <a:pt x="1927835" y="2018759"/>
                </a:cubicBezTo>
                <a:moveTo>
                  <a:pt x="3515098" y="1878284"/>
                </a:moveTo>
                <a:cubicBezTo>
                  <a:pt x="3513684" y="1917782"/>
                  <a:pt x="3494591" y="1943029"/>
                  <a:pt x="3482541" y="1981465"/>
                </a:cubicBezTo>
                <a:moveTo>
                  <a:pt x="4161612" y="1240658"/>
                </a:moveTo>
                <a:cubicBezTo>
                  <a:pt x="4437338" y="1329096"/>
                  <a:pt x="4568223" y="1481142"/>
                  <a:pt x="4558032" y="1626358"/>
                </a:cubicBezTo>
                <a:moveTo>
                  <a:pt x="5096753" y="829880"/>
                </a:moveTo>
                <a:cubicBezTo>
                  <a:pt x="5038473" y="872165"/>
                  <a:pt x="4990780" y="944967"/>
                  <a:pt x="4920187" y="974517"/>
                </a:cubicBezTo>
                <a:moveTo>
                  <a:pt x="4673141" y="293274"/>
                </a:moveTo>
                <a:cubicBezTo>
                  <a:pt x="4679210" y="309399"/>
                  <a:pt x="4687707" y="339011"/>
                  <a:pt x="4682408" y="361593"/>
                </a:cubicBezTo>
                <a:moveTo>
                  <a:pt x="3545705" y="213604"/>
                </a:moveTo>
                <a:cubicBezTo>
                  <a:pt x="3571803" y="171489"/>
                  <a:pt x="3598958" y="147459"/>
                  <a:pt x="3636183" y="126476"/>
                </a:cubicBezTo>
                <a:moveTo>
                  <a:pt x="2699823" y="255115"/>
                </a:moveTo>
                <a:cubicBezTo>
                  <a:pt x="2706276" y="232272"/>
                  <a:pt x="2730652" y="207730"/>
                  <a:pt x="2743598" y="179985"/>
                </a:cubicBezTo>
                <a:moveTo>
                  <a:pt x="1707128" y="280626"/>
                </a:moveTo>
                <a:cubicBezTo>
                  <a:pt x="1775992" y="305727"/>
                  <a:pt x="1814350" y="327050"/>
                  <a:pt x="1865647" y="353485"/>
                </a:cubicBezTo>
                <a:moveTo>
                  <a:pt x="503237" y="853392"/>
                </a:moveTo>
                <a:cubicBezTo>
                  <a:pt x="487444" y="824488"/>
                  <a:pt x="487753" y="801330"/>
                  <a:pt x="475557" y="776695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32649"/>
                      <a:gd name="adj2" fmla="val -5911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Check the Study Design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Use Mixed-Effects Models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Cluster-Robust Standard Errors</a:t>
            </a:r>
          </a:p>
        </p:txBody>
      </p:sp>
    </p:spTree>
    <p:extLst>
      <p:ext uri="{BB962C8B-B14F-4D97-AF65-F5344CB8AC3E}">
        <p14:creationId xmlns:p14="http://schemas.microsoft.com/office/powerpoint/2010/main" val="273504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88" y="2530162"/>
            <a:ext cx="4819650" cy="1267453"/>
          </a:xfrm>
        </p:spPr>
        <p:txBody>
          <a:bodyPr>
            <a:normAutofit/>
          </a:bodyPr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7142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47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894D8-E30D-4CC5-0DBE-78CABE7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11" y="2139351"/>
            <a:ext cx="5298289" cy="406061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D661B-2575-7B85-D5F4-79E5AA0FC989}"/>
              </a:ext>
            </a:extLst>
          </p:cNvPr>
          <p:cNvSpPr txBox="1"/>
          <p:nvPr/>
        </p:nvSpPr>
        <p:spPr>
          <a:xfrm>
            <a:off x="7237564" y="3327455"/>
            <a:ext cx="4753154" cy="709896"/>
          </a:xfrm>
          <a:custGeom>
            <a:avLst/>
            <a:gdLst>
              <a:gd name="connsiteX0" fmla="*/ 0 w 4753154"/>
              <a:gd name="connsiteY0" fmla="*/ 0 h 709896"/>
              <a:gd name="connsiteX1" fmla="*/ 689207 w 4753154"/>
              <a:gd name="connsiteY1" fmla="*/ 0 h 709896"/>
              <a:gd name="connsiteX2" fmla="*/ 1330883 w 4753154"/>
              <a:gd name="connsiteY2" fmla="*/ 0 h 709896"/>
              <a:gd name="connsiteX3" fmla="*/ 1972559 w 4753154"/>
              <a:gd name="connsiteY3" fmla="*/ 0 h 709896"/>
              <a:gd name="connsiteX4" fmla="*/ 2661766 w 4753154"/>
              <a:gd name="connsiteY4" fmla="*/ 0 h 709896"/>
              <a:gd name="connsiteX5" fmla="*/ 3255910 w 4753154"/>
              <a:gd name="connsiteY5" fmla="*/ 0 h 709896"/>
              <a:gd name="connsiteX6" fmla="*/ 3707460 w 4753154"/>
              <a:gd name="connsiteY6" fmla="*/ 0 h 709896"/>
              <a:gd name="connsiteX7" fmla="*/ 4753154 w 4753154"/>
              <a:gd name="connsiteY7" fmla="*/ 0 h 709896"/>
              <a:gd name="connsiteX8" fmla="*/ 4753154 w 4753154"/>
              <a:gd name="connsiteY8" fmla="*/ 347849 h 709896"/>
              <a:gd name="connsiteX9" fmla="*/ 4753154 w 4753154"/>
              <a:gd name="connsiteY9" fmla="*/ 709896 h 709896"/>
              <a:gd name="connsiteX10" fmla="*/ 4206541 w 4753154"/>
              <a:gd name="connsiteY10" fmla="*/ 709896 h 709896"/>
              <a:gd name="connsiteX11" fmla="*/ 3707460 w 4753154"/>
              <a:gd name="connsiteY11" fmla="*/ 709896 h 709896"/>
              <a:gd name="connsiteX12" fmla="*/ 3018253 w 4753154"/>
              <a:gd name="connsiteY12" fmla="*/ 709896 h 709896"/>
              <a:gd name="connsiteX13" fmla="*/ 2519172 w 4753154"/>
              <a:gd name="connsiteY13" fmla="*/ 709896 h 709896"/>
              <a:gd name="connsiteX14" fmla="*/ 1877496 w 4753154"/>
              <a:gd name="connsiteY14" fmla="*/ 709896 h 709896"/>
              <a:gd name="connsiteX15" fmla="*/ 1188289 w 4753154"/>
              <a:gd name="connsiteY15" fmla="*/ 709896 h 709896"/>
              <a:gd name="connsiteX16" fmla="*/ 736739 w 4753154"/>
              <a:gd name="connsiteY16" fmla="*/ 709896 h 709896"/>
              <a:gd name="connsiteX17" fmla="*/ 0 w 4753154"/>
              <a:gd name="connsiteY17" fmla="*/ 709896 h 709896"/>
              <a:gd name="connsiteX18" fmla="*/ 0 w 4753154"/>
              <a:gd name="connsiteY18" fmla="*/ 340750 h 709896"/>
              <a:gd name="connsiteX19" fmla="*/ 0 w 4753154"/>
              <a:gd name="connsiteY19" fmla="*/ 0 h 70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53154" h="709896" extrusionOk="0">
                <a:moveTo>
                  <a:pt x="0" y="0"/>
                </a:moveTo>
                <a:cubicBezTo>
                  <a:pt x="338615" y="-26618"/>
                  <a:pt x="472531" y="15201"/>
                  <a:pt x="689207" y="0"/>
                </a:cubicBezTo>
                <a:cubicBezTo>
                  <a:pt x="905883" y="-15201"/>
                  <a:pt x="1133920" y="17125"/>
                  <a:pt x="1330883" y="0"/>
                </a:cubicBezTo>
                <a:cubicBezTo>
                  <a:pt x="1527846" y="-17125"/>
                  <a:pt x="1663053" y="27065"/>
                  <a:pt x="1972559" y="0"/>
                </a:cubicBezTo>
                <a:cubicBezTo>
                  <a:pt x="2282065" y="-27065"/>
                  <a:pt x="2318432" y="40736"/>
                  <a:pt x="2661766" y="0"/>
                </a:cubicBezTo>
                <a:cubicBezTo>
                  <a:pt x="3005100" y="-40736"/>
                  <a:pt x="3016706" y="28344"/>
                  <a:pt x="3255910" y="0"/>
                </a:cubicBezTo>
                <a:cubicBezTo>
                  <a:pt x="3495114" y="-28344"/>
                  <a:pt x="3530623" y="26459"/>
                  <a:pt x="3707460" y="0"/>
                </a:cubicBezTo>
                <a:cubicBezTo>
                  <a:pt x="3884297" y="-26459"/>
                  <a:pt x="4391244" y="123313"/>
                  <a:pt x="4753154" y="0"/>
                </a:cubicBezTo>
                <a:cubicBezTo>
                  <a:pt x="4755278" y="84186"/>
                  <a:pt x="4717344" y="212530"/>
                  <a:pt x="4753154" y="347849"/>
                </a:cubicBezTo>
                <a:cubicBezTo>
                  <a:pt x="4788964" y="483168"/>
                  <a:pt x="4715639" y="547450"/>
                  <a:pt x="4753154" y="709896"/>
                </a:cubicBezTo>
                <a:cubicBezTo>
                  <a:pt x="4643576" y="732230"/>
                  <a:pt x="4425019" y="663110"/>
                  <a:pt x="4206541" y="709896"/>
                </a:cubicBezTo>
                <a:cubicBezTo>
                  <a:pt x="3988063" y="756682"/>
                  <a:pt x="3954674" y="660480"/>
                  <a:pt x="3707460" y="709896"/>
                </a:cubicBezTo>
                <a:cubicBezTo>
                  <a:pt x="3460246" y="759312"/>
                  <a:pt x="3348318" y="670843"/>
                  <a:pt x="3018253" y="709896"/>
                </a:cubicBezTo>
                <a:cubicBezTo>
                  <a:pt x="2688188" y="748949"/>
                  <a:pt x="2692389" y="662695"/>
                  <a:pt x="2519172" y="709896"/>
                </a:cubicBezTo>
                <a:cubicBezTo>
                  <a:pt x="2345955" y="757097"/>
                  <a:pt x="2155244" y="655595"/>
                  <a:pt x="1877496" y="709896"/>
                </a:cubicBezTo>
                <a:cubicBezTo>
                  <a:pt x="1599748" y="764197"/>
                  <a:pt x="1394331" y="662581"/>
                  <a:pt x="1188289" y="709896"/>
                </a:cubicBezTo>
                <a:cubicBezTo>
                  <a:pt x="982247" y="757211"/>
                  <a:pt x="929060" y="698098"/>
                  <a:pt x="736739" y="709896"/>
                </a:cubicBezTo>
                <a:cubicBezTo>
                  <a:pt x="544418" y="721694"/>
                  <a:pt x="317306" y="653233"/>
                  <a:pt x="0" y="709896"/>
                </a:cubicBezTo>
                <a:cubicBezTo>
                  <a:pt x="-13440" y="570975"/>
                  <a:pt x="483" y="486718"/>
                  <a:pt x="0" y="340750"/>
                </a:cubicBezTo>
                <a:cubicBezTo>
                  <a:pt x="-483" y="194782"/>
                  <a:pt x="40119" y="8249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894D8-E30D-4CC5-0DBE-78CABE7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11" y="2139351"/>
            <a:ext cx="5298289" cy="406061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D661B-2575-7B85-D5F4-79E5AA0FC989}"/>
              </a:ext>
            </a:extLst>
          </p:cNvPr>
          <p:cNvSpPr txBox="1"/>
          <p:nvPr/>
        </p:nvSpPr>
        <p:spPr>
          <a:xfrm>
            <a:off x="7272068" y="4028662"/>
            <a:ext cx="4546121" cy="619796"/>
          </a:xfrm>
          <a:custGeom>
            <a:avLst/>
            <a:gdLst>
              <a:gd name="connsiteX0" fmla="*/ 0 w 4546121"/>
              <a:gd name="connsiteY0" fmla="*/ 0 h 619796"/>
              <a:gd name="connsiteX1" fmla="*/ 659188 w 4546121"/>
              <a:gd name="connsiteY1" fmla="*/ 0 h 619796"/>
              <a:gd name="connsiteX2" fmla="*/ 1272914 w 4546121"/>
              <a:gd name="connsiteY2" fmla="*/ 0 h 619796"/>
              <a:gd name="connsiteX3" fmla="*/ 1886640 w 4546121"/>
              <a:gd name="connsiteY3" fmla="*/ 0 h 619796"/>
              <a:gd name="connsiteX4" fmla="*/ 2545828 w 4546121"/>
              <a:gd name="connsiteY4" fmla="*/ 0 h 619796"/>
              <a:gd name="connsiteX5" fmla="*/ 3114093 w 4546121"/>
              <a:gd name="connsiteY5" fmla="*/ 0 h 619796"/>
              <a:gd name="connsiteX6" fmla="*/ 3545974 w 4546121"/>
              <a:gd name="connsiteY6" fmla="*/ 0 h 619796"/>
              <a:gd name="connsiteX7" fmla="*/ 4546121 w 4546121"/>
              <a:gd name="connsiteY7" fmla="*/ 0 h 619796"/>
              <a:gd name="connsiteX8" fmla="*/ 4546121 w 4546121"/>
              <a:gd name="connsiteY8" fmla="*/ 303700 h 619796"/>
              <a:gd name="connsiteX9" fmla="*/ 4546121 w 4546121"/>
              <a:gd name="connsiteY9" fmla="*/ 619796 h 619796"/>
              <a:gd name="connsiteX10" fmla="*/ 4023317 w 4546121"/>
              <a:gd name="connsiteY10" fmla="*/ 619796 h 619796"/>
              <a:gd name="connsiteX11" fmla="*/ 3545974 w 4546121"/>
              <a:gd name="connsiteY11" fmla="*/ 619796 h 619796"/>
              <a:gd name="connsiteX12" fmla="*/ 2886787 w 4546121"/>
              <a:gd name="connsiteY12" fmla="*/ 619796 h 619796"/>
              <a:gd name="connsiteX13" fmla="*/ 2409444 w 4546121"/>
              <a:gd name="connsiteY13" fmla="*/ 619796 h 619796"/>
              <a:gd name="connsiteX14" fmla="*/ 1795718 w 4546121"/>
              <a:gd name="connsiteY14" fmla="*/ 619796 h 619796"/>
              <a:gd name="connsiteX15" fmla="*/ 1136530 w 4546121"/>
              <a:gd name="connsiteY15" fmla="*/ 619796 h 619796"/>
              <a:gd name="connsiteX16" fmla="*/ 704649 w 4546121"/>
              <a:gd name="connsiteY16" fmla="*/ 619796 h 619796"/>
              <a:gd name="connsiteX17" fmla="*/ 0 w 4546121"/>
              <a:gd name="connsiteY17" fmla="*/ 619796 h 619796"/>
              <a:gd name="connsiteX18" fmla="*/ 0 w 4546121"/>
              <a:gd name="connsiteY18" fmla="*/ 297502 h 619796"/>
              <a:gd name="connsiteX19" fmla="*/ 0 w 4546121"/>
              <a:gd name="connsiteY19" fmla="*/ 0 h 6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6121" h="619796" extrusionOk="0">
                <a:moveTo>
                  <a:pt x="0" y="0"/>
                </a:moveTo>
                <a:cubicBezTo>
                  <a:pt x="210409" y="-12097"/>
                  <a:pt x="474664" y="4763"/>
                  <a:pt x="659188" y="0"/>
                </a:cubicBezTo>
                <a:cubicBezTo>
                  <a:pt x="843712" y="-4763"/>
                  <a:pt x="1107660" y="71105"/>
                  <a:pt x="1272914" y="0"/>
                </a:cubicBezTo>
                <a:cubicBezTo>
                  <a:pt x="1438168" y="-71105"/>
                  <a:pt x="1681674" y="64431"/>
                  <a:pt x="1886640" y="0"/>
                </a:cubicBezTo>
                <a:cubicBezTo>
                  <a:pt x="2091606" y="-64431"/>
                  <a:pt x="2389195" y="20214"/>
                  <a:pt x="2545828" y="0"/>
                </a:cubicBezTo>
                <a:cubicBezTo>
                  <a:pt x="2702461" y="-20214"/>
                  <a:pt x="2862871" y="28036"/>
                  <a:pt x="3114093" y="0"/>
                </a:cubicBezTo>
                <a:cubicBezTo>
                  <a:pt x="3365315" y="-28036"/>
                  <a:pt x="3404993" y="28371"/>
                  <a:pt x="3545974" y="0"/>
                </a:cubicBezTo>
                <a:cubicBezTo>
                  <a:pt x="3686955" y="-28371"/>
                  <a:pt x="4175260" y="117687"/>
                  <a:pt x="4546121" y="0"/>
                </a:cubicBezTo>
                <a:cubicBezTo>
                  <a:pt x="4549968" y="80069"/>
                  <a:pt x="4541337" y="228239"/>
                  <a:pt x="4546121" y="303700"/>
                </a:cubicBezTo>
                <a:cubicBezTo>
                  <a:pt x="4550905" y="379161"/>
                  <a:pt x="4525567" y="550748"/>
                  <a:pt x="4546121" y="619796"/>
                </a:cubicBezTo>
                <a:cubicBezTo>
                  <a:pt x="4303404" y="667836"/>
                  <a:pt x="4129744" y="609401"/>
                  <a:pt x="4023317" y="619796"/>
                </a:cubicBezTo>
                <a:cubicBezTo>
                  <a:pt x="3916890" y="630191"/>
                  <a:pt x="3656131" y="586337"/>
                  <a:pt x="3545974" y="619796"/>
                </a:cubicBezTo>
                <a:cubicBezTo>
                  <a:pt x="3435817" y="653255"/>
                  <a:pt x="3027172" y="595347"/>
                  <a:pt x="2886787" y="619796"/>
                </a:cubicBezTo>
                <a:cubicBezTo>
                  <a:pt x="2746402" y="644245"/>
                  <a:pt x="2538359" y="595054"/>
                  <a:pt x="2409444" y="619796"/>
                </a:cubicBezTo>
                <a:cubicBezTo>
                  <a:pt x="2280529" y="644538"/>
                  <a:pt x="2016908" y="609610"/>
                  <a:pt x="1795718" y="619796"/>
                </a:cubicBezTo>
                <a:cubicBezTo>
                  <a:pt x="1574528" y="629982"/>
                  <a:pt x="1437377" y="545298"/>
                  <a:pt x="1136530" y="619796"/>
                </a:cubicBezTo>
                <a:cubicBezTo>
                  <a:pt x="835683" y="694294"/>
                  <a:pt x="889416" y="618089"/>
                  <a:pt x="704649" y="619796"/>
                </a:cubicBezTo>
                <a:cubicBezTo>
                  <a:pt x="519882" y="621503"/>
                  <a:pt x="215119" y="552340"/>
                  <a:pt x="0" y="619796"/>
                </a:cubicBezTo>
                <a:cubicBezTo>
                  <a:pt x="-25144" y="472497"/>
                  <a:pt x="31938" y="450610"/>
                  <a:pt x="0" y="297502"/>
                </a:cubicBezTo>
                <a:cubicBezTo>
                  <a:pt x="-31938" y="144394"/>
                  <a:pt x="13128" y="690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894D8-E30D-4CC5-0DBE-78CABE7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93" y="2132976"/>
            <a:ext cx="5306607" cy="406699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No Significant Outliers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D661B-2575-7B85-D5F4-79E5AA0FC989}"/>
              </a:ext>
            </a:extLst>
          </p:cNvPr>
          <p:cNvSpPr txBox="1"/>
          <p:nvPr/>
        </p:nvSpPr>
        <p:spPr>
          <a:xfrm>
            <a:off x="7332453" y="4040450"/>
            <a:ext cx="4546121" cy="619796"/>
          </a:xfrm>
          <a:custGeom>
            <a:avLst/>
            <a:gdLst>
              <a:gd name="connsiteX0" fmla="*/ 0 w 4546121"/>
              <a:gd name="connsiteY0" fmla="*/ 0 h 619796"/>
              <a:gd name="connsiteX1" fmla="*/ 659188 w 4546121"/>
              <a:gd name="connsiteY1" fmla="*/ 0 h 619796"/>
              <a:gd name="connsiteX2" fmla="*/ 1272914 w 4546121"/>
              <a:gd name="connsiteY2" fmla="*/ 0 h 619796"/>
              <a:gd name="connsiteX3" fmla="*/ 1886640 w 4546121"/>
              <a:gd name="connsiteY3" fmla="*/ 0 h 619796"/>
              <a:gd name="connsiteX4" fmla="*/ 2545828 w 4546121"/>
              <a:gd name="connsiteY4" fmla="*/ 0 h 619796"/>
              <a:gd name="connsiteX5" fmla="*/ 3114093 w 4546121"/>
              <a:gd name="connsiteY5" fmla="*/ 0 h 619796"/>
              <a:gd name="connsiteX6" fmla="*/ 3545974 w 4546121"/>
              <a:gd name="connsiteY6" fmla="*/ 0 h 619796"/>
              <a:gd name="connsiteX7" fmla="*/ 4546121 w 4546121"/>
              <a:gd name="connsiteY7" fmla="*/ 0 h 619796"/>
              <a:gd name="connsiteX8" fmla="*/ 4546121 w 4546121"/>
              <a:gd name="connsiteY8" fmla="*/ 303700 h 619796"/>
              <a:gd name="connsiteX9" fmla="*/ 4546121 w 4546121"/>
              <a:gd name="connsiteY9" fmla="*/ 619796 h 619796"/>
              <a:gd name="connsiteX10" fmla="*/ 4023317 w 4546121"/>
              <a:gd name="connsiteY10" fmla="*/ 619796 h 619796"/>
              <a:gd name="connsiteX11" fmla="*/ 3545974 w 4546121"/>
              <a:gd name="connsiteY11" fmla="*/ 619796 h 619796"/>
              <a:gd name="connsiteX12" fmla="*/ 2886787 w 4546121"/>
              <a:gd name="connsiteY12" fmla="*/ 619796 h 619796"/>
              <a:gd name="connsiteX13" fmla="*/ 2409444 w 4546121"/>
              <a:gd name="connsiteY13" fmla="*/ 619796 h 619796"/>
              <a:gd name="connsiteX14" fmla="*/ 1795718 w 4546121"/>
              <a:gd name="connsiteY14" fmla="*/ 619796 h 619796"/>
              <a:gd name="connsiteX15" fmla="*/ 1136530 w 4546121"/>
              <a:gd name="connsiteY15" fmla="*/ 619796 h 619796"/>
              <a:gd name="connsiteX16" fmla="*/ 704649 w 4546121"/>
              <a:gd name="connsiteY16" fmla="*/ 619796 h 619796"/>
              <a:gd name="connsiteX17" fmla="*/ 0 w 4546121"/>
              <a:gd name="connsiteY17" fmla="*/ 619796 h 619796"/>
              <a:gd name="connsiteX18" fmla="*/ 0 w 4546121"/>
              <a:gd name="connsiteY18" fmla="*/ 297502 h 619796"/>
              <a:gd name="connsiteX19" fmla="*/ 0 w 4546121"/>
              <a:gd name="connsiteY19" fmla="*/ 0 h 6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6121" h="619796" extrusionOk="0">
                <a:moveTo>
                  <a:pt x="0" y="0"/>
                </a:moveTo>
                <a:cubicBezTo>
                  <a:pt x="210409" y="-12097"/>
                  <a:pt x="474664" y="4763"/>
                  <a:pt x="659188" y="0"/>
                </a:cubicBezTo>
                <a:cubicBezTo>
                  <a:pt x="843712" y="-4763"/>
                  <a:pt x="1107660" y="71105"/>
                  <a:pt x="1272914" y="0"/>
                </a:cubicBezTo>
                <a:cubicBezTo>
                  <a:pt x="1438168" y="-71105"/>
                  <a:pt x="1681674" y="64431"/>
                  <a:pt x="1886640" y="0"/>
                </a:cubicBezTo>
                <a:cubicBezTo>
                  <a:pt x="2091606" y="-64431"/>
                  <a:pt x="2389195" y="20214"/>
                  <a:pt x="2545828" y="0"/>
                </a:cubicBezTo>
                <a:cubicBezTo>
                  <a:pt x="2702461" y="-20214"/>
                  <a:pt x="2862871" y="28036"/>
                  <a:pt x="3114093" y="0"/>
                </a:cubicBezTo>
                <a:cubicBezTo>
                  <a:pt x="3365315" y="-28036"/>
                  <a:pt x="3404993" y="28371"/>
                  <a:pt x="3545974" y="0"/>
                </a:cubicBezTo>
                <a:cubicBezTo>
                  <a:pt x="3686955" y="-28371"/>
                  <a:pt x="4175260" y="117687"/>
                  <a:pt x="4546121" y="0"/>
                </a:cubicBezTo>
                <a:cubicBezTo>
                  <a:pt x="4549968" y="80069"/>
                  <a:pt x="4541337" y="228239"/>
                  <a:pt x="4546121" y="303700"/>
                </a:cubicBezTo>
                <a:cubicBezTo>
                  <a:pt x="4550905" y="379161"/>
                  <a:pt x="4525567" y="550748"/>
                  <a:pt x="4546121" y="619796"/>
                </a:cubicBezTo>
                <a:cubicBezTo>
                  <a:pt x="4303404" y="667836"/>
                  <a:pt x="4129744" y="609401"/>
                  <a:pt x="4023317" y="619796"/>
                </a:cubicBezTo>
                <a:cubicBezTo>
                  <a:pt x="3916890" y="630191"/>
                  <a:pt x="3656131" y="586337"/>
                  <a:pt x="3545974" y="619796"/>
                </a:cubicBezTo>
                <a:cubicBezTo>
                  <a:pt x="3435817" y="653255"/>
                  <a:pt x="3027172" y="595347"/>
                  <a:pt x="2886787" y="619796"/>
                </a:cubicBezTo>
                <a:cubicBezTo>
                  <a:pt x="2746402" y="644245"/>
                  <a:pt x="2538359" y="595054"/>
                  <a:pt x="2409444" y="619796"/>
                </a:cubicBezTo>
                <a:cubicBezTo>
                  <a:pt x="2280529" y="644538"/>
                  <a:pt x="2016908" y="609610"/>
                  <a:pt x="1795718" y="619796"/>
                </a:cubicBezTo>
                <a:cubicBezTo>
                  <a:pt x="1574528" y="629982"/>
                  <a:pt x="1437377" y="545298"/>
                  <a:pt x="1136530" y="619796"/>
                </a:cubicBezTo>
                <a:cubicBezTo>
                  <a:pt x="835683" y="694294"/>
                  <a:pt x="889416" y="618089"/>
                  <a:pt x="704649" y="619796"/>
                </a:cubicBezTo>
                <a:cubicBezTo>
                  <a:pt x="519882" y="621503"/>
                  <a:pt x="215119" y="552340"/>
                  <a:pt x="0" y="619796"/>
                </a:cubicBezTo>
                <a:cubicBezTo>
                  <a:pt x="-25144" y="472497"/>
                  <a:pt x="31938" y="450610"/>
                  <a:pt x="0" y="297502"/>
                </a:cubicBezTo>
                <a:cubicBezTo>
                  <a:pt x="-31938" y="144394"/>
                  <a:pt x="13128" y="690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4B0F0-4AFF-2738-8C05-14FA3248F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976" y="1902639"/>
            <a:ext cx="5472023" cy="4327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5A69EC-5D49-08B6-D293-AA7C619A06D5}"/>
              </a:ext>
            </a:extLst>
          </p:cNvPr>
          <p:cNvSpPr txBox="1"/>
          <p:nvPr/>
        </p:nvSpPr>
        <p:spPr>
          <a:xfrm>
            <a:off x="7136202" y="3232849"/>
            <a:ext cx="4316544" cy="1285888"/>
          </a:xfrm>
          <a:custGeom>
            <a:avLst/>
            <a:gdLst>
              <a:gd name="connsiteX0" fmla="*/ 0 w 4316544"/>
              <a:gd name="connsiteY0" fmla="*/ 0 h 1285888"/>
              <a:gd name="connsiteX1" fmla="*/ 625899 w 4316544"/>
              <a:gd name="connsiteY1" fmla="*/ 0 h 1285888"/>
              <a:gd name="connsiteX2" fmla="*/ 1208632 w 4316544"/>
              <a:gd name="connsiteY2" fmla="*/ 0 h 1285888"/>
              <a:gd name="connsiteX3" fmla="*/ 1791366 w 4316544"/>
              <a:gd name="connsiteY3" fmla="*/ 0 h 1285888"/>
              <a:gd name="connsiteX4" fmla="*/ 2417265 w 4316544"/>
              <a:gd name="connsiteY4" fmla="*/ 0 h 1285888"/>
              <a:gd name="connsiteX5" fmla="*/ 2956833 w 4316544"/>
              <a:gd name="connsiteY5" fmla="*/ 0 h 1285888"/>
              <a:gd name="connsiteX6" fmla="*/ 3366904 w 4316544"/>
              <a:gd name="connsiteY6" fmla="*/ 0 h 1285888"/>
              <a:gd name="connsiteX7" fmla="*/ 4316544 w 4316544"/>
              <a:gd name="connsiteY7" fmla="*/ 0 h 1285888"/>
              <a:gd name="connsiteX8" fmla="*/ 4316544 w 4316544"/>
              <a:gd name="connsiteY8" fmla="*/ 415770 h 1285888"/>
              <a:gd name="connsiteX9" fmla="*/ 4316544 w 4316544"/>
              <a:gd name="connsiteY9" fmla="*/ 857259 h 1285888"/>
              <a:gd name="connsiteX10" fmla="*/ 4316544 w 4316544"/>
              <a:gd name="connsiteY10" fmla="*/ 1285888 h 1285888"/>
              <a:gd name="connsiteX11" fmla="*/ 3863307 w 4316544"/>
              <a:gd name="connsiteY11" fmla="*/ 1285888 h 1285888"/>
              <a:gd name="connsiteX12" fmla="*/ 3237408 w 4316544"/>
              <a:gd name="connsiteY12" fmla="*/ 1285888 h 1285888"/>
              <a:gd name="connsiteX13" fmla="*/ 2784171 w 4316544"/>
              <a:gd name="connsiteY13" fmla="*/ 1285888 h 1285888"/>
              <a:gd name="connsiteX14" fmla="*/ 2201437 w 4316544"/>
              <a:gd name="connsiteY14" fmla="*/ 1285888 h 1285888"/>
              <a:gd name="connsiteX15" fmla="*/ 1575539 w 4316544"/>
              <a:gd name="connsiteY15" fmla="*/ 1285888 h 1285888"/>
              <a:gd name="connsiteX16" fmla="*/ 1165467 w 4316544"/>
              <a:gd name="connsiteY16" fmla="*/ 1285888 h 1285888"/>
              <a:gd name="connsiteX17" fmla="*/ 712230 w 4316544"/>
              <a:gd name="connsiteY17" fmla="*/ 1285888 h 1285888"/>
              <a:gd name="connsiteX18" fmla="*/ 0 w 4316544"/>
              <a:gd name="connsiteY18" fmla="*/ 1285888 h 1285888"/>
              <a:gd name="connsiteX19" fmla="*/ 0 w 4316544"/>
              <a:gd name="connsiteY19" fmla="*/ 831541 h 1285888"/>
              <a:gd name="connsiteX20" fmla="*/ 0 w 4316544"/>
              <a:gd name="connsiteY20" fmla="*/ 377194 h 1285888"/>
              <a:gd name="connsiteX21" fmla="*/ 0 w 4316544"/>
              <a:gd name="connsiteY21" fmla="*/ 0 h 12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16544" h="1285888" extrusionOk="0">
                <a:moveTo>
                  <a:pt x="0" y="0"/>
                </a:moveTo>
                <a:cubicBezTo>
                  <a:pt x="166582" y="-45950"/>
                  <a:pt x="389059" y="33816"/>
                  <a:pt x="625899" y="0"/>
                </a:cubicBezTo>
                <a:cubicBezTo>
                  <a:pt x="862739" y="-33816"/>
                  <a:pt x="1027133" y="66954"/>
                  <a:pt x="1208632" y="0"/>
                </a:cubicBezTo>
                <a:cubicBezTo>
                  <a:pt x="1390131" y="-66954"/>
                  <a:pt x="1550465" y="61362"/>
                  <a:pt x="1791366" y="0"/>
                </a:cubicBezTo>
                <a:cubicBezTo>
                  <a:pt x="2032267" y="-61362"/>
                  <a:pt x="2201446" y="64408"/>
                  <a:pt x="2417265" y="0"/>
                </a:cubicBezTo>
                <a:cubicBezTo>
                  <a:pt x="2633084" y="-64408"/>
                  <a:pt x="2724658" y="51586"/>
                  <a:pt x="2956833" y="0"/>
                </a:cubicBezTo>
                <a:cubicBezTo>
                  <a:pt x="3189008" y="-51586"/>
                  <a:pt x="3256886" y="13973"/>
                  <a:pt x="3366904" y="0"/>
                </a:cubicBezTo>
                <a:cubicBezTo>
                  <a:pt x="3476922" y="-13973"/>
                  <a:pt x="4086858" y="101285"/>
                  <a:pt x="4316544" y="0"/>
                </a:cubicBezTo>
                <a:cubicBezTo>
                  <a:pt x="4339532" y="169181"/>
                  <a:pt x="4271996" y="296987"/>
                  <a:pt x="4316544" y="415770"/>
                </a:cubicBezTo>
                <a:cubicBezTo>
                  <a:pt x="4361092" y="534553"/>
                  <a:pt x="4274321" y="707791"/>
                  <a:pt x="4316544" y="857259"/>
                </a:cubicBezTo>
                <a:cubicBezTo>
                  <a:pt x="4358767" y="1006727"/>
                  <a:pt x="4308565" y="1160457"/>
                  <a:pt x="4316544" y="1285888"/>
                </a:cubicBezTo>
                <a:cubicBezTo>
                  <a:pt x="4093496" y="1311831"/>
                  <a:pt x="4044198" y="1269449"/>
                  <a:pt x="3863307" y="1285888"/>
                </a:cubicBezTo>
                <a:cubicBezTo>
                  <a:pt x="3682416" y="1302327"/>
                  <a:pt x="3503130" y="1222525"/>
                  <a:pt x="3237408" y="1285888"/>
                </a:cubicBezTo>
                <a:cubicBezTo>
                  <a:pt x="2971686" y="1349251"/>
                  <a:pt x="2958441" y="1279867"/>
                  <a:pt x="2784171" y="1285888"/>
                </a:cubicBezTo>
                <a:cubicBezTo>
                  <a:pt x="2609901" y="1291909"/>
                  <a:pt x="2473943" y="1281864"/>
                  <a:pt x="2201437" y="1285888"/>
                </a:cubicBezTo>
                <a:cubicBezTo>
                  <a:pt x="1928931" y="1289912"/>
                  <a:pt x="1781698" y="1218580"/>
                  <a:pt x="1575539" y="1285888"/>
                </a:cubicBezTo>
                <a:cubicBezTo>
                  <a:pt x="1369380" y="1353196"/>
                  <a:pt x="1275295" y="1257889"/>
                  <a:pt x="1165467" y="1285888"/>
                </a:cubicBezTo>
                <a:cubicBezTo>
                  <a:pt x="1055639" y="1313887"/>
                  <a:pt x="904100" y="1237320"/>
                  <a:pt x="712230" y="1285888"/>
                </a:cubicBezTo>
                <a:cubicBezTo>
                  <a:pt x="520360" y="1334456"/>
                  <a:pt x="302600" y="1260989"/>
                  <a:pt x="0" y="1285888"/>
                </a:cubicBezTo>
                <a:cubicBezTo>
                  <a:pt x="-32919" y="1083108"/>
                  <a:pt x="46284" y="1043362"/>
                  <a:pt x="0" y="831541"/>
                </a:cubicBezTo>
                <a:cubicBezTo>
                  <a:pt x="-46284" y="619720"/>
                  <a:pt x="37041" y="559915"/>
                  <a:pt x="0" y="377194"/>
                </a:cubicBezTo>
                <a:cubicBezTo>
                  <a:pt x="-37041" y="194473"/>
                  <a:pt x="33494" y="9804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0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4B0F0-4AFF-2738-8C05-14FA3248F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976" y="1902639"/>
            <a:ext cx="5472023" cy="4327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5A69EC-5D49-08B6-D293-AA7C619A06D5}"/>
              </a:ext>
            </a:extLst>
          </p:cNvPr>
          <p:cNvSpPr txBox="1"/>
          <p:nvPr/>
        </p:nvSpPr>
        <p:spPr>
          <a:xfrm>
            <a:off x="7169030" y="4590749"/>
            <a:ext cx="2251495" cy="1045361"/>
          </a:xfrm>
          <a:custGeom>
            <a:avLst/>
            <a:gdLst>
              <a:gd name="connsiteX0" fmla="*/ 0 w 2251495"/>
              <a:gd name="connsiteY0" fmla="*/ 0 h 1045361"/>
              <a:gd name="connsiteX1" fmla="*/ 607904 w 2251495"/>
              <a:gd name="connsiteY1" fmla="*/ 0 h 1045361"/>
              <a:gd name="connsiteX2" fmla="*/ 1193292 w 2251495"/>
              <a:gd name="connsiteY2" fmla="*/ 0 h 1045361"/>
              <a:gd name="connsiteX3" fmla="*/ 2251495 w 2251495"/>
              <a:gd name="connsiteY3" fmla="*/ 0 h 1045361"/>
              <a:gd name="connsiteX4" fmla="*/ 2251495 w 2251495"/>
              <a:gd name="connsiteY4" fmla="*/ 543588 h 1045361"/>
              <a:gd name="connsiteX5" fmla="*/ 2251495 w 2251495"/>
              <a:gd name="connsiteY5" fmla="*/ 1045361 h 1045361"/>
              <a:gd name="connsiteX6" fmla="*/ 1643591 w 2251495"/>
              <a:gd name="connsiteY6" fmla="*/ 1045361 h 1045361"/>
              <a:gd name="connsiteX7" fmla="*/ 1125748 w 2251495"/>
              <a:gd name="connsiteY7" fmla="*/ 1045361 h 1045361"/>
              <a:gd name="connsiteX8" fmla="*/ 585389 w 2251495"/>
              <a:gd name="connsiteY8" fmla="*/ 1045361 h 1045361"/>
              <a:gd name="connsiteX9" fmla="*/ 0 w 2251495"/>
              <a:gd name="connsiteY9" fmla="*/ 1045361 h 1045361"/>
              <a:gd name="connsiteX10" fmla="*/ 0 w 2251495"/>
              <a:gd name="connsiteY10" fmla="*/ 543588 h 1045361"/>
              <a:gd name="connsiteX11" fmla="*/ 0 w 2251495"/>
              <a:gd name="connsiteY11" fmla="*/ 0 h 10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495" h="1045361" extrusionOk="0">
                <a:moveTo>
                  <a:pt x="0" y="0"/>
                </a:moveTo>
                <a:cubicBezTo>
                  <a:pt x="204990" y="-14543"/>
                  <a:pt x="373296" y="266"/>
                  <a:pt x="607904" y="0"/>
                </a:cubicBezTo>
                <a:cubicBezTo>
                  <a:pt x="842512" y="-266"/>
                  <a:pt x="1025767" y="21917"/>
                  <a:pt x="1193292" y="0"/>
                </a:cubicBezTo>
                <a:cubicBezTo>
                  <a:pt x="1360817" y="-21917"/>
                  <a:pt x="1930391" y="58889"/>
                  <a:pt x="2251495" y="0"/>
                </a:cubicBezTo>
                <a:cubicBezTo>
                  <a:pt x="2252461" y="157843"/>
                  <a:pt x="2241522" y="293995"/>
                  <a:pt x="2251495" y="543588"/>
                </a:cubicBezTo>
                <a:cubicBezTo>
                  <a:pt x="2261468" y="793181"/>
                  <a:pt x="2219371" y="916245"/>
                  <a:pt x="2251495" y="1045361"/>
                </a:cubicBezTo>
                <a:cubicBezTo>
                  <a:pt x="2032382" y="1050380"/>
                  <a:pt x="1796813" y="990381"/>
                  <a:pt x="1643591" y="1045361"/>
                </a:cubicBezTo>
                <a:cubicBezTo>
                  <a:pt x="1490369" y="1100341"/>
                  <a:pt x="1369363" y="1012446"/>
                  <a:pt x="1125748" y="1045361"/>
                </a:cubicBezTo>
                <a:cubicBezTo>
                  <a:pt x="882133" y="1078276"/>
                  <a:pt x="741288" y="1015826"/>
                  <a:pt x="585389" y="1045361"/>
                </a:cubicBezTo>
                <a:cubicBezTo>
                  <a:pt x="429490" y="1074896"/>
                  <a:pt x="215902" y="1033494"/>
                  <a:pt x="0" y="1045361"/>
                </a:cubicBezTo>
                <a:cubicBezTo>
                  <a:pt x="-52124" y="795672"/>
                  <a:pt x="27266" y="781760"/>
                  <a:pt x="0" y="543588"/>
                </a:cubicBezTo>
                <a:cubicBezTo>
                  <a:pt x="-27266" y="305416"/>
                  <a:pt x="3575" y="21484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0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7EA09-958A-961B-A5A3-99ED897D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75" y="2148730"/>
            <a:ext cx="5635925" cy="407747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933667" y="3352860"/>
            <a:ext cx="3857978" cy="370261"/>
          </a:xfrm>
          <a:custGeom>
            <a:avLst/>
            <a:gdLst>
              <a:gd name="connsiteX0" fmla="*/ 0 w 3857978"/>
              <a:gd name="connsiteY0" fmla="*/ 0 h 370261"/>
              <a:gd name="connsiteX1" fmla="*/ 628299 w 3857978"/>
              <a:gd name="connsiteY1" fmla="*/ 0 h 370261"/>
              <a:gd name="connsiteX2" fmla="*/ 1218019 w 3857978"/>
              <a:gd name="connsiteY2" fmla="*/ 0 h 370261"/>
              <a:gd name="connsiteX3" fmla="*/ 1807738 w 3857978"/>
              <a:gd name="connsiteY3" fmla="*/ 0 h 370261"/>
              <a:gd name="connsiteX4" fmla="*/ 2436038 w 3857978"/>
              <a:gd name="connsiteY4" fmla="*/ 0 h 370261"/>
              <a:gd name="connsiteX5" fmla="*/ 2987177 w 3857978"/>
              <a:gd name="connsiteY5" fmla="*/ 0 h 370261"/>
              <a:gd name="connsiteX6" fmla="*/ 3857978 w 3857978"/>
              <a:gd name="connsiteY6" fmla="*/ 0 h 370261"/>
              <a:gd name="connsiteX7" fmla="*/ 3857978 w 3857978"/>
              <a:gd name="connsiteY7" fmla="*/ 370261 h 370261"/>
              <a:gd name="connsiteX8" fmla="*/ 3229679 w 3857978"/>
              <a:gd name="connsiteY8" fmla="*/ 370261 h 370261"/>
              <a:gd name="connsiteX9" fmla="*/ 2794278 w 3857978"/>
              <a:gd name="connsiteY9" fmla="*/ 370261 h 370261"/>
              <a:gd name="connsiteX10" fmla="*/ 2320298 w 3857978"/>
              <a:gd name="connsiteY10" fmla="*/ 370261 h 370261"/>
              <a:gd name="connsiteX11" fmla="*/ 1846318 w 3857978"/>
              <a:gd name="connsiteY11" fmla="*/ 370261 h 370261"/>
              <a:gd name="connsiteX12" fmla="*/ 1218019 w 3857978"/>
              <a:gd name="connsiteY12" fmla="*/ 370261 h 370261"/>
              <a:gd name="connsiteX13" fmla="*/ 744039 w 3857978"/>
              <a:gd name="connsiteY13" fmla="*/ 370261 h 370261"/>
              <a:gd name="connsiteX14" fmla="*/ 0 w 3857978"/>
              <a:gd name="connsiteY14" fmla="*/ 370261 h 370261"/>
              <a:gd name="connsiteX15" fmla="*/ 0 w 3857978"/>
              <a:gd name="connsiteY15" fmla="*/ 0 h 37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7978" h="370261" extrusionOk="0">
                <a:moveTo>
                  <a:pt x="0" y="0"/>
                </a:moveTo>
                <a:cubicBezTo>
                  <a:pt x="251572" y="-55096"/>
                  <a:pt x="372776" y="57130"/>
                  <a:pt x="628299" y="0"/>
                </a:cubicBezTo>
                <a:cubicBezTo>
                  <a:pt x="883822" y="-57130"/>
                  <a:pt x="982393" y="51868"/>
                  <a:pt x="1218019" y="0"/>
                </a:cubicBezTo>
                <a:cubicBezTo>
                  <a:pt x="1453645" y="-51868"/>
                  <a:pt x="1642077" y="54141"/>
                  <a:pt x="1807738" y="0"/>
                </a:cubicBezTo>
                <a:cubicBezTo>
                  <a:pt x="1973399" y="-54141"/>
                  <a:pt x="2217425" y="818"/>
                  <a:pt x="2436038" y="0"/>
                </a:cubicBezTo>
                <a:cubicBezTo>
                  <a:pt x="2654651" y="-818"/>
                  <a:pt x="2819730" y="56445"/>
                  <a:pt x="2987177" y="0"/>
                </a:cubicBezTo>
                <a:cubicBezTo>
                  <a:pt x="3154624" y="-56445"/>
                  <a:pt x="3594774" y="79311"/>
                  <a:pt x="3857978" y="0"/>
                </a:cubicBezTo>
                <a:cubicBezTo>
                  <a:pt x="3902343" y="140419"/>
                  <a:pt x="3852302" y="290788"/>
                  <a:pt x="3857978" y="370261"/>
                </a:cubicBezTo>
                <a:cubicBezTo>
                  <a:pt x="3728917" y="443370"/>
                  <a:pt x="3386127" y="318918"/>
                  <a:pt x="3229679" y="370261"/>
                </a:cubicBezTo>
                <a:cubicBezTo>
                  <a:pt x="3073231" y="421604"/>
                  <a:pt x="2929842" y="337561"/>
                  <a:pt x="2794278" y="370261"/>
                </a:cubicBezTo>
                <a:cubicBezTo>
                  <a:pt x="2658714" y="402961"/>
                  <a:pt x="2520179" y="339857"/>
                  <a:pt x="2320298" y="370261"/>
                </a:cubicBezTo>
                <a:cubicBezTo>
                  <a:pt x="2120417" y="400665"/>
                  <a:pt x="1966475" y="348195"/>
                  <a:pt x="1846318" y="370261"/>
                </a:cubicBezTo>
                <a:cubicBezTo>
                  <a:pt x="1726161" y="392327"/>
                  <a:pt x="1482624" y="343106"/>
                  <a:pt x="1218019" y="370261"/>
                </a:cubicBezTo>
                <a:cubicBezTo>
                  <a:pt x="953414" y="397416"/>
                  <a:pt x="961875" y="322367"/>
                  <a:pt x="744039" y="370261"/>
                </a:cubicBezTo>
                <a:cubicBezTo>
                  <a:pt x="526203" y="418155"/>
                  <a:pt x="158299" y="361234"/>
                  <a:pt x="0" y="370261"/>
                </a:cubicBezTo>
                <a:cubicBezTo>
                  <a:pt x="-16172" y="252954"/>
                  <a:pt x="37639" y="9709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7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bd1f7-a2a8-49dd-abab-7ee8146c6af2" xsi:nil="true"/>
    <lcf76f155ced4ddcb4097134ff3c332f xmlns="bd144688-6247-4621-b542-e085c424052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B41577934F4998EE62E59EF2A575" ma:contentTypeVersion="18" ma:contentTypeDescription="Create a new document." ma:contentTypeScope="" ma:versionID="08ed6abe202d22a7564eaf9401bbbea6">
  <xsd:schema xmlns:xsd="http://www.w3.org/2001/XMLSchema" xmlns:xs="http://www.w3.org/2001/XMLSchema" xmlns:p="http://schemas.microsoft.com/office/2006/metadata/properties" xmlns:ns2="bd144688-6247-4621-b542-e085c4240526" xmlns:ns3="addbd1f7-a2a8-49dd-abab-7ee8146c6af2" targetNamespace="http://schemas.microsoft.com/office/2006/metadata/properties" ma:root="true" ma:fieldsID="54c0121c81c00630fff12fba9229494e" ns2:_="" ns3:_="">
    <xsd:import namespace="bd144688-6247-4621-b542-e085c4240526"/>
    <xsd:import namespace="addbd1f7-a2a8-49dd-abab-7ee8146c6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4688-6247-4621-b542-e085c4240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d1f7-a2a8-49dd-abab-7ee8146c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9e31e-9dbf-42dd-9b81-5a40feeeeda2}" ma:internalName="TaxCatchAll" ma:showField="CatchAllData" ma:web="addbd1f7-a2a8-49dd-abab-7ee8146c6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38F92-D426-4BEE-805A-F80178872645}">
  <ds:schemaRefs>
    <ds:schemaRef ds:uri="http://www.w3.org/XML/1998/namespace"/>
    <ds:schemaRef ds:uri="bd144688-6247-4621-b542-e085c42405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ddbd1f7-a2a8-49dd-abab-7ee8146c6af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E4B866-3963-435A-98E6-72B22C6A8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2FB56-C8D1-417A-A82B-CCDC8771C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44688-6247-4621-b542-e085c4240526"/>
    <ds:schemaRef ds:uri="addbd1f7-a2a8-49dd-abab-7ee8146c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427</Words>
  <Application>Microsoft Office PowerPoint</Application>
  <PresentationFormat>Widescreen</PresentationFormat>
  <Paragraphs>184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Custom Design</vt:lpstr>
      <vt:lpstr>1_Custom Design</vt:lpstr>
      <vt:lpstr>Testing Assumptions for ANOVA in R </vt:lpstr>
      <vt:lpstr>Importance of Testing Assumptions</vt:lpstr>
      <vt:lpstr>Testing Before ANOVA</vt:lpstr>
      <vt:lpstr>Testing Before ANOVA</vt:lpstr>
      <vt:lpstr>Testing Before ANOVA</vt:lpstr>
      <vt:lpstr>Testing Before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Yili Lin</cp:lastModifiedBy>
  <cp:revision>4</cp:revision>
  <dcterms:created xsi:type="dcterms:W3CDTF">2024-04-18T20:24:44Z</dcterms:created>
  <dcterms:modified xsi:type="dcterms:W3CDTF">2024-09-29T01:40:56Z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0x01010063BEF54C2EDBAD42ABA6D2B17A8AA352</vt:lpwstr>
  </property>
</Properties>
</file>