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20"/>
  </p:notesMasterIdLst>
  <p:sldIdLst>
    <p:sldId id="260" r:id="rId7"/>
    <p:sldId id="257" r:id="rId8"/>
    <p:sldId id="337" r:id="rId9"/>
    <p:sldId id="357" r:id="rId10"/>
    <p:sldId id="358" r:id="rId11"/>
    <p:sldId id="346" r:id="rId12"/>
    <p:sldId id="342" r:id="rId13"/>
    <p:sldId id="343" r:id="rId14"/>
    <p:sldId id="344" r:id="rId15"/>
    <p:sldId id="349" r:id="rId16"/>
    <p:sldId id="360" r:id="rId17"/>
    <p:sldId id="363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1"/>
    <p:restoredTop sz="96405"/>
  </p:normalViewPr>
  <p:slideViewPr>
    <p:cSldViewPr snapToGrid="0">
      <p:cViewPr varScale="1">
        <p:scale>
          <a:sx n="62" d="100"/>
          <a:sy n="62" d="100"/>
        </p:scale>
        <p:origin x="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AD82001A-3D6F-4C10-A27F-DFEC26E8EF3B}"/>
    <pc:docChg chg="undo custSel addSld delSld modSld sldOrd">
      <pc:chgData name="Yili Lin" userId="4f5ea914-e9ae-44cc-983b-ec5bd1f2dd00" providerId="ADAL" clId="{AD82001A-3D6F-4C10-A27F-DFEC26E8EF3B}" dt="2024-09-01T15:48:10.077" v="1440"/>
      <pc:docMkLst>
        <pc:docMk/>
      </pc:docMkLst>
      <pc:sldChg chg="modSp del mod">
        <pc:chgData name="Yili Lin" userId="4f5ea914-e9ae-44cc-983b-ec5bd1f2dd00" providerId="ADAL" clId="{AD82001A-3D6F-4C10-A27F-DFEC26E8EF3B}" dt="2024-08-27T20:11:11.735" v="4" actId="2696"/>
        <pc:sldMkLst>
          <pc:docMk/>
          <pc:sldMk cId="1765512352" sldId="256"/>
        </pc:sldMkLst>
        <pc:spChg chg="mod">
          <ac:chgData name="Yili Lin" userId="4f5ea914-e9ae-44cc-983b-ec5bd1f2dd00" providerId="ADAL" clId="{AD82001A-3D6F-4C10-A27F-DFEC26E8EF3B}" dt="2024-08-27T20:10:33.710" v="0"/>
          <ac:spMkLst>
            <pc:docMk/>
            <pc:sldMk cId="1765512352" sldId="256"/>
            <ac:spMk id="7" creationId="{A9199008-FA7F-E626-60CB-AC2CECA62B96}"/>
          </ac:spMkLst>
        </pc:spChg>
      </pc:sldChg>
      <pc:sldChg chg="addSp modSp mod">
        <pc:chgData name="Yili Lin" userId="4f5ea914-e9ae-44cc-983b-ec5bd1f2dd00" providerId="ADAL" clId="{AD82001A-3D6F-4C10-A27F-DFEC26E8EF3B}" dt="2024-08-31T17:06:09.092" v="1302" actId="255"/>
        <pc:sldMkLst>
          <pc:docMk/>
          <pc:sldMk cId="3258622965" sldId="257"/>
        </pc:sldMkLst>
        <pc:spChg chg="mod">
          <ac:chgData name="Yili Lin" userId="4f5ea914-e9ae-44cc-983b-ec5bd1f2dd00" providerId="ADAL" clId="{AD82001A-3D6F-4C10-A27F-DFEC26E8EF3B}" dt="2024-08-31T17:06:09.092" v="1302" actId="255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8-27T20:28:21.159" v="98" actId="20577"/>
          <ac:spMkLst>
            <pc:docMk/>
            <pc:sldMk cId="3258622965" sldId="257"/>
            <ac:spMk id="4" creationId="{CE6DDAFA-E1B1-A3B0-387B-F9BB3446C2A1}"/>
          </ac:spMkLst>
        </pc:spChg>
      </pc:sldChg>
      <pc:sldChg chg="del">
        <pc:chgData name="Yili Lin" userId="4f5ea914-e9ae-44cc-983b-ec5bd1f2dd00" providerId="ADAL" clId="{AD82001A-3D6F-4C10-A27F-DFEC26E8EF3B}" dt="2024-08-31T16:29:48.377" v="1277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AD82001A-3D6F-4C10-A27F-DFEC26E8EF3B}" dt="2024-08-27T20:12:21.546" v="6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AD82001A-3D6F-4C10-A27F-DFEC26E8EF3B}" dt="2024-08-31T17:13:23.493" v="1371" actId="113"/>
        <pc:sldMkLst>
          <pc:docMk/>
          <pc:sldMk cId="2968628858" sldId="260"/>
        </pc:sldMkLst>
        <pc:spChg chg="mod">
          <ac:chgData name="Yili Lin" userId="4f5ea914-e9ae-44cc-983b-ec5bd1f2dd00" providerId="ADAL" clId="{AD82001A-3D6F-4C10-A27F-DFEC26E8EF3B}" dt="2024-08-31T17:13:23.493" v="1371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">
        <pc:chgData name="Yili Lin" userId="4f5ea914-e9ae-44cc-983b-ec5bd1f2dd00" providerId="ADAL" clId="{AD82001A-3D6F-4C10-A27F-DFEC26E8EF3B}" dt="2024-08-27T20:12:19.321" v="5"/>
        <pc:sldMkLst>
          <pc:docMk/>
          <pc:sldMk cId="871425422" sldId="261"/>
        </pc:sldMkLst>
      </pc:sldChg>
      <pc:sldChg chg="addSp delSp modSp add del mod">
        <pc:chgData name="Yili Lin" userId="4f5ea914-e9ae-44cc-983b-ec5bd1f2dd00" providerId="ADAL" clId="{AD82001A-3D6F-4C10-A27F-DFEC26E8EF3B}" dt="2024-08-27T20:26:59.449" v="76" actId="47"/>
        <pc:sldMkLst>
          <pc:docMk/>
          <pc:sldMk cId="2685510874" sldId="262"/>
        </pc:sldMkLst>
        <pc:spChg chg="del mod">
          <ac:chgData name="Yili Lin" userId="4f5ea914-e9ae-44cc-983b-ec5bd1f2dd00" providerId="ADAL" clId="{AD82001A-3D6F-4C10-A27F-DFEC26E8EF3B}" dt="2024-08-27T20:23:34.662" v="38" actId="12084"/>
          <ac:spMkLst>
            <pc:docMk/>
            <pc:sldMk cId="2685510874" sldId="262"/>
            <ac:spMk id="4" creationId="{CE6DDAFA-E1B1-A3B0-387B-F9BB3446C2A1}"/>
          </ac:spMkLst>
        </pc:spChg>
        <pc:graphicFrameChg chg="add mod">
          <ac:chgData name="Yili Lin" userId="4f5ea914-e9ae-44cc-983b-ec5bd1f2dd00" providerId="ADAL" clId="{AD82001A-3D6F-4C10-A27F-DFEC26E8EF3B}" dt="2024-08-27T20:26:41.284" v="74" actId="1076"/>
          <ac:graphicFrameMkLst>
            <pc:docMk/>
            <pc:sldMk cId="2685510874" sldId="262"/>
            <ac:graphicFrameMk id="3" creationId="{786825D6-C993-3B86-D0E8-92B462F4C6AA}"/>
          </ac:graphicFrameMkLst>
        </pc:graphicFrameChg>
      </pc:sldChg>
      <pc:sldChg chg="addSp delSp modSp add mod">
        <pc:chgData name="Yili Lin" userId="4f5ea914-e9ae-44cc-983b-ec5bd1f2dd00" providerId="ADAL" clId="{AD82001A-3D6F-4C10-A27F-DFEC26E8EF3B}" dt="2024-08-31T17:06:15.768" v="1303" actId="255"/>
        <pc:sldMkLst>
          <pc:docMk/>
          <pc:sldMk cId="2459471052" sldId="263"/>
        </pc:sldMkLst>
        <pc:spChg chg="mod">
          <ac:chgData name="Yili Lin" userId="4f5ea914-e9ae-44cc-983b-ec5bd1f2dd00" providerId="ADAL" clId="{AD82001A-3D6F-4C10-A27F-DFEC26E8EF3B}" dt="2024-08-31T17:06:15.768" v="1303" actId="255"/>
          <ac:spMkLst>
            <pc:docMk/>
            <pc:sldMk cId="2459471052" sldId="263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27T20:27:24.919" v="86" actId="478"/>
          <ac:spMkLst>
            <pc:docMk/>
            <pc:sldMk cId="2459471052" sldId="263"/>
            <ac:spMk id="3" creationId="{AB09A425-305D-9C48-41CF-E3A8090BC9FB}"/>
          </ac:spMkLst>
        </pc:spChg>
        <pc:spChg chg="mod">
          <ac:chgData name="Yili Lin" userId="4f5ea914-e9ae-44cc-983b-ec5bd1f2dd00" providerId="ADAL" clId="{AD82001A-3D6F-4C10-A27F-DFEC26E8EF3B}" dt="2024-08-27T20:28:17.512" v="97" actId="5793"/>
          <ac:spMkLst>
            <pc:docMk/>
            <pc:sldMk cId="2459471052" sldId="263"/>
            <ac:spMk id="4" creationId="{CE6DDAFA-E1B1-A3B0-387B-F9BB3446C2A1}"/>
          </ac:spMkLst>
        </pc:spChg>
      </pc:sldChg>
      <pc:sldChg chg="modSp add del">
        <pc:chgData name="Yili Lin" userId="4f5ea914-e9ae-44cc-983b-ec5bd1f2dd00" providerId="ADAL" clId="{AD82001A-3D6F-4C10-A27F-DFEC26E8EF3B}" dt="2024-08-27T20:27:00.390" v="77" actId="47"/>
        <pc:sldMkLst>
          <pc:docMk/>
          <pc:sldMk cId="33178990" sldId="264"/>
        </pc:sldMkLst>
        <pc:graphicFrameChg chg="mod">
          <ac:chgData name="Yili Lin" userId="4f5ea914-e9ae-44cc-983b-ec5bd1f2dd00" providerId="ADAL" clId="{AD82001A-3D6F-4C10-A27F-DFEC26E8EF3B}" dt="2024-08-27T20:26:51.154" v="75" actId="478"/>
          <ac:graphicFrameMkLst>
            <pc:docMk/>
            <pc:sldMk cId="33178990" sldId="264"/>
            <ac:graphicFrameMk id="3" creationId="{786825D6-C993-3B86-D0E8-92B462F4C6AA}"/>
          </ac:graphicFrameMkLst>
        </pc:graphicFrameChg>
      </pc:sldChg>
      <pc:sldChg chg="addSp delSp modSp add del mod">
        <pc:chgData name="Yili Lin" userId="4f5ea914-e9ae-44cc-983b-ec5bd1f2dd00" providerId="ADAL" clId="{AD82001A-3D6F-4C10-A27F-DFEC26E8EF3B}" dt="2024-08-30T14:49:35.089" v="395" actId="47"/>
        <pc:sldMkLst>
          <pc:docMk/>
          <pc:sldMk cId="2776893138" sldId="264"/>
        </pc:sldMkLst>
        <pc:spChg chg="add del mod">
          <ac:chgData name="Yili Lin" userId="4f5ea914-e9ae-44cc-983b-ec5bd1f2dd00" providerId="ADAL" clId="{AD82001A-3D6F-4C10-A27F-DFEC26E8EF3B}" dt="2024-08-27T20:28:45.148" v="102" actId="478"/>
          <ac:spMkLst>
            <pc:docMk/>
            <pc:sldMk cId="2776893138" sldId="264"/>
            <ac:spMk id="3" creationId="{ECC99245-E8EA-C63C-E174-7B86250BD398}"/>
          </ac:spMkLst>
        </pc:spChg>
        <pc:spChg chg="mod">
          <ac:chgData name="Yili Lin" userId="4f5ea914-e9ae-44cc-983b-ec5bd1f2dd00" providerId="ADAL" clId="{AD82001A-3D6F-4C10-A27F-DFEC26E8EF3B}" dt="2024-08-30T14:49:08.649" v="391"/>
          <ac:spMkLst>
            <pc:docMk/>
            <pc:sldMk cId="2776893138" sldId="264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27T20:28:59.294" v="105" actId="478"/>
          <ac:spMkLst>
            <pc:docMk/>
            <pc:sldMk cId="2776893138" sldId="264"/>
            <ac:spMk id="5" creationId="{DEAEC6C8-A721-1988-8BBB-384B7B64BA08}"/>
          </ac:spMkLst>
        </pc:spChg>
        <pc:spChg chg="add del mod">
          <ac:chgData name="Yili Lin" userId="4f5ea914-e9ae-44cc-983b-ec5bd1f2dd00" providerId="ADAL" clId="{AD82001A-3D6F-4C10-A27F-DFEC26E8EF3B}" dt="2024-08-27T20:33:10.799" v="152" actId="478"/>
          <ac:spMkLst>
            <pc:docMk/>
            <pc:sldMk cId="2776893138" sldId="264"/>
            <ac:spMk id="6" creationId="{3A7B1CFF-11AC-2857-B9F3-965677D98C23}"/>
          </ac:spMkLst>
        </pc:spChg>
        <pc:spChg chg="add mod">
          <ac:chgData name="Yili Lin" userId="4f5ea914-e9ae-44cc-983b-ec5bd1f2dd00" providerId="ADAL" clId="{AD82001A-3D6F-4C10-A27F-DFEC26E8EF3B}" dt="2024-08-28T16:05:56.921" v="298" actId="5793"/>
          <ac:spMkLst>
            <pc:docMk/>
            <pc:sldMk cId="2776893138" sldId="264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675" v="78" actId="47"/>
        <pc:sldMkLst>
          <pc:docMk/>
          <pc:sldMk cId="4032512137" sldId="265"/>
        </pc:sldMkLst>
      </pc:sldChg>
      <pc:sldChg chg="modSp add del mod ord">
        <pc:chgData name="Yili Lin" userId="4f5ea914-e9ae-44cc-983b-ec5bd1f2dd00" providerId="ADAL" clId="{AD82001A-3D6F-4C10-A27F-DFEC26E8EF3B}" dt="2024-08-30T14:49:33.476" v="394" actId="47"/>
        <pc:sldMkLst>
          <pc:docMk/>
          <pc:sldMk cId="4148680518" sldId="265"/>
        </pc:sldMkLst>
        <pc:spChg chg="mod">
          <ac:chgData name="Yili Lin" userId="4f5ea914-e9ae-44cc-983b-ec5bd1f2dd00" providerId="ADAL" clId="{AD82001A-3D6F-4C10-A27F-DFEC26E8EF3B}" dt="2024-08-28T16:06:04.768" v="300" actId="5793"/>
          <ac:spMkLst>
            <pc:docMk/>
            <pc:sldMk cId="4148680518" sldId="265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903" v="79" actId="47"/>
        <pc:sldMkLst>
          <pc:docMk/>
          <pc:sldMk cId="3944998700" sldId="266"/>
        </pc:sldMkLst>
      </pc:sldChg>
      <pc:sldChg chg="modSp add del mod">
        <pc:chgData name="Yili Lin" userId="4f5ea914-e9ae-44cc-983b-ec5bd1f2dd00" providerId="ADAL" clId="{AD82001A-3D6F-4C10-A27F-DFEC26E8EF3B}" dt="2024-08-30T20:10:01.465" v="886" actId="47"/>
        <pc:sldMkLst>
          <pc:docMk/>
          <pc:sldMk cId="4033501642" sldId="266"/>
        </pc:sldMkLst>
        <pc:spChg chg="mod">
          <ac:chgData name="Yili Lin" userId="4f5ea914-e9ae-44cc-983b-ec5bd1f2dd00" providerId="ADAL" clId="{AD82001A-3D6F-4C10-A27F-DFEC26E8EF3B}" dt="2024-08-30T14:49:17.265" v="392"/>
          <ac:spMkLst>
            <pc:docMk/>
            <pc:sldMk cId="4033501642" sldId="266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30T14:49:52.684" v="447" actId="20577"/>
          <ac:spMkLst>
            <pc:docMk/>
            <pc:sldMk cId="4033501642" sldId="266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28T19:59:20.447" v="301" actId="47"/>
        <pc:sldMkLst>
          <pc:docMk/>
          <pc:sldMk cId="3089095807" sldId="267"/>
        </pc:sldMkLst>
        <pc:spChg chg="mod">
          <ac:chgData name="Yili Lin" userId="4f5ea914-e9ae-44cc-983b-ec5bd1f2dd00" providerId="ADAL" clId="{AD82001A-3D6F-4C10-A27F-DFEC26E8EF3B}" dt="2024-08-27T20:43:09.870" v="183"/>
          <ac:spMkLst>
            <pc:docMk/>
            <pc:sldMk cId="3089095807" sldId="267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27T20:48:22.274" v="245" actId="5793"/>
          <ac:spMkLst>
            <pc:docMk/>
            <pc:sldMk cId="3089095807" sldId="267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148" v="80" actId="47"/>
        <pc:sldMkLst>
          <pc:docMk/>
          <pc:sldMk cId="4206058964" sldId="267"/>
        </pc:sldMkLst>
      </pc:sldChg>
      <pc:sldChg chg="add del">
        <pc:chgData name="Yili Lin" userId="4f5ea914-e9ae-44cc-983b-ec5bd1f2dd00" providerId="ADAL" clId="{AD82001A-3D6F-4C10-A27F-DFEC26E8EF3B}" dt="2024-08-27T20:27:01.403" v="81" actId="47"/>
        <pc:sldMkLst>
          <pc:docMk/>
          <pc:sldMk cId="73895212" sldId="268"/>
        </pc:sldMkLst>
      </pc:sldChg>
      <pc:sldChg chg="add del">
        <pc:chgData name="Yili Lin" userId="4f5ea914-e9ae-44cc-983b-ec5bd1f2dd00" providerId="ADAL" clId="{AD82001A-3D6F-4C10-A27F-DFEC26E8EF3B}" dt="2024-08-28T19:59:21.454" v="303" actId="47"/>
        <pc:sldMkLst>
          <pc:docMk/>
          <pc:sldMk cId="3751997478" sldId="268"/>
        </pc:sldMkLst>
      </pc:sldChg>
      <pc:sldChg chg="modSp add del mod">
        <pc:chgData name="Yili Lin" userId="4f5ea914-e9ae-44cc-983b-ec5bd1f2dd00" providerId="ADAL" clId="{AD82001A-3D6F-4C10-A27F-DFEC26E8EF3B}" dt="2024-08-28T19:59:21.073" v="302" actId="47"/>
        <pc:sldMkLst>
          <pc:docMk/>
          <pc:sldMk cId="1072001930" sldId="269"/>
        </pc:sldMkLst>
        <pc:spChg chg="mod">
          <ac:chgData name="Yili Lin" userId="4f5ea914-e9ae-44cc-983b-ec5bd1f2dd00" providerId="ADAL" clId="{AD82001A-3D6F-4C10-A27F-DFEC26E8EF3B}" dt="2024-08-27T20:48:31.442" v="248" actId="5793"/>
          <ac:spMkLst>
            <pc:docMk/>
            <pc:sldMk cId="1072001930" sldId="269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636" v="82" actId="47"/>
        <pc:sldMkLst>
          <pc:docMk/>
          <pc:sldMk cId="3933976620" sldId="269"/>
        </pc:sldMkLst>
      </pc:sldChg>
      <pc:sldChg chg="add del">
        <pc:chgData name="Yili Lin" userId="4f5ea914-e9ae-44cc-983b-ec5bd1f2dd00" providerId="ADAL" clId="{AD82001A-3D6F-4C10-A27F-DFEC26E8EF3B}" dt="2024-08-27T20:27:01.887" v="83" actId="47"/>
        <pc:sldMkLst>
          <pc:docMk/>
          <pc:sldMk cId="963387864" sldId="270"/>
        </pc:sldMkLst>
      </pc:sldChg>
      <pc:sldChg chg="delSp modSp add del mod">
        <pc:chgData name="Yili Lin" userId="4f5ea914-e9ae-44cc-983b-ec5bd1f2dd00" providerId="ADAL" clId="{AD82001A-3D6F-4C10-A27F-DFEC26E8EF3B}" dt="2024-08-30T15:00:56.627" v="583" actId="47"/>
        <pc:sldMkLst>
          <pc:docMk/>
          <pc:sldMk cId="4290177150" sldId="270"/>
        </pc:sldMkLst>
        <pc:spChg chg="mod">
          <ac:chgData name="Yili Lin" userId="4f5ea914-e9ae-44cc-983b-ec5bd1f2dd00" providerId="ADAL" clId="{AD82001A-3D6F-4C10-A27F-DFEC26E8EF3B}" dt="2024-08-30T15:00:42.045" v="581" actId="20577"/>
          <ac:spMkLst>
            <pc:docMk/>
            <pc:sldMk cId="4290177150" sldId="27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28T20:05:05.162" v="390" actId="20577"/>
          <ac:spMkLst>
            <pc:docMk/>
            <pc:sldMk cId="4290177150" sldId="270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27T21:08:12.404" v="296" actId="478"/>
          <ac:spMkLst>
            <pc:docMk/>
            <pc:sldMk cId="4290177150" sldId="270"/>
            <ac:spMk id="10" creationId="{DED012A8-AF18-1C83-483A-1B9E12E6455C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7:07:38.496" v="1329" actId="255"/>
        <pc:sldMkLst>
          <pc:docMk/>
          <pc:sldMk cId="689097931" sldId="271"/>
        </pc:sldMkLst>
        <pc:spChg chg="mod">
          <ac:chgData name="Yili Lin" userId="4f5ea914-e9ae-44cc-983b-ec5bd1f2dd00" providerId="ADAL" clId="{AD82001A-3D6F-4C10-A27F-DFEC26E8EF3B}" dt="2024-08-31T17:07:38.496" v="1329" actId="255"/>
          <ac:spMkLst>
            <pc:docMk/>
            <pc:sldMk cId="689097931" sldId="27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9.558" v="1134" actId="20577"/>
          <ac:spMkLst>
            <pc:docMk/>
            <pc:sldMk cId="689097931" sldId="271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7:45.219" v="870" actId="478"/>
          <ac:spMkLst>
            <pc:docMk/>
            <pc:sldMk cId="689097931" sldId="271"/>
            <ac:spMk id="6" creationId="{F28766AF-F115-471E-D46B-F9DD2C9DF20C}"/>
          </ac:spMkLst>
        </pc:spChg>
        <pc:spChg chg="del">
          <ac:chgData name="Yili Lin" userId="4f5ea914-e9ae-44cc-983b-ec5bd1f2dd00" providerId="ADAL" clId="{AD82001A-3D6F-4C10-A27F-DFEC26E8EF3B}" dt="2024-08-30T14:56:44.448" v="535" actId="478"/>
          <ac:spMkLst>
            <pc:docMk/>
            <pc:sldMk cId="689097931" sldId="271"/>
            <ac:spMk id="10" creationId="{DED012A8-AF18-1C83-483A-1B9E12E6455C}"/>
          </ac:spMkLst>
        </pc:spChg>
        <pc:spChg chg="add mod">
          <ac:chgData name="Yili Lin" userId="4f5ea914-e9ae-44cc-983b-ec5bd1f2dd00" providerId="ADAL" clId="{AD82001A-3D6F-4C10-A27F-DFEC26E8EF3B}" dt="2024-08-30T18:57:59.008" v="874" actId="1076"/>
          <ac:spMkLst>
            <pc:docMk/>
            <pc:sldMk cId="689097931" sldId="271"/>
            <ac:spMk id="13" creationId="{F43052B5-1048-4F78-70B8-BB99E76766CF}"/>
          </ac:spMkLst>
        </pc:spChg>
        <pc:picChg chg="add del mod ord">
          <ac:chgData name="Yili Lin" userId="4f5ea914-e9ae-44cc-983b-ec5bd1f2dd00" providerId="ADAL" clId="{AD82001A-3D6F-4C10-A27F-DFEC26E8EF3B}" dt="2024-08-30T15:46:58.331" v="626" actId="478"/>
          <ac:picMkLst>
            <pc:docMk/>
            <pc:sldMk cId="689097931" sldId="271"/>
            <ac:picMk id="5" creationId="{44CBF450-E4D7-FB0E-1BBC-F5D1977BB492}"/>
          </ac:picMkLst>
        </pc:picChg>
        <pc:picChg chg="add mod ord">
          <ac:chgData name="Yili Lin" userId="4f5ea914-e9ae-44cc-983b-ec5bd1f2dd00" providerId="ADAL" clId="{AD82001A-3D6F-4C10-A27F-DFEC26E8EF3B}" dt="2024-08-30T15:47:57.493" v="633" actId="167"/>
          <ac:picMkLst>
            <pc:docMk/>
            <pc:sldMk cId="689097931" sldId="271"/>
            <ac:picMk id="12" creationId="{E42ADA4D-0E98-A573-1C01-00E5302E7912}"/>
          </ac:picMkLst>
        </pc:picChg>
      </pc:sldChg>
      <pc:sldChg chg="add del">
        <pc:chgData name="Yili Lin" userId="4f5ea914-e9ae-44cc-983b-ec5bd1f2dd00" providerId="ADAL" clId="{AD82001A-3D6F-4C10-A27F-DFEC26E8EF3B}" dt="2024-08-30T16:25:18.601" v="740" actId="47"/>
        <pc:sldMkLst>
          <pc:docMk/>
          <pc:sldMk cId="3390137905" sldId="272"/>
        </pc:sldMkLst>
      </pc:sldChg>
      <pc:sldChg chg="modSp add mod">
        <pc:chgData name="Yili Lin" userId="4f5ea914-e9ae-44cc-983b-ec5bd1f2dd00" providerId="ADAL" clId="{AD82001A-3D6F-4C10-A27F-DFEC26E8EF3B}" dt="2024-08-31T18:03:11.934" v="1375" actId="14100"/>
        <pc:sldMkLst>
          <pc:docMk/>
          <pc:sldMk cId="3016864912" sldId="273"/>
        </pc:sldMkLst>
        <pc:spChg chg="mod">
          <ac:chgData name="Yili Lin" userId="4f5ea914-e9ae-44cc-983b-ec5bd1f2dd00" providerId="ADAL" clId="{AD82001A-3D6F-4C10-A27F-DFEC26E8EF3B}" dt="2024-08-31T17:07:09.351" v="1325" actId="255"/>
          <ac:spMkLst>
            <pc:docMk/>
            <pc:sldMk cId="3016864912" sldId="27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8:03:11.934" v="1375" actId="14100"/>
          <ac:spMkLst>
            <pc:docMk/>
            <pc:sldMk cId="3016864912" sldId="273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30T20:09:56.531" v="885" actId="2696"/>
        <pc:sldMkLst>
          <pc:docMk/>
          <pc:sldMk cId="312569169" sldId="274"/>
        </pc:sldMkLst>
      </pc:sldChg>
      <pc:sldChg chg="delSp modSp add mod">
        <pc:chgData name="Yili Lin" userId="4f5ea914-e9ae-44cc-983b-ec5bd1f2dd00" providerId="ADAL" clId="{AD82001A-3D6F-4C10-A27F-DFEC26E8EF3B}" dt="2024-08-31T17:07:15.728" v="1326" actId="255"/>
        <pc:sldMkLst>
          <pc:docMk/>
          <pc:sldMk cId="3212092856" sldId="275"/>
        </pc:sldMkLst>
        <pc:spChg chg="mod">
          <ac:chgData name="Yili Lin" userId="4f5ea914-e9ae-44cc-983b-ec5bd1f2dd00" providerId="ADAL" clId="{AD82001A-3D6F-4C10-A27F-DFEC26E8EF3B}" dt="2024-08-31T17:07:15.728" v="1326" actId="255"/>
          <ac:spMkLst>
            <pc:docMk/>
            <pc:sldMk cId="3212092856" sldId="27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0T14:54:54.799" v="529" actId="20577"/>
          <ac:spMkLst>
            <pc:docMk/>
            <pc:sldMk cId="3212092856" sldId="27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4:53:57.682" v="489" actId="478"/>
          <ac:spMkLst>
            <pc:docMk/>
            <pc:sldMk cId="3212092856" sldId="275"/>
            <ac:spMk id="10" creationId="{DED012A8-AF18-1C83-483A-1B9E12E6455C}"/>
          </ac:spMkLst>
        </pc:spChg>
      </pc:sldChg>
      <pc:sldChg chg="modSp add mod">
        <pc:chgData name="Yili Lin" userId="4f5ea914-e9ae-44cc-983b-ec5bd1f2dd00" providerId="ADAL" clId="{AD82001A-3D6F-4C10-A27F-DFEC26E8EF3B}" dt="2024-08-31T17:10:44.744" v="1360" actId="14100"/>
        <pc:sldMkLst>
          <pc:docMk/>
          <pc:sldMk cId="1585919905" sldId="276"/>
        </pc:sldMkLst>
        <pc:spChg chg="mod">
          <ac:chgData name="Yili Lin" userId="4f5ea914-e9ae-44cc-983b-ec5bd1f2dd00" providerId="ADAL" clId="{AD82001A-3D6F-4C10-A27F-DFEC26E8EF3B}" dt="2024-08-31T17:07:23.896" v="1327" actId="255"/>
          <ac:spMkLst>
            <pc:docMk/>
            <pc:sldMk cId="1585919905" sldId="27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7:10:44.744" v="1360" actId="14100"/>
          <ac:spMkLst>
            <pc:docMk/>
            <pc:sldMk cId="1585919905" sldId="27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3:30.896" v="1372" actId="14100"/>
        <pc:sldMkLst>
          <pc:docMk/>
          <pc:sldMk cId="3617918176" sldId="277"/>
        </pc:sldMkLst>
        <pc:spChg chg="mod">
          <ac:chgData name="Yili Lin" userId="4f5ea914-e9ae-44cc-983b-ec5bd1f2dd00" providerId="ADAL" clId="{AD82001A-3D6F-4C10-A27F-DFEC26E8EF3B}" dt="2024-08-31T17:07:31.448" v="1328" actId="255"/>
          <ac:spMkLst>
            <pc:docMk/>
            <pc:sldMk cId="3617918176" sldId="277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7:13:30.896" v="1372" actId="14100"/>
          <ac:spMkLst>
            <pc:docMk/>
            <pc:sldMk cId="3617918176" sldId="277"/>
            <ac:spMk id="4" creationId="{CE6DDAFA-E1B1-A3B0-387B-F9BB3446C2A1}"/>
          </ac:spMkLst>
        </pc:spChg>
      </pc:sldChg>
      <pc:sldChg chg="add del">
        <pc:chgData name="Yili Lin" userId="4f5ea914-e9ae-44cc-983b-ec5bd1f2dd00" providerId="ADAL" clId="{AD82001A-3D6F-4C10-A27F-DFEC26E8EF3B}" dt="2024-08-30T16:22:44.608" v="684" actId="47"/>
        <pc:sldMkLst>
          <pc:docMk/>
          <pc:sldMk cId="1656937636" sldId="278"/>
        </pc:sldMkLst>
      </pc:sldChg>
      <pc:sldChg chg="addSp delSp modSp add mod ord">
        <pc:chgData name="Yili Lin" userId="4f5ea914-e9ae-44cc-983b-ec5bd1f2dd00" providerId="ADAL" clId="{AD82001A-3D6F-4C10-A27F-DFEC26E8EF3B}" dt="2024-08-31T17:08:07.709" v="1333" actId="255"/>
        <pc:sldMkLst>
          <pc:docMk/>
          <pc:sldMk cId="617468207" sldId="279"/>
        </pc:sldMkLst>
        <pc:spChg chg="mod">
          <ac:chgData name="Yili Lin" userId="4f5ea914-e9ae-44cc-983b-ec5bd1f2dd00" providerId="ADAL" clId="{AD82001A-3D6F-4C10-A27F-DFEC26E8EF3B}" dt="2024-08-31T17:08:07.709" v="1333" actId="255"/>
          <ac:spMkLst>
            <pc:docMk/>
            <pc:sldMk cId="617468207" sldId="279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17.185" v="1169" actId="255"/>
          <ac:spMkLst>
            <pc:docMk/>
            <pc:sldMk cId="617468207" sldId="279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2:23.133" v="819" actId="478"/>
          <ac:spMkLst>
            <pc:docMk/>
            <pc:sldMk cId="617468207" sldId="279"/>
            <ac:spMk id="6" creationId="{CFDC7979-5B09-D9A9-536B-E264E589D9DE}"/>
          </ac:spMkLst>
        </pc:spChg>
        <pc:spChg chg="add del mod">
          <ac:chgData name="Yili Lin" userId="4f5ea914-e9ae-44cc-983b-ec5bd1f2dd00" providerId="ADAL" clId="{AD82001A-3D6F-4C10-A27F-DFEC26E8EF3B}" dt="2024-08-30T18:36:58.949" v="773" actId="478"/>
          <ac:spMkLst>
            <pc:docMk/>
            <pc:sldMk cId="617468207" sldId="279"/>
            <ac:spMk id="12" creationId="{B46FD557-1E22-FCC7-F1C3-235A92312C2E}"/>
          </ac:spMkLst>
        </pc:spChg>
        <pc:spChg chg="add del mod">
          <ac:chgData name="Yili Lin" userId="4f5ea914-e9ae-44cc-983b-ec5bd1f2dd00" providerId="ADAL" clId="{AD82001A-3D6F-4C10-A27F-DFEC26E8EF3B}" dt="2024-08-30T18:52:21.502" v="818" actId="478"/>
          <ac:spMkLst>
            <pc:docMk/>
            <pc:sldMk cId="617468207" sldId="279"/>
            <ac:spMk id="13" creationId="{139EE37D-242F-B0A7-777B-42B1825F7E28}"/>
          </ac:spMkLst>
        </pc:spChg>
        <pc:spChg chg="add mod">
          <ac:chgData name="Yili Lin" userId="4f5ea914-e9ae-44cc-983b-ec5bd1f2dd00" providerId="ADAL" clId="{AD82001A-3D6F-4C10-A27F-DFEC26E8EF3B}" dt="2024-08-30T18:55:13.988" v="847" actId="1582"/>
          <ac:spMkLst>
            <pc:docMk/>
            <pc:sldMk cId="617468207" sldId="279"/>
            <ac:spMk id="14" creationId="{F8C76F0C-80EF-1770-46F5-4D1B21434098}"/>
          </ac:spMkLst>
        </pc:spChg>
        <pc:spChg chg="add mod">
          <ac:chgData name="Yili Lin" userId="4f5ea914-e9ae-44cc-983b-ec5bd1f2dd00" providerId="ADAL" clId="{AD82001A-3D6F-4C10-A27F-DFEC26E8EF3B}" dt="2024-08-30T18:55:29.297" v="848" actId="1582"/>
          <ac:spMkLst>
            <pc:docMk/>
            <pc:sldMk cId="617468207" sldId="279"/>
            <ac:spMk id="15" creationId="{7416C76F-C508-FDC8-8E05-758B533B7FEB}"/>
          </ac:spMkLst>
        </pc:spChg>
        <pc:picChg chg="add del mod">
          <ac:chgData name="Yili Lin" userId="4f5ea914-e9ae-44cc-983b-ec5bd1f2dd00" providerId="ADAL" clId="{AD82001A-3D6F-4C10-A27F-DFEC26E8EF3B}" dt="2024-08-30T18:36:13.168" v="764" actId="478"/>
          <ac:picMkLst>
            <pc:docMk/>
            <pc:sldMk cId="617468207" sldId="279"/>
            <ac:picMk id="5" creationId="{5B76B449-D425-8A19-9138-C9E3E3D6248D}"/>
          </ac:picMkLst>
        </pc:picChg>
        <pc:picChg chg="add mod ord">
          <ac:chgData name="Yili Lin" userId="4f5ea914-e9ae-44cc-983b-ec5bd1f2dd00" providerId="ADAL" clId="{AD82001A-3D6F-4C10-A27F-DFEC26E8EF3B}" dt="2024-08-30T18:36:33.580" v="769" actId="167"/>
          <ac:picMkLst>
            <pc:docMk/>
            <pc:sldMk cId="617468207" sldId="279"/>
            <ac:picMk id="11" creationId="{F4386560-E239-F693-8A57-BBCD567B0A95}"/>
          </ac:picMkLst>
        </pc:picChg>
      </pc:sldChg>
      <pc:sldChg chg="add del">
        <pc:chgData name="Yili Lin" userId="4f5ea914-e9ae-44cc-983b-ec5bd1f2dd00" providerId="ADAL" clId="{AD82001A-3D6F-4C10-A27F-DFEC26E8EF3B}" dt="2024-08-30T16:22:50.022" v="685" actId="47"/>
        <pc:sldMkLst>
          <pc:docMk/>
          <pc:sldMk cId="1343954766" sldId="280"/>
        </pc:sldMkLst>
      </pc:sldChg>
      <pc:sldChg chg="add del">
        <pc:chgData name="Yili Lin" userId="4f5ea914-e9ae-44cc-983b-ec5bd1f2dd00" providerId="ADAL" clId="{AD82001A-3D6F-4C10-A27F-DFEC26E8EF3B}" dt="2024-08-30T16:22:51.246" v="686" actId="47"/>
        <pc:sldMkLst>
          <pc:docMk/>
          <pc:sldMk cId="288246072" sldId="281"/>
        </pc:sldMkLst>
      </pc:sldChg>
      <pc:sldChg chg="addSp delSp modSp add del mod">
        <pc:chgData name="Yili Lin" userId="4f5ea914-e9ae-44cc-983b-ec5bd1f2dd00" providerId="ADAL" clId="{AD82001A-3D6F-4C10-A27F-DFEC26E8EF3B}" dt="2024-08-31T14:55:46.113" v="1001" actId="47"/>
        <pc:sldMkLst>
          <pc:docMk/>
          <pc:sldMk cId="1741084333" sldId="282"/>
        </pc:sldMkLst>
        <pc:spChg chg="mod">
          <ac:chgData name="Yili Lin" userId="4f5ea914-e9ae-44cc-983b-ec5bd1f2dd00" providerId="ADAL" clId="{AD82001A-3D6F-4C10-A27F-DFEC26E8EF3B}" dt="2024-08-31T14:49:51.439" v="938"/>
          <ac:spMkLst>
            <pc:docMk/>
            <pc:sldMk cId="1741084333" sldId="282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0T18:56:16.503" v="851" actId="478"/>
          <ac:spMkLst>
            <pc:docMk/>
            <pc:sldMk cId="1741084333" sldId="282"/>
            <ac:spMk id="6" creationId="{C9A7C474-8B55-D625-F02B-CF4421C7B7A1}"/>
          </ac:spMkLst>
        </pc:spChg>
        <pc:spChg chg="add del mod">
          <ac:chgData name="Yili Lin" userId="4f5ea914-e9ae-44cc-983b-ec5bd1f2dd00" providerId="ADAL" clId="{AD82001A-3D6F-4C10-A27F-DFEC26E8EF3B}" dt="2024-08-30T18:56:18.153" v="852" actId="478"/>
          <ac:spMkLst>
            <pc:docMk/>
            <pc:sldMk cId="1741084333" sldId="282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0T16:23:37.701" v="697" actId="20577"/>
          <ac:spMkLst>
            <pc:docMk/>
            <pc:sldMk cId="1741084333" sldId="282"/>
            <ac:spMk id="11" creationId="{C31F165C-0D02-7585-BE70-E5A96C76493F}"/>
          </ac:spMkLst>
        </pc:spChg>
        <pc:spChg chg="add mod">
          <ac:chgData name="Yili Lin" userId="4f5ea914-e9ae-44cc-983b-ec5bd1f2dd00" providerId="ADAL" clId="{AD82001A-3D6F-4C10-A27F-DFEC26E8EF3B}" dt="2024-08-30T18:56:58.942" v="862" actId="1076"/>
          <ac:spMkLst>
            <pc:docMk/>
            <pc:sldMk cId="1741084333" sldId="282"/>
            <ac:spMk id="12" creationId="{89EC31FE-34E4-2C5A-C8DB-3A06D54FA150}"/>
          </ac:spMkLst>
        </pc:spChg>
        <pc:spChg chg="add mod">
          <ac:chgData name="Yili Lin" userId="4f5ea914-e9ae-44cc-983b-ec5bd1f2dd00" providerId="ADAL" clId="{AD82001A-3D6F-4C10-A27F-DFEC26E8EF3B}" dt="2024-08-30T18:56:36.841" v="858" actId="14100"/>
          <ac:spMkLst>
            <pc:docMk/>
            <pc:sldMk cId="1741084333" sldId="282"/>
            <ac:spMk id="13" creationId="{817BC9AB-2149-0F80-4F08-AD1923DAEB11}"/>
          </ac:spMkLst>
        </pc:spChg>
        <pc:picChg chg="add mod ord">
          <ac:chgData name="Yili Lin" userId="4f5ea914-e9ae-44cc-983b-ec5bd1f2dd00" providerId="ADAL" clId="{AD82001A-3D6F-4C10-A27F-DFEC26E8EF3B}" dt="2024-08-30T15:49:46.447" v="644" actId="167"/>
          <ac:picMkLst>
            <pc:docMk/>
            <pc:sldMk cId="1741084333" sldId="282"/>
            <ac:picMk id="5" creationId="{DC18E2E4-63FC-5A61-8BDB-B98E18F308AD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7:07:45.927" v="1330" actId="255"/>
        <pc:sldMkLst>
          <pc:docMk/>
          <pc:sldMk cId="3215330886" sldId="283"/>
        </pc:sldMkLst>
        <pc:spChg chg="mod">
          <ac:chgData name="Yili Lin" userId="4f5ea914-e9ae-44cc-983b-ec5bd1f2dd00" providerId="ADAL" clId="{AD82001A-3D6F-4C10-A27F-DFEC26E8EF3B}" dt="2024-08-31T17:07:45.927" v="1330" actId="255"/>
          <ac:spMkLst>
            <pc:docMk/>
            <pc:sldMk cId="3215330886" sldId="28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0.340" v="1129" actId="20577"/>
          <ac:spMkLst>
            <pc:docMk/>
            <pc:sldMk cId="3215330886" sldId="283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5:11:48.372" v="625" actId="478"/>
          <ac:spMkLst>
            <pc:docMk/>
            <pc:sldMk cId="3215330886" sldId="283"/>
            <ac:spMk id="6" creationId="{322BE675-3437-F3BD-D2A9-35CA21713EFF}"/>
          </ac:spMkLst>
        </pc:spChg>
        <pc:spChg chg="add del mod">
          <ac:chgData name="Yili Lin" userId="4f5ea914-e9ae-44cc-983b-ec5bd1f2dd00" providerId="ADAL" clId="{AD82001A-3D6F-4C10-A27F-DFEC26E8EF3B}" dt="2024-08-30T18:57:06.402" v="863" actId="478"/>
          <ac:spMkLst>
            <pc:docMk/>
            <pc:sldMk cId="3215330886" sldId="283"/>
            <ac:spMk id="10" creationId="{73242BDB-07AA-5148-705C-4CC8B40CB0B1}"/>
          </ac:spMkLst>
        </pc:spChg>
        <pc:spChg chg="add mod">
          <ac:chgData name="Yili Lin" userId="4f5ea914-e9ae-44cc-983b-ec5bd1f2dd00" providerId="ADAL" clId="{AD82001A-3D6F-4C10-A27F-DFEC26E8EF3B}" dt="2024-08-30T18:57:34.757" v="869" actId="1076"/>
          <ac:spMkLst>
            <pc:docMk/>
            <pc:sldMk cId="3215330886" sldId="283"/>
            <ac:spMk id="13" creationId="{5F84A7F1-BBD0-66B6-48E5-51A228C8B00D}"/>
          </ac:spMkLst>
        </pc:spChg>
        <pc:picChg chg="add del mod ord">
          <ac:chgData name="Yili Lin" userId="4f5ea914-e9ae-44cc-983b-ec5bd1f2dd00" providerId="ADAL" clId="{AD82001A-3D6F-4C10-A27F-DFEC26E8EF3B}" dt="2024-08-30T15:47:03.805" v="629" actId="478"/>
          <ac:picMkLst>
            <pc:docMk/>
            <pc:sldMk cId="3215330886" sldId="283"/>
            <ac:picMk id="5" creationId="{CE76F31D-54E5-2F9A-1F18-6F57ED98D886}"/>
          </ac:picMkLst>
        </pc:picChg>
        <pc:picChg chg="add mod ord">
          <ac:chgData name="Yili Lin" userId="4f5ea914-e9ae-44cc-983b-ec5bd1f2dd00" providerId="ADAL" clId="{AD82001A-3D6F-4C10-A27F-DFEC26E8EF3B}" dt="2024-08-30T18:57:22.849" v="866" actId="1076"/>
          <ac:picMkLst>
            <pc:docMk/>
            <pc:sldMk cId="3215330886" sldId="283"/>
            <ac:picMk id="12" creationId="{D32BDB5C-D8CF-4878-B060-8A32BD150CC3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5:24:30.193" v="1121" actId="47"/>
        <pc:sldMkLst>
          <pc:docMk/>
          <pc:sldMk cId="841187811" sldId="284"/>
        </pc:sldMkLst>
        <pc:spChg chg="mod">
          <ac:chgData name="Yili Lin" userId="4f5ea914-e9ae-44cc-983b-ec5bd1f2dd00" providerId="ADAL" clId="{AD82001A-3D6F-4C10-A27F-DFEC26E8EF3B}" dt="2024-08-31T15:06:58.710" v="1079"/>
          <ac:spMkLst>
            <pc:docMk/>
            <pc:sldMk cId="841187811" sldId="284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03:09.033" v="1074"/>
          <ac:spMkLst>
            <pc:docMk/>
            <pc:sldMk cId="841187811" sldId="284"/>
            <ac:spMk id="4" creationId="{CE6DDAFA-E1B1-A3B0-387B-F9BB3446C2A1}"/>
          </ac:spMkLst>
        </pc:spChg>
        <pc:spChg chg="del mod">
          <ac:chgData name="Yili Lin" userId="4f5ea914-e9ae-44cc-983b-ec5bd1f2dd00" providerId="ADAL" clId="{AD82001A-3D6F-4C10-A27F-DFEC26E8EF3B}" dt="2024-08-30T18:53:41.575" v="827" actId="478"/>
          <ac:spMkLst>
            <pc:docMk/>
            <pc:sldMk cId="841187811" sldId="284"/>
            <ac:spMk id="6" creationId="{C9A7C474-8B55-D625-F02B-CF4421C7B7A1}"/>
          </ac:spMkLst>
        </pc:spChg>
        <pc:spChg chg="del mod">
          <ac:chgData name="Yili Lin" userId="4f5ea914-e9ae-44cc-983b-ec5bd1f2dd00" providerId="ADAL" clId="{AD82001A-3D6F-4C10-A27F-DFEC26E8EF3B}" dt="2024-08-30T18:53:44.536" v="829" actId="478"/>
          <ac:spMkLst>
            <pc:docMk/>
            <pc:sldMk cId="841187811" sldId="284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1T15:07:07.916" v="1080" actId="1076"/>
          <ac:spMkLst>
            <pc:docMk/>
            <pc:sldMk cId="841187811" sldId="284"/>
            <ac:spMk id="12" creationId="{EF343042-015F-86E4-5548-6D408F2C339A}"/>
          </ac:spMkLst>
        </pc:spChg>
        <pc:spChg chg="add mod">
          <ac:chgData name="Yili Lin" userId="4f5ea914-e9ae-44cc-983b-ec5bd1f2dd00" providerId="ADAL" clId="{AD82001A-3D6F-4C10-A27F-DFEC26E8EF3B}" dt="2024-08-30T18:54:55.572" v="843" actId="208"/>
          <ac:spMkLst>
            <pc:docMk/>
            <pc:sldMk cId="841187811" sldId="284"/>
            <ac:spMk id="13" creationId="{115FFCD0-B80F-BE4A-A937-9872C58C5372}"/>
          </ac:spMkLst>
        </pc:spChg>
        <pc:spChg chg="add mod">
          <ac:chgData name="Yili Lin" userId="4f5ea914-e9ae-44cc-983b-ec5bd1f2dd00" providerId="ADAL" clId="{AD82001A-3D6F-4C10-A27F-DFEC26E8EF3B}" dt="2024-08-30T18:54:16.997" v="834" actId="1582"/>
          <ac:spMkLst>
            <pc:docMk/>
            <pc:sldMk cId="841187811" sldId="284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0T16:15:38.439" v="651" actId="478"/>
          <ac:picMkLst>
            <pc:docMk/>
            <pc:sldMk cId="841187811" sldId="284"/>
            <ac:picMk id="5" creationId="{DC18E2E4-63FC-5A61-8BDB-B98E18F308AD}"/>
          </ac:picMkLst>
        </pc:picChg>
        <pc:picChg chg="add mod ord">
          <ac:chgData name="Yili Lin" userId="4f5ea914-e9ae-44cc-983b-ec5bd1f2dd00" providerId="ADAL" clId="{AD82001A-3D6F-4C10-A27F-DFEC26E8EF3B}" dt="2024-08-30T16:15:46.361" v="655" actId="167"/>
          <ac:picMkLst>
            <pc:docMk/>
            <pc:sldMk cId="841187811" sldId="284"/>
            <ac:picMk id="11" creationId="{8EDAA134-D686-1218-F19E-D9E2B670E9F3}"/>
          </ac:picMkLst>
        </pc:picChg>
      </pc:sldChg>
      <pc:sldChg chg="delSp modSp add del mod">
        <pc:chgData name="Yili Lin" userId="4f5ea914-e9ae-44cc-983b-ec5bd1f2dd00" providerId="ADAL" clId="{AD82001A-3D6F-4C10-A27F-DFEC26E8EF3B}" dt="2024-08-31T15:23:22.500" v="1110" actId="47"/>
        <pc:sldMkLst>
          <pc:docMk/>
          <pc:sldMk cId="2218574984" sldId="285"/>
        </pc:sldMkLst>
        <pc:spChg chg="mod">
          <ac:chgData name="Yili Lin" userId="4f5ea914-e9ae-44cc-983b-ec5bd1f2dd00" providerId="ADAL" clId="{AD82001A-3D6F-4C10-A27F-DFEC26E8EF3B}" dt="2024-08-30T20:34:30.236" v="916" actId="14100"/>
          <ac:spMkLst>
            <pc:docMk/>
            <pc:sldMk cId="2218574984" sldId="28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6:25:01.288" v="738" actId="478"/>
          <ac:spMkLst>
            <pc:docMk/>
            <pc:sldMk cId="2218574984" sldId="285"/>
            <ac:spMk id="6" creationId="{C9A7C474-8B55-D625-F02B-CF4421C7B7A1}"/>
          </ac:spMkLst>
        </pc:spChg>
        <pc:spChg chg="del">
          <ac:chgData name="Yili Lin" userId="4f5ea914-e9ae-44cc-983b-ec5bd1f2dd00" providerId="ADAL" clId="{AD82001A-3D6F-4C10-A27F-DFEC26E8EF3B}" dt="2024-08-30T16:25:03.035" v="739" actId="478"/>
          <ac:spMkLst>
            <pc:docMk/>
            <pc:sldMk cId="2218574984" sldId="285"/>
            <ac:spMk id="10" creationId="{AF9FEDF0-37EB-AA6A-66E8-193E9B427939}"/>
          </ac:spMkLst>
        </pc:spChg>
        <pc:spChg chg="del">
          <ac:chgData name="Yili Lin" userId="4f5ea914-e9ae-44cc-983b-ec5bd1f2dd00" providerId="ADAL" clId="{AD82001A-3D6F-4C10-A27F-DFEC26E8EF3B}" dt="2024-08-30T20:34:36.176" v="917" actId="478"/>
          <ac:spMkLst>
            <pc:docMk/>
            <pc:sldMk cId="2218574984" sldId="285"/>
            <ac:spMk id="12" creationId="{EF343042-015F-86E4-5548-6D408F2C339A}"/>
          </ac:spMkLst>
        </pc:spChg>
        <pc:picChg chg="del">
          <ac:chgData name="Yili Lin" userId="4f5ea914-e9ae-44cc-983b-ec5bd1f2dd00" providerId="ADAL" clId="{AD82001A-3D6F-4C10-A27F-DFEC26E8EF3B}" dt="2024-08-30T16:24:59.057" v="737" actId="478"/>
          <ac:picMkLst>
            <pc:docMk/>
            <pc:sldMk cId="2218574984" sldId="285"/>
            <ac:picMk id="11" creationId="{8EDAA134-D686-1218-F19E-D9E2B670E9F3}"/>
          </ac:picMkLst>
        </pc:picChg>
      </pc:sldChg>
      <pc:sldChg chg="add del">
        <pc:chgData name="Yili Lin" userId="4f5ea914-e9ae-44cc-983b-ec5bd1f2dd00" providerId="ADAL" clId="{AD82001A-3D6F-4C10-A27F-DFEC26E8EF3B}" dt="2024-08-30T16:20:09.101" v="664" actId="47"/>
        <pc:sldMkLst>
          <pc:docMk/>
          <pc:sldMk cId="2464156238" sldId="285"/>
        </pc:sldMkLst>
      </pc:sldChg>
      <pc:sldChg chg="addSp delSp modSp add mod">
        <pc:chgData name="Yili Lin" userId="4f5ea914-e9ae-44cc-983b-ec5bd1f2dd00" providerId="ADAL" clId="{AD82001A-3D6F-4C10-A27F-DFEC26E8EF3B}" dt="2024-08-31T17:08:15.432" v="1334" actId="255"/>
        <pc:sldMkLst>
          <pc:docMk/>
          <pc:sldMk cId="4188258287" sldId="286"/>
        </pc:sldMkLst>
        <pc:spChg chg="mod">
          <ac:chgData name="Yili Lin" userId="4f5ea914-e9ae-44cc-983b-ec5bd1f2dd00" providerId="ADAL" clId="{AD82001A-3D6F-4C10-A27F-DFEC26E8EF3B}" dt="2024-08-31T17:08:15.432" v="1334" actId="255"/>
          <ac:spMkLst>
            <pc:docMk/>
            <pc:sldMk cId="4188258287" sldId="28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26.794" v="1170" actId="255"/>
          <ac:spMkLst>
            <pc:docMk/>
            <pc:sldMk cId="4188258287" sldId="286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1:59.740" v="814" actId="478"/>
          <ac:spMkLst>
            <pc:docMk/>
            <pc:sldMk cId="4188258287" sldId="286"/>
            <ac:spMk id="6" creationId="{8DD95363-7AFC-D7D0-520B-55CBF3A18AED}"/>
          </ac:spMkLst>
        </pc:spChg>
        <pc:spChg chg="add del mod">
          <ac:chgData name="Yili Lin" userId="4f5ea914-e9ae-44cc-983b-ec5bd1f2dd00" providerId="ADAL" clId="{AD82001A-3D6F-4C10-A27F-DFEC26E8EF3B}" dt="2024-08-30T18:52:01.758" v="815" actId="478"/>
          <ac:spMkLst>
            <pc:docMk/>
            <pc:sldMk cId="4188258287" sldId="286"/>
            <ac:spMk id="10" creationId="{C8F7C5B5-9966-43D9-AE1F-95F9A33F1304}"/>
          </ac:spMkLst>
        </pc:spChg>
        <pc:spChg chg="add mod">
          <ac:chgData name="Yili Lin" userId="4f5ea914-e9ae-44cc-983b-ec5bd1f2dd00" providerId="ADAL" clId="{AD82001A-3D6F-4C10-A27F-DFEC26E8EF3B}" dt="2024-08-30T18:59:24.842" v="877" actId="14100"/>
          <ac:spMkLst>
            <pc:docMk/>
            <pc:sldMk cId="4188258287" sldId="286"/>
            <ac:spMk id="11" creationId="{8457166B-F73C-E0E1-E16D-73C242427E0A}"/>
          </ac:spMkLst>
        </pc:spChg>
        <pc:spChg chg="add mod">
          <ac:chgData name="Yili Lin" userId="4f5ea914-e9ae-44cc-983b-ec5bd1f2dd00" providerId="ADAL" clId="{AD82001A-3D6F-4C10-A27F-DFEC26E8EF3B}" dt="2024-08-30T18:55:59.532" v="850" actId="1582"/>
          <ac:spMkLst>
            <pc:docMk/>
            <pc:sldMk cId="4188258287" sldId="286"/>
            <ac:spMk id="12" creationId="{1AECF459-1185-6F00-4F70-B78625B71628}"/>
          </ac:spMkLst>
        </pc:spChg>
        <pc:graphicFrameChg chg="add del modGraphic">
          <ac:chgData name="Yili Lin" userId="4f5ea914-e9ae-44cc-983b-ec5bd1f2dd00" providerId="ADAL" clId="{AD82001A-3D6F-4C10-A27F-DFEC26E8EF3B}" dt="2024-08-30T18:58:08.638" v="876" actId="27309"/>
          <ac:graphicFrameMkLst>
            <pc:docMk/>
            <pc:sldMk cId="4188258287" sldId="286"/>
            <ac:graphicFrameMk id="14" creationId="{14EF5170-4D49-FE34-E950-9E903E85ABF9}"/>
          </ac:graphicFrameMkLst>
        </pc:graphicFrameChg>
        <pc:picChg chg="add mod ord">
          <ac:chgData name="Yili Lin" userId="4f5ea914-e9ae-44cc-983b-ec5bd1f2dd00" providerId="ADAL" clId="{AD82001A-3D6F-4C10-A27F-DFEC26E8EF3B}" dt="2024-08-30T18:47:50.577" v="788" actId="14100"/>
          <ac:picMkLst>
            <pc:docMk/>
            <pc:sldMk cId="4188258287" sldId="286"/>
            <ac:picMk id="5" creationId="{9E76613F-F744-5C29-F6A0-97E4A1D245E4}"/>
          </ac:picMkLst>
        </pc:picChg>
      </pc:sldChg>
      <pc:sldChg chg="addSp modSp add mod">
        <pc:chgData name="Yili Lin" userId="4f5ea914-e9ae-44cc-983b-ec5bd1f2dd00" providerId="ADAL" clId="{AD82001A-3D6F-4C10-A27F-DFEC26E8EF3B}" dt="2024-09-01T15:47:27.367" v="1439" actId="20577"/>
        <pc:sldMkLst>
          <pc:docMk/>
          <pc:sldMk cId="1758976340" sldId="287"/>
        </pc:sldMkLst>
        <pc:spChg chg="mod">
          <ac:chgData name="Yili Lin" userId="4f5ea914-e9ae-44cc-983b-ec5bd1f2dd00" providerId="ADAL" clId="{AD82001A-3D6F-4C10-A27F-DFEC26E8EF3B}" dt="2024-08-31T17:11:34.578" v="1364" actId="20577"/>
          <ac:spMkLst>
            <pc:docMk/>
            <pc:sldMk cId="1758976340" sldId="28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9-01T15:47:27.367" v="1439" actId="20577"/>
          <ac:spMkLst>
            <pc:docMk/>
            <pc:sldMk cId="1758976340" sldId="287"/>
            <ac:spMk id="3" creationId="{6C4518F5-9410-5C62-C2E5-1D690A0B8865}"/>
          </ac:spMkLst>
        </pc:spChg>
        <pc:spChg chg="mod">
          <ac:chgData name="Yili Lin" userId="4f5ea914-e9ae-44cc-983b-ec5bd1f2dd00" providerId="ADAL" clId="{AD82001A-3D6F-4C10-A27F-DFEC26E8EF3B}" dt="2024-08-31T16:25:02.989" v="1262" actId="20577"/>
          <ac:spMkLst>
            <pc:docMk/>
            <pc:sldMk cId="1758976340" sldId="287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AD82001A-3D6F-4C10-A27F-DFEC26E8EF3B}" dt="2024-08-31T16:43:25.883" v="1280" actId="47"/>
        <pc:sldMkLst>
          <pc:docMk/>
          <pc:sldMk cId="3234709632" sldId="288"/>
        </pc:sldMkLst>
        <pc:spChg chg="mod">
          <ac:chgData name="Yili Lin" userId="4f5ea914-e9ae-44cc-983b-ec5bd1f2dd00" providerId="ADAL" clId="{AD82001A-3D6F-4C10-A27F-DFEC26E8EF3B}" dt="2024-08-31T16:20:50.367" v="1227" actId="255"/>
          <ac:spMkLst>
            <pc:docMk/>
            <pc:sldMk cId="3234709632" sldId="288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2:31.040" v="1258" actId="255"/>
          <ac:spMkLst>
            <pc:docMk/>
            <pc:sldMk cId="3234709632" sldId="288"/>
            <ac:spMk id="4" creationId="{CE6DDAFA-E1B1-A3B0-387B-F9BB3446C2A1}"/>
          </ac:spMkLst>
        </pc:spChg>
      </pc:sldChg>
      <pc:sldChg chg="addSp modSp add del mod">
        <pc:chgData name="Yili Lin" userId="4f5ea914-e9ae-44cc-983b-ec5bd1f2dd00" providerId="ADAL" clId="{AD82001A-3D6F-4C10-A27F-DFEC26E8EF3B}" dt="2024-08-30T18:37:37.514" v="780" actId="47"/>
        <pc:sldMkLst>
          <pc:docMk/>
          <pc:sldMk cId="1311537957" sldId="289"/>
        </pc:sldMkLst>
        <pc:spChg chg="add mod">
          <ac:chgData name="Yili Lin" userId="4f5ea914-e9ae-44cc-983b-ec5bd1f2dd00" providerId="ADAL" clId="{AD82001A-3D6F-4C10-A27F-DFEC26E8EF3B}" dt="2024-08-30T18:28:37.157" v="762" actId="1076"/>
          <ac:spMkLst>
            <pc:docMk/>
            <pc:sldMk cId="1311537957" sldId="289"/>
            <ac:spMk id="3" creationId="{319FBFF6-DC63-E9F1-C8A3-9A10948ABD71}"/>
          </ac:spMkLst>
        </pc:spChg>
        <pc:spChg chg="mod">
          <ac:chgData name="Yili Lin" userId="4f5ea914-e9ae-44cc-983b-ec5bd1f2dd00" providerId="ADAL" clId="{AD82001A-3D6F-4C10-A27F-DFEC26E8EF3B}" dt="2024-08-30T18:27:50.221" v="756" actId="1076"/>
          <ac:spMkLst>
            <pc:docMk/>
            <pc:sldMk cId="1311537957" sldId="289"/>
            <ac:spMk id="6" creationId="{CFDC7979-5B09-D9A9-536B-E264E589D9DE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8:03:27.018" v="1392" actId="5793"/>
        <pc:sldMkLst>
          <pc:docMk/>
          <pc:sldMk cId="2811422619" sldId="289"/>
        </pc:sldMkLst>
        <pc:spChg chg="mod">
          <ac:chgData name="Yili Lin" userId="4f5ea914-e9ae-44cc-983b-ec5bd1f2dd00" providerId="ADAL" clId="{AD82001A-3D6F-4C10-A27F-DFEC26E8EF3B}" dt="2024-08-31T17:06:22.638" v="1304" actId="255"/>
          <ac:spMkLst>
            <pc:docMk/>
            <pc:sldMk cId="2811422619" sldId="289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7:06:44.379" v="1307" actId="478"/>
          <ac:spMkLst>
            <pc:docMk/>
            <pc:sldMk cId="2811422619" sldId="289"/>
            <ac:spMk id="3" creationId="{11FEFECD-8A7E-60A2-F53A-15272C382654}"/>
          </ac:spMkLst>
        </pc:spChg>
        <pc:spChg chg="add del mod">
          <ac:chgData name="Yili Lin" userId="4f5ea914-e9ae-44cc-983b-ec5bd1f2dd00" providerId="ADAL" clId="{AD82001A-3D6F-4C10-A27F-DFEC26E8EF3B}" dt="2024-08-31T18:03:21.198" v="1377" actId="478"/>
          <ac:spMkLst>
            <pc:docMk/>
            <pc:sldMk cId="2811422619" sldId="289"/>
            <ac:spMk id="3" creationId="{1C0E946C-6C37-15C3-3154-F3E54DEAA14D}"/>
          </ac:spMkLst>
        </pc:spChg>
        <pc:spChg chg="add mod">
          <ac:chgData name="Yili Lin" userId="4f5ea914-e9ae-44cc-983b-ec5bd1f2dd00" providerId="ADAL" clId="{AD82001A-3D6F-4C10-A27F-DFEC26E8EF3B}" dt="2024-08-31T18:03:27.018" v="1392" actId="5793"/>
          <ac:spMkLst>
            <pc:docMk/>
            <pc:sldMk cId="2811422619" sldId="289"/>
            <ac:spMk id="5" creationId="{513557ED-07EC-077A-F284-49EA5845D8E9}"/>
          </ac:spMkLst>
        </pc:spChg>
        <pc:spChg chg="add del mod">
          <ac:chgData name="Yili Lin" userId="4f5ea914-e9ae-44cc-983b-ec5bd1f2dd00" providerId="ADAL" clId="{AD82001A-3D6F-4C10-A27F-DFEC26E8EF3B}" dt="2024-08-31T17:10:30.434" v="1344" actId="478"/>
          <ac:spMkLst>
            <pc:docMk/>
            <pc:sldMk cId="2811422619" sldId="289"/>
            <ac:spMk id="5" creationId="{52749A2A-5504-40D0-DE3D-392B7A9D5CA6}"/>
          </ac:spMkLst>
        </pc:spChg>
        <pc:spChg chg="del mod">
          <ac:chgData name="Yili Lin" userId="4f5ea914-e9ae-44cc-983b-ec5bd1f2dd00" providerId="ADAL" clId="{AD82001A-3D6F-4C10-A27F-DFEC26E8EF3B}" dt="2024-08-31T17:06:49.162" v="1309" actId="478"/>
          <ac:spMkLst>
            <pc:docMk/>
            <pc:sldMk cId="2811422619" sldId="289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30T18:37:39.728" v="781" actId="47"/>
        <pc:sldMkLst>
          <pc:docMk/>
          <pc:sldMk cId="2754265581" sldId="290"/>
        </pc:sldMkLst>
        <pc:spChg chg="mod">
          <ac:chgData name="Yili Lin" userId="4f5ea914-e9ae-44cc-983b-ec5bd1f2dd00" providerId="ADAL" clId="{AD82001A-3D6F-4C10-A27F-DFEC26E8EF3B}" dt="2024-08-30T18:30:25.978" v="763" actId="1076"/>
          <ac:spMkLst>
            <pc:docMk/>
            <pc:sldMk cId="2754265581" sldId="290"/>
            <ac:spMk id="6" creationId="{CFDC7979-5B09-D9A9-536B-E264E589D9DE}"/>
          </ac:spMkLst>
        </pc:spChg>
      </pc:sldChg>
      <pc:sldChg chg="addSp delSp modSp add mod">
        <pc:chgData name="Yili Lin" userId="4f5ea914-e9ae-44cc-983b-ec5bd1f2dd00" providerId="ADAL" clId="{AD82001A-3D6F-4C10-A27F-DFEC26E8EF3B}" dt="2024-09-01T15:44:33.849" v="1422" actId="20577"/>
        <pc:sldMkLst>
          <pc:docMk/>
          <pc:sldMk cId="3586088203" sldId="290"/>
        </pc:sldMkLst>
        <pc:spChg chg="mod">
          <ac:chgData name="Yili Lin" userId="4f5ea914-e9ae-44cc-983b-ec5bd1f2dd00" providerId="ADAL" clId="{AD82001A-3D6F-4C10-A27F-DFEC26E8EF3B}" dt="2024-08-31T17:07:58.809" v="1332" actId="255"/>
          <ac:spMkLst>
            <pc:docMk/>
            <pc:sldMk cId="3586088203" sldId="29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1:37.480" v="1157" actId="20577"/>
          <ac:spMkLst>
            <pc:docMk/>
            <pc:sldMk cId="3586088203" sldId="290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1T15:11:22.188" v="1107" actId="478"/>
          <ac:spMkLst>
            <pc:docMk/>
            <pc:sldMk cId="3586088203" sldId="290"/>
            <ac:spMk id="6" creationId="{DBD96114-DC36-F170-A278-91E2FF0D57F3}"/>
          </ac:spMkLst>
        </pc:spChg>
        <pc:spChg chg="add del mod">
          <ac:chgData name="Yili Lin" userId="4f5ea914-e9ae-44cc-983b-ec5bd1f2dd00" providerId="ADAL" clId="{AD82001A-3D6F-4C10-A27F-DFEC26E8EF3B}" dt="2024-08-31T15:09:07.551" v="1088" actId="478"/>
          <ac:spMkLst>
            <pc:docMk/>
            <pc:sldMk cId="3586088203" sldId="290"/>
            <ac:spMk id="10" creationId="{13B6BA83-D05B-7AF5-A151-960023BECF27}"/>
          </ac:spMkLst>
        </pc:spChg>
        <pc:spChg chg="del mod">
          <ac:chgData name="Yili Lin" userId="4f5ea914-e9ae-44cc-983b-ec5bd1f2dd00" providerId="ADAL" clId="{AD82001A-3D6F-4C10-A27F-DFEC26E8EF3B}" dt="2024-08-31T15:08:34.606" v="1081" actId="478"/>
          <ac:spMkLst>
            <pc:docMk/>
            <pc:sldMk cId="3586088203" sldId="290"/>
            <ac:spMk id="12" creationId="{EF343042-015F-86E4-5548-6D408F2C339A}"/>
          </ac:spMkLst>
        </pc:spChg>
        <pc:spChg chg="del mod">
          <ac:chgData name="Yili Lin" userId="4f5ea914-e9ae-44cc-983b-ec5bd1f2dd00" providerId="ADAL" clId="{AD82001A-3D6F-4C10-A27F-DFEC26E8EF3B}" dt="2024-08-31T15:08:41.069" v="1084" actId="478"/>
          <ac:spMkLst>
            <pc:docMk/>
            <pc:sldMk cId="3586088203" sldId="290"/>
            <ac:spMk id="13" creationId="{115FFCD0-B80F-BE4A-A937-9872C58C5372}"/>
          </ac:spMkLst>
        </pc:spChg>
        <pc:spChg chg="del mod">
          <ac:chgData name="Yili Lin" userId="4f5ea914-e9ae-44cc-983b-ec5bd1f2dd00" providerId="ADAL" clId="{AD82001A-3D6F-4C10-A27F-DFEC26E8EF3B}" dt="2024-08-31T15:08:38.961" v="1083" actId="478"/>
          <ac:spMkLst>
            <pc:docMk/>
            <pc:sldMk cId="3586088203" sldId="290"/>
            <ac:spMk id="14" creationId="{8D46671D-4681-23F1-8CC8-1A25B7466B84}"/>
          </ac:spMkLst>
        </pc:spChg>
        <pc:spChg chg="add mod">
          <ac:chgData name="Yili Lin" userId="4f5ea914-e9ae-44cc-983b-ec5bd1f2dd00" providerId="ADAL" clId="{AD82001A-3D6F-4C10-A27F-DFEC26E8EF3B}" dt="2024-09-01T15:44:33.849" v="1422" actId="20577"/>
          <ac:spMkLst>
            <pc:docMk/>
            <pc:sldMk cId="3586088203" sldId="290"/>
            <ac:spMk id="15" creationId="{8F077E0D-EED9-5D4E-DFCF-939296173F5E}"/>
          </ac:spMkLst>
        </pc:spChg>
        <pc:picChg chg="add del mod ord">
          <ac:chgData name="Yili Lin" userId="4f5ea914-e9ae-44cc-983b-ec5bd1f2dd00" providerId="ADAL" clId="{AD82001A-3D6F-4C10-A27F-DFEC26E8EF3B}" dt="2024-08-31T15:08:36.898" v="1082" actId="478"/>
          <ac:picMkLst>
            <pc:docMk/>
            <pc:sldMk cId="3586088203" sldId="290"/>
            <ac:picMk id="3" creationId="{A5001FAF-3888-6880-8DE5-4667C9FCEF46}"/>
          </ac:picMkLst>
        </pc:picChg>
        <pc:picChg chg="add mod">
          <ac:chgData name="Yili Lin" userId="4f5ea914-e9ae-44cc-983b-ec5bd1f2dd00" providerId="ADAL" clId="{AD82001A-3D6F-4C10-A27F-DFEC26E8EF3B}" dt="2024-08-31T14:55:47.262" v="1002"/>
          <ac:picMkLst>
            <pc:docMk/>
            <pc:sldMk cId="3586088203" sldId="290"/>
            <ac:picMk id="5" creationId="{07E217DA-80C1-3027-E390-7336F26CE86F}"/>
          </ac:picMkLst>
        </pc:picChg>
        <pc:picChg chg="del">
          <ac:chgData name="Yili Lin" userId="4f5ea914-e9ae-44cc-983b-ec5bd1f2dd00" providerId="ADAL" clId="{AD82001A-3D6F-4C10-A27F-DFEC26E8EF3B}" dt="2024-08-31T14:53:44.911" v="988" actId="478"/>
          <ac:picMkLst>
            <pc:docMk/>
            <pc:sldMk cId="3586088203" sldId="290"/>
            <ac:picMk id="11" creationId="{8EDAA134-D686-1218-F19E-D9E2B670E9F3}"/>
          </ac:picMkLst>
        </pc:picChg>
      </pc:sldChg>
      <pc:sldChg chg="addSp delSp modSp add mod">
        <pc:chgData name="Yili Lin" userId="4f5ea914-e9ae-44cc-983b-ec5bd1f2dd00" providerId="ADAL" clId="{AD82001A-3D6F-4C10-A27F-DFEC26E8EF3B}" dt="2024-08-31T18:04:52.500" v="1404" actId="1076"/>
        <pc:sldMkLst>
          <pc:docMk/>
          <pc:sldMk cId="1777846644" sldId="291"/>
        </pc:sldMkLst>
        <pc:spChg chg="mod">
          <ac:chgData name="Yili Lin" userId="4f5ea914-e9ae-44cc-983b-ec5bd1f2dd00" providerId="ADAL" clId="{AD82001A-3D6F-4C10-A27F-DFEC26E8EF3B}" dt="2024-08-31T17:07:51.945" v="1331" actId="255"/>
          <ac:spMkLst>
            <pc:docMk/>
            <pc:sldMk cId="1777846644" sldId="29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1:11.392" v="1144" actId="20577"/>
          <ac:spMkLst>
            <pc:docMk/>
            <pc:sldMk cId="1777846644" sldId="291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8-31T18:04:52.500" v="1404" actId="1076"/>
          <ac:spMkLst>
            <pc:docMk/>
            <pc:sldMk cId="1777846644" sldId="291"/>
            <ac:spMk id="5" creationId="{94526EA6-BD83-69BD-B7A8-168F59CB3A0B}"/>
          </ac:spMkLst>
        </pc:spChg>
        <pc:spChg chg="del">
          <ac:chgData name="Yili Lin" userId="4f5ea914-e9ae-44cc-983b-ec5bd1f2dd00" providerId="ADAL" clId="{AD82001A-3D6F-4C10-A27F-DFEC26E8EF3B}" dt="2024-08-31T14:56:10.404" v="1007" actId="478"/>
          <ac:spMkLst>
            <pc:docMk/>
            <pc:sldMk cId="1777846644" sldId="291"/>
            <ac:spMk id="12" creationId="{EF343042-015F-86E4-5548-6D408F2C339A}"/>
          </ac:spMkLst>
        </pc:spChg>
        <pc:spChg chg="del">
          <ac:chgData name="Yili Lin" userId="4f5ea914-e9ae-44cc-983b-ec5bd1f2dd00" providerId="ADAL" clId="{AD82001A-3D6F-4C10-A27F-DFEC26E8EF3B}" dt="2024-08-31T14:56:06.155" v="1006" actId="478"/>
          <ac:spMkLst>
            <pc:docMk/>
            <pc:sldMk cId="1777846644" sldId="291"/>
            <ac:spMk id="13" creationId="{115FFCD0-B80F-BE4A-A937-9872C58C5372}"/>
          </ac:spMkLst>
        </pc:spChg>
        <pc:spChg chg="del">
          <ac:chgData name="Yili Lin" userId="4f5ea914-e9ae-44cc-983b-ec5bd1f2dd00" providerId="ADAL" clId="{AD82001A-3D6F-4C10-A27F-DFEC26E8EF3B}" dt="2024-08-31T14:56:04.092" v="1005" actId="478"/>
          <ac:spMkLst>
            <pc:docMk/>
            <pc:sldMk cId="1777846644" sldId="291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1T14:55:59.662" v="1004" actId="478"/>
          <ac:picMkLst>
            <pc:docMk/>
            <pc:sldMk cId="1777846644" sldId="291"/>
            <ac:picMk id="3" creationId="{A5001FAF-3888-6880-8DE5-4667C9FCEF46}"/>
          </ac:picMkLst>
        </pc:picChg>
      </pc:sldChg>
      <pc:sldChg chg="modSp add mod">
        <pc:chgData name="Yili Lin" userId="4f5ea914-e9ae-44cc-983b-ec5bd1f2dd00" providerId="ADAL" clId="{AD82001A-3D6F-4C10-A27F-DFEC26E8EF3B}" dt="2024-08-31T17:12:04.871" v="1367" actId="20577"/>
        <pc:sldMkLst>
          <pc:docMk/>
          <pc:sldMk cId="2061910362" sldId="292"/>
        </pc:sldMkLst>
        <pc:spChg chg="mod">
          <ac:chgData name="Yili Lin" userId="4f5ea914-e9ae-44cc-983b-ec5bd1f2dd00" providerId="ADAL" clId="{AD82001A-3D6F-4C10-A27F-DFEC26E8EF3B}" dt="2024-08-31T17:12:04.871" v="1367" actId="20577"/>
          <ac:spMkLst>
            <pc:docMk/>
            <pc:sldMk cId="2061910362" sldId="292"/>
            <ac:spMk id="2" creationId="{67ADE210-04F2-C333-E82F-063748B5B191}"/>
          </ac:spMkLst>
        </pc:spChg>
      </pc:sldChg>
      <pc:sldChg chg="modSp add mod">
        <pc:chgData name="Yili Lin" userId="4f5ea914-e9ae-44cc-983b-ec5bd1f2dd00" providerId="ADAL" clId="{AD82001A-3D6F-4C10-A27F-DFEC26E8EF3B}" dt="2024-08-31T17:11:59.381" v="1366" actId="20577"/>
        <pc:sldMkLst>
          <pc:docMk/>
          <pc:sldMk cId="2086950140" sldId="293"/>
        </pc:sldMkLst>
        <pc:spChg chg="mod">
          <ac:chgData name="Yili Lin" userId="4f5ea914-e9ae-44cc-983b-ec5bd1f2dd00" providerId="ADAL" clId="{AD82001A-3D6F-4C10-A27F-DFEC26E8EF3B}" dt="2024-08-31T17:11:59.381" v="1366" actId="20577"/>
          <ac:spMkLst>
            <pc:docMk/>
            <pc:sldMk cId="2086950140" sldId="29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28.620" v="1273" actId="20577"/>
          <ac:spMkLst>
            <pc:docMk/>
            <pc:sldMk cId="2086950140" sldId="293"/>
            <ac:spMk id="4" creationId="{CE6DDAFA-E1B1-A3B0-387B-F9BB3446C2A1}"/>
          </ac:spMkLst>
        </pc:spChg>
      </pc:sldChg>
      <pc:sldChg chg="addSp delSp modSp add mod">
        <pc:chgData name="Yili Lin" userId="4f5ea914-e9ae-44cc-983b-ec5bd1f2dd00" providerId="ADAL" clId="{AD82001A-3D6F-4C10-A27F-DFEC26E8EF3B}" dt="2024-09-01T15:48:10.077" v="1440"/>
        <pc:sldMkLst>
          <pc:docMk/>
          <pc:sldMk cId="3024357406" sldId="294"/>
        </pc:sldMkLst>
        <pc:spChg chg="mod">
          <ac:chgData name="Yili Lin" userId="4f5ea914-e9ae-44cc-983b-ec5bd1f2dd00" providerId="ADAL" clId="{AD82001A-3D6F-4C10-A27F-DFEC26E8EF3B}" dt="2024-08-31T17:11:53.986" v="1365" actId="20577"/>
          <ac:spMkLst>
            <pc:docMk/>
            <pc:sldMk cId="3024357406" sldId="294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8:05:49.748" v="1413" actId="478"/>
          <ac:spMkLst>
            <pc:docMk/>
            <pc:sldMk cId="3024357406" sldId="294"/>
            <ac:spMk id="3" creationId="{3DB12D64-4DA6-2DEC-B44A-2B6179EEE7E2}"/>
          </ac:spMkLst>
        </pc:spChg>
        <pc:spChg chg="mod">
          <ac:chgData name="Yili Lin" userId="4f5ea914-e9ae-44cc-983b-ec5bd1f2dd00" providerId="ADAL" clId="{AD82001A-3D6F-4C10-A27F-DFEC26E8EF3B}" dt="2024-08-31T16:28:58.453" v="1269" actId="20577"/>
          <ac:spMkLst>
            <pc:docMk/>
            <pc:sldMk cId="3024357406" sldId="294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9-01T15:48:10.077" v="1440"/>
          <ac:spMkLst>
            <pc:docMk/>
            <pc:sldMk cId="3024357406" sldId="294"/>
            <ac:spMk id="5" creationId="{024372D6-FA09-F80E-2DB7-D9F4F2C9B2D2}"/>
          </ac:spMkLst>
        </pc:spChg>
      </pc:sldChg>
      <pc:sldChg chg="modSp add mod">
        <pc:chgData name="Yili Lin" userId="4f5ea914-e9ae-44cc-983b-ec5bd1f2dd00" providerId="ADAL" clId="{AD82001A-3D6F-4C10-A27F-DFEC26E8EF3B}" dt="2024-08-31T17:12:10.808" v="1368" actId="20577"/>
        <pc:sldMkLst>
          <pc:docMk/>
          <pc:sldMk cId="2862721939" sldId="295"/>
        </pc:sldMkLst>
        <pc:spChg chg="mod">
          <ac:chgData name="Yili Lin" userId="4f5ea914-e9ae-44cc-983b-ec5bd1f2dd00" providerId="ADAL" clId="{AD82001A-3D6F-4C10-A27F-DFEC26E8EF3B}" dt="2024-08-31T17:12:10.808" v="1368" actId="20577"/>
          <ac:spMkLst>
            <pc:docMk/>
            <pc:sldMk cId="2862721939" sldId="29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3.218" v="1278" actId="20577"/>
          <ac:spMkLst>
            <pc:docMk/>
            <pc:sldMk cId="2862721939" sldId="295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15.403" v="1369" actId="20577"/>
        <pc:sldMkLst>
          <pc:docMk/>
          <pc:sldMk cId="730762541" sldId="296"/>
        </pc:sldMkLst>
        <pc:spChg chg="mod">
          <ac:chgData name="Yili Lin" userId="4f5ea914-e9ae-44cc-983b-ec5bd1f2dd00" providerId="ADAL" clId="{AD82001A-3D6F-4C10-A27F-DFEC26E8EF3B}" dt="2024-08-31T17:12:15.403" v="1369" actId="20577"/>
          <ac:spMkLst>
            <pc:docMk/>
            <pc:sldMk cId="730762541" sldId="29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7.834" v="1279" actId="20577"/>
          <ac:spMkLst>
            <pc:docMk/>
            <pc:sldMk cId="730762541" sldId="29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20.430" v="1370" actId="20577"/>
        <pc:sldMkLst>
          <pc:docMk/>
          <pc:sldMk cId="3348218841" sldId="297"/>
        </pc:sldMkLst>
        <pc:spChg chg="mod">
          <ac:chgData name="Yili Lin" userId="4f5ea914-e9ae-44cc-983b-ec5bd1f2dd00" providerId="ADAL" clId="{AD82001A-3D6F-4C10-A27F-DFEC26E8EF3B}" dt="2024-08-31T17:12:20.430" v="1370" actId="20577"/>
          <ac:spMkLst>
            <pc:docMk/>
            <pc:sldMk cId="3348218841" sldId="297"/>
            <ac:spMk id="2" creationId="{67ADE210-04F2-C333-E82F-063748B5B191}"/>
          </ac:spMkLst>
        </pc:spChg>
      </pc:sldChg>
    </pc:docChg>
  </pc:docChgLst>
  <pc:docChgLst>
    <pc:chgData name="Yili Lin" userId="4f5ea914-e9ae-44cc-983b-ec5bd1f2dd00" providerId="ADAL" clId="{C2A99846-C784-4A2D-AE9D-C52C81D6A94D}"/>
    <pc:docChg chg="undo redo custSel addSld delSld modSld">
      <pc:chgData name="Yili Lin" userId="4f5ea914-e9ae-44cc-983b-ec5bd1f2dd00" providerId="ADAL" clId="{C2A99846-C784-4A2D-AE9D-C52C81D6A94D}" dt="2024-09-02T01:40:21.394" v="652" actId="47"/>
      <pc:docMkLst>
        <pc:docMk/>
      </pc:docMkLst>
      <pc:sldChg chg="addSp modSp mod">
        <pc:chgData name="Yili Lin" userId="4f5ea914-e9ae-44cc-983b-ec5bd1f2dd00" providerId="ADAL" clId="{C2A99846-C784-4A2D-AE9D-C52C81D6A94D}" dt="2024-09-01T16:18:24.966" v="60" actId="1076"/>
        <pc:sldMkLst>
          <pc:docMk/>
          <pc:sldMk cId="3258622965" sldId="257"/>
        </pc:sldMkLst>
        <pc:spChg chg="mod">
          <ac:chgData name="Yili Lin" userId="4f5ea914-e9ae-44cc-983b-ec5bd1f2dd00" providerId="ADAL" clId="{C2A99846-C784-4A2D-AE9D-C52C81D6A94D}" dt="2024-09-01T16:08:59" v="19" actId="113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C2A99846-C784-4A2D-AE9D-C52C81D6A94D}" dt="2024-09-01T16:18:24.966" v="60" actId="1076"/>
          <ac:spMkLst>
            <pc:docMk/>
            <pc:sldMk cId="3258622965" sldId="257"/>
            <ac:spMk id="3" creationId="{82C3F8AD-88E6-399B-64F5-1070A48013BF}"/>
          </ac:spMkLst>
        </pc:spChg>
        <pc:spChg chg="mod">
          <ac:chgData name="Yili Lin" userId="4f5ea914-e9ae-44cc-983b-ec5bd1f2dd00" providerId="ADAL" clId="{C2A99846-C784-4A2D-AE9D-C52C81D6A94D}" dt="2024-09-01T16:15:20.152" v="34" actId="5793"/>
          <ac:spMkLst>
            <pc:docMk/>
            <pc:sldMk cId="3258622965" sldId="257"/>
            <ac:spMk id="4" creationId="{CE6DDAFA-E1B1-A3B0-387B-F9BB3446C2A1}"/>
          </ac:spMkLst>
        </pc:spChg>
      </pc:sldChg>
      <pc:sldChg chg="modSp mod">
        <pc:chgData name="Yili Lin" userId="4f5ea914-e9ae-44cc-983b-ec5bd1f2dd00" providerId="ADAL" clId="{C2A99846-C784-4A2D-AE9D-C52C81D6A94D}" dt="2024-09-01T15:51:00.980" v="2" actId="14100"/>
        <pc:sldMkLst>
          <pc:docMk/>
          <pc:sldMk cId="2968628858" sldId="260"/>
        </pc:sldMkLst>
        <pc:spChg chg="mod">
          <ac:chgData name="Yili Lin" userId="4f5ea914-e9ae-44cc-983b-ec5bd1f2dd00" providerId="ADAL" clId="{C2A99846-C784-4A2D-AE9D-C52C81D6A94D}" dt="2024-09-01T15:51:00.980" v="2" actId="14100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mod">
        <pc:chgData name="Yili Lin" userId="4f5ea914-e9ae-44cc-983b-ec5bd1f2dd00" providerId="ADAL" clId="{C2A99846-C784-4A2D-AE9D-C52C81D6A94D}" dt="2024-09-01T17:20:50.981" v="170" actId="5793"/>
        <pc:sldMkLst>
          <pc:docMk/>
          <pc:sldMk cId="2459471052" sldId="263"/>
        </pc:sldMkLst>
        <pc:spChg chg="mod">
          <ac:chgData name="Yili Lin" userId="4f5ea914-e9ae-44cc-983b-ec5bd1f2dd00" providerId="ADAL" clId="{C2A99846-C784-4A2D-AE9D-C52C81D6A94D}" dt="2024-09-01T17:18:54.645" v="155" actId="20577"/>
          <ac:spMkLst>
            <pc:docMk/>
            <pc:sldMk cId="2459471052" sldId="263"/>
            <ac:spMk id="2" creationId="{67ADE210-04F2-C333-E82F-063748B5B191}"/>
          </ac:spMkLst>
        </pc:spChg>
        <pc:spChg chg="add del mod">
          <ac:chgData name="Yili Lin" userId="4f5ea914-e9ae-44cc-983b-ec5bd1f2dd00" providerId="ADAL" clId="{C2A99846-C784-4A2D-AE9D-C52C81D6A94D}" dt="2024-09-01T17:19:25.061" v="157" actId="478"/>
          <ac:spMkLst>
            <pc:docMk/>
            <pc:sldMk cId="2459471052" sldId="263"/>
            <ac:spMk id="3" creationId="{181AB898-E65B-75D4-B20B-BAA0AD6E4291}"/>
          </ac:spMkLst>
        </pc:spChg>
        <pc:spChg chg="mod">
          <ac:chgData name="Yili Lin" userId="4f5ea914-e9ae-44cc-983b-ec5bd1f2dd00" providerId="ADAL" clId="{C2A99846-C784-4A2D-AE9D-C52C81D6A94D}" dt="2024-09-01T17:20:50.981" v="170" actId="5793"/>
          <ac:spMkLst>
            <pc:docMk/>
            <pc:sldMk cId="2459471052" sldId="263"/>
            <ac:spMk id="4" creationId="{CE6DDAFA-E1B1-A3B0-387B-F9BB3446C2A1}"/>
          </ac:spMkLst>
        </pc:spChg>
      </pc:sldChg>
      <pc:sldChg chg="del">
        <pc:chgData name="Yili Lin" userId="4f5ea914-e9ae-44cc-983b-ec5bd1f2dd00" providerId="ADAL" clId="{C2A99846-C784-4A2D-AE9D-C52C81D6A94D}" dt="2024-09-02T01:40:14.856" v="641" actId="47"/>
        <pc:sldMkLst>
          <pc:docMk/>
          <pc:sldMk cId="689097931" sldId="271"/>
        </pc:sldMkLst>
      </pc:sldChg>
      <pc:sldChg chg="del">
        <pc:chgData name="Yili Lin" userId="4f5ea914-e9ae-44cc-983b-ec5bd1f2dd00" providerId="ADAL" clId="{C2A99846-C784-4A2D-AE9D-C52C81D6A94D}" dt="2024-09-02T01:40:12.808" v="637" actId="47"/>
        <pc:sldMkLst>
          <pc:docMk/>
          <pc:sldMk cId="3016864912" sldId="273"/>
        </pc:sldMkLst>
      </pc:sldChg>
      <pc:sldChg chg="modSp del mod">
        <pc:chgData name="Yili Lin" userId="4f5ea914-e9ae-44cc-983b-ec5bd1f2dd00" providerId="ADAL" clId="{C2A99846-C784-4A2D-AE9D-C52C81D6A94D}" dt="2024-09-02T01:40:13.844" v="638" actId="47"/>
        <pc:sldMkLst>
          <pc:docMk/>
          <pc:sldMk cId="3212092856" sldId="275"/>
        </pc:sldMkLst>
        <pc:spChg chg="mod">
          <ac:chgData name="Yili Lin" userId="4f5ea914-e9ae-44cc-983b-ec5bd1f2dd00" providerId="ADAL" clId="{C2A99846-C784-4A2D-AE9D-C52C81D6A94D}" dt="2024-09-01T16:02:30.953" v="13"/>
          <ac:spMkLst>
            <pc:docMk/>
            <pc:sldMk cId="3212092856" sldId="275"/>
            <ac:spMk id="2" creationId="{67ADE210-04F2-C333-E82F-063748B5B191}"/>
          </ac:spMkLst>
        </pc:spChg>
      </pc:sldChg>
      <pc:sldChg chg="modSp del mod">
        <pc:chgData name="Yili Lin" userId="4f5ea914-e9ae-44cc-983b-ec5bd1f2dd00" providerId="ADAL" clId="{C2A99846-C784-4A2D-AE9D-C52C81D6A94D}" dt="2024-09-02T01:40:14.192" v="639" actId="47"/>
        <pc:sldMkLst>
          <pc:docMk/>
          <pc:sldMk cId="1585919905" sldId="276"/>
        </pc:sldMkLst>
        <pc:spChg chg="mod">
          <ac:chgData name="Yili Lin" userId="4f5ea914-e9ae-44cc-983b-ec5bd1f2dd00" providerId="ADAL" clId="{C2A99846-C784-4A2D-AE9D-C52C81D6A94D}" dt="2024-09-01T16:02:17.262" v="12"/>
          <ac:spMkLst>
            <pc:docMk/>
            <pc:sldMk cId="1585919905" sldId="276"/>
            <ac:spMk id="2" creationId="{67ADE210-04F2-C333-E82F-063748B5B191}"/>
          </ac:spMkLst>
        </pc:spChg>
      </pc:sldChg>
      <pc:sldChg chg="modSp del mod">
        <pc:chgData name="Yili Lin" userId="4f5ea914-e9ae-44cc-983b-ec5bd1f2dd00" providerId="ADAL" clId="{C2A99846-C784-4A2D-AE9D-C52C81D6A94D}" dt="2024-09-02T01:40:14.498" v="640" actId="47"/>
        <pc:sldMkLst>
          <pc:docMk/>
          <pc:sldMk cId="3617918176" sldId="277"/>
        </pc:sldMkLst>
        <pc:spChg chg="mod">
          <ac:chgData name="Yili Lin" userId="4f5ea914-e9ae-44cc-983b-ec5bd1f2dd00" providerId="ADAL" clId="{C2A99846-C784-4A2D-AE9D-C52C81D6A94D}" dt="2024-09-01T16:02:03.645" v="11" actId="20577"/>
          <ac:spMkLst>
            <pc:docMk/>
            <pc:sldMk cId="3617918176" sldId="277"/>
            <ac:spMk id="2" creationId="{67ADE210-04F2-C333-E82F-063748B5B191}"/>
          </ac:spMkLst>
        </pc:spChg>
      </pc:sldChg>
      <pc:sldChg chg="del">
        <pc:chgData name="Yili Lin" userId="4f5ea914-e9ae-44cc-983b-ec5bd1f2dd00" providerId="ADAL" clId="{C2A99846-C784-4A2D-AE9D-C52C81D6A94D}" dt="2024-09-02T01:40:16.504" v="644" actId="47"/>
        <pc:sldMkLst>
          <pc:docMk/>
          <pc:sldMk cId="617468207" sldId="279"/>
        </pc:sldMkLst>
      </pc:sldChg>
      <pc:sldChg chg="del">
        <pc:chgData name="Yili Lin" userId="4f5ea914-e9ae-44cc-983b-ec5bd1f2dd00" providerId="ADAL" clId="{C2A99846-C784-4A2D-AE9D-C52C81D6A94D}" dt="2024-09-02T01:40:15.551" v="642" actId="47"/>
        <pc:sldMkLst>
          <pc:docMk/>
          <pc:sldMk cId="3215330886" sldId="283"/>
        </pc:sldMkLst>
      </pc:sldChg>
      <pc:sldChg chg="del">
        <pc:chgData name="Yili Lin" userId="4f5ea914-e9ae-44cc-983b-ec5bd1f2dd00" providerId="ADAL" clId="{C2A99846-C784-4A2D-AE9D-C52C81D6A94D}" dt="2024-09-02T01:40:16.988" v="645" actId="47"/>
        <pc:sldMkLst>
          <pc:docMk/>
          <pc:sldMk cId="4188258287" sldId="286"/>
        </pc:sldMkLst>
      </pc:sldChg>
      <pc:sldChg chg="del">
        <pc:chgData name="Yili Lin" userId="4f5ea914-e9ae-44cc-983b-ec5bd1f2dd00" providerId="ADAL" clId="{C2A99846-C784-4A2D-AE9D-C52C81D6A94D}" dt="2024-09-02T01:40:17.682" v="646" actId="47"/>
        <pc:sldMkLst>
          <pc:docMk/>
          <pc:sldMk cId="1758976340" sldId="287"/>
        </pc:sldMkLst>
      </pc:sldChg>
      <pc:sldChg chg="del">
        <pc:chgData name="Yili Lin" userId="4f5ea914-e9ae-44cc-983b-ec5bd1f2dd00" providerId="ADAL" clId="{C2A99846-C784-4A2D-AE9D-C52C81D6A94D}" dt="2024-09-02T01:40:12.438" v="636" actId="47"/>
        <pc:sldMkLst>
          <pc:docMk/>
          <pc:sldMk cId="2811422619" sldId="289"/>
        </pc:sldMkLst>
      </pc:sldChg>
      <pc:sldChg chg="delSp modSp del mod">
        <pc:chgData name="Yili Lin" userId="4f5ea914-e9ae-44cc-983b-ec5bd1f2dd00" providerId="ADAL" clId="{C2A99846-C784-4A2D-AE9D-C52C81D6A94D}" dt="2024-09-01T16:03:17.035" v="16" actId="47"/>
        <pc:sldMkLst>
          <pc:docMk/>
          <pc:sldMk cId="3586088203" sldId="290"/>
        </pc:sldMkLst>
        <pc:spChg chg="mod">
          <ac:chgData name="Yili Lin" userId="4f5ea914-e9ae-44cc-983b-ec5bd1f2dd00" providerId="ADAL" clId="{C2A99846-C784-4A2D-AE9D-C52C81D6A94D}" dt="2024-09-01T16:02:54.008" v="14" actId="20577"/>
          <ac:spMkLst>
            <pc:docMk/>
            <pc:sldMk cId="3586088203" sldId="290"/>
            <ac:spMk id="4" creationId="{CE6DDAFA-E1B1-A3B0-387B-F9BB3446C2A1}"/>
          </ac:spMkLst>
        </pc:spChg>
        <pc:spChg chg="del">
          <ac:chgData name="Yili Lin" userId="4f5ea914-e9ae-44cc-983b-ec5bd1f2dd00" providerId="ADAL" clId="{C2A99846-C784-4A2D-AE9D-C52C81D6A94D}" dt="2024-09-01T16:02:57.610" v="15" actId="478"/>
          <ac:spMkLst>
            <pc:docMk/>
            <pc:sldMk cId="3586088203" sldId="290"/>
            <ac:spMk id="15" creationId="{8F077E0D-EED9-5D4E-DFCF-939296173F5E}"/>
          </ac:spMkLst>
        </pc:spChg>
      </pc:sldChg>
      <pc:sldChg chg="del">
        <pc:chgData name="Yili Lin" userId="4f5ea914-e9ae-44cc-983b-ec5bd1f2dd00" providerId="ADAL" clId="{C2A99846-C784-4A2D-AE9D-C52C81D6A94D}" dt="2024-09-02T01:40:15.809" v="643" actId="47"/>
        <pc:sldMkLst>
          <pc:docMk/>
          <pc:sldMk cId="1777846644" sldId="291"/>
        </pc:sldMkLst>
      </pc:sldChg>
      <pc:sldChg chg="del">
        <pc:chgData name="Yili Lin" userId="4f5ea914-e9ae-44cc-983b-ec5bd1f2dd00" providerId="ADAL" clId="{C2A99846-C784-4A2D-AE9D-C52C81D6A94D}" dt="2024-09-02T01:40:19.229" v="649" actId="47"/>
        <pc:sldMkLst>
          <pc:docMk/>
          <pc:sldMk cId="2061910362" sldId="292"/>
        </pc:sldMkLst>
      </pc:sldChg>
      <pc:sldChg chg="del">
        <pc:chgData name="Yili Lin" userId="4f5ea914-e9ae-44cc-983b-ec5bd1f2dd00" providerId="ADAL" clId="{C2A99846-C784-4A2D-AE9D-C52C81D6A94D}" dt="2024-09-02T01:40:18.983" v="648" actId="47"/>
        <pc:sldMkLst>
          <pc:docMk/>
          <pc:sldMk cId="2086950140" sldId="293"/>
        </pc:sldMkLst>
      </pc:sldChg>
      <pc:sldChg chg="del">
        <pc:chgData name="Yili Lin" userId="4f5ea914-e9ae-44cc-983b-ec5bd1f2dd00" providerId="ADAL" clId="{C2A99846-C784-4A2D-AE9D-C52C81D6A94D}" dt="2024-09-02T01:40:18.152" v="647" actId="47"/>
        <pc:sldMkLst>
          <pc:docMk/>
          <pc:sldMk cId="3024357406" sldId="294"/>
        </pc:sldMkLst>
      </pc:sldChg>
      <pc:sldChg chg="del">
        <pc:chgData name="Yili Lin" userId="4f5ea914-e9ae-44cc-983b-ec5bd1f2dd00" providerId="ADAL" clId="{C2A99846-C784-4A2D-AE9D-C52C81D6A94D}" dt="2024-09-02T01:40:19.931" v="650" actId="47"/>
        <pc:sldMkLst>
          <pc:docMk/>
          <pc:sldMk cId="2862721939" sldId="295"/>
        </pc:sldMkLst>
      </pc:sldChg>
      <pc:sldChg chg="del">
        <pc:chgData name="Yili Lin" userId="4f5ea914-e9ae-44cc-983b-ec5bd1f2dd00" providerId="ADAL" clId="{C2A99846-C784-4A2D-AE9D-C52C81D6A94D}" dt="2024-09-02T01:40:20.541" v="651" actId="47"/>
        <pc:sldMkLst>
          <pc:docMk/>
          <pc:sldMk cId="730762541" sldId="296"/>
        </pc:sldMkLst>
      </pc:sldChg>
      <pc:sldChg chg="del">
        <pc:chgData name="Yili Lin" userId="4f5ea914-e9ae-44cc-983b-ec5bd1f2dd00" providerId="ADAL" clId="{C2A99846-C784-4A2D-AE9D-C52C81D6A94D}" dt="2024-09-02T01:40:21.394" v="652" actId="47"/>
        <pc:sldMkLst>
          <pc:docMk/>
          <pc:sldMk cId="3348218841" sldId="297"/>
        </pc:sldMkLst>
      </pc:sldChg>
      <pc:sldChg chg="add">
        <pc:chgData name="Yili Lin" userId="4f5ea914-e9ae-44cc-983b-ec5bd1f2dd00" providerId="ADAL" clId="{C2A99846-C784-4A2D-AE9D-C52C81D6A94D}" dt="2024-09-01T16:15:09.523" v="29"/>
        <pc:sldMkLst>
          <pc:docMk/>
          <pc:sldMk cId="3515500999" sldId="298"/>
        </pc:sldMkLst>
      </pc:sldChg>
      <pc:sldChg chg="modSp add mod">
        <pc:chgData name="Yili Lin" userId="4f5ea914-e9ae-44cc-983b-ec5bd1f2dd00" providerId="ADAL" clId="{C2A99846-C784-4A2D-AE9D-C52C81D6A94D}" dt="2024-09-01T16:24:36.562" v="63" actId="5793"/>
        <pc:sldMkLst>
          <pc:docMk/>
          <pc:sldMk cId="792956466" sldId="299"/>
        </pc:sldMkLst>
        <pc:spChg chg="mod">
          <ac:chgData name="Yili Lin" userId="4f5ea914-e9ae-44cc-983b-ec5bd1f2dd00" providerId="ADAL" clId="{C2A99846-C784-4A2D-AE9D-C52C81D6A94D}" dt="2024-09-01T16:24:36.562" v="63" actId="5793"/>
          <ac:spMkLst>
            <pc:docMk/>
            <pc:sldMk cId="792956466" sldId="299"/>
            <ac:spMk id="4" creationId="{CE6DDAFA-E1B1-A3B0-387B-F9BB3446C2A1}"/>
          </ac:spMkLst>
        </pc:spChg>
      </pc:sldChg>
      <pc:sldChg chg="addSp delSp modSp add del mod">
        <pc:chgData name="Yili Lin" userId="4f5ea914-e9ae-44cc-983b-ec5bd1f2dd00" providerId="ADAL" clId="{C2A99846-C784-4A2D-AE9D-C52C81D6A94D}" dt="2024-09-02T01:15:29.025" v="512" actId="1076"/>
        <pc:sldMkLst>
          <pc:docMk/>
          <pc:sldMk cId="678124419" sldId="300"/>
        </pc:sldMkLst>
        <pc:spChg chg="mod">
          <ac:chgData name="Yili Lin" userId="4f5ea914-e9ae-44cc-983b-ec5bd1f2dd00" providerId="ADAL" clId="{C2A99846-C784-4A2D-AE9D-C52C81D6A94D}" dt="2024-09-01T20:54:05.482" v="408" actId="14100"/>
          <ac:spMkLst>
            <pc:docMk/>
            <pc:sldMk cId="678124419" sldId="300"/>
            <ac:spMk id="2" creationId="{67ADE210-04F2-C333-E82F-063748B5B191}"/>
          </ac:spMkLst>
        </pc:spChg>
        <pc:spChg chg="add mod">
          <ac:chgData name="Yili Lin" userId="4f5ea914-e9ae-44cc-983b-ec5bd1f2dd00" providerId="ADAL" clId="{C2A99846-C784-4A2D-AE9D-C52C81D6A94D}" dt="2024-09-02T01:15:03.680" v="504" actId="20577"/>
          <ac:spMkLst>
            <pc:docMk/>
            <pc:sldMk cId="678124419" sldId="300"/>
            <ac:spMk id="3" creationId="{B622F169-8935-E72D-7529-B263B20C438A}"/>
          </ac:spMkLst>
        </pc:spChg>
        <pc:spChg chg="mod">
          <ac:chgData name="Yili Lin" userId="4f5ea914-e9ae-44cc-983b-ec5bd1f2dd00" providerId="ADAL" clId="{C2A99846-C784-4A2D-AE9D-C52C81D6A94D}" dt="2024-09-02T00:37:05.653" v="428" actId="20577"/>
          <ac:spMkLst>
            <pc:docMk/>
            <pc:sldMk cId="678124419" sldId="300"/>
            <ac:spMk id="4" creationId="{CE6DDAFA-E1B1-A3B0-387B-F9BB3446C2A1}"/>
          </ac:spMkLst>
        </pc:spChg>
        <pc:spChg chg="add mod">
          <ac:chgData name="Yili Lin" userId="4f5ea914-e9ae-44cc-983b-ec5bd1f2dd00" providerId="ADAL" clId="{C2A99846-C784-4A2D-AE9D-C52C81D6A94D}" dt="2024-09-02T01:15:29.025" v="512" actId="1076"/>
          <ac:spMkLst>
            <pc:docMk/>
            <pc:sldMk cId="678124419" sldId="300"/>
            <ac:spMk id="14" creationId="{3324852A-3FCA-9187-5AD0-7BE9C3638E79}"/>
          </ac:spMkLst>
        </pc:spChg>
        <pc:picChg chg="add del mod">
          <ac:chgData name="Yili Lin" userId="4f5ea914-e9ae-44cc-983b-ec5bd1f2dd00" providerId="ADAL" clId="{C2A99846-C784-4A2D-AE9D-C52C81D6A94D}" dt="2024-09-02T00:53:10.766" v="461" actId="478"/>
          <ac:picMkLst>
            <pc:docMk/>
            <pc:sldMk cId="678124419" sldId="300"/>
            <ac:picMk id="6" creationId="{F7B4A026-1C70-AD96-2A43-05462A38FBA2}"/>
          </ac:picMkLst>
        </pc:picChg>
        <pc:picChg chg="add del mod ord">
          <ac:chgData name="Yili Lin" userId="4f5ea914-e9ae-44cc-983b-ec5bd1f2dd00" providerId="ADAL" clId="{C2A99846-C784-4A2D-AE9D-C52C81D6A94D}" dt="2024-09-02T01:15:06.699" v="505" actId="478"/>
          <ac:picMkLst>
            <pc:docMk/>
            <pc:sldMk cId="678124419" sldId="300"/>
            <ac:picMk id="11" creationId="{8E741ED3-D7AE-D84C-6CD7-51D26D5EFD01}"/>
          </ac:picMkLst>
        </pc:picChg>
        <pc:picChg chg="add del">
          <ac:chgData name="Yili Lin" userId="4f5ea914-e9ae-44cc-983b-ec5bd1f2dd00" providerId="ADAL" clId="{C2A99846-C784-4A2D-AE9D-C52C81D6A94D}" dt="2024-09-02T00:53:51.027" v="467" actId="478"/>
          <ac:picMkLst>
            <pc:docMk/>
            <pc:sldMk cId="678124419" sldId="300"/>
            <ac:picMk id="13" creationId="{5AB2240C-35EC-310E-6F2F-0F40502509FD}"/>
          </ac:picMkLst>
        </pc:picChg>
        <pc:picChg chg="add mod ord">
          <ac:chgData name="Yili Lin" userId="4f5ea914-e9ae-44cc-983b-ec5bd1f2dd00" providerId="ADAL" clId="{C2A99846-C784-4A2D-AE9D-C52C81D6A94D}" dt="2024-09-02T01:15:25.475" v="511" actId="167"/>
          <ac:picMkLst>
            <pc:docMk/>
            <pc:sldMk cId="678124419" sldId="300"/>
            <ac:picMk id="16" creationId="{FC03B790-7C7D-9C52-B66A-7B46AE175C09}"/>
          </ac:picMkLst>
        </pc:picChg>
      </pc:sldChg>
      <pc:sldChg chg="addSp modSp add mod">
        <pc:chgData name="Yili Lin" userId="4f5ea914-e9ae-44cc-983b-ec5bd1f2dd00" providerId="ADAL" clId="{C2A99846-C784-4A2D-AE9D-C52C81D6A94D}" dt="2024-09-01T19:31:37.632" v="263" actId="14100"/>
        <pc:sldMkLst>
          <pc:docMk/>
          <pc:sldMk cId="1922548917" sldId="301"/>
        </pc:sldMkLst>
        <pc:spChg chg="mod">
          <ac:chgData name="Yili Lin" userId="4f5ea914-e9ae-44cc-983b-ec5bd1f2dd00" providerId="ADAL" clId="{C2A99846-C784-4A2D-AE9D-C52C81D6A94D}" dt="2024-09-01T19:31:22.140" v="260" actId="20577"/>
          <ac:spMkLst>
            <pc:docMk/>
            <pc:sldMk cId="1922548917" sldId="301"/>
            <ac:spMk id="4" creationId="{CE6DDAFA-E1B1-A3B0-387B-F9BB3446C2A1}"/>
          </ac:spMkLst>
        </pc:spChg>
        <pc:spChg chg="add mod">
          <ac:chgData name="Yili Lin" userId="4f5ea914-e9ae-44cc-983b-ec5bd1f2dd00" providerId="ADAL" clId="{C2A99846-C784-4A2D-AE9D-C52C81D6A94D}" dt="2024-09-01T19:31:37.632" v="263" actId="14100"/>
          <ac:spMkLst>
            <pc:docMk/>
            <pc:sldMk cId="1922548917" sldId="301"/>
            <ac:spMk id="6" creationId="{DD7D661B-2575-7B85-D5F4-79E5AA0FC989}"/>
          </ac:spMkLst>
        </pc:spChg>
        <pc:picChg chg="add mod ord">
          <ac:chgData name="Yili Lin" userId="4f5ea914-e9ae-44cc-983b-ec5bd1f2dd00" providerId="ADAL" clId="{C2A99846-C784-4A2D-AE9D-C52C81D6A94D}" dt="2024-09-01T19:31:29.263" v="261" actId="14100"/>
          <ac:picMkLst>
            <pc:docMk/>
            <pc:sldMk cId="1922548917" sldId="301"/>
            <ac:picMk id="5" creationId="{F37894D8-E30D-4CC5-0DBE-78CABE79BB8C}"/>
          </ac:picMkLst>
        </pc:picChg>
      </pc:sldChg>
      <pc:sldChg chg="addSp modSp add mod">
        <pc:chgData name="Yili Lin" userId="4f5ea914-e9ae-44cc-983b-ec5bd1f2dd00" providerId="ADAL" clId="{C2A99846-C784-4A2D-AE9D-C52C81D6A94D}" dt="2024-09-01T19:32:43.636" v="292" actId="1076"/>
        <pc:sldMkLst>
          <pc:docMk/>
          <pc:sldMk cId="1981369428" sldId="302"/>
        </pc:sldMkLst>
        <pc:spChg chg="mod">
          <ac:chgData name="Yili Lin" userId="4f5ea914-e9ae-44cc-983b-ec5bd1f2dd00" providerId="ADAL" clId="{C2A99846-C784-4A2D-AE9D-C52C81D6A94D}" dt="2024-09-01T19:32:12.110" v="286" actId="20577"/>
          <ac:spMkLst>
            <pc:docMk/>
            <pc:sldMk cId="1981369428" sldId="302"/>
            <ac:spMk id="4" creationId="{CE6DDAFA-E1B1-A3B0-387B-F9BB3446C2A1}"/>
          </ac:spMkLst>
        </pc:spChg>
        <pc:spChg chg="add mod">
          <ac:chgData name="Yili Lin" userId="4f5ea914-e9ae-44cc-983b-ec5bd1f2dd00" providerId="ADAL" clId="{C2A99846-C784-4A2D-AE9D-C52C81D6A94D}" dt="2024-09-01T19:32:43.636" v="292" actId="1076"/>
          <ac:spMkLst>
            <pc:docMk/>
            <pc:sldMk cId="1981369428" sldId="302"/>
            <ac:spMk id="6" creationId="{D85CF475-34F3-D18D-4D72-1EF1B877302F}"/>
          </ac:spMkLst>
        </pc:spChg>
        <pc:picChg chg="add mod ord">
          <ac:chgData name="Yili Lin" userId="4f5ea914-e9ae-44cc-983b-ec5bd1f2dd00" providerId="ADAL" clId="{C2A99846-C784-4A2D-AE9D-C52C81D6A94D}" dt="2024-09-01T19:32:37.681" v="290" actId="1076"/>
          <ac:picMkLst>
            <pc:docMk/>
            <pc:sldMk cId="1981369428" sldId="302"/>
            <ac:picMk id="5" creationId="{CA57AB5A-53D1-4F22-C2AE-4E466E7FED27}"/>
          </ac:picMkLst>
        </pc:picChg>
      </pc:sldChg>
      <pc:sldChg chg="modSp add del mod">
        <pc:chgData name="Yili Lin" userId="4f5ea914-e9ae-44cc-983b-ec5bd1f2dd00" providerId="ADAL" clId="{C2A99846-C784-4A2D-AE9D-C52C81D6A94D}" dt="2024-09-01T19:31:43.026" v="264" actId="47"/>
        <pc:sldMkLst>
          <pc:docMk/>
          <pc:sldMk cId="1664516738" sldId="303"/>
        </pc:sldMkLst>
        <pc:spChg chg="mod">
          <ac:chgData name="Yili Lin" userId="4f5ea914-e9ae-44cc-983b-ec5bd1f2dd00" providerId="ADAL" clId="{C2A99846-C784-4A2D-AE9D-C52C81D6A94D}" dt="2024-09-01T19:08:19.704" v="189" actId="14100"/>
          <ac:spMkLst>
            <pc:docMk/>
            <pc:sldMk cId="1664516738" sldId="303"/>
            <ac:spMk id="6" creationId="{DD7D661B-2575-7B85-D5F4-79E5AA0FC989}"/>
          </ac:spMkLst>
        </pc:spChg>
      </pc:sldChg>
      <pc:sldChg chg="modSp add del mod">
        <pc:chgData name="Yili Lin" userId="4f5ea914-e9ae-44cc-983b-ec5bd1f2dd00" providerId="ADAL" clId="{C2A99846-C784-4A2D-AE9D-C52C81D6A94D}" dt="2024-09-01T19:32:52.158" v="293" actId="47"/>
        <pc:sldMkLst>
          <pc:docMk/>
          <pc:sldMk cId="264740219" sldId="304"/>
        </pc:sldMkLst>
        <pc:spChg chg="mod">
          <ac:chgData name="Yili Lin" userId="4f5ea914-e9ae-44cc-983b-ec5bd1f2dd00" providerId="ADAL" clId="{C2A99846-C784-4A2D-AE9D-C52C81D6A94D}" dt="2024-09-01T19:26:28.702" v="206" actId="14100"/>
          <ac:spMkLst>
            <pc:docMk/>
            <pc:sldMk cId="264740219" sldId="304"/>
            <ac:spMk id="6" creationId="{D85CF475-34F3-D18D-4D72-1EF1B877302F}"/>
          </ac:spMkLst>
        </pc:spChg>
      </pc:sldChg>
      <pc:sldChg chg="addSp delSp modSp add mod">
        <pc:chgData name="Yili Lin" userId="4f5ea914-e9ae-44cc-983b-ec5bd1f2dd00" providerId="ADAL" clId="{C2A99846-C784-4A2D-AE9D-C52C81D6A94D}" dt="2024-09-01T20:01:10.461" v="333" actId="14100"/>
        <pc:sldMkLst>
          <pc:docMk/>
          <pc:sldMk cId="3685201990" sldId="305"/>
        </pc:sldMkLst>
        <pc:spChg chg="mod">
          <ac:chgData name="Yili Lin" userId="4f5ea914-e9ae-44cc-983b-ec5bd1f2dd00" providerId="ADAL" clId="{C2A99846-C784-4A2D-AE9D-C52C81D6A94D}" dt="2024-09-01T19:29:32.798" v="218" actId="20577"/>
          <ac:spMkLst>
            <pc:docMk/>
            <pc:sldMk cId="3685201990" sldId="305"/>
            <ac:spMk id="2" creationId="{67ADE210-04F2-C333-E82F-063748B5B191}"/>
          </ac:spMkLst>
        </pc:spChg>
        <pc:spChg chg="mod">
          <ac:chgData name="Yili Lin" userId="4f5ea914-e9ae-44cc-983b-ec5bd1f2dd00" providerId="ADAL" clId="{C2A99846-C784-4A2D-AE9D-C52C81D6A94D}" dt="2024-09-01T19:33:57.763" v="324" actId="20577"/>
          <ac:spMkLst>
            <pc:docMk/>
            <pc:sldMk cId="3685201990" sldId="305"/>
            <ac:spMk id="4" creationId="{CE6DDAFA-E1B1-A3B0-387B-F9BB3446C2A1}"/>
          </ac:spMkLst>
        </pc:spChg>
        <pc:spChg chg="del">
          <ac:chgData name="Yili Lin" userId="4f5ea914-e9ae-44cc-983b-ec5bd1f2dd00" providerId="ADAL" clId="{C2A99846-C784-4A2D-AE9D-C52C81D6A94D}" dt="2024-09-01T19:34:00.027" v="325" actId="478"/>
          <ac:spMkLst>
            <pc:docMk/>
            <pc:sldMk cId="3685201990" sldId="305"/>
            <ac:spMk id="6" creationId="{D85CF475-34F3-D18D-4D72-1EF1B877302F}"/>
          </ac:spMkLst>
        </pc:spChg>
        <pc:spChg chg="add mod">
          <ac:chgData name="Yili Lin" userId="4f5ea914-e9ae-44cc-983b-ec5bd1f2dd00" providerId="ADAL" clId="{C2A99846-C784-4A2D-AE9D-C52C81D6A94D}" dt="2024-09-01T20:01:10.461" v="333" actId="14100"/>
          <ac:spMkLst>
            <pc:docMk/>
            <pc:sldMk cId="3685201990" sldId="305"/>
            <ac:spMk id="11" creationId="{375A69EC-5D49-08B6-D293-AA7C619A06D5}"/>
          </ac:spMkLst>
        </pc:spChg>
        <pc:picChg chg="del">
          <ac:chgData name="Yili Lin" userId="4f5ea914-e9ae-44cc-983b-ec5bd1f2dd00" providerId="ADAL" clId="{C2A99846-C784-4A2D-AE9D-C52C81D6A94D}" dt="2024-09-01T19:33:40.473" v="320" actId="478"/>
          <ac:picMkLst>
            <pc:docMk/>
            <pc:sldMk cId="3685201990" sldId="305"/>
            <ac:picMk id="5" creationId="{CA57AB5A-53D1-4F22-C2AE-4E466E7FED27}"/>
          </ac:picMkLst>
        </pc:picChg>
        <pc:picChg chg="add mod">
          <ac:chgData name="Yili Lin" userId="4f5ea914-e9ae-44cc-983b-ec5bd1f2dd00" providerId="ADAL" clId="{C2A99846-C784-4A2D-AE9D-C52C81D6A94D}" dt="2024-09-01T19:56:46.935" v="329" actId="14100"/>
          <ac:picMkLst>
            <pc:docMk/>
            <pc:sldMk cId="3685201990" sldId="305"/>
            <ac:picMk id="10" creationId="{BE64B0F0-4AFF-2738-8C05-14FA3248FC3B}"/>
          </ac:picMkLst>
        </pc:picChg>
      </pc:sldChg>
      <pc:sldChg chg="modSp add mod">
        <pc:chgData name="Yili Lin" userId="4f5ea914-e9ae-44cc-983b-ec5bd1f2dd00" providerId="ADAL" clId="{C2A99846-C784-4A2D-AE9D-C52C81D6A94D}" dt="2024-09-01T19:32:02.325" v="268" actId="14100"/>
        <pc:sldMkLst>
          <pc:docMk/>
          <pc:sldMk cId="4155989900" sldId="306"/>
        </pc:sldMkLst>
        <pc:spChg chg="mod">
          <ac:chgData name="Yili Lin" userId="4f5ea914-e9ae-44cc-983b-ec5bd1f2dd00" providerId="ADAL" clId="{C2A99846-C784-4A2D-AE9D-C52C81D6A94D}" dt="2024-09-01T19:32:02.325" v="268" actId="14100"/>
          <ac:spMkLst>
            <pc:docMk/>
            <pc:sldMk cId="4155989900" sldId="306"/>
            <ac:spMk id="6" creationId="{DD7D661B-2575-7B85-D5F4-79E5AA0FC989}"/>
          </ac:spMkLst>
        </pc:spChg>
      </pc:sldChg>
      <pc:sldChg chg="modSp add mod">
        <pc:chgData name="Yili Lin" userId="4f5ea914-e9ae-44cc-983b-ec5bd1f2dd00" providerId="ADAL" clId="{C2A99846-C784-4A2D-AE9D-C52C81D6A94D}" dt="2024-09-01T19:33:04.806" v="296" actId="14100"/>
        <pc:sldMkLst>
          <pc:docMk/>
          <pc:sldMk cId="2881602076" sldId="307"/>
        </pc:sldMkLst>
        <pc:spChg chg="mod">
          <ac:chgData name="Yili Lin" userId="4f5ea914-e9ae-44cc-983b-ec5bd1f2dd00" providerId="ADAL" clId="{C2A99846-C784-4A2D-AE9D-C52C81D6A94D}" dt="2024-09-01T19:33:04.806" v="296" actId="14100"/>
          <ac:spMkLst>
            <pc:docMk/>
            <pc:sldMk cId="2881602076" sldId="307"/>
            <ac:spMk id="6" creationId="{D85CF475-34F3-D18D-4D72-1EF1B877302F}"/>
          </ac:spMkLst>
        </pc:spChg>
      </pc:sldChg>
      <pc:sldChg chg="addSp delSp modSp add mod">
        <pc:chgData name="Yili Lin" userId="4f5ea914-e9ae-44cc-983b-ec5bd1f2dd00" providerId="ADAL" clId="{C2A99846-C784-4A2D-AE9D-C52C81D6A94D}" dt="2024-09-01T20:26:04.516" v="367" actId="1076"/>
        <pc:sldMkLst>
          <pc:docMk/>
          <pc:sldMk cId="3352771990" sldId="308"/>
        </pc:sldMkLst>
        <pc:spChg chg="mod">
          <ac:chgData name="Yili Lin" userId="4f5ea914-e9ae-44cc-983b-ec5bd1f2dd00" providerId="ADAL" clId="{C2A99846-C784-4A2D-AE9D-C52C81D6A94D}" dt="2024-09-01T20:01:57.031" v="342" actId="5793"/>
          <ac:spMkLst>
            <pc:docMk/>
            <pc:sldMk cId="3352771990" sldId="308"/>
            <ac:spMk id="4" creationId="{CE6DDAFA-E1B1-A3B0-387B-F9BB3446C2A1}"/>
          </ac:spMkLst>
        </pc:spChg>
        <pc:spChg chg="mod">
          <ac:chgData name="Yili Lin" userId="4f5ea914-e9ae-44cc-983b-ec5bd1f2dd00" providerId="ADAL" clId="{C2A99846-C784-4A2D-AE9D-C52C81D6A94D}" dt="2024-09-01T20:26:04.516" v="367" actId="1076"/>
          <ac:spMkLst>
            <pc:docMk/>
            <pc:sldMk cId="3352771990" sldId="308"/>
            <ac:spMk id="6" creationId="{D85CF475-34F3-D18D-4D72-1EF1B877302F}"/>
          </ac:spMkLst>
        </pc:spChg>
        <pc:picChg chg="add del mod ord">
          <ac:chgData name="Yili Lin" userId="4f5ea914-e9ae-44cc-983b-ec5bd1f2dd00" providerId="ADAL" clId="{C2A99846-C784-4A2D-AE9D-C52C81D6A94D}" dt="2024-09-01T20:23:31.576" v="351" actId="478"/>
          <ac:picMkLst>
            <pc:docMk/>
            <pc:sldMk cId="3352771990" sldId="308"/>
            <ac:picMk id="5" creationId="{6B698660-C290-8444-524C-D1FC07BAA331}"/>
          </ac:picMkLst>
        </pc:picChg>
        <pc:picChg chg="add del mod ord">
          <ac:chgData name="Yili Lin" userId="4f5ea914-e9ae-44cc-983b-ec5bd1f2dd00" providerId="ADAL" clId="{C2A99846-C784-4A2D-AE9D-C52C81D6A94D}" dt="2024-09-01T20:25:39.691" v="359" actId="478"/>
          <ac:picMkLst>
            <pc:docMk/>
            <pc:sldMk cId="3352771990" sldId="308"/>
            <ac:picMk id="11" creationId="{FC256AEC-2708-6129-BA53-CB23A685B7FB}"/>
          </ac:picMkLst>
        </pc:picChg>
        <pc:picChg chg="add mod ord">
          <ac:chgData name="Yili Lin" userId="4f5ea914-e9ae-44cc-983b-ec5bd1f2dd00" providerId="ADAL" clId="{C2A99846-C784-4A2D-AE9D-C52C81D6A94D}" dt="2024-09-01T20:25:53.798" v="363" actId="167"/>
          <ac:picMkLst>
            <pc:docMk/>
            <pc:sldMk cId="3352771990" sldId="308"/>
            <ac:picMk id="13" creationId="{1297EA09-958A-961B-A5A3-99ED897D1B04}"/>
          </ac:picMkLst>
        </pc:picChg>
      </pc:sldChg>
      <pc:sldChg chg="addSp modSp add mod">
        <pc:chgData name="Yili Lin" userId="4f5ea914-e9ae-44cc-983b-ec5bd1f2dd00" providerId="ADAL" clId="{C2A99846-C784-4A2D-AE9D-C52C81D6A94D}" dt="2024-09-01T20:45:08.225" v="397" actId="1076"/>
        <pc:sldMkLst>
          <pc:docMk/>
          <pc:sldMk cId="3486503992" sldId="309"/>
        </pc:sldMkLst>
        <pc:spChg chg="mod">
          <ac:chgData name="Yili Lin" userId="4f5ea914-e9ae-44cc-983b-ec5bd1f2dd00" providerId="ADAL" clId="{C2A99846-C784-4A2D-AE9D-C52C81D6A94D}" dt="2024-09-01T20:45:08.225" v="397" actId="1076"/>
          <ac:spMkLst>
            <pc:docMk/>
            <pc:sldMk cId="3486503992" sldId="309"/>
            <ac:spMk id="6" creationId="{D85CF475-34F3-D18D-4D72-1EF1B877302F}"/>
          </ac:spMkLst>
        </pc:spChg>
        <pc:picChg chg="add mod ord">
          <ac:chgData name="Yili Lin" userId="4f5ea914-e9ae-44cc-983b-ec5bd1f2dd00" providerId="ADAL" clId="{C2A99846-C784-4A2D-AE9D-C52C81D6A94D}" dt="2024-09-01T20:44:27.422" v="389" actId="167"/>
          <ac:picMkLst>
            <pc:docMk/>
            <pc:sldMk cId="3486503992" sldId="309"/>
            <ac:picMk id="5" creationId="{AD136C84-33A7-FC08-6A0A-411F77C7C876}"/>
          </ac:picMkLst>
        </pc:picChg>
      </pc:sldChg>
      <pc:sldChg chg="modSp add mod">
        <pc:chgData name="Yili Lin" userId="4f5ea914-e9ae-44cc-983b-ec5bd1f2dd00" providerId="ADAL" clId="{C2A99846-C784-4A2D-AE9D-C52C81D6A94D}" dt="2024-09-01T20:01:40.359" v="340" actId="14100"/>
        <pc:sldMkLst>
          <pc:docMk/>
          <pc:sldMk cId="1452707602" sldId="310"/>
        </pc:sldMkLst>
        <pc:spChg chg="mod">
          <ac:chgData name="Yili Lin" userId="4f5ea914-e9ae-44cc-983b-ec5bd1f2dd00" providerId="ADAL" clId="{C2A99846-C784-4A2D-AE9D-C52C81D6A94D}" dt="2024-09-01T20:01:40.359" v="340" actId="14100"/>
          <ac:spMkLst>
            <pc:docMk/>
            <pc:sldMk cId="1452707602" sldId="310"/>
            <ac:spMk id="11" creationId="{375A69EC-5D49-08B6-D293-AA7C619A06D5}"/>
          </ac:spMkLst>
        </pc:spChg>
      </pc:sldChg>
      <pc:sldChg chg="addSp delSp modSp add mod">
        <pc:chgData name="Yili Lin" userId="4f5ea914-e9ae-44cc-983b-ec5bd1f2dd00" providerId="ADAL" clId="{C2A99846-C784-4A2D-AE9D-C52C81D6A94D}" dt="2024-09-01T20:27:51.934" v="372" actId="22"/>
        <pc:sldMkLst>
          <pc:docMk/>
          <pc:sldMk cId="3471294394" sldId="311"/>
        </pc:sldMkLst>
        <pc:spChg chg="add del">
          <ac:chgData name="Yili Lin" userId="4f5ea914-e9ae-44cc-983b-ec5bd1f2dd00" providerId="ADAL" clId="{C2A99846-C784-4A2D-AE9D-C52C81D6A94D}" dt="2024-09-01T20:27:51.934" v="372" actId="22"/>
          <ac:spMkLst>
            <pc:docMk/>
            <pc:sldMk cId="3471294394" sldId="311"/>
            <ac:spMk id="5" creationId="{25344C76-6BD7-F715-E8C0-9DCDBE0BD882}"/>
          </ac:spMkLst>
        </pc:spChg>
        <pc:spChg chg="mod">
          <ac:chgData name="Yili Lin" userId="4f5ea914-e9ae-44cc-983b-ec5bd1f2dd00" providerId="ADAL" clId="{C2A99846-C784-4A2D-AE9D-C52C81D6A94D}" dt="2024-09-01T20:26:34.638" v="370" actId="14100"/>
          <ac:spMkLst>
            <pc:docMk/>
            <pc:sldMk cId="3471294394" sldId="311"/>
            <ac:spMk id="6" creationId="{D85CF475-34F3-D18D-4D72-1EF1B877302F}"/>
          </ac:spMkLst>
        </pc:spChg>
      </pc:sldChg>
      <pc:sldChg chg="modSp add mod">
        <pc:chgData name="Yili Lin" userId="4f5ea914-e9ae-44cc-983b-ec5bd1f2dd00" providerId="ADAL" clId="{C2A99846-C784-4A2D-AE9D-C52C81D6A94D}" dt="2024-09-01T20:28:07.722" v="375" actId="14100"/>
        <pc:sldMkLst>
          <pc:docMk/>
          <pc:sldMk cId="4019940470" sldId="312"/>
        </pc:sldMkLst>
        <pc:spChg chg="mod">
          <ac:chgData name="Yili Lin" userId="4f5ea914-e9ae-44cc-983b-ec5bd1f2dd00" providerId="ADAL" clId="{C2A99846-C784-4A2D-AE9D-C52C81D6A94D}" dt="2024-09-01T20:28:07.722" v="375" actId="14100"/>
          <ac:spMkLst>
            <pc:docMk/>
            <pc:sldMk cId="4019940470" sldId="312"/>
            <ac:spMk id="6" creationId="{D85CF475-34F3-D18D-4D72-1EF1B877302F}"/>
          </ac:spMkLst>
        </pc:spChg>
      </pc:sldChg>
      <pc:sldChg chg="addSp delSp modSp add mod">
        <pc:chgData name="Yili Lin" userId="4f5ea914-e9ae-44cc-983b-ec5bd1f2dd00" providerId="ADAL" clId="{C2A99846-C784-4A2D-AE9D-C52C81D6A94D}" dt="2024-09-01T20:35:04.427" v="384" actId="14100"/>
        <pc:sldMkLst>
          <pc:docMk/>
          <pc:sldMk cId="3592466176" sldId="313"/>
        </pc:sldMkLst>
        <pc:spChg chg="mod">
          <ac:chgData name="Yili Lin" userId="4f5ea914-e9ae-44cc-983b-ec5bd1f2dd00" providerId="ADAL" clId="{C2A99846-C784-4A2D-AE9D-C52C81D6A94D}" dt="2024-09-01T20:35:04.427" v="384" actId="14100"/>
          <ac:spMkLst>
            <pc:docMk/>
            <pc:sldMk cId="3592466176" sldId="313"/>
            <ac:spMk id="6" creationId="{D85CF475-34F3-D18D-4D72-1EF1B877302F}"/>
          </ac:spMkLst>
        </pc:spChg>
        <pc:picChg chg="add mod ord">
          <ac:chgData name="Yili Lin" userId="4f5ea914-e9ae-44cc-983b-ec5bd1f2dd00" providerId="ADAL" clId="{C2A99846-C784-4A2D-AE9D-C52C81D6A94D}" dt="2024-09-01T20:34:49.065" v="381" actId="167"/>
          <ac:picMkLst>
            <pc:docMk/>
            <pc:sldMk cId="3592466176" sldId="313"/>
            <ac:picMk id="5" creationId="{5BED797B-94A3-23FE-F30F-F05B9FBE04D8}"/>
          </ac:picMkLst>
        </pc:picChg>
        <pc:picChg chg="del">
          <ac:chgData name="Yili Lin" userId="4f5ea914-e9ae-44cc-983b-ec5bd1f2dd00" providerId="ADAL" clId="{C2A99846-C784-4A2D-AE9D-C52C81D6A94D}" dt="2024-09-01T20:34:34.953" v="377" actId="478"/>
          <ac:picMkLst>
            <pc:docMk/>
            <pc:sldMk cId="3592466176" sldId="313"/>
            <ac:picMk id="13" creationId="{1297EA09-958A-961B-A5A3-99ED897D1B04}"/>
          </ac:picMkLst>
        </pc:picChg>
      </pc:sldChg>
      <pc:sldChg chg="modSp add mod">
        <pc:chgData name="Yili Lin" userId="4f5ea914-e9ae-44cc-983b-ec5bd1f2dd00" providerId="ADAL" clId="{C2A99846-C784-4A2D-AE9D-C52C81D6A94D}" dt="2024-09-01T20:46:36.758" v="401" actId="1076"/>
        <pc:sldMkLst>
          <pc:docMk/>
          <pc:sldMk cId="2353194683" sldId="314"/>
        </pc:sldMkLst>
        <pc:spChg chg="mod">
          <ac:chgData name="Yili Lin" userId="4f5ea914-e9ae-44cc-983b-ec5bd1f2dd00" providerId="ADAL" clId="{C2A99846-C784-4A2D-AE9D-C52C81D6A94D}" dt="2024-09-01T20:46:36.758" v="401" actId="1076"/>
          <ac:spMkLst>
            <pc:docMk/>
            <pc:sldMk cId="2353194683" sldId="314"/>
            <ac:spMk id="6" creationId="{D85CF475-34F3-D18D-4D72-1EF1B877302F}"/>
          </ac:spMkLst>
        </pc:spChg>
      </pc:sldChg>
      <pc:sldChg chg="modSp add mod">
        <pc:chgData name="Yili Lin" userId="4f5ea914-e9ae-44cc-983b-ec5bd1f2dd00" providerId="ADAL" clId="{C2A99846-C784-4A2D-AE9D-C52C81D6A94D}" dt="2024-09-01T20:48:02.587" v="404" actId="14100"/>
        <pc:sldMkLst>
          <pc:docMk/>
          <pc:sldMk cId="953749147" sldId="315"/>
        </pc:sldMkLst>
        <pc:spChg chg="mod">
          <ac:chgData name="Yili Lin" userId="4f5ea914-e9ae-44cc-983b-ec5bd1f2dd00" providerId="ADAL" clId="{C2A99846-C784-4A2D-AE9D-C52C81D6A94D}" dt="2024-09-01T20:48:02.587" v="404" actId="14100"/>
          <ac:spMkLst>
            <pc:docMk/>
            <pc:sldMk cId="953749147" sldId="315"/>
            <ac:spMk id="6" creationId="{D85CF475-34F3-D18D-4D72-1EF1B877302F}"/>
          </ac:spMkLst>
        </pc:spChg>
      </pc:sldChg>
      <pc:sldChg chg="addSp delSp modSp add mod">
        <pc:chgData name="Yili Lin" userId="4f5ea914-e9ae-44cc-983b-ec5bd1f2dd00" providerId="ADAL" clId="{C2A99846-C784-4A2D-AE9D-C52C81D6A94D}" dt="2024-09-02T01:22:14.817" v="555" actId="14100"/>
        <pc:sldMkLst>
          <pc:docMk/>
          <pc:sldMk cId="3644719259" sldId="316"/>
        </pc:sldMkLst>
        <pc:spChg chg="add mod">
          <ac:chgData name="Yili Lin" userId="4f5ea914-e9ae-44cc-983b-ec5bd1f2dd00" providerId="ADAL" clId="{C2A99846-C784-4A2D-AE9D-C52C81D6A94D}" dt="2024-09-02T01:18:38.567" v="540" actId="14100"/>
          <ac:spMkLst>
            <pc:docMk/>
            <pc:sldMk cId="3644719259" sldId="316"/>
            <ac:spMk id="3" creationId="{C8CA3A49-C447-AEDB-E768-2BC099E007AC}"/>
          </ac:spMkLst>
        </pc:spChg>
        <pc:spChg chg="mod">
          <ac:chgData name="Yili Lin" userId="4f5ea914-e9ae-44cc-983b-ec5bd1f2dd00" providerId="ADAL" clId="{C2A99846-C784-4A2D-AE9D-C52C81D6A94D}" dt="2024-09-02T01:10:46.656" v="492" actId="20577"/>
          <ac:spMkLst>
            <pc:docMk/>
            <pc:sldMk cId="3644719259" sldId="316"/>
            <ac:spMk id="4" creationId="{CE6DDAFA-E1B1-A3B0-387B-F9BB3446C2A1}"/>
          </ac:spMkLst>
        </pc:spChg>
        <pc:spChg chg="add mod">
          <ac:chgData name="Yili Lin" userId="4f5ea914-e9ae-44cc-983b-ec5bd1f2dd00" providerId="ADAL" clId="{C2A99846-C784-4A2D-AE9D-C52C81D6A94D}" dt="2024-09-02T01:22:14.817" v="555" actId="14100"/>
          <ac:spMkLst>
            <pc:docMk/>
            <pc:sldMk cId="3644719259" sldId="316"/>
            <ac:spMk id="10" creationId="{AEF2FCD0-5EAA-1724-37D4-689B1BE98957}"/>
          </ac:spMkLst>
        </pc:spChg>
        <pc:picChg chg="add del mod ord">
          <ac:chgData name="Yili Lin" userId="4f5ea914-e9ae-44cc-983b-ec5bd1f2dd00" providerId="ADAL" clId="{C2A99846-C784-4A2D-AE9D-C52C81D6A94D}" dt="2024-09-02T01:21:39.777" v="548" actId="478"/>
          <ac:picMkLst>
            <pc:docMk/>
            <pc:sldMk cId="3644719259" sldId="316"/>
            <ac:picMk id="6" creationId="{1B5E3B71-7EA0-68B6-50D9-E87AE1768D5D}"/>
          </ac:picMkLst>
        </pc:picChg>
        <pc:picChg chg="add mod ord">
          <ac:chgData name="Yili Lin" userId="4f5ea914-e9ae-44cc-983b-ec5bd1f2dd00" providerId="ADAL" clId="{C2A99846-C784-4A2D-AE9D-C52C81D6A94D}" dt="2024-09-02T01:22:02.991" v="553" actId="167"/>
          <ac:picMkLst>
            <pc:docMk/>
            <pc:sldMk cId="3644719259" sldId="316"/>
            <ac:picMk id="12" creationId="{506ED25C-5EDB-F3FE-8E14-BADFC235B191}"/>
          </ac:picMkLst>
        </pc:picChg>
      </pc:sldChg>
      <pc:sldChg chg="addSp modSp add mod">
        <pc:chgData name="Yili Lin" userId="4f5ea914-e9ae-44cc-983b-ec5bd1f2dd00" providerId="ADAL" clId="{C2A99846-C784-4A2D-AE9D-C52C81D6A94D}" dt="2024-09-02T01:29:35.697" v="609" actId="5793"/>
        <pc:sldMkLst>
          <pc:docMk/>
          <pc:sldMk cId="1098000345" sldId="317"/>
        </pc:sldMkLst>
        <pc:spChg chg="add mod">
          <ac:chgData name="Yili Lin" userId="4f5ea914-e9ae-44cc-983b-ec5bd1f2dd00" providerId="ADAL" clId="{C2A99846-C784-4A2D-AE9D-C52C81D6A94D}" dt="2024-09-02T01:29:35.697" v="609" actId="5793"/>
          <ac:spMkLst>
            <pc:docMk/>
            <pc:sldMk cId="1098000345" sldId="317"/>
            <ac:spMk id="3" creationId="{6C3736B4-1DF6-EC9A-EAEA-7E0CF5304001}"/>
          </ac:spMkLst>
        </pc:spChg>
      </pc:sldChg>
      <pc:sldChg chg="addSp delSp modSp add mod">
        <pc:chgData name="Yili Lin" userId="4f5ea914-e9ae-44cc-983b-ec5bd1f2dd00" providerId="ADAL" clId="{C2A99846-C784-4A2D-AE9D-C52C81D6A94D}" dt="2024-09-02T01:16:06.822" v="527" actId="20577"/>
        <pc:sldMkLst>
          <pc:docMk/>
          <pc:sldMk cId="1622765773" sldId="318"/>
        </pc:sldMkLst>
        <pc:spChg chg="mod">
          <ac:chgData name="Yili Lin" userId="4f5ea914-e9ae-44cc-983b-ec5bd1f2dd00" providerId="ADAL" clId="{C2A99846-C784-4A2D-AE9D-C52C81D6A94D}" dt="2024-09-02T01:16:06.822" v="527" actId="20577"/>
          <ac:spMkLst>
            <pc:docMk/>
            <pc:sldMk cId="1622765773" sldId="318"/>
            <ac:spMk id="3" creationId="{B622F169-8935-E72D-7529-B263B20C438A}"/>
          </ac:spMkLst>
        </pc:spChg>
        <pc:spChg chg="add mod">
          <ac:chgData name="Yili Lin" userId="4f5ea914-e9ae-44cc-983b-ec5bd1f2dd00" providerId="ADAL" clId="{C2A99846-C784-4A2D-AE9D-C52C81D6A94D}" dt="2024-09-02T00:57:25.699" v="490" actId="1076"/>
          <ac:spMkLst>
            <pc:docMk/>
            <pc:sldMk cId="1622765773" sldId="318"/>
            <ac:spMk id="10" creationId="{CBB828C3-2433-2B18-958C-ECB6C1EA9D40}"/>
          </ac:spMkLst>
        </pc:spChg>
        <pc:picChg chg="add mod ord">
          <ac:chgData name="Yili Lin" userId="4f5ea914-e9ae-44cc-983b-ec5bd1f2dd00" providerId="ADAL" clId="{C2A99846-C784-4A2D-AE9D-C52C81D6A94D}" dt="2024-09-02T00:57:01.307" v="486" actId="167"/>
          <ac:picMkLst>
            <pc:docMk/>
            <pc:sldMk cId="1622765773" sldId="318"/>
            <ac:picMk id="6" creationId="{7FA8103D-7DAF-E1B2-B68C-54D842154CB5}"/>
          </ac:picMkLst>
        </pc:picChg>
        <pc:picChg chg="del">
          <ac:chgData name="Yili Lin" userId="4f5ea914-e9ae-44cc-983b-ec5bd1f2dd00" providerId="ADAL" clId="{C2A99846-C784-4A2D-AE9D-C52C81D6A94D}" dt="2024-09-02T00:56:44.957" v="482" actId="478"/>
          <ac:picMkLst>
            <pc:docMk/>
            <pc:sldMk cId="1622765773" sldId="318"/>
            <ac:picMk id="11" creationId="{8E741ED3-D7AE-D84C-6CD7-51D26D5EFD01}"/>
          </ac:picMkLst>
        </pc:picChg>
      </pc:sldChg>
      <pc:sldChg chg="modSp add del mod">
        <pc:chgData name="Yili Lin" userId="4f5ea914-e9ae-44cc-983b-ec5bd1f2dd00" providerId="ADAL" clId="{C2A99846-C784-4A2D-AE9D-C52C81D6A94D}" dt="2024-09-02T01:15:39.100" v="513" actId="47"/>
        <pc:sldMkLst>
          <pc:docMk/>
          <pc:sldMk cId="1725647403" sldId="319"/>
        </pc:sldMkLst>
        <pc:spChg chg="mod">
          <ac:chgData name="Yili Lin" userId="4f5ea914-e9ae-44cc-983b-ec5bd1f2dd00" providerId="ADAL" clId="{C2A99846-C784-4A2D-AE9D-C52C81D6A94D}" dt="2024-09-02T00:54:56.245" v="480" actId="14100"/>
          <ac:spMkLst>
            <pc:docMk/>
            <pc:sldMk cId="1725647403" sldId="319"/>
            <ac:spMk id="14" creationId="{3324852A-3FCA-9187-5AD0-7BE9C3638E79}"/>
          </ac:spMkLst>
        </pc:spChg>
      </pc:sldChg>
      <pc:sldChg chg="modSp add mod">
        <pc:chgData name="Yili Lin" userId="4f5ea914-e9ae-44cc-983b-ec5bd1f2dd00" providerId="ADAL" clId="{C2A99846-C784-4A2D-AE9D-C52C81D6A94D}" dt="2024-09-02T01:15:59.468" v="518" actId="1076"/>
        <pc:sldMkLst>
          <pc:docMk/>
          <pc:sldMk cId="2995630775" sldId="319"/>
        </pc:sldMkLst>
        <pc:spChg chg="mod">
          <ac:chgData name="Yili Lin" userId="4f5ea914-e9ae-44cc-983b-ec5bd1f2dd00" providerId="ADAL" clId="{C2A99846-C784-4A2D-AE9D-C52C81D6A94D}" dt="2024-09-02T01:15:59.468" v="518" actId="1076"/>
          <ac:spMkLst>
            <pc:docMk/>
            <pc:sldMk cId="2995630775" sldId="319"/>
            <ac:spMk id="14" creationId="{3324852A-3FCA-9187-5AD0-7BE9C3638E79}"/>
          </ac:spMkLst>
        </pc:spChg>
      </pc:sldChg>
      <pc:sldChg chg="addSp delSp modSp add mod">
        <pc:chgData name="Yili Lin" userId="4f5ea914-e9ae-44cc-983b-ec5bd1f2dd00" providerId="ADAL" clId="{C2A99846-C784-4A2D-AE9D-C52C81D6A94D}" dt="2024-09-02T01:37:03.661" v="627" actId="14100"/>
        <pc:sldMkLst>
          <pc:docMk/>
          <pc:sldMk cId="52553217" sldId="320"/>
        </pc:sldMkLst>
        <pc:spChg chg="mod">
          <ac:chgData name="Yili Lin" userId="4f5ea914-e9ae-44cc-983b-ec5bd1f2dd00" providerId="ADAL" clId="{C2A99846-C784-4A2D-AE9D-C52C81D6A94D}" dt="2024-09-02T01:29:45.100" v="612" actId="5793"/>
          <ac:spMkLst>
            <pc:docMk/>
            <pc:sldMk cId="52553217" sldId="320"/>
            <ac:spMk id="3" creationId="{6C3736B4-1DF6-EC9A-EAEA-7E0CF5304001}"/>
          </ac:spMkLst>
        </pc:spChg>
        <pc:spChg chg="add mod">
          <ac:chgData name="Yili Lin" userId="4f5ea914-e9ae-44cc-983b-ec5bd1f2dd00" providerId="ADAL" clId="{C2A99846-C784-4A2D-AE9D-C52C81D6A94D}" dt="2024-09-02T01:37:03.661" v="627" actId="14100"/>
          <ac:spMkLst>
            <pc:docMk/>
            <pc:sldMk cId="52553217" sldId="320"/>
            <ac:spMk id="10" creationId="{814B1E36-7695-F4ED-EE0F-BCF427DB5D17}"/>
          </ac:spMkLst>
        </pc:spChg>
        <pc:picChg chg="add del mod ord">
          <ac:chgData name="Yili Lin" userId="4f5ea914-e9ae-44cc-983b-ec5bd1f2dd00" providerId="ADAL" clId="{C2A99846-C784-4A2D-AE9D-C52C81D6A94D}" dt="2024-09-02T01:36:43.881" v="621" actId="478"/>
          <ac:picMkLst>
            <pc:docMk/>
            <pc:sldMk cId="52553217" sldId="320"/>
            <ac:picMk id="6" creationId="{58B3CF1F-CCC8-F1A4-B159-63065163506E}"/>
          </ac:picMkLst>
        </pc:picChg>
        <pc:picChg chg="add mod ord">
          <ac:chgData name="Yili Lin" userId="4f5ea914-e9ae-44cc-983b-ec5bd1f2dd00" providerId="ADAL" clId="{C2A99846-C784-4A2D-AE9D-C52C81D6A94D}" dt="2024-09-02T01:36:55.536" v="625" actId="14100"/>
          <ac:picMkLst>
            <pc:docMk/>
            <pc:sldMk cId="52553217" sldId="320"/>
            <ac:picMk id="12" creationId="{FF5F2255-CDB6-5081-A047-CE2695AEAB58}"/>
          </ac:picMkLst>
        </pc:picChg>
      </pc:sldChg>
      <pc:sldChg chg="modSp add del mod">
        <pc:chgData name="Yili Lin" userId="4f5ea914-e9ae-44cc-983b-ec5bd1f2dd00" providerId="ADAL" clId="{C2A99846-C784-4A2D-AE9D-C52C81D6A94D}" dt="2024-09-02T01:15:44.249" v="514" actId="47"/>
        <pc:sldMkLst>
          <pc:docMk/>
          <pc:sldMk cId="934633911" sldId="320"/>
        </pc:sldMkLst>
        <pc:spChg chg="mod">
          <ac:chgData name="Yili Lin" userId="4f5ea914-e9ae-44cc-983b-ec5bd1f2dd00" providerId="ADAL" clId="{C2A99846-C784-4A2D-AE9D-C52C81D6A94D}" dt="2024-09-02T00:55:02.353" v="481" actId="1076"/>
          <ac:spMkLst>
            <pc:docMk/>
            <pc:sldMk cId="934633911" sldId="320"/>
            <ac:spMk id="14" creationId="{3324852A-3FCA-9187-5AD0-7BE9C3638E79}"/>
          </ac:spMkLst>
        </pc:spChg>
      </pc:sldChg>
      <pc:sldChg chg="add del">
        <pc:chgData name="Yili Lin" userId="4f5ea914-e9ae-44cc-983b-ec5bd1f2dd00" providerId="ADAL" clId="{C2A99846-C784-4A2D-AE9D-C52C81D6A94D}" dt="2024-09-02T01:40:10.974" v="635" actId="47"/>
        <pc:sldMkLst>
          <pc:docMk/>
          <pc:sldMk cId="4250323883" sldId="321"/>
        </pc:sldMkLst>
      </pc:sldChg>
      <pc:sldChg chg="addSp delSp modSp add del mod">
        <pc:chgData name="Yili Lin" userId="4f5ea914-e9ae-44cc-983b-ec5bd1f2dd00" providerId="ADAL" clId="{C2A99846-C784-4A2D-AE9D-C52C81D6A94D}" dt="2024-09-02T01:37:48.806" v="634" actId="14100"/>
        <pc:sldMkLst>
          <pc:docMk/>
          <pc:sldMk cId="2735047745" sldId="322"/>
        </pc:sldMkLst>
        <pc:spChg chg="del">
          <ac:chgData name="Yili Lin" userId="4f5ea914-e9ae-44cc-983b-ec5bd1f2dd00" providerId="ADAL" clId="{C2A99846-C784-4A2D-AE9D-C52C81D6A94D}" dt="2024-09-02T01:37:37.752" v="631" actId="478"/>
          <ac:spMkLst>
            <pc:docMk/>
            <pc:sldMk cId="2735047745" sldId="322"/>
            <ac:spMk id="3" creationId="{6C3736B4-1DF6-EC9A-EAEA-7E0CF5304001}"/>
          </ac:spMkLst>
        </pc:spChg>
        <pc:spChg chg="add mod">
          <ac:chgData name="Yili Lin" userId="4f5ea914-e9ae-44cc-983b-ec5bd1f2dd00" providerId="ADAL" clId="{C2A99846-C784-4A2D-AE9D-C52C81D6A94D}" dt="2024-09-02T01:37:38.759" v="632"/>
          <ac:spMkLst>
            <pc:docMk/>
            <pc:sldMk cId="2735047745" sldId="322"/>
            <ac:spMk id="5" creationId="{7AC4F704-1E71-2001-5FCB-B2A1891A9904}"/>
          </ac:spMkLst>
        </pc:spChg>
        <pc:spChg chg="mod">
          <ac:chgData name="Yili Lin" userId="4f5ea914-e9ae-44cc-983b-ec5bd1f2dd00" providerId="ADAL" clId="{C2A99846-C784-4A2D-AE9D-C52C81D6A94D}" dt="2024-09-02T01:37:48.806" v="634" actId="14100"/>
          <ac:spMkLst>
            <pc:docMk/>
            <pc:sldMk cId="2735047745" sldId="322"/>
            <ac:spMk id="10" creationId="{814B1E36-7695-F4ED-EE0F-BCF427DB5D17}"/>
          </ac:spMkLst>
        </pc:spChg>
      </pc:sldChg>
    </pc:docChg>
  </pc:docChgLst>
  <pc:docChgLst>
    <pc:chgData name="Yili Lin" userId="4f5ea914-e9ae-44cc-983b-ec5bd1f2dd00" providerId="ADAL" clId="{B82273FF-FA05-4BCB-9DBD-9BC55AE5E029}"/>
    <pc:docChg chg="undo custSel addSld delSld modSld sldOrd">
      <pc:chgData name="Yili Lin" userId="4f5ea914-e9ae-44cc-983b-ec5bd1f2dd00" providerId="ADAL" clId="{B82273FF-FA05-4BCB-9DBD-9BC55AE5E029}" dt="2024-09-07T23:15:22.623" v="2066" actId="20577"/>
      <pc:docMkLst>
        <pc:docMk/>
      </pc:docMkLst>
      <pc:sldChg chg="addSp delSp modSp mod">
        <pc:chgData name="Yili Lin" userId="4f5ea914-e9ae-44cc-983b-ec5bd1f2dd00" providerId="ADAL" clId="{B82273FF-FA05-4BCB-9DBD-9BC55AE5E029}" dt="2024-09-07T16:11:03.420" v="656"/>
        <pc:sldMkLst>
          <pc:docMk/>
          <pc:sldMk cId="3258622965" sldId="257"/>
        </pc:sldMkLst>
        <pc:spChg chg="mod">
          <ac:chgData name="Yili Lin" userId="4f5ea914-e9ae-44cc-983b-ec5bd1f2dd00" providerId="ADAL" clId="{B82273FF-FA05-4BCB-9DBD-9BC55AE5E029}" dt="2024-09-06T19:11:05.234" v="26" actId="20577"/>
          <ac:spMkLst>
            <pc:docMk/>
            <pc:sldMk cId="3258622965" sldId="257"/>
            <ac:spMk id="2" creationId="{67ADE210-04F2-C333-E82F-063748B5B191}"/>
          </ac:spMkLst>
        </pc:spChg>
        <pc:spChg chg="del mod">
          <ac:chgData name="Yili Lin" userId="4f5ea914-e9ae-44cc-983b-ec5bd1f2dd00" providerId="ADAL" clId="{B82273FF-FA05-4BCB-9DBD-9BC55AE5E029}" dt="2024-09-07T16:11:02.910" v="655" actId="478"/>
          <ac:spMkLst>
            <pc:docMk/>
            <pc:sldMk cId="3258622965" sldId="257"/>
            <ac:spMk id="3" creationId="{82C3F8AD-88E6-399B-64F5-1070A48013BF}"/>
          </ac:spMkLst>
        </pc:spChg>
        <pc:spChg chg="mod">
          <ac:chgData name="Yili Lin" userId="4f5ea914-e9ae-44cc-983b-ec5bd1f2dd00" providerId="ADAL" clId="{B82273FF-FA05-4BCB-9DBD-9BC55AE5E029}" dt="2024-09-06T19:36:13.134" v="84" actId="5793"/>
          <ac:spMkLst>
            <pc:docMk/>
            <pc:sldMk cId="3258622965" sldId="257"/>
            <ac:spMk id="4" creationId="{CE6DDAFA-E1B1-A3B0-387B-F9BB3446C2A1}"/>
          </ac:spMkLst>
        </pc:spChg>
        <pc:spChg chg="add del mod">
          <ac:chgData name="Yili Lin" userId="4f5ea914-e9ae-44cc-983b-ec5bd1f2dd00" providerId="ADAL" clId="{B82273FF-FA05-4BCB-9DBD-9BC55AE5E029}" dt="2024-09-06T19:36:16.292" v="85" actId="478"/>
          <ac:spMkLst>
            <pc:docMk/>
            <pc:sldMk cId="3258622965" sldId="257"/>
            <ac:spMk id="5" creationId="{6728C8C8-809E-8C76-E825-EF6F3FD7FEEF}"/>
          </ac:spMkLst>
        </pc:spChg>
        <pc:spChg chg="add mod">
          <ac:chgData name="Yili Lin" userId="4f5ea914-e9ae-44cc-983b-ec5bd1f2dd00" providerId="ADAL" clId="{B82273FF-FA05-4BCB-9DBD-9BC55AE5E029}" dt="2024-09-07T16:11:03.420" v="656"/>
          <ac:spMkLst>
            <pc:docMk/>
            <pc:sldMk cId="3258622965" sldId="257"/>
            <ac:spMk id="5" creationId="{90C18C2F-54B0-6701-7695-B6D1AED914D7}"/>
          </ac:spMkLst>
        </pc:spChg>
      </pc:sldChg>
      <pc:sldChg chg="modSp mod">
        <pc:chgData name="Yili Lin" userId="4f5ea914-e9ae-44cc-983b-ec5bd1f2dd00" providerId="ADAL" clId="{B82273FF-FA05-4BCB-9DBD-9BC55AE5E029}" dt="2024-09-07T23:12:10.042" v="1905" actId="14100"/>
        <pc:sldMkLst>
          <pc:docMk/>
          <pc:sldMk cId="2968628858" sldId="260"/>
        </pc:sldMkLst>
        <pc:spChg chg="mod">
          <ac:chgData name="Yili Lin" userId="4f5ea914-e9ae-44cc-983b-ec5bd1f2dd00" providerId="ADAL" clId="{B82273FF-FA05-4BCB-9DBD-9BC55AE5E029}" dt="2024-09-07T23:12:10.042" v="1905" actId="14100"/>
          <ac:spMkLst>
            <pc:docMk/>
            <pc:sldMk cId="2968628858" sldId="260"/>
            <ac:spMk id="5" creationId="{F6DBE204-75C9-6F86-317E-5CFC06FC46FF}"/>
          </ac:spMkLst>
        </pc:spChg>
        <pc:spChg chg="mod">
          <ac:chgData name="Yili Lin" userId="4f5ea914-e9ae-44cc-983b-ec5bd1f2dd00" providerId="ADAL" clId="{B82273FF-FA05-4BCB-9DBD-9BC55AE5E029}" dt="2024-09-06T16:31:18.988" v="14" actId="20577"/>
          <ac:spMkLst>
            <pc:docMk/>
            <pc:sldMk cId="2968628858" sldId="260"/>
            <ac:spMk id="7" creationId="{A9199008-FA7F-E626-60CB-AC2CECA62B96}"/>
          </ac:spMkLst>
        </pc:spChg>
      </pc:sldChg>
      <pc:sldChg chg="modSp del mod">
        <pc:chgData name="Yili Lin" userId="4f5ea914-e9ae-44cc-983b-ec5bd1f2dd00" providerId="ADAL" clId="{B82273FF-FA05-4BCB-9DBD-9BC55AE5E029}" dt="2024-09-07T16:30:40.064" v="840" actId="47"/>
        <pc:sldMkLst>
          <pc:docMk/>
          <pc:sldMk cId="2459471052" sldId="263"/>
        </pc:sldMkLst>
        <pc:spChg chg="mod">
          <ac:chgData name="Yili Lin" userId="4f5ea914-e9ae-44cc-983b-ec5bd1f2dd00" providerId="ADAL" clId="{B82273FF-FA05-4BCB-9DBD-9BC55AE5E029}" dt="2024-09-06T19:39:34.269" v="95" actId="20577"/>
          <ac:spMkLst>
            <pc:docMk/>
            <pc:sldMk cId="2459471052" sldId="263"/>
            <ac:spMk id="2" creationId="{67ADE210-04F2-C333-E82F-063748B5B191}"/>
          </ac:spMkLst>
        </pc:spChg>
      </pc:sldChg>
      <pc:sldChg chg="del">
        <pc:chgData name="Yili Lin" userId="4f5ea914-e9ae-44cc-983b-ec5bd1f2dd00" providerId="ADAL" clId="{B82273FF-FA05-4BCB-9DBD-9BC55AE5E029}" dt="2024-09-06T19:35:37.606" v="79" actId="47"/>
        <pc:sldMkLst>
          <pc:docMk/>
          <pc:sldMk cId="3515500999" sldId="298"/>
        </pc:sldMkLst>
      </pc:sldChg>
      <pc:sldChg chg="del">
        <pc:chgData name="Yili Lin" userId="4f5ea914-e9ae-44cc-983b-ec5bd1f2dd00" providerId="ADAL" clId="{B82273FF-FA05-4BCB-9DBD-9BC55AE5E029}" dt="2024-09-06T19:35:37.308" v="78" actId="47"/>
        <pc:sldMkLst>
          <pc:docMk/>
          <pc:sldMk cId="792956466" sldId="299"/>
        </pc:sldMkLst>
      </pc:sldChg>
      <pc:sldChg chg="del">
        <pc:chgData name="Yili Lin" userId="4f5ea914-e9ae-44cc-983b-ec5bd1f2dd00" providerId="ADAL" clId="{B82273FF-FA05-4BCB-9DBD-9BC55AE5E029}" dt="2024-09-07T19:08:09.709" v="1897" actId="47"/>
        <pc:sldMkLst>
          <pc:docMk/>
          <pc:sldMk cId="678124419" sldId="300"/>
        </pc:sldMkLst>
      </pc:sldChg>
      <pc:sldChg chg="del">
        <pc:chgData name="Yili Lin" userId="4f5ea914-e9ae-44cc-983b-ec5bd1f2dd00" providerId="ADAL" clId="{B82273FF-FA05-4BCB-9DBD-9BC55AE5E029}" dt="2024-09-07T16:30:41.939" v="841" actId="47"/>
        <pc:sldMkLst>
          <pc:docMk/>
          <pc:sldMk cId="1922548917" sldId="301"/>
        </pc:sldMkLst>
      </pc:sldChg>
      <pc:sldChg chg="del">
        <pc:chgData name="Yili Lin" userId="4f5ea914-e9ae-44cc-983b-ec5bd1f2dd00" providerId="ADAL" clId="{B82273FF-FA05-4BCB-9DBD-9BC55AE5E029}" dt="2024-09-07T16:30:42.940" v="843" actId="47"/>
        <pc:sldMkLst>
          <pc:docMk/>
          <pc:sldMk cId="1981369428" sldId="302"/>
        </pc:sldMkLst>
      </pc:sldChg>
      <pc:sldChg chg="del">
        <pc:chgData name="Yili Lin" userId="4f5ea914-e9ae-44cc-983b-ec5bd1f2dd00" providerId="ADAL" clId="{B82273FF-FA05-4BCB-9DBD-9BC55AE5E029}" dt="2024-09-07T16:30:45.378" v="845" actId="47"/>
        <pc:sldMkLst>
          <pc:docMk/>
          <pc:sldMk cId="3685201990" sldId="305"/>
        </pc:sldMkLst>
      </pc:sldChg>
      <pc:sldChg chg="del">
        <pc:chgData name="Yili Lin" userId="4f5ea914-e9ae-44cc-983b-ec5bd1f2dd00" providerId="ADAL" clId="{B82273FF-FA05-4BCB-9DBD-9BC55AE5E029}" dt="2024-09-07T16:30:42.298" v="842" actId="47"/>
        <pc:sldMkLst>
          <pc:docMk/>
          <pc:sldMk cId="4155989900" sldId="306"/>
        </pc:sldMkLst>
      </pc:sldChg>
      <pc:sldChg chg="del">
        <pc:chgData name="Yili Lin" userId="4f5ea914-e9ae-44cc-983b-ec5bd1f2dd00" providerId="ADAL" clId="{B82273FF-FA05-4BCB-9DBD-9BC55AE5E029}" dt="2024-09-07T16:30:43.393" v="844" actId="47"/>
        <pc:sldMkLst>
          <pc:docMk/>
          <pc:sldMk cId="2881602076" sldId="307"/>
        </pc:sldMkLst>
      </pc:sldChg>
      <pc:sldChg chg="del">
        <pc:chgData name="Yili Lin" userId="4f5ea914-e9ae-44cc-983b-ec5bd1f2dd00" providerId="ADAL" clId="{B82273FF-FA05-4BCB-9DBD-9BC55AE5E029}" dt="2024-09-07T18:07:10.183" v="1484" actId="47"/>
        <pc:sldMkLst>
          <pc:docMk/>
          <pc:sldMk cId="3352771990" sldId="308"/>
        </pc:sldMkLst>
      </pc:sldChg>
      <pc:sldChg chg="del">
        <pc:chgData name="Yili Lin" userId="4f5ea914-e9ae-44cc-983b-ec5bd1f2dd00" providerId="ADAL" clId="{B82273FF-FA05-4BCB-9DBD-9BC55AE5E029}" dt="2024-09-07T18:07:12.348" v="1488" actId="47"/>
        <pc:sldMkLst>
          <pc:docMk/>
          <pc:sldMk cId="3486503992" sldId="309"/>
        </pc:sldMkLst>
      </pc:sldChg>
      <pc:sldChg chg="del">
        <pc:chgData name="Yili Lin" userId="4f5ea914-e9ae-44cc-983b-ec5bd1f2dd00" providerId="ADAL" clId="{B82273FF-FA05-4BCB-9DBD-9BC55AE5E029}" dt="2024-09-07T18:07:09.510" v="1483" actId="47"/>
        <pc:sldMkLst>
          <pc:docMk/>
          <pc:sldMk cId="1452707602" sldId="310"/>
        </pc:sldMkLst>
      </pc:sldChg>
      <pc:sldChg chg="del">
        <pc:chgData name="Yili Lin" userId="4f5ea914-e9ae-44cc-983b-ec5bd1f2dd00" providerId="ADAL" clId="{B82273FF-FA05-4BCB-9DBD-9BC55AE5E029}" dt="2024-09-07T18:07:10.551" v="1485" actId="47"/>
        <pc:sldMkLst>
          <pc:docMk/>
          <pc:sldMk cId="3471294394" sldId="311"/>
        </pc:sldMkLst>
      </pc:sldChg>
      <pc:sldChg chg="del">
        <pc:chgData name="Yili Lin" userId="4f5ea914-e9ae-44cc-983b-ec5bd1f2dd00" providerId="ADAL" clId="{B82273FF-FA05-4BCB-9DBD-9BC55AE5E029}" dt="2024-09-07T18:07:11.209" v="1486" actId="47"/>
        <pc:sldMkLst>
          <pc:docMk/>
          <pc:sldMk cId="4019940470" sldId="312"/>
        </pc:sldMkLst>
      </pc:sldChg>
      <pc:sldChg chg="del">
        <pc:chgData name="Yili Lin" userId="4f5ea914-e9ae-44cc-983b-ec5bd1f2dd00" providerId="ADAL" clId="{B82273FF-FA05-4BCB-9DBD-9BC55AE5E029}" dt="2024-09-07T18:07:11.844" v="1487" actId="47"/>
        <pc:sldMkLst>
          <pc:docMk/>
          <pc:sldMk cId="3592466176" sldId="313"/>
        </pc:sldMkLst>
      </pc:sldChg>
      <pc:sldChg chg="del">
        <pc:chgData name="Yili Lin" userId="4f5ea914-e9ae-44cc-983b-ec5bd1f2dd00" providerId="ADAL" clId="{B82273FF-FA05-4BCB-9DBD-9BC55AE5E029}" dt="2024-09-07T18:07:12.970" v="1489" actId="47"/>
        <pc:sldMkLst>
          <pc:docMk/>
          <pc:sldMk cId="2353194683" sldId="314"/>
        </pc:sldMkLst>
      </pc:sldChg>
      <pc:sldChg chg="del">
        <pc:chgData name="Yili Lin" userId="4f5ea914-e9ae-44cc-983b-ec5bd1f2dd00" providerId="ADAL" clId="{B82273FF-FA05-4BCB-9DBD-9BC55AE5E029}" dt="2024-09-07T18:07:13.779" v="1490" actId="47"/>
        <pc:sldMkLst>
          <pc:docMk/>
          <pc:sldMk cId="953749147" sldId="315"/>
        </pc:sldMkLst>
      </pc:sldChg>
      <pc:sldChg chg="del">
        <pc:chgData name="Yili Lin" userId="4f5ea914-e9ae-44cc-983b-ec5bd1f2dd00" providerId="ADAL" clId="{B82273FF-FA05-4BCB-9DBD-9BC55AE5E029}" dt="2024-09-07T19:08:11.506" v="1900" actId="47"/>
        <pc:sldMkLst>
          <pc:docMk/>
          <pc:sldMk cId="3644719259" sldId="316"/>
        </pc:sldMkLst>
      </pc:sldChg>
      <pc:sldChg chg="del">
        <pc:chgData name="Yili Lin" userId="4f5ea914-e9ae-44cc-983b-ec5bd1f2dd00" providerId="ADAL" clId="{B82273FF-FA05-4BCB-9DBD-9BC55AE5E029}" dt="2024-09-07T19:08:12.724" v="1901" actId="47"/>
        <pc:sldMkLst>
          <pc:docMk/>
          <pc:sldMk cId="1098000345" sldId="317"/>
        </pc:sldMkLst>
      </pc:sldChg>
      <pc:sldChg chg="del">
        <pc:chgData name="Yili Lin" userId="4f5ea914-e9ae-44cc-983b-ec5bd1f2dd00" providerId="ADAL" clId="{B82273FF-FA05-4BCB-9DBD-9BC55AE5E029}" dt="2024-09-07T19:08:10.662" v="1899" actId="47"/>
        <pc:sldMkLst>
          <pc:docMk/>
          <pc:sldMk cId="1622765773" sldId="318"/>
        </pc:sldMkLst>
      </pc:sldChg>
      <pc:sldChg chg="del">
        <pc:chgData name="Yili Lin" userId="4f5ea914-e9ae-44cc-983b-ec5bd1f2dd00" providerId="ADAL" clId="{B82273FF-FA05-4BCB-9DBD-9BC55AE5E029}" dt="2024-09-07T19:08:10.318" v="1898" actId="47"/>
        <pc:sldMkLst>
          <pc:docMk/>
          <pc:sldMk cId="2995630775" sldId="319"/>
        </pc:sldMkLst>
      </pc:sldChg>
      <pc:sldChg chg="del">
        <pc:chgData name="Yili Lin" userId="4f5ea914-e9ae-44cc-983b-ec5bd1f2dd00" providerId="ADAL" clId="{B82273FF-FA05-4BCB-9DBD-9BC55AE5E029}" dt="2024-09-07T19:08:13.865" v="1902" actId="47"/>
        <pc:sldMkLst>
          <pc:docMk/>
          <pc:sldMk cId="52553217" sldId="320"/>
        </pc:sldMkLst>
      </pc:sldChg>
      <pc:sldChg chg="del">
        <pc:chgData name="Yili Lin" userId="4f5ea914-e9ae-44cc-983b-ec5bd1f2dd00" providerId="ADAL" clId="{B82273FF-FA05-4BCB-9DBD-9BC55AE5E029}" dt="2024-09-07T19:08:29.147" v="1903" actId="47"/>
        <pc:sldMkLst>
          <pc:docMk/>
          <pc:sldMk cId="2735047745" sldId="322"/>
        </pc:sldMkLst>
      </pc:sldChg>
      <pc:sldChg chg="modSp add mod">
        <pc:chgData name="Yili Lin" userId="4f5ea914-e9ae-44cc-983b-ec5bd1f2dd00" providerId="ADAL" clId="{B82273FF-FA05-4BCB-9DBD-9BC55AE5E029}" dt="2024-09-07T16:10:40.222" v="654" actId="14100"/>
        <pc:sldMkLst>
          <pc:docMk/>
          <pc:sldMk cId="2592173339" sldId="323"/>
        </pc:sldMkLst>
        <pc:spChg chg="mod">
          <ac:chgData name="Yili Lin" userId="4f5ea914-e9ae-44cc-983b-ec5bd1f2dd00" providerId="ADAL" clId="{B82273FF-FA05-4BCB-9DBD-9BC55AE5E029}" dt="2024-09-07T16:10:40.222" v="654" actId="14100"/>
          <ac:spMkLst>
            <pc:docMk/>
            <pc:sldMk cId="2592173339" sldId="323"/>
            <ac:spMk id="3" creationId="{82C3F8AD-88E6-399B-64F5-1070A48013BF}"/>
          </ac:spMkLst>
        </pc:spChg>
      </pc:sldChg>
      <pc:sldChg chg="addSp delSp modSp add del mod">
        <pc:chgData name="Yili Lin" userId="4f5ea914-e9ae-44cc-983b-ec5bd1f2dd00" providerId="ADAL" clId="{B82273FF-FA05-4BCB-9DBD-9BC55AE5E029}" dt="2024-09-06T20:25:13.268" v="206" actId="47"/>
        <pc:sldMkLst>
          <pc:docMk/>
          <pc:sldMk cId="654788759" sldId="324"/>
        </pc:sldMkLst>
        <pc:spChg chg="mod">
          <ac:chgData name="Yili Lin" userId="4f5ea914-e9ae-44cc-983b-ec5bd1f2dd00" providerId="ADAL" clId="{B82273FF-FA05-4BCB-9DBD-9BC55AE5E029}" dt="2024-09-06T19:39:56.673" v="97"/>
          <ac:spMkLst>
            <pc:docMk/>
            <pc:sldMk cId="654788759" sldId="324"/>
            <ac:spMk id="2" creationId="{67ADE210-04F2-C333-E82F-063748B5B191}"/>
          </ac:spMkLst>
        </pc:spChg>
        <pc:spChg chg="mod">
          <ac:chgData name="Yili Lin" userId="4f5ea914-e9ae-44cc-983b-ec5bd1f2dd00" providerId="ADAL" clId="{B82273FF-FA05-4BCB-9DBD-9BC55AE5E029}" dt="2024-09-06T19:54:18.633" v="179" actId="20577"/>
          <ac:spMkLst>
            <pc:docMk/>
            <pc:sldMk cId="654788759" sldId="324"/>
            <ac:spMk id="3" creationId="{82C3F8AD-88E6-399B-64F5-1070A48013BF}"/>
          </ac:spMkLst>
        </pc:spChg>
        <pc:spChg chg="mod">
          <ac:chgData name="Yili Lin" userId="4f5ea914-e9ae-44cc-983b-ec5bd1f2dd00" providerId="ADAL" clId="{B82273FF-FA05-4BCB-9DBD-9BC55AE5E029}" dt="2024-09-06T19:40:39.732" v="102" actId="5793"/>
          <ac:spMkLst>
            <pc:docMk/>
            <pc:sldMk cId="654788759" sldId="324"/>
            <ac:spMk id="4" creationId="{CE6DDAFA-E1B1-A3B0-387B-F9BB3446C2A1}"/>
          </ac:spMkLst>
        </pc:spChg>
        <pc:spChg chg="del">
          <ac:chgData name="Yili Lin" userId="4f5ea914-e9ae-44cc-983b-ec5bd1f2dd00" providerId="ADAL" clId="{B82273FF-FA05-4BCB-9DBD-9BC55AE5E029}" dt="2024-09-06T19:40:35.332" v="100" actId="478"/>
          <ac:spMkLst>
            <pc:docMk/>
            <pc:sldMk cId="654788759" sldId="324"/>
            <ac:spMk id="5" creationId="{6728C8C8-809E-8C76-E825-EF6F3FD7FEEF}"/>
          </ac:spMkLst>
        </pc:spChg>
        <pc:spChg chg="add mod">
          <ac:chgData name="Yili Lin" userId="4f5ea914-e9ae-44cc-983b-ec5bd1f2dd00" providerId="ADAL" clId="{B82273FF-FA05-4BCB-9DBD-9BC55AE5E029}" dt="2024-09-06T19:52:41.249" v="117" actId="1076"/>
          <ac:spMkLst>
            <pc:docMk/>
            <pc:sldMk cId="654788759" sldId="324"/>
            <ac:spMk id="11" creationId="{9C312C3D-BFA4-E1EA-CEAC-1FBE2315A2FD}"/>
          </ac:spMkLst>
        </pc:spChg>
        <pc:picChg chg="add del mod">
          <ac:chgData name="Yili Lin" userId="4f5ea914-e9ae-44cc-983b-ec5bd1f2dd00" providerId="ADAL" clId="{B82273FF-FA05-4BCB-9DBD-9BC55AE5E029}" dt="2024-09-06T20:22:56.773" v="180" actId="478"/>
          <ac:picMkLst>
            <pc:docMk/>
            <pc:sldMk cId="654788759" sldId="324"/>
            <ac:picMk id="10" creationId="{785DB58F-1DB0-35B4-32F8-848AF371D59A}"/>
          </ac:picMkLst>
        </pc:picChg>
      </pc:sldChg>
      <pc:sldChg chg="addSp delSp modSp add del mod">
        <pc:chgData name="Yili Lin" userId="4f5ea914-e9ae-44cc-983b-ec5bd1f2dd00" providerId="ADAL" clId="{B82273FF-FA05-4BCB-9DBD-9BC55AE5E029}" dt="2024-09-07T16:21:58.409" v="707" actId="47"/>
        <pc:sldMkLst>
          <pc:docMk/>
          <pc:sldMk cId="1768420345" sldId="325"/>
        </pc:sldMkLst>
        <pc:spChg chg="del">
          <ac:chgData name="Yili Lin" userId="4f5ea914-e9ae-44cc-983b-ec5bd1f2dd00" providerId="ADAL" clId="{B82273FF-FA05-4BCB-9DBD-9BC55AE5E029}" dt="2024-09-07T15:50:20.130" v="421" actId="478"/>
          <ac:spMkLst>
            <pc:docMk/>
            <pc:sldMk cId="1768420345" sldId="325"/>
            <ac:spMk id="3" creationId="{82C3F8AD-88E6-399B-64F5-1070A48013BF}"/>
          </ac:spMkLst>
        </pc:spChg>
        <pc:spChg chg="mod">
          <ac:chgData name="Yili Lin" userId="4f5ea914-e9ae-44cc-983b-ec5bd1f2dd00" providerId="ADAL" clId="{B82273FF-FA05-4BCB-9DBD-9BC55AE5E029}" dt="2024-09-07T15:54:36.019" v="564" actId="20577"/>
          <ac:spMkLst>
            <pc:docMk/>
            <pc:sldMk cId="1768420345" sldId="325"/>
            <ac:spMk id="5" creationId="{6728C8C8-809E-8C76-E825-EF6F3FD7FEEF}"/>
          </ac:spMkLst>
        </pc:spChg>
        <pc:spChg chg="add del mod">
          <ac:chgData name="Yili Lin" userId="4f5ea914-e9ae-44cc-983b-ec5bd1f2dd00" providerId="ADAL" clId="{B82273FF-FA05-4BCB-9DBD-9BC55AE5E029}" dt="2024-09-07T15:52:18.983" v="466" actId="478"/>
          <ac:spMkLst>
            <pc:docMk/>
            <pc:sldMk cId="1768420345" sldId="325"/>
            <ac:spMk id="6" creationId="{D3E87502-5C89-8BFC-6060-8F60E94C5F75}"/>
          </ac:spMkLst>
        </pc:spChg>
        <pc:spChg chg="add mod">
          <ac:chgData name="Yili Lin" userId="4f5ea914-e9ae-44cc-983b-ec5bd1f2dd00" providerId="ADAL" clId="{B82273FF-FA05-4BCB-9DBD-9BC55AE5E029}" dt="2024-09-07T16:20:12.911" v="689" actId="14100"/>
          <ac:spMkLst>
            <pc:docMk/>
            <pc:sldMk cId="1768420345" sldId="325"/>
            <ac:spMk id="12" creationId="{439B2B50-5E64-06DE-8A34-33A4EC52A109}"/>
          </ac:spMkLst>
        </pc:spChg>
        <pc:picChg chg="add mod ord">
          <ac:chgData name="Yili Lin" userId="4f5ea914-e9ae-44cc-983b-ec5bd1f2dd00" providerId="ADAL" clId="{B82273FF-FA05-4BCB-9DBD-9BC55AE5E029}" dt="2024-09-07T16:19:56.176" v="685" actId="167"/>
          <ac:picMkLst>
            <pc:docMk/>
            <pc:sldMk cId="1768420345" sldId="325"/>
            <ac:picMk id="11" creationId="{0CC37643-302E-E2F6-F2CB-8B790C5DF616}"/>
          </ac:picMkLst>
        </pc:picChg>
      </pc:sldChg>
      <pc:sldChg chg="addSp delSp modSp add del mod">
        <pc:chgData name="Yili Lin" userId="4f5ea914-e9ae-44cc-983b-ec5bd1f2dd00" providerId="ADAL" clId="{B82273FF-FA05-4BCB-9DBD-9BC55AE5E029}" dt="2024-09-07T16:46:29.227" v="1090" actId="47"/>
        <pc:sldMkLst>
          <pc:docMk/>
          <pc:sldMk cId="1960194667" sldId="326"/>
        </pc:sldMkLst>
        <pc:spChg chg="add del mod">
          <ac:chgData name="Yili Lin" userId="4f5ea914-e9ae-44cc-983b-ec5bd1f2dd00" providerId="ADAL" clId="{B82273FF-FA05-4BCB-9DBD-9BC55AE5E029}" dt="2024-09-07T15:47:28.199" v="310" actId="478"/>
          <ac:spMkLst>
            <pc:docMk/>
            <pc:sldMk cId="1960194667" sldId="326"/>
            <ac:spMk id="3" creationId="{7F7A3721-5997-9169-B634-534E25275DCA}"/>
          </ac:spMkLst>
        </pc:spChg>
        <pc:spChg chg="del mod">
          <ac:chgData name="Yili Lin" userId="4f5ea914-e9ae-44cc-983b-ec5bd1f2dd00" providerId="ADAL" clId="{B82273FF-FA05-4BCB-9DBD-9BC55AE5E029}" dt="2024-09-06T20:24:14.518" v="197" actId="478"/>
          <ac:spMkLst>
            <pc:docMk/>
            <pc:sldMk cId="1960194667" sldId="326"/>
            <ac:spMk id="3" creationId="{82C3F8AD-88E6-399B-64F5-1070A48013BF}"/>
          </ac:spMkLst>
        </pc:spChg>
        <pc:spChg chg="add del mod">
          <ac:chgData name="Yili Lin" userId="4f5ea914-e9ae-44cc-983b-ec5bd1f2dd00" providerId="ADAL" clId="{B82273FF-FA05-4BCB-9DBD-9BC55AE5E029}" dt="2024-09-07T15:49:43.718" v="391" actId="478"/>
          <ac:spMkLst>
            <pc:docMk/>
            <pc:sldMk cId="1960194667" sldId="326"/>
            <ac:spMk id="5" creationId="{F383A789-5EE1-095B-6941-D05D538054A9}"/>
          </ac:spMkLst>
        </pc:spChg>
        <pc:spChg chg="add del mod">
          <ac:chgData name="Yili Lin" userId="4f5ea914-e9ae-44cc-983b-ec5bd1f2dd00" providerId="ADAL" clId="{B82273FF-FA05-4BCB-9DBD-9BC55AE5E029}" dt="2024-09-07T15:51:52.181" v="435" actId="478"/>
          <ac:spMkLst>
            <pc:docMk/>
            <pc:sldMk cId="1960194667" sldId="326"/>
            <ac:spMk id="10" creationId="{979A1E3E-C17D-847D-177F-C5A7F27BF27C}"/>
          </ac:spMkLst>
        </pc:spChg>
        <pc:spChg chg="mod">
          <ac:chgData name="Yili Lin" userId="4f5ea914-e9ae-44cc-983b-ec5bd1f2dd00" providerId="ADAL" clId="{B82273FF-FA05-4BCB-9DBD-9BC55AE5E029}" dt="2024-09-07T16:16:15.441" v="681" actId="1076"/>
          <ac:spMkLst>
            <pc:docMk/>
            <pc:sldMk cId="1960194667" sldId="326"/>
            <ac:spMk id="11" creationId="{9C312C3D-BFA4-E1EA-CEAC-1FBE2315A2FD}"/>
          </ac:spMkLst>
        </pc:spChg>
        <pc:spChg chg="add del mod">
          <ac:chgData name="Yili Lin" userId="4f5ea914-e9ae-44cc-983b-ec5bd1f2dd00" providerId="ADAL" clId="{B82273FF-FA05-4BCB-9DBD-9BC55AE5E029}" dt="2024-09-07T15:45:20.943" v="278" actId="478"/>
          <ac:spMkLst>
            <pc:docMk/>
            <pc:sldMk cId="1960194667" sldId="326"/>
            <ac:spMk id="12" creationId="{3C187ABC-1378-2863-082B-5EFE6076B5F6}"/>
          </ac:spMkLst>
        </pc:spChg>
        <pc:spChg chg="add del mod">
          <ac:chgData name="Yili Lin" userId="4f5ea914-e9ae-44cc-983b-ec5bd1f2dd00" providerId="ADAL" clId="{B82273FF-FA05-4BCB-9DBD-9BC55AE5E029}" dt="2024-09-07T15:53:26.916" v="472" actId="478"/>
          <ac:spMkLst>
            <pc:docMk/>
            <pc:sldMk cId="1960194667" sldId="326"/>
            <ac:spMk id="13" creationId="{DFAC32B9-7621-E68B-CD4F-19A3C9B4238F}"/>
          </ac:spMkLst>
        </pc:spChg>
        <pc:spChg chg="add del mod">
          <ac:chgData name="Yili Lin" userId="4f5ea914-e9ae-44cc-983b-ec5bd1f2dd00" providerId="ADAL" clId="{B82273FF-FA05-4BCB-9DBD-9BC55AE5E029}" dt="2024-09-07T16:10:08.973" v="596" actId="478"/>
          <ac:spMkLst>
            <pc:docMk/>
            <pc:sldMk cId="1960194667" sldId="326"/>
            <ac:spMk id="14" creationId="{58EFE221-BA47-2F50-A760-04C5CCFBE5D1}"/>
          </ac:spMkLst>
        </pc:spChg>
        <pc:spChg chg="add mod">
          <ac:chgData name="Yili Lin" userId="4f5ea914-e9ae-44cc-983b-ec5bd1f2dd00" providerId="ADAL" clId="{B82273FF-FA05-4BCB-9DBD-9BC55AE5E029}" dt="2024-09-07T16:10:17.989" v="649" actId="20577"/>
          <ac:spMkLst>
            <pc:docMk/>
            <pc:sldMk cId="1960194667" sldId="326"/>
            <ac:spMk id="15" creationId="{15954D32-49DF-4F91-4252-87A8AFDDB706}"/>
          </ac:spMkLst>
        </pc:spChg>
        <pc:picChg chg="add del mod ord">
          <ac:chgData name="Yili Lin" userId="4f5ea914-e9ae-44cc-983b-ec5bd1f2dd00" providerId="ADAL" clId="{B82273FF-FA05-4BCB-9DBD-9BC55AE5E029}" dt="2024-09-07T16:14:17.483" v="657" actId="478"/>
          <ac:picMkLst>
            <pc:docMk/>
            <pc:sldMk cId="1960194667" sldId="326"/>
            <ac:picMk id="6" creationId="{BD0FA933-D631-7F9C-0229-5E3787D29995}"/>
          </ac:picMkLst>
        </pc:picChg>
        <pc:picChg chg="del">
          <ac:chgData name="Yili Lin" userId="4f5ea914-e9ae-44cc-983b-ec5bd1f2dd00" providerId="ADAL" clId="{B82273FF-FA05-4BCB-9DBD-9BC55AE5E029}" dt="2024-09-06T20:23:04.411" v="182" actId="478"/>
          <ac:picMkLst>
            <pc:docMk/>
            <pc:sldMk cId="1960194667" sldId="326"/>
            <ac:picMk id="10" creationId="{785DB58F-1DB0-35B4-32F8-848AF371D59A}"/>
          </ac:picMkLst>
        </pc:picChg>
        <pc:picChg chg="add mod ord">
          <ac:chgData name="Yili Lin" userId="4f5ea914-e9ae-44cc-983b-ec5bd1f2dd00" providerId="ADAL" clId="{B82273FF-FA05-4BCB-9DBD-9BC55AE5E029}" dt="2024-09-07T16:16:13.493" v="680" actId="14100"/>
          <ac:picMkLst>
            <pc:docMk/>
            <pc:sldMk cId="1960194667" sldId="326"/>
            <ac:picMk id="17" creationId="{77B616B9-78DE-1A60-5DC1-D9A590EA8A49}"/>
          </ac:picMkLst>
        </pc:picChg>
      </pc:sldChg>
      <pc:sldChg chg="addSp delSp modSp add del mod">
        <pc:chgData name="Yili Lin" userId="4f5ea914-e9ae-44cc-983b-ec5bd1f2dd00" providerId="ADAL" clId="{B82273FF-FA05-4BCB-9DBD-9BC55AE5E029}" dt="2024-09-07T16:49:23.365" v="1128" actId="47"/>
        <pc:sldMkLst>
          <pc:docMk/>
          <pc:sldMk cId="1553880700" sldId="327"/>
        </pc:sldMkLst>
        <pc:spChg chg="add del mod">
          <ac:chgData name="Yili Lin" userId="4f5ea914-e9ae-44cc-983b-ec5bd1f2dd00" providerId="ADAL" clId="{B82273FF-FA05-4BCB-9DBD-9BC55AE5E029}" dt="2024-09-07T15:51:30.184" v="432" actId="478"/>
          <ac:spMkLst>
            <pc:docMk/>
            <pc:sldMk cId="1553880700" sldId="327"/>
            <ac:spMk id="3" creationId="{D4FEE9B1-94D2-6E5B-ED1A-5365ADAC91A7}"/>
          </ac:spMkLst>
        </pc:spChg>
        <pc:spChg chg="mod">
          <ac:chgData name="Yili Lin" userId="4f5ea914-e9ae-44cc-983b-ec5bd1f2dd00" providerId="ADAL" clId="{B82273FF-FA05-4BCB-9DBD-9BC55AE5E029}" dt="2024-09-07T15:51:34.440" v="433" actId="5793"/>
          <ac:spMkLst>
            <pc:docMk/>
            <pc:sldMk cId="1553880700" sldId="327"/>
            <ac:spMk id="4" creationId="{CE6DDAFA-E1B1-A3B0-387B-F9BB3446C2A1}"/>
          </ac:spMkLst>
        </pc:spChg>
        <pc:spChg chg="add del mod">
          <ac:chgData name="Yili Lin" userId="4f5ea914-e9ae-44cc-983b-ec5bd1f2dd00" providerId="ADAL" clId="{B82273FF-FA05-4BCB-9DBD-9BC55AE5E029}" dt="2024-09-07T16:09:56.277" v="573" actId="478"/>
          <ac:spMkLst>
            <pc:docMk/>
            <pc:sldMk cId="1553880700" sldId="327"/>
            <ac:spMk id="5" creationId="{4C1D7BDC-48C9-5B1E-9B87-ED515236D932}"/>
          </ac:spMkLst>
        </pc:spChg>
        <pc:spChg chg="add mod">
          <ac:chgData name="Yili Lin" userId="4f5ea914-e9ae-44cc-983b-ec5bd1f2dd00" providerId="ADAL" clId="{B82273FF-FA05-4BCB-9DBD-9BC55AE5E029}" dt="2024-09-07T16:10:03.309" v="595" actId="5793"/>
          <ac:spMkLst>
            <pc:docMk/>
            <pc:sldMk cId="1553880700" sldId="327"/>
            <ac:spMk id="6" creationId="{52426571-8FE8-25BB-854D-01B124EA7679}"/>
          </ac:spMkLst>
        </pc:spChg>
        <pc:spChg chg="del">
          <ac:chgData name="Yili Lin" userId="4f5ea914-e9ae-44cc-983b-ec5bd1f2dd00" providerId="ADAL" clId="{B82273FF-FA05-4BCB-9DBD-9BC55AE5E029}" dt="2024-09-07T00:31:20.326" v="256" actId="478"/>
          <ac:spMkLst>
            <pc:docMk/>
            <pc:sldMk cId="1553880700" sldId="327"/>
            <ac:spMk id="11" creationId="{9C312C3D-BFA4-E1EA-CEAC-1FBE2315A2FD}"/>
          </ac:spMkLst>
        </pc:spChg>
        <pc:spChg chg="del mod">
          <ac:chgData name="Yili Lin" userId="4f5ea914-e9ae-44cc-983b-ec5bd1f2dd00" providerId="ADAL" clId="{B82273FF-FA05-4BCB-9DBD-9BC55AE5E029}" dt="2024-09-07T15:49:00.586" v="384" actId="478"/>
          <ac:spMkLst>
            <pc:docMk/>
            <pc:sldMk cId="1553880700" sldId="327"/>
            <ac:spMk id="12" creationId="{3C187ABC-1378-2863-082B-5EFE6076B5F6}"/>
          </ac:spMkLst>
        </pc:spChg>
        <pc:picChg chg="del">
          <ac:chgData name="Yili Lin" userId="4f5ea914-e9ae-44cc-983b-ec5bd1f2dd00" providerId="ADAL" clId="{B82273FF-FA05-4BCB-9DBD-9BC55AE5E029}" dt="2024-09-07T00:31:18.358" v="255" actId="478"/>
          <ac:picMkLst>
            <pc:docMk/>
            <pc:sldMk cId="1553880700" sldId="327"/>
            <ac:picMk id="6" creationId="{BD0FA933-D631-7F9C-0229-5E3787D29995}"/>
          </ac:picMkLst>
        </pc:picChg>
      </pc:sldChg>
      <pc:sldChg chg="modSp add del mod">
        <pc:chgData name="Yili Lin" userId="4f5ea914-e9ae-44cc-983b-ec5bd1f2dd00" providerId="ADAL" clId="{B82273FF-FA05-4BCB-9DBD-9BC55AE5E029}" dt="2024-09-06T20:23:01.074" v="181" actId="47"/>
        <pc:sldMkLst>
          <pc:docMk/>
          <pc:sldMk cId="3138493279" sldId="327"/>
        </pc:sldMkLst>
        <pc:spChg chg="mod">
          <ac:chgData name="Yili Lin" userId="4f5ea914-e9ae-44cc-983b-ec5bd1f2dd00" providerId="ADAL" clId="{B82273FF-FA05-4BCB-9DBD-9BC55AE5E029}" dt="2024-09-06T19:53:36.379" v="124" actId="1076"/>
          <ac:spMkLst>
            <pc:docMk/>
            <pc:sldMk cId="3138493279" sldId="327"/>
            <ac:spMk id="11" creationId="{9C312C3D-BFA4-E1EA-CEAC-1FBE2315A2FD}"/>
          </ac:spMkLst>
        </pc:spChg>
      </pc:sldChg>
      <pc:sldChg chg="modSp add del mod">
        <pc:chgData name="Yili Lin" userId="4f5ea914-e9ae-44cc-983b-ec5bd1f2dd00" providerId="ADAL" clId="{B82273FF-FA05-4BCB-9DBD-9BC55AE5E029}" dt="2024-09-07T16:21:51.349" v="705" actId="47"/>
        <pc:sldMkLst>
          <pc:docMk/>
          <pc:sldMk cId="3740130504" sldId="328"/>
        </pc:sldMkLst>
        <pc:spChg chg="mod">
          <ac:chgData name="Yili Lin" userId="4f5ea914-e9ae-44cc-983b-ec5bd1f2dd00" providerId="ADAL" clId="{B82273FF-FA05-4BCB-9DBD-9BC55AE5E029}" dt="2024-09-07T15:54:24.301" v="527" actId="5793"/>
          <ac:spMkLst>
            <pc:docMk/>
            <pc:sldMk cId="3740130504" sldId="328"/>
            <ac:spMk id="5" creationId="{6728C8C8-809E-8C76-E825-EF6F3FD7FEEF}"/>
          </ac:spMkLst>
        </pc:spChg>
      </pc:sldChg>
      <pc:sldChg chg="addSp modSp add del mod">
        <pc:chgData name="Yili Lin" userId="4f5ea914-e9ae-44cc-983b-ec5bd1f2dd00" providerId="ADAL" clId="{B82273FF-FA05-4BCB-9DBD-9BC55AE5E029}" dt="2024-09-07T16:55:00.556" v="1185" actId="47"/>
        <pc:sldMkLst>
          <pc:docMk/>
          <pc:sldMk cId="728082166" sldId="329"/>
        </pc:sldMkLst>
        <pc:spChg chg="mod">
          <ac:chgData name="Yili Lin" userId="4f5ea914-e9ae-44cc-983b-ec5bd1f2dd00" providerId="ADAL" clId="{B82273FF-FA05-4BCB-9DBD-9BC55AE5E029}" dt="2024-09-07T16:22:25.749" v="763" actId="20577"/>
          <ac:spMkLst>
            <pc:docMk/>
            <pc:sldMk cId="728082166" sldId="329"/>
            <ac:spMk id="5" creationId="{6728C8C8-809E-8C76-E825-EF6F3FD7FEEF}"/>
          </ac:spMkLst>
        </pc:spChg>
        <pc:spChg chg="add mod">
          <ac:chgData name="Yili Lin" userId="4f5ea914-e9ae-44cc-983b-ec5bd1f2dd00" providerId="ADAL" clId="{B82273FF-FA05-4BCB-9DBD-9BC55AE5E029}" dt="2024-09-07T16:22:16.320" v="712" actId="14100"/>
          <ac:spMkLst>
            <pc:docMk/>
            <pc:sldMk cId="728082166" sldId="329"/>
            <ac:spMk id="10" creationId="{25C611A2-4F47-902D-0169-2AD5DD3BEC4E}"/>
          </ac:spMkLst>
        </pc:spChg>
        <pc:picChg chg="add mod">
          <ac:chgData name="Yili Lin" userId="4f5ea914-e9ae-44cc-983b-ec5bd1f2dd00" providerId="ADAL" clId="{B82273FF-FA05-4BCB-9DBD-9BC55AE5E029}" dt="2024-09-07T16:21:21.330" v="700" actId="14100"/>
          <ac:picMkLst>
            <pc:docMk/>
            <pc:sldMk cId="728082166" sldId="329"/>
            <ac:picMk id="6" creationId="{4F651981-DF3C-1F6E-4C70-926FF34448B6}"/>
          </ac:picMkLst>
        </pc:picChg>
      </pc:sldChg>
      <pc:sldChg chg="addSp modSp add del mod">
        <pc:chgData name="Yili Lin" userId="4f5ea914-e9ae-44cc-983b-ec5bd1f2dd00" providerId="ADAL" clId="{B82273FF-FA05-4BCB-9DBD-9BC55AE5E029}" dt="2024-09-07T16:51:47.065" v="1167" actId="47"/>
        <pc:sldMkLst>
          <pc:docMk/>
          <pc:sldMk cId="501541177" sldId="330"/>
        </pc:sldMkLst>
        <pc:spChg chg="mod">
          <ac:chgData name="Yili Lin" userId="4f5ea914-e9ae-44cc-983b-ec5bd1f2dd00" providerId="ADAL" clId="{B82273FF-FA05-4BCB-9DBD-9BC55AE5E029}" dt="2024-09-07T16:09:49.682" v="572" actId="1076"/>
          <ac:spMkLst>
            <pc:docMk/>
            <pc:sldMk cId="501541177" sldId="330"/>
            <ac:spMk id="5" creationId="{4C1D7BDC-48C9-5B1E-9B87-ED515236D932}"/>
          </ac:spMkLst>
        </pc:spChg>
        <pc:spChg chg="add mod">
          <ac:chgData name="Yili Lin" userId="4f5ea914-e9ae-44cc-983b-ec5bd1f2dd00" providerId="ADAL" clId="{B82273FF-FA05-4BCB-9DBD-9BC55AE5E029}" dt="2024-09-07T16:15:50.830" v="676" actId="1076"/>
          <ac:spMkLst>
            <pc:docMk/>
            <pc:sldMk cId="501541177" sldId="330"/>
            <ac:spMk id="10" creationId="{1E4B452C-7422-1F1C-A2B4-5263A6AEB643}"/>
          </ac:spMkLst>
        </pc:spChg>
        <pc:picChg chg="add mod ord">
          <ac:chgData name="Yili Lin" userId="4f5ea914-e9ae-44cc-983b-ec5bd1f2dd00" providerId="ADAL" clId="{B82273FF-FA05-4BCB-9DBD-9BC55AE5E029}" dt="2024-09-07T16:15:55.753" v="677" actId="14100"/>
          <ac:picMkLst>
            <pc:docMk/>
            <pc:sldMk cId="501541177" sldId="330"/>
            <ac:picMk id="6" creationId="{5A45E8F2-A8BB-6C90-BECB-D09D412C3834}"/>
          </ac:picMkLst>
        </pc:picChg>
      </pc:sldChg>
      <pc:sldChg chg="modSp add del mod">
        <pc:chgData name="Yili Lin" userId="4f5ea914-e9ae-44cc-983b-ec5bd1f2dd00" providerId="ADAL" clId="{B82273FF-FA05-4BCB-9DBD-9BC55AE5E029}" dt="2024-09-07T16:21:54.571" v="706" actId="47"/>
        <pc:sldMkLst>
          <pc:docMk/>
          <pc:sldMk cId="535307352" sldId="331"/>
        </pc:sldMkLst>
        <pc:spChg chg="mod">
          <ac:chgData name="Yili Lin" userId="4f5ea914-e9ae-44cc-983b-ec5bd1f2dd00" providerId="ADAL" clId="{B82273FF-FA05-4BCB-9DBD-9BC55AE5E029}" dt="2024-09-07T16:20:36.436" v="694" actId="14100"/>
          <ac:spMkLst>
            <pc:docMk/>
            <pc:sldMk cId="535307352" sldId="331"/>
            <ac:spMk id="12" creationId="{439B2B50-5E64-06DE-8A34-33A4EC52A109}"/>
          </ac:spMkLst>
        </pc:spChg>
      </pc:sldChg>
      <pc:sldChg chg="modSp add del mod">
        <pc:chgData name="Yili Lin" userId="4f5ea914-e9ae-44cc-983b-ec5bd1f2dd00" providerId="ADAL" clId="{B82273FF-FA05-4BCB-9DBD-9BC55AE5E029}" dt="2024-09-07T16:55:03.060" v="1186" actId="47"/>
        <pc:sldMkLst>
          <pc:docMk/>
          <pc:sldMk cId="1429238546" sldId="331"/>
        </pc:sldMkLst>
        <pc:spChg chg="mod">
          <ac:chgData name="Yili Lin" userId="4f5ea914-e9ae-44cc-983b-ec5bd1f2dd00" providerId="ADAL" clId="{B82273FF-FA05-4BCB-9DBD-9BC55AE5E029}" dt="2024-09-07T16:22:34.599" v="814" actId="20577"/>
          <ac:spMkLst>
            <pc:docMk/>
            <pc:sldMk cId="1429238546" sldId="331"/>
            <ac:spMk id="5" creationId="{6728C8C8-809E-8C76-E825-EF6F3FD7FEEF}"/>
          </ac:spMkLst>
        </pc:spChg>
        <pc:spChg chg="mod">
          <ac:chgData name="Yili Lin" userId="4f5ea914-e9ae-44cc-983b-ec5bd1f2dd00" providerId="ADAL" clId="{B82273FF-FA05-4BCB-9DBD-9BC55AE5E029}" dt="2024-09-07T16:22:42.826" v="816" actId="14100"/>
          <ac:spMkLst>
            <pc:docMk/>
            <pc:sldMk cId="1429238546" sldId="331"/>
            <ac:spMk id="10" creationId="{25C611A2-4F47-902D-0169-2AD5DD3BEC4E}"/>
          </ac:spMkLst>
        </pc:spChg>
      </pc:sldChg>
      <pc:sldChg chg="delSp modSp add del mod">
        <pc:chgData name="Yili Lin" userId="4f5ea914-e9ae-44cc-983b-ec5bd1f2dd00" providerId="ADAL" clId="{B82273FF-FA05-4BCB-9DBD-9BC55AE5E029}" dt="2024-09-07T16:55:05.107" v="1187" actId="47"/>
        <pc:sldMkLst>
          <pc:docMk/>
          <pc:sldMk cId="2451650476" sldId="332"/>
        </pc:sldMkLst>
        <pc:spChg chg="mod">
          <ac:chgData name="Yili Lin" userId="4f5ea914-e9ae-44cc-983b-ec5bd1f2dd00" providerId="ADAL" clId="{B82273FF-FA05-4BCB-9DBD-9BC55AE5E029}" dt="2024-09-07T16:22:51.828" v="837" actId="5793"/>
          <ac:spMkLst>
            <pc:docMk/>
            <pc:sldMk cId="2451650476" sldId="332"/>
            <ac:spMk id="5" creationId="{6728C8C8-809E-8C76-E825-EF6F3FD7FEEF}"/>
          </ac:spMkLst>
        </pc:spChg>
        <pc:spChg chg="del">
          <ac:chgData name="Yili Lin" userId="4f5ea914-e9ae-44cc-983b-ec5bd1f2dd00" providerId="ADAL" clId="{B82273FF-FA05-4BCB-9DBD-9BC55AE5E029}" dt="2024-09-07T16:22:55.908" v="839" actId="478"/>
          <ac:spMkLst>
            <pc:docMk/>
            <pc:sldMk cId="2451650476" sldId="332"/>
            <ac:spMk id="10" creationId="{25C611A2-4F47-902D-0169-2AD5DD3BEC4E}"/>
          </ac:spMkLst>
        </pc:spChg>
        <pc:picChg chg="del">
          <ac:chgData name="Yili Lin" userId="4f5ea914-e9ae-44cc-983b-ec5bd1f2dd00" providerId="ADAL" clId="{B82273FF-FA05-4BCB-9DBD-9BC55AE5E029}" dt="2024-09-07T16:22:53.955" v="838" actId="478"/>
          <ac:picMkLst>
            <pc:docMk/>
            <pc:sldMk cId="2451650476" sldId="332"/>
            <ac:picMk id="6" creationId="{4F651981-DF3C-1F6E-4C70-926FF34448B6}"/>
          </ac:picMkLst>
        </pc:picChg>
      </pc:sldChg>
      <pc:sldChg chg="add del">
        <pc:chgData name="Yili Lin" userId="4f5ea914-e9ae-44cc-983b-ec5bd1f2dd00" providerId="ADAL" clId="{B82273FF-FA05-4BCB-9DBD-9BC55AE5E029}" dt="2024-09-07T16:55:06.716" v="1188" actId="47"/>
        <pc:sldMkLst>
          <pc:docMk/>
          <pc:sldMk cId="2568666699" sldId="333"/>
        </pc:sldMkLst>
      </pc:sldChg>
      <pc:sldChg chg="modSp add del mod">
        <pc:chgData name="Yili Lin" userId="4f5ea914-e9ae-44cc-983b-ec5bd1f2dd00" providerId="ADAL" clId="{B82273FF-FA05-4BCB-9DBD-9BC55AE5E029}" dt="2024-09-07T16:31:40.683" v="859" actId="47"/>
        <pc:sldMkLst>
          <pc:docMk/>
          <pc:sldMk cId="346276967" sldId="334"/>
        </pc:sldMkLst>
        <pc:spChg chg="mod">
          <ac:chgData name="Yili Lin" userId="4f5ea914-e9ae-44cc-983b-ec5bd1f2dd00" providerId="ADAL" clId="{B82273FF-FA05-4BCB-9DBD-9BC55AE5E029}" dt="2024-09-07T16:31:19.322" v="857" actId="20577"/>
          <ac:spMkLst>
            <pc:docMk/>
            <pc:sldMk cId="346276967" sldId="334"/>
            <ac:spMk id="2" creationId="{67ADE210-04F2-C333-E82F-063748B5B191}"/>
          </ac:spMkLst>
        </pc:spChg>
        <pc:spChg chg="mod">
          <ac:chgData name="Yili Lin" userId="4f5ea914-e9ae-44cc-983b-ec5bd1f2dd00" providerId="ADAL" clId="{B82273FF-FA05-4BCB-9DBD-9BC55AE5E029}" dt="2024-09-07T16:31:23.506" v="858" actId="5793"/>
          <ac:spMkLst>
            <pc:docMk/>
            <pc:sldMk cId="346276967" sldId="334"/>
            <ac:spMk id="4" creationId="{CE6DDAFA-E1B1-A3B0-387B-F9BB3446C2A1}"/>
          </ac:spMkLst>
        </pc:spChg>
      </pc:sldChg>
      <pc:sldChg chg="addSp delSp modSp add del mod">
        <pc:chgData name="Yili Lin" userId="4f5ea914-e9ae-44cc-983b-ec5bd1f2dd00" providerId="ADAL" clId="{B82273FF-FA05-4BCB-9DBD-9BC55AE5E029}" dt="2024-09-07T18:07:03.901" v="1481" actId="47"/>
        <pc:sldMkLst>
          <pc:docMk/>
          <pc:sldMk cId="1980239475" sldId="334"/>
        </pc:sldMkLst>
        <pc:spChg chg="mod">
          <ac:chgData name="Yili Lin" userId="4f5ea914-e9ae-44cc-983b-ec5bd1f2dd00" providerId="ADAL" clId="{B82273FF-FA05-4BCB-9DBD-9BC55AE5E029}" dt="2024-09-07T16:40:06.352" v="929" actId="255"/>
          <ac:spMkLst>
            <pc:docMk/>
            <pc:sldMk cId="1980239475" sldId="334"/>
            <ac:spMk id="4" creationId="{CE6DDAFA-E1B1-A3B0-387B-F9BB3446C2A1}"/>
          </ac:spMkLst>
        </pc:spChg>
        <pc:spChg chg="mod">
          <ac:chgData name="Yili Lin" userId="4f5ea914-e9ae-44cc-983b-ec5bd1f2dd00" providerId="ADAL" clId="{B82273FF-FA05-4BCB-9DBD-9BC55AE5E029}" dt="2024-09-07T16:40:17.491" v="933" actId="1076"/>
          <ac:spMkLst>
            <pc:docMk/>
            <pc:sldMk cId="1980239475" sldId="334"/>
            <ac:spMk id="5" creationId="{4C1D7BDC-48C9-5B1E-9B87-ED515236D932}"/>
          </ac:spMkLst>
        </pc:spChg>
        <pc:spChg chg="add del">
          <ac:chgData name="Yili Lin" userId="4f5ea914-e9ae-44cc-983b-ec5bd1f2dd00" providerId="ADAL" clId="{B82273FF-FA05-4BCB-9DBD-9BC55AE5E029}" dt="2024-09-07T16:36:44.885" v="917" actId="22"/>
          <ac:spMkLst>
            <pc:docMk/>
            <pc:sldMk cId="1980239475" sldId="334"/>
            <ac:spMk id="11" creationId="{F6C91CC4-301B-0523-5C43-F1E8B69299A5}"/>
          </ac:spMkLst>
        </pc:spChg>
      </pc:sldChg>
      <pc:sldChg chg="addSp delSp modSp add del mod">
        <pc:chgData name="Yili Lin" userId="4f5ea914-e9ae-44cc-983b-ec5bd1f2dd00" providerId="ADAL" clId="{B82273FF-FA05-4BCB-9DBD-9BC55AE5E029}" dt="2024-09-07T18:07:05.677" v="1482" actId="47"/>
        <pc:sldMkLst>
          <pc:docMk/>
          <pc:sldMk cId="1267582401" sldId="335"/>
        </pc:sldMkLst>
        <pc:spChg chg="mod">
          <ac:chgData name="Yili Lin" userId="4f5ea914-e9ae-44cc-983b-ec5bd1f2dd00" providerId="ADAL" clId="{B82273FF-FA05-4BCB-9DBD-9BC55AE5E029}" dt="2024-09-07T16:56:17.028" v="1230" actId="20577"/>
          <ac:spMkLst>
            <pc:docMk/>
            <pc:sldMk cId="1267582401" sldId="335"/>
            <ac:spMk id="2" creationId="{67ADE210-04F2-C333-E82F-063748B5B191}"/>
          </ac:spMkLst>
        </pc:spChg>
        <pc:spChg chg="add del mod">
          <ac:chgData name="Yili Lin" userId="4f5ea914-e9ae-44cc-983b-ec5bd1f2dd00" providerId="ADAL" clId="{B82273FF-FA05-4BCB-9DBD-9BC55AE5E029}" dt="2024-09-07T16:38:05.894" v="926" actId="478"/>
          <ac:spMkLst>
            <pc:docMk/>
            <pc:sldMk cId="1267582401" sldId="335"/>
            <ac:spMk id="3" creationId="{45FFCE51-6461-CD22-283A-8DD586A424E9}"/>
          </ac:spMkLst>
        </pc:spChg>
        <pc:spChg chg="mod">
          <ac:chgData name="Yili Lin" userId="4f5ea914-e9ae-44cc-983b-ec5bd1f2dd00" providerId="ADAL" clId="{B82273FF-FA05-4BCB-9DBD-9BC55AE5E029}" dt="2024-09-07T16:42:10.714" v="948" actId="20577"/>
          <ac:spMkLst>
            <pc:docMk/>
            <pc:sldMk cId="1267582401" sldId="335"/>
            <ac:spMk id="4" creationId="{CE6DDAFA-E1B1-A3B0-387B-F9BB3446C2A1}"/>
          </ac:spMkLst>
        </pc:spChg>
        <pc:spChg chg="del mod">
          <ac:chgData name="Yili Lin" userId="4f5ea914-e9ae-44cc-983b-ec5bd1f2dd00" providerId="ADAL" clId="{B82273FF-FA05-4BCB-9DBD-9BC55AE5E029}" dt="2024-09-07T16:58:04.597" v="1291" actId="478"/>
          <ac:spMkLst>
            <pc:docMk/>
            <pc:sldMk cId="1267582401" sldId="335"/>
            <ac:spMk id="5" creationId="{6728C8C8-809E-8C76-E825-EF6F3FD7FEEF}"/>
          </ac:spMkLst>
        </pc:spChg>
        <pc:spChg chg="add del mod">
          <ac:chgData name="Yili Lin" userId="4f5ea914-e9ae-44cc-983b-ec5bd1f2dd00" providerId="ADAL" clId="{B82273FF-FA05-4BCB-9DBD-9BC55AE5E029}" dt="2024-09-07T16:40:26.879" v="934" actId="478"/>
          <ac:spMkLst>
            <pc:docMk/>
            <pc:sldMk cId="1267582401" sldId="335"/>
            <ac:spMk id="11" creationId="{3EBA0EBD-E217-3FA8-79D0-AAABD1C23962}"/>
          </ac:spMkLst>
        </pc:spChg>
        <pc:spChg chg="add mod">
          <ac:chgData name="Yili Lin" userId="4f5ea914-e9ae-44cc-983b-ec5bd1f2dd00" providerId="ADAL" clId="{B82273FF-FA05-4BCB-9DBD-9BC55AE5E029}" dt="2024-09-07T16:57:47.851" v="1290" actId="20577"/>
          <ac:spMkLst>
            <pc:docMk/>
            <pc:sldMk cId="1267582401" sldId="335"/>
            <ac:spMk id="12" creationId="{7C46C4C0-03D0-0D60-735A-85EE39FA2A43}"/>
          </ac:spMkLst>
        </pc:spChg>
        <pc:spChg chg="add mod">
          <ac:chgData name="Yili Lin" userId="4f5ea914-e9ae-44cc-983b-ec5bd1f2dd00" providerId="ADAL" clId="{B82273FF-FA05-4BCB-9DBD-9BC55AE5E029}" dt="2024-09-07T16:58:13.011" v="1293"/>
          <ac:spMkLst>
            <pc:docMk/>
            <pc:sldMk cId="1267582401" sldId="335"/>
            <ac:spMk id="13" creationId="{D79408D6-1AB1-FCF1-C121-B9C40176D26E}"/>
          </ac:spMkLst>
        </pc:spChg>
      </pc:sldChg>
      <pc:sldChg chg="modSp add del mod">
        <pc:chgData name="Yili Lin" userId="4f5ea914-e9ae-44cc-983b-ec5bd1f2dd00" providerId="ADAL" clId="{B82273FF-FA05-4BCB-9DBD-9BC55AE5E029}" dt="2024-09-07T17:08:11.123" v="1294" actId="47"/>
        <pc:sldMkLst>
          <pc:docMk/>
          <pc:sldMk cId="2882778329" sldId="336"/>
        </pc:sldMkLst>
        <pc:spChg chg="mod">
          <ac:chgData name="Yili Lin" userId="4f5ea914-e9ae-44cc-983b-ec5bd1f2dd00" providerId="ADAL" clId="{B82273FF-FA05-4BCB-9DBD-9BC55AE5E029}" dt="2024-09-07T16:55:56.774" v="1219" actId="20577"/>
          <ac:spMkLst>
            <pc:docMk/>
            <pc:sldMk cId="2882778329" sldId="336"/>
            <ac:spMk id="2" creationId="{67ADE210-04F2-C333-E82F-063748B5B191}"/>
          </ac:spMkLst>
        </pc:spChg>
        <pc:spChg chg="mod">
          <ac:chgData name="Yili Lin" userId="4f5ea914-e9ae-44cc-983b-ec5bd1f2dd00" providerId="ADAL" clId="{B82273FF-FA05-4BCB-9DBD-9BC55AE5E029}" dt="2024-09-07T16:44:46.625" v="1008" actId="20577"/>
          <ac:spMkLst>
            <pc:docMk/>
            <pc:sldMk cId="2882778329" sldId="336"/>
            <ac:spMk id="5" creationId="{6728C8C8-809E-8C76-E825-EF6F3FD7FEEF}"/>
          </ac:spMkLst>
        </pc:spChg>
        <pc:spChg chg="mod">
          <ac:chgData name="Yili Lin" userId="4f5ea914-e9ae-44cc-983b-ec5bd1f2dd00" providerId="ADAL" clId="{B82273FF-FA05-4BCB-9DBD-9BC55AE5E029}" dt="2024-09-07T16:44:53.807" v="1010" actId="14100"/>
          <ac:spMkLst>
            <pc:docMk/>
            <pc:sldMk cId="2882778329" sldId="336"/>
            <ac:spMk id="12" creationId="{7C46C4C0-03D0-0D60-735A-85EE39FA2A43}"/>
          </ac:spMkLst>
        </pc:spChg>
      </pc:sldChg>
      <pc:sldChg chg="addSp delSp modSp add mod">
        <pc:chgData name="Yili Lin" userId="4f5ea914-e9ae-44cc-983b-ec5bd1f2dd00" providerId="ADAL" clId="{B82273FF-FA05-4BCB-9DBD-9BC55AE5E029}" dt="2024-09-07T23:15:22.623" v="2066" actId="20577"/>
        <pc:sldMkLst>
          <pc:docMk/>
          <pc:sldMk cId="2306823046" sldId="337"/>
        </pc:sldMkLst>
        <pc:spChg chg="mod">
          <ac:chgData name="Yili Lin" userId="4f5ea914-e9ae-44cc-983b-ec5bd1f2dd00" providerId="ADAL" clId="{B82273FF-FA05-4BCB-9DBD-9BC55AE5E029}" dt="2024-09-07T16:46:10.835" v="1039" actId="20577"/>
          <ac:spMkLst>
            <pc:docMk/>
            <pc:sldMk cId="2306823046" sldId="337"/>
            <ac:spMk id="4" creationId="{CE6DDAFA-E1B1-A3B0-387B-F9BB3446C2A1}"/>
          </ac:spMkLst>
        </pc:spChg>
        <pc:spChg chg="add mod">
          <ac:chgData name="Yili Lin" userId="4f5ea914-e9ae-44cc-983b-ec5bd1f2dd00" providerId="ADAL" clId="{B82273FF-FA05-4BCB-9DBD-9BC55AE5E029}" dt="2024-09-07T23:15:22.623" v="2066" actId="20577"/>
          <ac:spMkLst>
            <pc:docMk/>
            <pc:sldMk cId="2306823046" sldId="337"/>
            <ac:spMk id="5" creationId="{12F90366-7B26-E5ED-6F6C-A66E447DA575}"/>
          </ac:spMkLst>
        </pc:spChg>
        <pc:spChg chg="del">
          <ac:chgData name="Yili Lin" userId="4f5ea914-e9ae-44cc-983b-ec5bd1f2dd00" providerId="ADAL" clId="{B82273FF-FA05-4BCB-9DBD-9BC55AE5E029}" dt="2024-09-07T16:46:06.182" v="1017" actId="478"/>
          <ac:spMkLst>
            <pc:docMk/>
            <pc:sldMk cId="2306823046" sldId="337"/>
            <ac:spMk id="5" creationId="{6728C8C8-809E-8C76-E825-EF6F3FD7FEEF}"/>
          </ac:spMkLst>
        </pc:spChg>
        <pc:spChg chg="mod">
          <ac:chgData name="Yili Lin" userId="4f5ea914-e9ae-44cc-983b-ec5bd1f2dd00" providerId="ADAL" clId="{B82273FF-FA05-4BCB-9DBD-9BC55AE5E029}" dt="2024-09-07T16:45:59.961" v="1016" actId="14100"/>
          <ac:spMkLst>
            <pc:docMk/>
            <pc:sldMk cId="2306823046" sldId="337"/>
            <ac:spMk id="10" creationId="{25C611A2-4F47-902D-0169-2AD5DD3BEC4E}"/>
          </ac:spMkLst>
        </pc:spChg>
        <pc:spChg chg="del mod">
          <ac:chgData name="Yili Lin" userId="4f5ea914-e9ae-44cc-983b-ec5bd1f2dd00" providerId="ADAL" clId="{B82273FF-FA05-4BCB-9DBD-9BC55AE5E029}" dt="2024-09-07T23:15:13.540" v="2012" actId="478"/>
          <ac:spMkLst>
            <pc:docMk/>
            <pc:sldMk cId="2306823046" sldId="337"/>
            <ac:spMk id="12" creationId="{7C46C4C0-03D0-0D60-735A-85EE39FA2A43}"/>
          </ac:spMkLst>
        </pc:spChg>
        <pc:picChg chg="add mod ord">
          <ac:chgData name="Yili Lin" userId="4f5ea914-e9ae-44cc-983b-ec5bd1f2dd00" providerId="ADAL" clId="{B82273FF-FA05-4BCB-9DBD-9BC55AE5E029}" dt="2024-09-07T16:45:52.924" v="1014" actId="167"/>
          <ac:picMkLst>
            <pc:docMk/>
            <pc:sldMk cId="2306823046" sldId="337"/>
            <ac:picMk id="3" creationId="{D3596D9A-BCED-4DF4-28C0-285A8F0AFD0B}"/>
          </ac:picMkLst>
        </pc:picChg>
        <pc:picChg chg="del">
          <ac:chgData name="Yili Lin" userId="4f5ea914-e9ae-44cc-983b-ec5bd1f2dd00" providerId="ADAL" clId="{B82273FF-FA05-4BCB-9DBD-9BC55AE5E029}" dt="2024-09-07T16:45:48.335" v="1012" actId="478"/>
          <ac:picMkLst>
            <pc:docMk/>
            <pc:sldMk cId="2306823046" sldId="337"/>
            <ac:picMk id="6" creationId="{4F651981-DF3C-1F6E-4C70-926FF34448B6}"/>
          </ac:picMkLst>
        </pc:picChg>
      </pc:sldChg>
      <pc:sldChg chg="addSp delSp modSp add mod">
        <pc:chgData name="Yili Lin" userId="4f5ea914-e9ae-44cc-983b-ec5bd1f2dd00" providerId="ADAL" clId="{B82273FF-FA05-4BCB-9DBD-9BC55AE5E029}" dt="2024-09-07T23:15:05.922" v="2011" actId="5793"/>
        <pc:sldMkLst>
          <pc:docMk/>
          <pc:sldMk cId="133604380" sldId="338"/>
        </pc:sldMkLst>
        <pc:spChg chg="add mod">
          <ac:chgData name="Yili Lin" userId="4f5ea914-e9ae-44cc-983b-ec5bd1f2dd00" providerId="ADAL" clId="{B82273FF-FA05-4BCB-9DBD-9BC55AE5E029}" dt="2024-09-07T23:14:23.781" v="1982" actId="20577"/>
          <ac:spMkLst>
            <pc:docMk/>
            <pc:sldMk cId="133604380" sldId="338"/>
            <ac:spMk id="3" creationId="{F6CE87C7-117A-B797-B323-EF0E3286B653}"/>
          </ac:spMkLst>
        </pc:spChg>
        <pc:spChg chg="del mod">
          <ac:chgData name="Yili Lin" userId="4f5ea914-e9ae-44cc-983b-ec5bd1f2dd00" providerId="ADAL" clId="{B82273FF-FA05-4BCB-9DBD-9BC55AE5E029}" dt="2024-09-07T23:14:14.922" v="1935" actId="478"/>
          <ac:spMkLst>
            <pc:docMk/>
            <pc:sldMk cId="133604380" sldId="338"/>
            <ac:spMk id="5" creationId="{6728C8C8-809E-8C76-E825-EF6F3FD7FEEF}"/>
          </ac:spMkLst>
        </pc:spChg>
        <pc:spChg chg="add mod">
          <ac:chgData name="Yili Lin" userId="4f5ea914-e9ae-44cc-983b-ec5bd1f2dd00" providerId="ADAL" clId="{B82273FF-FA05-4BCB-9DBD-9BC55AE5E029}" dt="2024-09-07T23:15:05.922" v="2011" actId="5793"/>
          <ac:spMkLst>
            <pc:docMk/>
            <pc:sldMk cId="133604380" sldId="338"/>
            <ac:spMk id="6" creationId="{359E0C3B-288D-8F73-0952-489DAB7AA73B}"/>
          </ac:spMkLst>
        </pc:spChg>
        <pc:spChg chg="del">
          <ac:chgData name="Yili Lin" userId="4f5ea914-e9ae-44cc-983b-ec5bd1f2dd00" providerId="ADAL" clId="{B82273FF-FA05-4BCB-9DBD-9BC55AE5E029}" dt="2024-09-07T16:47:23.846" v="1098" actId="478"/>
          <ac:spMkLst>
            <pc:docMk/>
            <pc:sldMk cId="133604380" sldId="338"/>
            <ac:spMk id="10" creationId="{25C611A2-4F47-902D-0169-2AD5DD3BEC4E}"/>
          </ac:spMkLst>
        </pc:spChg>
        <pc:spChg chg="del mod">
          <ac:chgData name="Yili Lin" userId="4f5ea914-e9ae-44cc-983b-ec5bd1f2dd00" providerId="ADAL" clId="{B82273FF-FA05-4BCB-9DBD-9BC55AE5E029}" dt="2024-09-07T23:14:58.320" v="1988" actId="478"/>
          <ac:spMkLst>
            <pc:docMk/>
            <pc:sldMk cId="133604380" sldId="338"/>
            <ac:spMk id="12" creationId="{7C46C4C0-03D0-0D60-735A-85EE39FA2A43}"/>
          </ac:spMkLst>
        </pc:spChg>
        <pc:picChg chg="del">
          <ac:chgData name="Yili Lin" userId="4f5ea914-e9ae-44cc-983b-ec5bd1f2dd00" providerId="ADAL" clId="{B82273FF-FA05-4BCB-9DBD-9BC55AE5E029}" dt="2024-09-07T16:47:21.454" v="1097" actId="478"/>
          <ac:picMkLst>
            <pc:docMk/>
            <pc:sldMk cId="133604380" sldId="338"/>
            <ac:picMk id="6" creationId="{4F651981-DF3C-1F6E-4C70-926FF34448B6}"/>
          </ac:picMkLst>
        </pc:picChg>
      </pc:sldChg>
      <pc:sldChg chg="addSp delSp modSp add mod">
        <pc:chgData name="Yili Lin" userId="4f5ea914-e9ae-44cc-983b-ec5bd1f2dd00" providerId="ADAL" clId="{B82273FF-FA05-4BCB-9DBD-9BC55AE5E029}" dt="2024-09-07T23:14:46.862" v="1987"/>
        <pc:sldMkLst>
          <pc:docMk/>
          <pc:sldMk cId="2816940327" sldId="339"/>
        </pc:sldMkLst>
        <pc:spChg chg="mod">
          <ac:chgData name="Yili Lin" userId="4f5ea914-e9ae-44cc-983b-ec5bd1f2dd00" providerId="ADAL" clId="{B82273FF-FA05-4BCB-9DBD-9BC55AE5E029}" dt="2024-09-07T16:55:43.176" v="1215" actId="20577"/>
          <ac:spMkLst>
            <pc:docMk/>
            <pc:sldMk cId="2816940327" sldId="339"/>
            <ac:spMk id="2" creationId="{67ADE210-04F2-C333-E82F-063748B5B191}"/>
          </ac:spMkLst>
        </pc:spChg>
        <pc:spChg chg="add mod">
          <ac:chgData name="Yili Lin" userId="4f5ea914-e9ae-44cc-983b-ec5bd1f2dd00" providerId="ADAL" clId="{B82273FF-FA05-4BCB-9DBD-9BC55AE5E029}" dt="2024-09-07T23:14:09.673" v="1934" actId="5793"/>
          <ac:spMkLst>
            <pc:docMk/>
            <pc:sldMk cId="2816940327" sldId="339"/>
            <ac:spMk id="3" creationId="{177849FB-CB8C-E870-F8DA-161956FBBC4C}"/>
          </ac:spMkLst>
        </pc:spChg>
        <pc:spChg chg="del mod">
          <ac:chgData name="Yili Lin" userId="4f5ea914-e9ae-44cc-983b-ec5bd1f2dd00" providerId="ADAL" clId="{B82273FF-FA05-4BCB-9DBD-9BC55AE5E029}" dt="2024-09-07T23:14:04.703" v="1911" actId="478"/>
          <ac:spMkLst>
            <pc:docMk/>
            <pc:sldMk cId="2816940327" sldId="339"/>
            <ac:spMk id="5" creationId="{6728C8C8-809E-8C76-E825-EF6F3FD7FEEF}"/>
          </ac:spMkLst>
        </pc:spChg>
        <pc:spChg chg="add mod">
          <ac:chgData name="Yili Lin" userId="4f5ea914-e9ae-44cc-983b-ec5bd1f2dd00" providerId="ADAL" clId="{B82273FF-FA05-4BCB-9DBD-9BC55AE5E029}" dt="2024-09-07T23:14:46.862" v="1987"/>
          <ac:spMkLst>
            <pc:docMk/>
            <pc:sldMk cId="2816940327" sldId="339"/>
            <ac:spMk id="6" creationId="{3A539262-8C9A-F45E-95FD-A358F79ADB0B}"/>
          </ac:spMkLst>
        </pc:spChg>
        <pc:spChg chg="mod">
          <ac:chgData name="Yili Lin" userId="4f5ea914-e9ae-44cc-983b-ec5bd1f2dd00" providerId="ADAL" clId="{B82273FF-FA05-4BCB-9DBD-9BC55AE5E029}" dt="2024-09-07T16:51:35.757" v="1166" actId="1076"/>
          <ac:spMkLst>
            <pc:docMk/>
            <pc:sldMk cId="2816940327" sldId="339"/>
            <ac:spMk id="10" creationId="{25C611A2-4F47-902D-0169-2AD5DD3BEC4E}"/>
          </ac:spMkLst>
        </pc:spChg>
        <pc:spChg chg="del mod">
          <ac:chgData name="Yili Lin" userId="4f5ea914-e9ae-44cc-983b-ec5bd1f2dd00" providerId="ADAL" clId="{B82273FF-FA05-4BCB-9DBD-9BC55AE5E029}" dt="2024-09-07T23:14:45.998" v="1986" actId="478"/>
          <ac:spMkLst>
            <pc:docMk/>
            <pc:sldMk cId="2816940327" sldId="339"/>
            <ac:spMk id="12" creationId="{7C46C4C0-03D0-0D60-735A-85EE39FA2A43}"/>
          </ac:spMkLst>
        </pc:spChg>
        <pc:picChg chg="del">
          <ac:chgData name="Yili Lin" userId="4f5ea914-e9ae-44cc-983b-ec5bd1f2dd00" providerId="ADAL" clId="{B82273FF-FA05-4BCB-9DBD-9BC55AE5E029}" dt="2024-09-07T16:51:18.260" v="1160" actId="478"/>
          <ac:picMkLst>
            <pc:docMk/>
            <pc:sldMk cId="2816940327" sldId="339"/>
            <ac:picMk id="6" creationId="{4F651981-DF3C-1F6E-4C70-926FF34448B6}"/>
          </ac:picMkLst>
        </pc:picChg>
        <pc:picChg chg="add mod ord">
          <ac:chgData name="Yili Lin" userId="4f5ea914-e9ae-44cc-983b-ec5bd1f2dd00" providerId="ADAL" clId="{B82273FF-FA05-4BCB-9DBD-9BC55AE5E029}" dt="2024-09-07T16:51:32.764" v="1165" actId="14100"/>
          <ac:picMkLst>
            <pc:docMk/>
            <pc:sldMk cId="2816940327" sldId="339"/>
            <ac:picMk id="11" creationId="{5B67E721-D7CB-91A7-B55C-D1768A52CC10}"/>
          </ac:picMkLst>
        </pc:picChg>
      </pc:sldChg>
      <pc:sldChg chg="addSp delSp modSp add mod">
        <pc:chgData name="Yili Lin" userId="4f5ea914-e9ae-44cc-983b-ec5bd1f2dd00" providerId="ADAL" clId="{B82273FF-FA05-4BCB-9DBD-9BC55AE5E029}" dt="2024-09-07T23:14:38.082" v="1984"/>
        <pc:sldMkLst>
          <pc:docMk/>
          <pc:sldMk cId="529910313" sldId="340"/>
        </pc:sldMkLst>
        <pc:spChg chg="mod">
          <ac:chgData name="Yili Lin" userId="4f5ea914-e9ae-44cc-983b-ec5bd1f2dd00" providerId="ADAL" clId="{B82273FF-FA05-4BCB-9DBD-9BC55AE5E029}" dt="2024-09-07T16:55:47.079" v="1217" actId="20577"/>
          <ac:spMkLst>
            <pc:docMk/>
            <pc:sldMk cId="529910313" sldId="340"/>
            <ac:spMk id="2" creationId="{67ADE210-04F2-C333-E82F-063748B5B191}"/>
          </ac:spMkLst>
        </pc:spChg>
        <pc:spChg chg="add mod">
          <ac:chgData name="Yili Lin" userId="4f5ea914-e9ae-44cc-983b-ec5bd1f2dd00" providerId="ADAL" clId="{B82273FF-FA05-4BCB-9DBD-9BC55AE5E029}" dt="2024-09-07T23:13:53.057" v="1909"/>
          <ac:spMkLst>
            <pc:docMk/>
            <pc:sldMk cId="529910313" sldId="340"/>
            <ac:spMk id="3" creationId="{4929E766-565B-FA18-1B6F-5E1969D8D0B0}"/>
          </ac:spMkLst>
        </pc:spChg>
        <pc:spChg chg="del mod">
          <ac:chgData name="Yili Lin" userId="4f5ea914-e9ae-44cc-983b-ec5bd1f2dd00" providerId="ADAL" clId="{B82273FF-FA05-4BCB-9DBD-9BC55AE5E029}" dt="2024-09-07T23:13:52.100" v="1908" actId="478"/>
          <ac:spMkLst>
            <pc:docMk/>
            <pc:sldMk cId="529910313" sldId="340"/>
            <ac:spMk id="5" creationId="{6728C8C8-809E-8C76-E825-EF6F3FD7FEEF}"/>
          </ac:spMkLst>
        </pc:spChg>
        <pc:spChg chg="mod">
          <ac:chgData name="Yili Lin" userId="4f5ea914-e9ae-44cc-983b-ec5bd1f2dd00" providerId="ADAL" clId="{B82273FF-FA05-4BCB-9DBD-9BC55AE5E029}" dt="2024-09-07T16:53:28.506" v="1180" actId="14100"/>
          <ac:spMkLst>
            <pc:docMk/>
            <pc:sldMk cId="529910313" sldId="340"/>
            <ac:spMk id="10" creationId="{25C611A2-4F47-902D-0169-2AD5DD3BEC4E}"/>
          </ac:spMkLst>
        </pc:spChg>
        <pc:spChg chg="add mod">
          <ac:chgData name="Yili Lin" userId="4f5ea914-e9ae-44cc-983b-ec5bd1f2dd00" providerId="ADAL" clId="{B82273FF-FA05-4BCB-9DBD-9BC55AE5E029}" dt="2024-09-07T23:14:38.082" v="1984"/>
          <ac:spMkLst>
            <pc:docMk/>
            <pc:sldMk cId="529910313" sldId="340"/>
            <ac:spMk id="11" creationId="{EF573E20-C134-6BE1-E0EA-D90332FA22F1}"/>
          </ac:spMkLst>
        </pc:spChg>
        <pc:spChg chg="del">
          <ac:chgData name="Yili Lin" userId="4f5ea914-e9ae-44cc-983b-ec5bd1f2dd00" providerId="ADAL" clId="{B82273FF-FA05-4BCB-9DBD-9BC55AE5E029}" dt="2024-09-07T23:14:37.081" v="1983" actId="478"/>
          <ac:spMkLst>
            <pc:docMk/>
            <pc:sldMk cId="529910313" sldId="340"/>
            <ac:spMk id="12" creationId="{7C46C4C0-03D0-0D60-735A-85EE39FA2A43}"/>
          </ac:spMkLst>
        </pc:spChg>
        <pc:picChg chg="add mod ord">
          <ac:chgData name="Yili Lin" userId="4f5ea914-e9ae-44cc-983b-ec5bd1f2dd00" providerId="ADAL" clId="{B82273FF-FA05-4BCB-9DBD-9BC55AE5E029}" dt="2024-09-07T16:53:23.208" v="1178" actId="14100"/>
          <ac:picMkLst>
            <pc:docMk/>
            <pc:sldMk cId="529910313" sldId="340"/>
            <ac:picMk id="6" creationId="{C204E13D-E0AF-14F0-567C-E7262881D9E4}"/>
          </ac:picMkLst>
        </pc:picChg>
        <pc:picChg chg="del">
          <ac:chgData name="Yili Lin" userId="4f5ea914-e9ae-44cc-983b-ec5bd1f2dd00" providerId="ADAL" clId="{B82273FF-FA05-4BCB-9DBD-9BC55AE5E029}" dt="2024-09-07T16:53:13.430" v="1174" actId="478"/>
          <ac:picMkLst>
            <pc:docMk/>
            <pc:sldMk cId="529910313" sldId="340"/>
            <ac:picMk id="11" creationId="{5B67E721-D7CB-91A7-B55C-D1768A52CC10}"/>
          </ac:picMkLst>
        </pc:picChg>
      </pc:sldChg>
      <pc:sldChg chg="modSp add mod">
        <pc:chgData name="Yili Lin" userId="4f5ea914-e9ae-44cc-983b-ec5bd1f2dd00" providerId="ADAL" clId="{B82273FF-FA05-4BCB-9DBD-9BC55AE5E029}" dt="2024-09-07T23:13:40.321" v="1907" actId="14100"/>
        <pc:sldMkLst>
          <pc:docMk/>
          <pc:sldMk cId="3833863483" sldId="341"/>
        </pc:sldMkLst>
        <pc:spChg chg="mod">
          <ac:chgData name="Yili Lin" userId="4f5ea914-e9ae-44cc-983b-ec5bd1f2dd00" providerId="ADAL" clId="{B82273FF-FA05-4BCB-9DBD-9BC55AE5E029}" dt="2024-09-07T23:13:40.321" v="1907" actId="14100"/>
          <ac:spMkLst>
            <pc:docMk/>
            <pc:sldMk cId="3833863483" sldId="341"/>
            <ac:spMk id="5" creationId="{6728C8C8-809E-8C76-E825-EF6F3FD7FEEF}"/>
          </ac:spMkLst>
        </pc:spChg>
        <pc:spChg chg="mod">
          <ac:chgData name="Yili Lin" userId="4f5ea914-e9ae-44cc-983b-ec5bd1f2dd00" providerId="ADAL" clId="{B82273FF-FA05-4BCB-9DBD-9BC55AE5E029}" dt="2024-09-07T16:53:49.672" v="1184" actId="1076"/>
          <ac:spMkLst>
            <pc:docMk/>
            <pc:sldMk cId="3833863483" sldId="341"/>
            <ac:spMk id="10" creationId="{25C611A2-4F47-902D-0169-2AD5DD3BEC4E}"/>
          </ac:spMkLst>
        </pc:spChg>
        <pc:spChg chg="mod">
          <ac:chgData name="Yili Lin" userId="4f5ea914-e9ae-44cc-983b-ec5bd1f2dd00" providerId="ADAL" clId="{B82273FF-FA05-4BCB-9DBD-9BC55AE5E029}" dt="2024-09-07T23:13:35.623" v="1906" actId="14100"/>
          <ac:spMkLst>
            <pc:docMk/>
            <pc:sldMk cId="3833863483" sldId="341"/>
            <ac:spMk id="12" creationId="{7C46C4C0-03D0-0D60-735A-85EE39FA2A43}"/>
          </ac:spMkLst>
        </pc:spChg>
      </pc:sldChg>
      <pc:sldChg chg="addSp delSp modSp add mod">
        <pc:chgData name="Yili Lin" userId="4f5ea914-e9ae-44cc-983b-ec5bd1f2dd00" providerId="ADAL" clId="{B82273FF-FA05-4BCB-9DBD-9BC55AE5E029}" dt="2024-09-07T17:46:50.657" v="1463" actId="20577"/>
        <pc:sldMkLst>
          <pc:docMk/>
          <pc:sldMk cId="3997937450" sldId="342"/>
        </pc:sldMkLst>
        <pc:spChg chg="mod">
          <ac:chgData name="Yili Lin" userId="4f5ea914-e9ae-44cc-983b-ec5bd1f2dd00" providerId="ADAL" clId="{B82273FF-FA05-4BCB-9DBD-9BC55AE5E029}" dt="2024-09-07T17:38:42.664" v="1422" actId="5793"/>
          <ac:spMkLst>
            <pc:docMk/>
            <pc:sldMk cId="3997937450" sldId="342"/>
            <ac:spMk id="4" creationId="{CE6DDAFA-E1B1-A3B0-387B-F9BB3446C2A1}"/>
          </ac:spMkLst>
        </pc:spChg>
        <pc:spChg chg="mod">
          <ac:chgData name="Yili Lin" userId="4f5ea914-e9ae-44cc-983b-ec5bd1f2dd00" providerId="ADAL" clId="{B82273FF-FA05-4BCB-9DBD-9BC55AE5E029}" dt="2024-09-07T17:38:32.112" v="1419" actId="14100"/>
          <ac:spMkLst>
            <pc:docMk/>
            <pc:sldMk cId="3997937450" sldId="342"/>
            <ac:spMk id="10" creationId="{25C611A2-4F47-902D-0169-2AD5DD3BEC4E}"/>
          </ac:spMkLst>
        </pc:spChg>
        <pc:spChg chg="mod">
          <ac:chgData name="Yili Lin" userId="4f5ea914-e9ae-44cc-983b-ec5bd1f2dd00" providerId="ADAL" clId="{B82273FF-FA05-4BCB-9DBD-9BC55AE5E029}" dt="2024-09-07T17:46:50.657" v="1463" actId="20577"/>
          <ac:spMkLst>
            <pc:docMk/>
            <pc:sldMk cId="3997937450" sldId="342"/>
            <ac:spMk id="12" creationId="{7C46C4C0-03D0-0D60-735A-85EE39FA2A43}"/>
          </ac:spMkLst>
        </pc:spChg>
        <pc:spChg chg="del mod">
          <ac:chgData name="Yili Lin" userId="4f5ea914-e9ae-44cc-983b-ec5bd1f2dd00" providerId="ADAL" clId="{B82273FF-FA05-4BCB-9DBD-9BC55AE5E029}" dt="2024-09-07T17:38:37.726" v="1420" actId="478"/>
          <ac:spMkLst>
            <pc:docMk/>
            <pc:sldMk cId="3997937450" sldId="342"/>
            <ac:spMk id="13" creationId="{D79408D6-1AB1-FCF1-C121-B9C40176D26E}"/>
          </ac:spMkLst>
        </pc:spChg>
        <pc:picChg chg="add mod ord">
          <ac:chgData name="Yili Lin" userId="4f5ea914-e9ae-44cc-983b-ec5bd1f2dd00" providerId="ADAL" clId="{B82273FF-FA05-4BCB-9DBD-9BC55AE5E029}" dt="2024-09-07T17:37:05.105" v="1312" actId="14100"/>
          <ac:picMkLst>
            <pc:docMk/>
            <pc:sldMk cId="3997937450" sldId="342"/>
            <ac:picMk id="5" creationId="{B399D607-AAAF-EDC7-B033-E05E38EAE466}"/>
          </ac:picMkLst>
        </pc:picChg>
        <pc:picChg chg="del">
          <ac:chgData name="Yili Lin" userId="4f5ea914-e9ae-44cc-983b-ec5bd1f2dd00" providerId="ADAL" clId="{B82273FF-FA05-4BCB-9DBD-9BC55AE5E029}" dt="2024-09-07T17:36:54.273" v="1308" actId="478"/>
          <ac:picMkLst>
            <pc:docMk/>
            <pc:sldMk cId="3997937450" sldId="342"/>
            <ac:picMk id="6" creationId="{4F651981-DF3C-1F6E-4C70-926FF34448B6}"/>
          </ac:picMkLst>
        </pc:picChg>
      </pc:sldChg>
      <pc:sldChg chg="addSp delSp modSp add mod">
        <pc:chgData name="Yili Lin" userId="4f5ea914-e9ae-44cc-983b-ec5bd1f2dd00" providerId="ADAL" clId="{B82273FF-FA05-4BCB-9DBD-9BC55AE5E029}" dt="2024-09-07T17:46:54.050" v="1464" actId="20577"/>
        <pc:sldMkLst>
          <pc:docMk/>
          <pc:sldMk cId="1202062180" sldId="343"/>
        </pc:sldMkLst>
        <pc:spChg chg="mod">
          <ac:chgData name="Yili Lin" userId="4f5ea914-e9ae-44cc-983b-ec5bd1f2dd00" providerId="ADAL" clId="{B82273FF-FA05-4BCB-9DBD-9BC55AE5E029}" dt="2024-09-07T17:43:28.325" v="1442" actId="14100"/>
          <ac:spMkLst>
            <pc:docMk/>
            <pc:sldMk cId="1202062180" sldId="343"/>
            <ac:spMk id="10" creationId="{25C611A2-4F47-902D-0169-2AD5DD3BEC4E}"/>
          </ac:spMkLst>
        </pc:spChg>
        <pc:spChg chg="mod">
          <ac:chgData name="Yili Lin" userId="4f5ea914-e9ae-44cc-983b-ec5bd1f2dd00" providerId="ADAL" clId="{B82273FF-FA05-4BCB-9DBD-9BC55AE5E029}" dt="2024-09-07T17:46:54.050" v="1464" actId="20577"/>
          <ac:spMkLst>
            <pc:docMk/>
            <pc:sldMk cId="1202062180" sldId="343"/>
            <ac:spMk id="12" creationId="{7C46C4C0-03D0-0D60-735A-85EE39FA2A43}"/>
          </ac:spMkLst>
        </pc:spChg>
        <pc:spChg chg="mod">
          <ac:chgData name="Yili Lin" userId="4f5ea914-e9ae-44cc-983b-ec5bd1f2dd00" providerId="ADAL" clId="{B82273FF-FA05-4BCB-9DBD-9BC55AE5E029}" dt="2024-09-07T17:42:06.280" v="1433" actId="5793"/>
          <ac:spMkLst>
            <pc:docMk/>
            <pc:sldMk cId="1202062180" sldId="343"/>
            <ac:spMk id="13" creationId="{D79408D6-1AB1-FCF1-C121-B9C40176D26E}"/>
          </ac:spMkLst>
        </pc:spChg>
        <pc:picChg chg="add mod ord">
          <ac:chgData name="Yili Lin" userId="4f5ea914-e9ae-44cc-983b-ec5bd1f2dd00" providerId="ADAL" clId="{B82273FF-FA05-4BCB-9DBD-9BC55AE5E029}" dt="2024-09-07T17:43:04.608" v="1438" actId="14100"/>
          <ac:picMkLst>
            <pc:docMk/>
            <pc:sldMk cId="1202062180" sldId="343"/>
            <ac:picMk id="5" creationId="{C0B98604-578E-6A0C-8AF4-93B00613F8CE}"/>
          </ac:picMkLst>
        </pc:picChg>
        <pc:picChg chg="del">
          <ac:chgData name="Yili Lin" userId="4f5ea914-e9ae-44cc-983b-ec5bd1f2dd00" providerId="ADAL" clId="{B82273FF-FA05-4BCB-9DBD-9BC55AE5E029}" dt="2024-09-07T17:42:51.107" v="1434" actId="478"/>
          <ac:picMkLst>
            <pc:docMk/>
            <pc:sldMk cId="1202062180" sldId="343"/>
            <ac:picMk id="6" creationId="{4F651981-DF3C-1F6E-4C70-926FF34448B6}"/>
          </ac:picMkLst>
        </pc:picChg>
      </pc:sldChg>
      <pc:sldChg chg="addSp delSp modSp add mod">
        <pc:chgData name="Yili Lin" userId="4f5ea914-e9ae-44cc-983b-ec5bd1f2dd00" providerId="ADAL" clId="{B82273FF-FA05-4BCB-9DBD-9BC55AE5E029}" dt="2024-09-07T17:56:18.720" v="1475" actId="14100"/>
        <pc:sldMkLst>
          <pc:docMk/>
          <pc:sldMk cId="3300642975" sldId="344"/>
        </pc:sldMkLst>
        <pc:spChg chg="mod">
          <ac:chgData name="Yili Lin" userId="4f5ea914-e9ae-44cc-983b-ec5bd1f2dd00" providerId="ADAL" clId="{B82273FF-FA05-4BCB-9DBD-9BC55AE5E029}" dt="2024-09-07T17:56:18.720" v="1475" actId="14100"/>
          <ac:spMkLst>
            <pc:docMk/>
            <pc:sldMk cId="3300642975" sldId="344"/>
            <ac:spMk id="10" creationId="{25C611A2-4F47-902D-0169-2AD5DD3BEC4E}"/>
          </ac:spMkLst>
        </pc:spChg>
        <pc:picChg chg="add mod ord">
          <ac:chgData name="Yili Lin" userId="4f5ea914-e9ae-44cc-983b-ec5bd1f2dd00" providerId="ADAL" clId="{B82273FF-FA05-4BCB-9DBD-9BC55AE5E029}" dt="2024-09-07T17:56:08.534" v="1473" actId="1076"/>
          <ac:picMkLst>
            <pc:docMk/>
            <pc:sldMk cId="3300642975" sldId="344"/>
            <ac:picMk id="5" creationId="{BB69B6C7-0E1A-1EE3-5FC7-822BC4DA9F10}"/>
          </ac:picMkLst>
        </pc:picChg>
        <pc:picChg chg="del">
          <ac:chgData name="Yili Lin" userId="4f5ea914-e9ae-44cc-983b-ec5bd1f2dd00" providerId="ADAL" clId="{B82273FF-FA05-4BCB-9DBD-9BC55AE5E029}" dt="2024-09-07T17:55:45.336" v="1467" actId="478"/>
          <ac:picMkLst>
            <pc:docMk/>
            <pc:sldMk cId="3300642975" sldId="344"/>
            <ac:picMk id="6" creationId="{4F651981-DF3C-1F6E-4C70-926FF34448B6}"/>
          </ac:picMkLst>
        </pc:picChg>
      </pc:sldChg>
      <pc:sldChg chg="add del">
        <pc:chgData name="Yili Lin" userId="4f5ea914-e9ae-44cc-983b-ec5bd1f2dd00" providerId="ADAL" clId="{B82273FF-FA05-4BCB-9DBD-9BC55AE5E029}" dt="2024-09-07T18:07:03.116" v="1480" actId="47"/>
        <pc:sldMkLst>
          <pc:docMk/>
          <pc:sldMk cId="3699607066" sldId="345"/>
        </pc:sldMkLst>
      </pc:sldChg>
      <pc:sldChg chg="delSp modSp add mod ord">
        <pc:chgData name="Yili Lin" userId="4f5ea914-e9ae-44cc-983b-ec5bd1f2dd00" providerId="ADAL" clId="{B82273FF-FA05-4BCB-9DBD-9BC55AE5E029}" dt="2024-09-07T17:46:46.863" v="1462" actId="20577"/>
        <pc:sldMkLst>
          <pc:docMk/>
          <pc:sldMk cId="3447290393" sldId="346"/>
        </pc:sldMkLst>
        <pc:spChg chg="mod">
          <ac:chgData name="Yili Lin" userId="4f5ea914-e9ae-44cc-983b-ec5bd1f2dd00" providerId="ADAL" clId="{B82273FF-FA05-4BCB-9DBD-9BC55AE5E029}" dt="2024-09-07T17:38:07.327" v="1415" actId="5793"/>
          <ac:spMkLst>
            <pc:docMk/>
            <pc:sldMk cId="3447290393" sldId="346"/>
            <ac:spMk id="4" creationId="{CE6DDAFA-E1B1-A3B0-387B-F9BB3446C2A1}"/>
          </ac:spMkLst>
        </pc:spChg>
        <pc:spChg chg="mod">
          <ac:chgData name="Yili Lin" userId="4f5ea914-e9ae-44cc-983b-ec5bd1f2dd00" providerId="ADAL" clId="{B82273FF-FA05-4BCB-9DBD-9BC55AE5E029}" dt="2024-09-07T17:46:46.863" v="1462" actId="20577"/>
          <ac:spMkLst>
            <pc:docMk/>
            <pc:sldMk cId="3447290393" sldId="346"/>
            <ac:spMk id="12" creationId="{7C46C4C0-03D0-0D60-735A-85EE39FA2A43}"/>
          </ac:spMkLst>
        </pc:spChg>
        <pc:spChg chg="del">
          <ac:chgData name="Yili Lin" userId="4f5ea914-e9ae-44cc-983b-ec5bd1f2dd00" providerId="ADAL" clId="{B82273FF-FA05-4BCB-9DBD-9BC55AE5E029}" dt="2024-09-07T17:37:59.665" v="1413" actId="478"/>
          <ac:spMkLst>
            <pc:docMk/>
            <pc:sldMk cId="3447290393" sldId="346"/>
            <ac:spMk id="13" creationId="{D79408D6-1AB1-FCF1-C121-B9C40176D26E}"/>
          </ac:spMkLst>
        </pc:spChg>
      </pc:sldChg>
      <pc:sldChg chg="modSp add mod">
        <pc:chgData name="Yili Lin" userId="4f5ea914-e9ae-44cc-983b-ec5bd1f2dd00" providerId="ADAL" clId="{B82273FF-FA05-4BCB-9DBD-9BC55AE5E029}" dt="2024-09-07T17:47:05.854" v="1466" actId="20577"/>
        <pc:sldMkLst>
          <pc:docMk/>
          <pc:sldMk cId="1379439182" sldId="347"/>
        </pc:sldMkLst>
        <pc:spChg chg="mod">
          <ac:chgData name="Yili Lin" userId="4f5ea914-e9ae-44cc-983b-ec5bd1f2dd00" providerId="ADAL" clId="{B82273FF-FA05-4BCB-9DBD-9BC55AE5E029}" dt="2024-09-07T17:45:06.871" v="1445" actId="14100"/>
          <ac:spMkLst>
            <pc:docMk/>
            <pc:sldMk cId="1379439182" sldId="347"/>
            <ac:spMk id="10" creationId="{25C611A2-4F47-902D-0169-2AD5DD3BEC4E}"/>
          </ac:spMkLst>
        </pc:spChg>
        <pc:spChg chg="mod">
          <ac:chgData name="Yili Lin" userId="4f5ea914-e9ae-44cc-983b-ec5bd1f2dd00" providerId="ADAL" clId="{B82273FF-FA05-4BCB-9DBD-9BC55AE5E029}" dt="2024-09-07T17:47:02.739" v="1465" actId="20577"/>
          <ac:spMkLst>
            <pc:docMk/>
            <pc:sldMk cId="1379439182" sldId="347"/>
            <ac:spMk id="12" creationId="{7C46C4C0-03D0-0D60-735A-85EE39FA2A43}"/>
          </ac:spMkLst>
        </pc:spChg>
        <pc:spChg chg="mod">
          <ac:chgData name="Yili Lin" userId="4f5ea914-e9ae-44cc-983b-ec5bd1f2dd00" providerId="ADAL" clId="{B82273FF-FA05-4BCB-9DBD-9BC55AE5E029}" dt="2024-09-07T17:47:05.854" v="1466" actId="20577"/>
          <ac:spMkLst>
            <pc:docMk/>
            <pc:sldMk cId="1379439182" sldId="347"/>
            <ac:spMk id="13" creationId="{D79408D6-1AB1-FCF1-C121-B9C40176D26E}"/>
          </ac:spMkLst>
        </pc:spChg>
      </pc:sldChg>
      <pc:sldChg chg="modSp add mod">
        <pc:chgData name="Yili Lin" userId="4f5ea914-e9ae-44cc-983b-ec5bd1f2dd00" providerId="ADAL" clId="{B82273FF-FA05-4BCB-9DBD-9BC55AE5E029}" dt="2024-09-07T17:56:46.029" v="1479" actId="1076"/>
        <pc:sldMkLst>
          <pc:docMk/>
          <pc:sldMk cId="581022003" sldId="348"/>
        </pc:sldMkLst>
        <pc:spChg chg="mod">
          <ac:chgData name="Yili Lin" userId="4f5ea914-e9ae-44cc-983b-ec5bd1f2dd00" providerId="ADAL" clId="{B82273FF-FA05-4BCB-9DBD-9BC55AE5E029}" dt="2024-09-07T17:56:46.029" v="1479" actId="1076"/>
          <ac:spMkLst>
            <pc:docMk/>
            <pc:sldMk cId="581022003" sldId="348"/>
            <ac:spMk id="10" creationId="{25C611A2-4F47-902D-0169-2AD5DD3BEC4E}"/>
          </ac:spMkLst>
        </pc:spChg>
      </pc:sldChg>
      <pc:sldChg chg="addSp delSp modSp add mod">
        <pc:chgData name="Yili Lin" userId="4f5ea914-e9ae-44cc-983b-ec5bd1f2dd00" providerId="ADAL" clId="{B82273FF-FA05-4BCB-9DBD-9BC55AE5E029}" dt="2024-09-07T18:48:56.044" v="1628" actId="1076"/>
        <pc:sldMkLst>
          <pc:docMk/>
          <pc:sldMk cId="3377298076" sldId="349"/>
        </pc:sldMkLst>
        <pc:spChg chg="mod">
          <ac:chgData name="Yili Lin" userId="4f5ea914-e9ae-44cc-983b-ec5bd1f2dd00" providerId="ADAL" clId="{B82273FF-FA05-4BCB-9DBD-9BC55AE5E029}" dt="2024-09-07T18:41:32.280" v="1492"/>
          <ac:spMkLst>
            <pc:docMk/>
            <pc:sldMk cId="3377298076" sldId="349"/>
            <ac:spMk id="2" creationId="{67ADE210-04F2-C333-E82F-063748B5B191}"/>
          </ac:spMkLst>
        </pc:spChg>
        <pc:spChg chg="mod">
          <ac:chgData name="Yili Lin" userId="4f5ea914-e9ae-44cc-983b-ec5bd1f2dd00" providerId="ADAL" clId="{B82273FF-FA05-4BCB-9DBD-9BC55AE5E029}" dt="2024-09-07T18:48:12.515" v="1621" actId="5793"/>
          <ac:spMkLst>
            <pc:docMk/>
            <pc:sldMk cId="3377298076" sldId="349"/>
            <ac:spMk id="4" creationId="{CE6DDAFA-E1B1-A3B0-387B-F9BB3446C2A1}"/>
          </ac:spMkLst>
        </pc:spChg>
        <pc:spChg chg="mod">
          <ac:chgData name="Yili Lin" userId="4f5ea914-e9ae-44cc-983b-ec5bd1f2dd00" providerId="ADAL" clId="{B82273FF-FA05-4BCB-9DBD-9BC55AE5E029}" dt="2024-09-07T18:48:56.044" v="1628" actId="1076"/>
          <ac:spMkLst>
            <pc:docMk/>
            <pc:sldMk cId="3377298076" sldId="349"/>
            <ac:spMk id="10" creationId="{25C611A2-4F47-902D-0169-2AD5DD3BEC4E}"/>
          </ac:spMkLst>
        </pc:spChg>
        <pc:spChg chg="mod">
          <ac:chgData name="Yili Lin" userId="4f5ea914-e9ae-44cc-983b-ec5bd1f2dd00" providerId="ADAL" clId="{B82273FF-FA05-4BCB-9DBD-9BC55AE5E029}" dt="2024-09-07T18:48:01.100" v="1618" actId="5793"/>
          <ac:spMkLst>
            <pc:docMk/>
            <pc:sldMk cId="3377298076" sldId="349"/>
            <ac:spMk id="12" creationId="{7C46C4C0-03D0-0D60-735A-85EE39FA2A43}"/>
          </ac:spMkLst>
        </pc:spChg>
        <pc:spChg chg="del mod">
          <ac:chgData name="Yili Lin" userId="4f5ea914-e9ae-44cc-983b-ec5bd1f2dd00" providerId="ADAL" clId="{B82273FF-FA05-4BCB-9DBD-9BC55AE5E029}" dt="2024-09-07T18:48:08.348" v="1619" actId="478"/>
          <ac:spMkLst>
            <pc:docMk/>
            <pc:sldMk cId="3377298076" sldId="349"/>
            <ac:spMk id="13" creationId="{D79408D6-1AB1-FCF1-C121-B9C40176D26E}"/>
          </ac:spMkLst>
        </pc:spChg>
        <pc:picChg chg="del">
          <ac:chgData name="Yili Lin" userId="4f5ea914-e9ae-44cc-983b-ec5bd1f2dd00" providerId="ADAL" clId="{B82273FF-FA05-4BCB-9DBD-9BC55AE5E029}" dt="2024-09-07T18:47:45.546" v="1570" actId="478"/>
          <ac:picMkLst>
            <pc:docMk/>
            <pc:sldMk cId="3377298076" sldId="349"/>
            <ac:picMk id="5" creationId="{BB69B6C7-0E1A-1EE3-5FC7-822BC4DA9F10}"/>
          </ac:picMkLst>
        </pc:picChg>
        <pc:picChg chg="add mod ord">
          <ac:chgData name="Yili Lin" userId="4f5ea914-e9ae-44cc-983b-ec5bd1f2dd00" providerId="ADAL" clId="{B82273FF-FA05-4BCB-9DBD-9BC55AE5E029}" dt="2024-09-07T18:48:52.081" v="1627" actId="1076"/>
          <ac:picMkLst>
            <pc:docMk/>
            <pc:sldMk cId="3377298076" sldId="349"/>
            <ac:picMk id="6" creationId="{FF24DE84-FDBA-26A4-EDF8-68A7651C18F5}"/>
          </ac:picMkLst>
        </pc:picChg>
      </pc:sldChg>
      <pc:sldChg chg="addSp delSp modSp add mod">
        <pc:chgData name="Yili Lin" userId="4f5ea914-e9ae-44cc-983b-ec5bd1f2dd00" providerId="ADAL" clId="{B82273FF-FA05-4BCB-9DBD-9BC55AE5E029}" dt="2024-09-07T19:03:50.455" v="1785" actId="5793"/>
        <pc:sldMkLst>
          <pc:docMk/>
          <pc:sldMk cId="3597888500" sldId="350"/>
        </pc:sldMkLst>
        <pc:spChg chg="add del mod">
          <ac:chgData name="Yili Lin" userId="4f5ea914-e9ae-44cc-983b-ec5bd1f2dd00" providerId="ADAL" clId="{B82273FF-FA05-4BCB-9DBD-9BC55AE5E029}" dt="2024-09-07T18:59:30.124" v="1679" actId="478"/>
          <ac:spMkLst>
            <pc:docMk/>
            <pc:sldMk cId="3597888500" sldId="350"/>
            <ac:spMk id="3" creationId="{EDA9B019-07CC-4311-0ABE-4E6DC5B031A2}"/>
          </ac:spMkLst>
        </pc:spChg>
        <pc:spChg chg="mod">
          <ac:chgData name="Yili Lin" userId="4f5ea914-e9ae-44cc-983b-ec5bd1f2dd00" providerId="ADAL" clId="{B82273FF-FA05-4BCB-9DBD-9BC55AE5E029}" dt="2024-09-07T19:00:30.239" v="1690" actId="1076"/>
          <ac:spMkLst>
            <pc:docMk/>
            <pc:sldMk cId="3597888500" sldId="350"/>
            <ac:spMk id="4" creationId="{CE6DDAFA-E1B1-A3B0-387B-F9BB3446C2A1}"/>
          </ac:spMkLst>
        </pc:spChg>
        <pc:spChg chg="add del mod">
          <ac:chgData name="Yili Lin" userId="4f5ea914-e9ae-44cc-983b-ec5bd1f2dd00" providerId="ADAL" clId="{B82273FF-FA05-4BCB-9DBD-9BC55AE5E029}" dt="2024-09-07T18:59:58.779" v="1683" actId="11529"/>
          <ac:spMkLst>
            <pc:docMk/>
            <pc:sldMk cId="3597888500" sldId="350"/>
            <ac:spMk id="5" creationId="{C2E45519-C272-165B-2BAA-DC04FE45B9E2}"/>
          </ac:spMkLst>
        </pc:spChg>
        <pc:spChg chg="add del mod">
          <ac:chgData name="Yili Lin" userId="4f5ea914-e9ae-44cc-983b-ec5bd1f2dd00" providerId="ADAL" clId="{B82273FF-FA05-4BCB-9DBD-9BC55AE5E029}" dt="2024-09-07T19:00:13.736" v="1687" actId="478"/>
          <ac:spMkLst>
            <pc:docMk/>
            <pc:sldMk cId="3597888500" sldId="350"/>
            <ac:spMk id="6" creationId="{4B0AE898-537A-3859-2689-ED9DCE91DF96}"/>
          </ac:spMkLst>
        </pc:spChg>
        <pc:spChg chg="del">
          <ac:chgData name="Yili Lin" userId="4f5ea914-e9ae-44cc-983b-ec5bd1f2dd00" providerId="ADAL" clId="{B82273FF-FA05-4BCB-9DBD-9BC55AE5E029}" dt="2024-09-07T18:53:15.063" v="1667" actId="478"/>
          <ac:spMkLst>
            <pc:docMk/>
            <pc:sldMk cId="3597888500" sldId="350"/>
            <ac:spMk id="10" creationId="{25C611A2-4F47-902D-0169-2AD5DD3BEC4E}"/>
          </ac:spMkLst>
        </pc:spChg>
        <pc:spChg chg="add mod">
          <ac:chgData name="Yili Lin" userId="4f5ea914-e9ae-44cc-983b-ec5bd1f2dd00" providerId="ADAL" clId="{B82273FF-FA05-4BCB-9DBD-9BC55AE5E029}" dt="2024-09-07T19:03:50.455" v="1785" actId="5793"/>
          <ac:spMkLst>
            <pc:docMk/>
            <pc:sldMk cId="3597888500" sldId="350"/>
            <ac:spMk id="11" creationId="{CDF0691C-DC40-C24E-975A-6F2ED532181D}"/>
          </ac:spMkLst>
        </pc:spChg>
        <pc:spChg chg="mod">
          <ac:chgData name="Yili Lin" userId="4f5ea914-e9ae-44cc-983b-ec5bd1f2dd00" providerId="ADAL" clId="{B82273FF-FA05-4BCB-9DBD-9BC55AE5E029}" dt="2024-09-07T18:53:05.908" v="1647" actId="5793"/>
          <ac:spMkLst>
            <pc:docMk/>
            <pc:sldMk cId="3597888500" sldId="350"/>
            <ac:spMk id="12" creationId="{7C46C4C0-03D0-0D60-735A-85EE39FA2A43}"/>
          </ac:spMkLst>
        </pc:spChg>
        <pc:spChg chg="mod">
          <ac:chgData name="Yili Lin" userId="4f5ea914-e9ae-44cc-983b-ec5bd1f2dd00" providerId="ADAL" clId="{B82273FF-FA05-4BCB-9DBD-9BC55AE5E029}" dt="2024-09-07T18:53:12.337" v="1666" actId="5793"/>
          <ac:spMkLst>
            <pc:docMk/>
            <pc:sldMk cId="3597888500" sldId="350"/>
            <ac:spMk id="13" creationId="{D79408D6-1AB1-FCF1-C121-B9C40176D26E}"/>
          </ac:spMkLst>
        </pc:spChg>
      </pc:sldChg>
      <pc:sldChg chg="addSp delSp modSp add mod">
        <pc:chgData name="Yili Lin" userId="4f5ea914-e9ae-44cc-983b-ec5bd1f2dd00" providerId="ADAL" clId="{B82273FF-FA05-4BCB-9DBD-9BC55AE5E029}" dt="2024-09-07T19:06:05.505" v="1849" actId="20577"/>
        <pc:sldMkLst>
          <pc:docMk/>
          <pc:sldMk cId="94829401" sldId="351"/>
        </pc:sldMkLst>
        <pc:spChg chg="add mod">
          <ac:chgData name="Yili Lin" userId="4f5ea914-e9ae-44cc-983b-ec5bd1f2dd00" providerId="ADAL" clId="{B82273FF-FA05-4BCB-9DBD-9BC55AE5E029}" dt="2024-09-07T19:06:05.505" v="1849" actId="20577"/>
          <ac:spMkLst>
            <pc:docMk/>
            <pc:sldMk cId="94829401" sldId="351"/>
            <ac:spMk id="3" creationId="{F1A41187-457E-7F92-8532-16A9537519C9}"/>
          </ac:spMkLst>
        </pc:spChg>
        <pc:spChg chg="del">
          <ac:chgData name="Yili Lin" userId="4f5ea914-e9ae-44cc-983b-ec5bd1f2dd00" providerId="ADAL" clId="{B82273FF-FA05-4BCB-9DBD-9BC55AE5E029}" dt="2024-09-07T18:58:30.723" v="1675" actId="478"/>
          <ac:spMkLst>
            <pc:docMk/>
            <pc:sldMk cId="94829401" sldId="351"/>
            <ac:spMk id="10" creationId="{25C611A2-4F47-902D-0169-2AD5DD3BEC4E}"/>
          </ac:spMkLst>
        </pc:spChg>
        <pc:spChg chg="mod">
          <ac:chgData name="Yili Lin" userId="4f5ea914-e9ae-44cc-983b-ec5bd1f2dd00" providerId="ADAL" clId="{B82273FF-FA05-4BCB-9DBD-9BC55AE5E029}" dt="2024-09-07T18:58:22.078" v="1673" actId="113"/>
          <ac:spMkLst>
            <pc:docMk/>
            <pc:sldMk cId="94829401" sldId="351"/>
            <ac:spMk id="12" creationId="{7C46C4C0-03D0-0D60-735A-85EE39FA2A43}"/>
          </ac:spMkLst>
        </pc:spChg>
        <pc:spChg chg="mod">
          <ac:chgData name="Yili Lin" userId="4f5ea914-e9ae-44cc-983b-ec5bd1f2dd00" providerId="ADAL" clId="{B82273FF-FA05-4BCB-9DBD-9BC55AE5E029}" dt="2024-09-07T18:58:26.401" v="1674" actId="113"/>
          <ac:spMkLst>
            <pc:docMk/>
            <pc:sldMk cId="94829401" sldId="351"/>
            <ac:spMk id="13" creationId="{D79408D6-1AB1-FCF1-C121-B9C40176D26E}"/>
          </ac:spMkLst>
        </pc:spChg>
      </pc:sldChg>
      <pc:sldChg chg="modSp add mod ord">
        <pc:chgData name="Yili Lin" userId="4f5ea914-e9ae-44cc-983b-ec5bd1f2dd00" providerId="ADAL" clId="{B82273FF-FA05-4BCB-9DBD-9BC55AE5E029}" dt="2024-09-07T19:03:41.490" v="1770"/>
        <pc:sldMkLst>
          <pc:docMk/>
          <pc:sldMk cId="2919793776" sldId="352"/>
        </pc:sldMkLst>
        <pc:spChg chg="mod">
          <ac:chgData name="Yili Lin" userId="4f5ea914-e9ae-44cc-983b-ec5bd1f2dd00" providerId="ADAL" clId="{B82273FF-FA05-4BCB-9DBD-9BC55AE5E029}" dt="2024-09-07T19:03:35.023" v="1768" actId="5793"/>
          <ac:spMkLst>
            <pc:docMk/>
            <pc:sldMk cId="2919793776" sldId="352"/>
            <ac:spMk id="11" creationId="{CDF0691C-DC40-C24E-975A-6F2ED532181D}"/>
          </ac:spMkLst>
        </pc:spChg>
      </pc:sldChg>
      <pc:sldChg chg="add">
        <pc:chgData name="Yili Lin" userId="4f5ea914-e9ae-44cc-983b-ec5bd1f2dd00" providerId="ADAL" clId="{B82273FF-FA05-4BCB-9DBD-9BC55AE5E029}" dt="2024-09-07T19:03:23.119" v="1730"/>
        <pc:sldMkLst>
          <pc:docMk/>
          <pc:sldMk cId="2109418007" sldId="353"/>
        </pc:sldMkLst>
      </pc:sldChg>
      <pc:sldChg chg="modSp add mod">
        <pc:chgData name="Yili Lin" userId="4f5ea914-e9ae-44cc-983b-ec5bd1f2dd00" providerId="ADAL" clId="{B82273FF-FA05-4BCB-9DBD-9BC55AE5E029}" dt="2024-09-07T19:06:14.854" v="1881" actId="20577"/>
        <pc:sldMkLst>
          <pc:docMk/>
          <pc:sldMk cId="4053225038" sldId="354"/>
        </pc:sldMkLst>
        <pc:spChg chg="mod">
          <ac:chgData name="Yili Lin" userId="4f5ea914-e9ae-44cc-983b-ec5bd1f2dd00" providerId="ADAL" clId="{B82273FF-FA05-4BCB-9DBD-9BC55AE5E029}" dt="2024-09-07T19:06:14.854" v="1881" actId="20577"/>
          <ac:spMkLst>
            <pc:docMk/>
            <pc:sldMk cId="4053225038" sldId="354"/>
            <ac:spMk id="3" creationId="{F1A41187-457E-7F92-8532-16A9537519C9}"/>
          </ac:spMkLst>
        </pc:spChg>
      </pc:sldChg>
      <pc:sldChg chg="modSp add mod">
        <pc:chgData name="Yili Lin" userId="4f5ea914-e9ae-44cc-983b-ec5bd1f2dd00" providerId="ADAL" clId="{B82273FF-FA05-4BCB-9DBD-9BC55AE5E029}" dt="2024-09-07T19:06:23.727" v="1896" actId="5793"/>
        <pc:sldMkLst>
          <pc:docMk/>
          <pc:sldMk cId="2977172008" sldId="355"/>
        </pc:sldMkLst>
        <pc:spChg chg="mod">
          <ac:chgData name="Yili Lin" userId="4f5ea914-e9ae-44cc-983b-ec5bd1f2dd00" providerId="ADAL" clId="{B82273FF-FA05-4BCB-9DBD-9BC55AE5E029}" dt="2024-09-07T19:06:23.727" v="1896" actId="5793"/>
          <ac:spMkLst>
            <pc:docMk/>
            <pc:sldMk cId="2977172008" sldId="355"/>
            <ac:spMk id="3" creationId="{F1A41187-457E-7F92-8532-16A9537519C9}"/>
          </ac:spMkLst>
        </pc:spChg>
      </pc:sldChg>
      <pc:sldChg chg="add">
        <pc:chgData name="Yili Lin" userId="4f5ea914-e9ae-44cc-983b-ec5bd1f2dd00" providerId="ADAL" clId="{B82273FF-FA05-4BCB-9DBD-9BC55AE5E029}" dt="2024-09-07T19:05:50.950" v="1799"/>
        <pc:sldMkLst>
          <pc:docMk/>
          <pc:sldMk cId="2358430293" sldId="356"/>
        </pc:sldMkLst>
      </pc:sldChg>
    </pc:docChg>
  </pc:docChgLst>
  <pc:docChgLst>
    <pc:chgData name="Yili Lin" userId="4f5ea914-e9ae-44cc-983b-ec5bd1f2dd00" providerId="ADAL" clId="{91CB9239-DFF0-4AF3-89E8-6E8A8D6A9045}"/>
    <pc:docChg chg="delSld">
      <pc:chgData name="Yili Lin" userId="4f5ea914-e9ae-44cc-983b-ec5bd1f2dd00" providerId="ADAL" clId="{91CB9239-DFF0-4AF3-89E8-6E8A8D6A9045}" dt="2024-09-29T01:44:03.076" v="4" actId="47"/>
      <pc:docMkLst>
        <pc:docMk/>
      </pc:docMkLst>
      <pc:sldChg chg="del">
        <pc:chgData name="Yili Lin" userId="4f5ea914-e9ae-44cc-983b-ec5bd1f2dd00" providerId="ADAL" clId="{91CB9239-DFF0-4AF3-89E8-6E8A8D6A9045}" dt="2024-09-29T01:43:54.475" v="0" actId="47"/>
        <pc:sldMkLst>
          <pc:docMk/>
          <pc:sldMk cId="2919793776" sldId="352"/>
        </pc:sldMkLst>
      </pc:sldChg>
      <pc:sldChg chg="del">
        <pc:chgData name="Yili Lin" userId="4f5ea914-e9ae-44cc-983b-ec5bd1f2dd00" providerId="ADAL" clId="{91CB9239-DFF0-4AF3-89E8-6E8A8D6A9045}" dt="2024-09-29T01:43:54.898" v="1" actId="47"/>
        <pc:sldMkLst>
          <pc:docMk/>
          <pc:sldMk cId="1136026327" sldId="359"/>
        </pc:sldMkLst>
      </pc:sldChg>
      <pc:sldChg chg="del">
        <pc:chgData name="Yili Lin" userId="4f5ea914-e9ae-44cc-983b-ec5bd1f2dd00" providerId="ADAL" clId="{91CB9239-DFF0-4AF3-89E8-6E8A8D6A9045}" dt="2024-09-29T01:44:02.513" v="3" actId="47"/>
        <pc:sldMkLst>
          <pc:docMk/>
          <pc:sldMk cId="4131751523" sldId="361"/>
        </pc:sldMkLst>
      </pc:sldChg>
      <pc:sldChg chg="del">
        <pc:chgData name="Yili Lin" userId="4f5ea914-e9ae-44cc-983b-ec5bd1f2dd00" providerId="ADAL" clId="{91CB9239-DFF0-4AF3-89E8-6E8A8D6A9045}" dt="2024-09-29T01:44:03.076" v="4" actId="47"/>
        <pc:sldMkLst>
          <pc:docMk/>
          <pc:sldMk cId="2157752226" sldId="362"/>
        </pc:sldMkLst>
      </pc:sldChg>
      <pc:sldChg chg="del">
        <pc:chgData name="Yili Lin" userId="4f5ea914-e9ae-44cc-983b-ec5bd1f2dd00" providerId="ADAL" clId="{91CB9239-DFF0-4AF3-89E8-6E8A8D6A9045}" dt="2024-09-29T01:44:01.645" v="2" actId="47"/>
        <pc:sldMkLst>
          <pc:docMk/>
          <pc:sldMk cId="3751985487" sldId="366"/>
        </pc:sldMkLst>
      </pc:sldChg>
    </pc:docChg>
  </pc:docChgLst>
  <pc:docChgLst>
    <pc:chgData name="Yili Lin" userId="4f5ea914-e9ae-44cc-983b-ec5bd1f2dd00" providerId="ADAL" clId="{50A40712-4939-4E5A-B72A-07E98F896358}"/>
    <pc:docChg chg="undo redo custSel addSld delSld modSld sldOrd">
      <pc:chgData name="Yili Lin" userId="4f5ea914-e9ae-44cc-983b-ec5bd1f2dd00" providerId="ADAL" clId="{50A40712-4939-4E5A-B72A-07E98F896358}" dt="2024-09-16T01:55:01.224" v="445" actId="5793"/>
      <pc:docMkLst>
        <pc:docMk/>
      </pc:docMkLst>
      <pc:sldChg chg="addSp delSp modSp mod">
        <pc:chgData name="Yili Lin" userId="4f5ea914-e9ae-44cc-983b-ec5bd1f2dd00" providerId="ADAL" clId="{50A40712-4939-4E5A-B72A-07E98F896358}" dt="2024-09-15T00:37:10.673" v="60" actId="14100"/>
        <pc:sldMkLst>
          <pc:docMk/>
          <pc:sldMk cId="3258622965" sldId="257"/>
        </pc:sldMkLst>
        <pc:spChg chg="mod">
          <ac:chgData name="Yili Lin" userId="4f5ea914-e9ae-44cc-983b-ec5bd1f2dd00" providerId="ADAL" clId="{50A40712-4939-4E5A-B72A-07E98F896358}" dt="2024-09-15T00:23:45.881" v="23" actId="20577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50A40712-4939-4E5A-B72A-07E98F896358}" dt="2024-09-15T00:37:10.673" v="60" actId="14100"/>
          <ac:spMkLst>
            <pc:docMk/>
            <pc:sldMk cId="3258622965" sldId="257"/>
            <ac:spMk id="3" creationId="{D851BA84-C1B9-532B-2C2D-5090960F06AB}"/>
          </ac:spMkLst>
        </pc:spChg>
        <pc:spChg chg="mod">
          <ac:chgData name="Yili Lin" userId="4f5ea914-e9ae-44cc-983b-ec5bd1f2dd00" providerId="ADAL" clId="{50A40712-4939-4E5A-B72A-07E98F896358}" dt="2024-09-15T00:36:55.732" v="57" actId="20577"/>
          <ac:spMkLst>
            <pc:docMk/>
            <pc:sldMk cId="3258622965" sldId="257"/>
            <ac:spMk id="4" creationId="{CE6DDAFA-E1B1-A3B0-387B-F9BB3446C2A1}"/>
          </ac:spMkLst>
        </pc:spChg>
        <pc:spChg chg="del">
          <ac:chgData name="Yili Lin" userId="4f5ea914-e9ae-44cc-983b-ec5bd1f2dd00" providerId="ADAL" clId="{50A40712-4939-4E5A-B72A-07E98F896358}" dt="2024-09-15T00:25:16.206" v="24" actId="478"/>
          <ac:spMkLst>
            <pc:docMk/>
            <pc:sldMk cId="3258622965" sldId="257"/>
            <ac:spMk id="5" creationId="{90C18C2F-54B0-6701-7695-B6D1AED914D7}"/>
          </ac:spMkLst>
        </pc:spChg>
      </pc:sldChg>
      <pc:sldChg chg="modSp mod">
        <pc:chgData name="Yili Lin" userId="4f5ea914-e9ae-44cc-983b-ec5bd1f2dd00" providerId="ADAL" clId="{50A40712-4939-4E5A-B72A-07E98F896358}" dt="2024-09-16T01:53:28.117" v="412" actId="255"/>
        <pc:sldMkLst>
          <pc:docMk/>
          <pc:sldMk cId="2968628858" sldId="260"/>
        </pc:sldMkLst>
        <pc:spChg chg="mod ord">
          <ac:chgData name="Yili Lin" userId="4f5ea914-e9ae-44cc-983b-ec5bd1f2dd00" providerId="ADAL" clId="{50A40712-4939-4E5A-B72A-07E98F896358}" dt="2024-09-16T01:53:28.117" v="412" actId="255"/>
          <ac:spMkLst>
            <pc:docMk/>
            <pc:sldMk cId="2968628858" sldId="260"/>
            <ac:spMk id="7" creationId="{A9199008-FA7F-E626-60CB-AC2CECA62B96}"/>
          </ac:spMkLst>
        </pc:spChg>
      </pc:sldChg>
      <pc:sldChg chg="modSp mod">
        <pc:chgData name="Yili Lin" userId="4f5ea914-e9ae-44cc-983b-ec5bd1f2dd00" providerId="ADAL" clId="{50A40712-4939-4E5A-B72A-07E98F896358}" dt="2024-09-15T00:56:55.300" v="373" actId="14100"/>
        <pc:sldMkLst>
          <pc:docMk/>
          <pc:sldMk cId="871425422" sldId="261"/>
        </pc:sldMkLst>
        <pc:spChg chg="mod">
          <ac:chgData name="Yili Lin" userId="4f5ea914-e9ae-44cc-983b-ec5bd1f2dd00" providerId="ADAL" clId="{50A40712-4939-4E5A-B72A-07E98F896358}" dt="2024-09-15T00:56:55.300" v="373" actId="14100"/>
          <ac:spMkLst>
            <pc:docMk/>
            <pc:sldMk cId="871425422" sldId="261"/>
            <ac:spMk id="4" creationId="{A40E44AA-6E69-92B0-DEA9-60EE47C595D5}"/>
          </ac:spMkLst>
        </pc:spChg>
      </pc:sldChg>
      <pc:sldChg chg="del">
        <pc:chgData name="Yili Lin" userId="4f5ea914-e9ae-44cc-983b-ec5bd1f2dd00" providerId="ADAL" clId="{50A40712-4939-4E5A-B72A-07E98F896358}" dt="2024-09-15T00:37:32.124" v="61" actId="47"/>
        <pc:sldMkLst>
          <pc:docMk/>
          <pc:sldMk cId="2592173339" sldId="323"/>
        </pc:sldMkLst>
      </pc:sldChg>
      <pc:sldChg chg="delSp modSp mod">
        <pc:chgData name="Yili Lin" userId="4f5ea914-e9ae-44cc-983b-ec5bd1f2dd00" providerId="ADAL" clId="{50A40712-4939-4E5A-B72A-07E98F896358}" dt="2024-09-15T00:39:25.739" v="85" actId="113"/>
        <pc:sldMkLst>
          <pc:docMk/>
          <pc:sldMk cId="2306823046" sldId="337"/>
        </pc:sldMkLst>
        <pc:spChg chg="mod">
          <ac:chgData name="Yili Lin" userId="4f5ea914-e9ae-44cc-983b-ec5bd1f2dd00" providerId="ADAL" clId="{50A40712-4939-4E5A-B72A-07E98F896358}" dt="2024-09-15T00:37:43.689" v="70" actId="20577"/>
          <ac:spMkLst>
            <pc:docMk/>
            <pc:sldMk cId="2306823046" sldId="337"/>
            <ac:spMk id="2" creationId="{67ADE210-04F2-C333-E82F-063748B5B191}"/>
          </ac:spMkLst>
        </pc:spChg>
        <pc:spChg chg="mod">
          <ac:chgData name="Yili Lin" userId="4f5ea914-e9ae-44cc-983b-ec5bd1f2dd00" providerId="ADAL" clId="{50A40712-4939-4E5A-B72A-07E98F896358}" dt="2024-09-15T00:39:25.739" v="85" actId="113"/>
          <ac:spMkLst>
            <pc:docMk/>
            <pc:sldMk cId="2306823046" sldId="337"/>
            <ac:spMk id="4" creationId="{CE6DDAFA-E1B1-A3B0-387B-F9BB3446C2A1}"/>
          </ac:spMkLst>
        </pc:spChg>
        <pc:spChg chg="del">
          <ac:chgData name="Yili Lin" userId="4f5ea914-e9ae-44cc-983b-ec5bd1f2dd00" providerId="ADAL" clId="{50A40712-4939-4E5A-B72A-07E98F896358}" dt="2024-09-15T00:38:09.374" v="72" actId="478"/>
          <ac:spMkLst>
            <pc:docMk/>
            <pc:sldMk cId="2306823046" sldId="337"/>
            <ac:spMk id="5" creationId="{12F90366-7B26-E5ED-6F6C-A66E447DA575}"/>
          </ac:spMkLst>
        </pc:spChg>
      </pc:sldChg>
      <pc:sldChg chg="del">
        <pc:chgData name="Yili Lin" userId="4f5ea914-e9ae-44cc-983b-ec5bd1f2dd00" providerId="ADAL" clId="{50A40712-4939-4E5A-B72A-07E98F896358}" dt="2024-09-15T00:38:42.070" v="73" actId="47"/>
        <pc:sldMkLst>
          <pc:docMk/>
          <pc:sldMk cId="133604380" sldId="338"/>
        </pc:sldMkLst>
      </pc:sldChg>
      <pc:sldChg chg="del">
        <pc:chgData name="Yili Lin" userId="4f5ea914-e9ae-44cc-983b-ec5bd1f2dd00" providerId="ADAL" clId="{50A40712-4939-4E5A-B72A-07E98F896358}" dt="2024-09-15T00:41:05.593" v="101" actId="47"/>
        <pc:sldMkLst>
          <pc:docMk/>
          <pc:sldMk cId="2816940327" sldId="339"/>
        </pc:sldMkLst>
      </pc:sldChg>
      <pc:sldChg chg="del">
        <pc:chgData name="Yili Lin" userId="4f5ea914-e9ae-44cc-983b-ec5bd1f2dd00" providerId="ADAL" clId="{50A40712-4939-4E5A-B72A-07E98F896358}" dt="2024-09-15T00:41:08.927" v="102" actId="47"/>
        <pc:sldMkLst>
          <pc:docMk/>
          <pc:sldMk cId="529910313" sldId="340"/>
        </pc:sldMkLst>
      </pc:sldChg>
      <pc:sldChg chg="del">
        <pc:chgData name="Yili Lin" userId="4f5ea914-e9ae-44cc-983b-ec5bd1f2dd00" providerId="ADAL" clId="{50A40712-4939-4E5A-B72A-07E98F896358}" dt="2024-09-15T00:41:13.007" v="103" actId="47"/>
        <pc:sldMkLst>
          <pc:docMk/>
          <pc:sldMk cId="3833863483" sldId="341"/>
        </pc:sldMkLst>
      </pc:sldChg>
      <pc:sldChg chg="addSp delSp modSp mod">
        <pc:chgData name="Yili Lin" userId="4f5ea914-e9ae-44cc-983b-ec5bd1f2dd00" providerId="ADAL" clId="{50A40712-4939-4E5A-B72A-07E98F896358}" dt="2024-09-15T00:44:33.824" v="168" actId="14100"/>
        <pc:sldMkLst>
          <pc:docMk/>
          <pc:sldMk cId="3997937450" sldId="342"/>
        </pc:sldMkLst>
        <pc:spChg chg="mod">
          <ac:chgData name="Yili Lin" userId="4f5ea914-e9ae-44cc-983b-ec5bd1f2dd00" providerId="ADAL" clId="{50A40712-4939-4E5A-B72A-07E98F896358}" dt="2024-09-15T00:42:54.289" v="139" actId="20577"/>
          <ac:spMkLst>
            <pc:docMk/>
            <pc:sldMk cId="3997937450" sldId="342"/>
            <ac:spMk id="2" creationId="{67ADE210-04F2-C333-E82F-063748B5B191}"/>
          </ac:spMkLst>
        </pc:spChg>
        <pc:spChg chg="add mod">
          <ac:chgData name="Yili Lin" userId="4f5ea914-e9ae-44cc-983b-ec5bd1f2dd00" providerId="ADAL" clId="{50A40712-4939-4E5A-B72A-07E98F896358}" dt="2024-09-15T00:42:07.221" v="120" actId="1076"/>
          <ac:spMkLst>
            <pc:docMk/>
            <pc:sldMk cId="3997937450" sldId="342"/>
            <ac:spMk id="3" creationId="{6204E22F-13DD-2015-BC14-6DDD61E00263}"/>
          </ac:spMkLst>
        </pc:spChg>
        <pc:spChg chg="del">
          <ac:chgData name="Yili Lin" userId="4f5ea914-e9ae-44cc-983b-ec5bd1f2dd00" providerId="ADAL" clId="{50A40712-4939-4E5A-B72A-07E98F896358}" dt="2024-09-15T00:42:09.558" v="121" actId="478"/>
          <ac:spMkLst>
            <pc:docMk/>
            <pc:sldMk cId="3997937450" sldId="342"/>
            <ac:spMk id="4" creationId="{CE6DDAFA-E1B1-A3B0-387B-F9BB3446C2A1}"/>
          </ac:spMkLst>
        </pc:spChg>
        <pc:spChg chg="add mod">
          <ac:chgData name="Yili Lin" userId="4f5ea914-e9ae-44cc-983b-ec5bd1f2dd00" providerId="ADAL" clId="{50A40712-4939-4E5A-B72A-07E98F896358}" dt="2024-09-15T00:42:39.282" v="129" actId="113"/>
          <ac:spMkLst>
            <pc:docMk/>
            <pc:sldMk cId="3997937450" sldId="342"/>
            <ac:spMk id="6" creationId="{34BD5F0B-E07C-0622-9682-632EEE07A6CA}"/>
          </ac:spMkLst>
        </pc:spChg>
        <pc:spChg chg="mod">
          <ac:chgData name="Yili Lin" userId="4f5ea914-e9ae-44cc-983b-ec5bd1f2dd00" providerId="ADAL" clId="{50A40712-4939-4E5A-B72A-07E98F896358}" dt="2024-09-15T00:44:33.824" v="168" actId="14100"/>
          <ac:spMkLst>
            <pc:docMk/>
            <pc:sldMk cId="3997937450" sldId="342"/>
            <ac:spMk id="10" creationId="{25C611A2-4F47-902D-0169-2AD5DD3BEC4E}"/>
          </ac:spMkLst>
        </pc:spChg>
        <pc:spChg chg="del mod">
          <ac:chgData name="Yili Lin" userId="4f5ea914-e9ae-44cc-983b-ec5bd1f2dd00" providerId="ADAL" clId="{50A40712-4939-4E5A-B72A-07E98F896358}" dt="2024-09-15T00:42:43.465" v="130" actId="478"/>
          <ac:spMkLst>
            <pc:docMk/>
            <pc:sldMk cId="3997937450" sldId="342"/>
            <ac:spMk id="12" creationId="{7C46C4C0-03D0-0D60-735A-85EE39FA2A43}"/>
          </ac:spMkLst>
        </pc:spChg>
        <pc:picChg chg="mod">
          <ac:chgData name="Yili Lin" userId="4f5ea914-e9ae-44cc-983b-ec5bd1f2dd00" providerId="ADAL" clId="{50A40712-4939-4E5A-B72A-07E98F896358}" dt="2024-09-15T00:44:27.161" v="166" actId="14100"/>
          <ac:picMkLst>
            <pc:docMk/>
            <pc:sldMk cId="3997937450" sldId="342"/>
            <ac:picMk id="5" creationId="{B399D607-AAAF-EDC7-B033-E05E38EAE466}"/>
          </ac:picMkLst>
        </pc:picChg>
      </pc:sldChg>
      <pc:sldChg chg="addSp delSp modSp mod">
        <pc:chgData name="Yili Lin" userId="4f5ea914-e9ae-44cc-983b-ec5bd1f2dd00" providerId="ADAL" clId="{50A40712-4939-4E5A-B72A-07E98F896358}" dt="2024-09-15T23:34:16.410" v="411" actId="1076"/>
        <pc:sldMkLst>
          <pc:docMk/>
          <pc:sldMk cId="1202062180" sldId="343"/>
        </pc:sldMkLst>
        <pc:spChg chg="mod">
          <ac:chgData name="Yili Lin" userId="4f5ea914-e9ae-44cc-983b-ec5bd1f2dd00" providerId="ADAL" clId="{50A40712-4939-4E5A-B72A-07E98F896358}" dt="2024-09-15T00:43:08.898" v="148" actId="20577"/>
          <ac:spMkLst>
            <pc:docMk/>
            <pc:sldMk cId="1202062180" sldId="343"/>
            <ac:spMk id="2" creationId="{67ADE210-04F2-C333-E82F-063748B5B191}"/>
          </ac:spMkLst>
        </pc:spChg>
        <pc:spChg chg="add mod">
          <ac:chgData name="Yili Lin" userId="4f5ea914-e9ae-44cc-983b-ec5bd1f2dd00" providerId="ADAL" clId="{50A40712-4939-4E5A-B72A-07E98F896358}" dt="2024-09-15T00:43:59.517" v="160" actId="113"/>
          <ac:spMkLst>
            <pc:docMk/>
            <pc:sldMk cId="1202062180" sldId="343"/>
            <ac:spMk id="3" creationId="{E3F0CBE7-D7B6-77A6-B50C-235E16324B0E}"/>
          </ac:spMkLst>
        </pc:spChg>
        <pc:spChg chg="del">
          <ac:chgData name="Yili Lin" userId="4f5ea914-e9ae-44cc-983b-ec5bd1f2dd00" providerId="ADAL" clId="{50A40712-4939-4E5A-B72A-07E98F896358}" dt="2024-09-15T00:43:28.806" v="151" actId="478"/>
          <ac:spMkLst>
            <pc:docMk/>
            <pc:sldMk cId="1202062180" sldId="343"/>
            <ac:spMk id="4" creationId="{CE6DDAFA-E1B1-A3B0-387B-F9BB3446C2A1}"/>
          </ac:spMkLst>
        </pc:spChg>
        <pc:spChg chg="mod">
          <ac:chgData name="Yili Lin" userId="4f5ea914-e9ae-44cc-983b-ec5bd1f2dd00" providerId="ADAL" clId="{50A40712-4939-4E5A-B72A-07E98F896358}" dt="2024-09-15T23:34:16.410" v="411" actId="1076"/>
          <ac:spMkLst>
            <pc:docMk/>
            <pc:sldMk cId="1202062180" sldId="343"/>
            <ac:spMk id="10" creationId="{25C611A2-4F47-902D-0169-2AD5DD3BEC4E}"/>
          </ac:spMkLst>
        </pc:spChg>
        <pc:spChg chg="del mod">
          <ac:chgData name="Yili Lin" userId="4f5ea914-e9ae-44cc-983b-ec5bd1f2dd00" providerId="ADAL" clId="{50A40712-4939-4E5A-B72A-07E98F896358}" dt="2024-09-15T00:44:11.907" v="162" actId="478"/>
          <ac:spMkLst>
            <pc:docMk/>
            <pc:sldMk cId="1202062180" sldId="343"/>
            <ac:spMk id="12" creationId="{7C46C4C0-03D0-0D60-735A-85EE39FA2A43}"/>
          </ac:spMkLst>
        </pc:spChg>
        <pc:spChg chg="del">
          <ac:chgData name="Yili Lin" userId="4f5ea914-e9ae-44cc-983b-ec5bd1f2dd00" providerId="ADAL" clId="{50A40712-4939-4E5A-B72A-07E98F896358}" dt="2024-09-15T00:43:18.587" v="150" actId="478"/>
          <ac:spMkLst>
            <pc:docMk/>
            <pc:sldMk cId="1202062180" sldId="343"/>
            <ac:spMk id="13" creationId="{D79408D6-1AB1-FCF1-C121-B9C40176D26E}"/>
          </ac:spMkLst>
        </pc:spChg>
        <pc:picChg chg="add del mod ord">
          <ac:chgData name="Yili Lin" userId="4f5ea914-e9ae-44cc-983b-ec5bd1f2dd00" providerId="ADAL" clId="{50A40712-4939-4E5A-B72A-07E98F896358}" dt="2024-09-15T23:34:08.260" v="408" actId="478"/>
          <ac:picMkLst>
            <pc:docMk/>
            <pc:sldMk cId="1202062180" sldId="343"/>
            <ac:picMk id="5" creationId="{4C8AB35E-FB18-E43F-27D2-300951413A9E}"/>
          </ac:picMkLst>
        </pc:picChg>
        <pc:picChg chg="del mod">
          <ac:chgData name="Yili Lin" userId="4f5ea914-e9ae-44cc-983b-ec5bd1f2dd00" providerId="ADAL" clId="{50A40712-4939-4E5A-B72A-07E98F896358}" dt="2024-09-15T00:49:02.651" v="206" actId="478"/>
          <ac:picMkLst>
            <pc:docMk/>
            <pc:sldMk cId="1202062180" sldId="343"/>
            <ac:picMk id="5" creationId="{C0B98604-578E-6A0C-8AF4-93B00613F8CE}"/>
          </ac:picMkLst>
        </pc:picChg>
        <pc:picChg chg="add mod ord">
          <ac:chgData name="Yili Lin" userId="4f5ea914-e9ae-44cc-983b-ec5bd1f2dd00" providerId="ADAL" clId="{50A40712-4939-4E5A-B72A-07E98F896358}" dt="2024-09-15T23:34:12.980" v="410" actId="167"/>
          <ac:picMkLst>
            <pc:docMk/>
            <pc:sldMk cId="1202062180" sldId="343"/>
            <ac:picMk id="6" creationId="{7BAFD6A2-5D78-9E38-87C1-D49A612BD3B8}"/>
          </ac:picMkLst>
        </pc:picChg>
        <pc:picChg chg="add del mod ord">
          <ac:chgData name="Yili Lin" userId="4f5ea914-e9ae-44cc-983b-ec5bd1f2dd00" providerId="ADAL" clId="{50A40712-4939-4E5A-B72A-07E98F896358}" dt="2024-09-15T23:33:18.418" v="395" actId="478"/>
          <ac:picMkLst>
            <pc:docMk/>
            <pc:sldMk cId="1202062180" sldId="343"/>
            <ac:picMk id="11" creationId="{8F6C1B6A-33AD-0913-C3A3-A96ADEF31DFD}"/>
          </ac:picMkLst>
        </pc:picChg>
      </pc:sldChg>
      <pc:sldChg chg="addSp delSp modSp mod">
        <pc:chgData name="Yili Lin" userId="4f5ea914-e9ae-44cc-983b-ec5bd1f2dd00" providerId="ADAL" clId="{50A40712-4939-4E5A-B72A-07E98F896358}" dt="2024-09-15T23:34:04.090" v="407" actId="1076"/>
        <pc:sldMkLst>
          <pc:docMk/>
          <pc:sldMk cId="3300642975" sldId="344"/>
        </pc:sldMkLst>
        <pc:spChg chg="mod">
          <ac:chgData name="Yili Lin" userId="4f5ea914-e9ae-44cc-983b-ec5bd1f2dd00" providerId="ADAL" clId="{50A40712-4939-4E5A-B72A-07E98F896358}" dt="2024-09-15T00:46:17.552" v="202" actId="20577"/>
          <ac:spMkLst>
            <pc:docMk/>
            <pc:sldMk cId="3300642975" sldId="344"/>
            <ac:spMk id="2" creationId="{67ADE210-04F2-C333-E82F-063748B5B191}"/>
          </ac:spMkLst>
        </pc:spChg>
        <pc:spChg chg="del">
          <ac:chgData name="Yili Lin" userId="4f5ea914-e9ae-44cc-983b-ec5bd1f2dd00" providerId="ADAL" clId="{50A40712-4939-4E5A-B72A-07E98F896358}" dt="2024-09-15T00:50:09.119" v="225" actId="478"/>
          <ac:spMkLst>
            <pc:docMk/>
            <pc:sldMk cId="3300642975" sldId="344"/>
            <ac:spMk id="4" creationId="{CE6DDAFA-E1B1-A3B0-387B-F9BB3446C2A1}"/>
          </ac:spMkLst>
        </pc:spChg>
        <pc:spChg chg="mod">
          <ac:chgData name="Yili Lin" userId="4f5ea914-e9ae-44cc-983b-ec5bd1f2dd00" providerId="ADAL" clId="{50A40712-4939-4E5A-B72A-07E98F896358}" dt="2024-09-15T23:34:04.090" v="407" actId="1076"/>
          <ac:spMkLst>
            <pc:docMk/>
            <pc:sldMk cId="3300642975" sldId="344"/>
            <ac:spMk id="10" creationId="{25C611A2-4F47-902D-0169-2AD5DD3BEC4E}"/>
          </ac:spMkLst>
        </pc:spChg>
        <pc:spChg chg="del mod">
          <ac:chgData name="Yili Lin" userId="4f5ea914-e9ae-44cc-983b-ec5bd1f2dd00" providerId="ADAL" clId="{50A40712-4939-4E5A-B72A-07E98F896358}" dt="2024-09-15T00:50:38.202" v="233" actId="478"/>
          <ac:spMkLst>
            <pc:docMk/>
            <pc:sldMk cId="3300642975" sldId="344"/>
            <ac:spMk id="12" creationId="{7C46C4C0-03D0-0D60-735A-85EE39FA2A43}"/>
          </ac:spMkLst>
        </pc:spChg>
        <pc:spChg chg="del">
          <ac:chgData name="Yili Lin" userId="4f5ea914-e9ae-44cc-983b-ec5bd1f2dd00" providerId="ADAL" clId="{50A40712-4939-4E5A-B72A-07E98F896358}" dt="2024-09-15T00:50:06.299" v="224" actId="478"/>
          <ac:spMkLst>
            <pc:docMk/>
            <pc:sldMk cId="3300642975" sldId="344"/>
            <ac:spMk id="13" creationId="{D79408D6-1AB1-FCF1-C121-B9C40176D26E}"/>
          </ac:spMkLst>
        </pc:spChg>
        <pc:spChg chg="add mod">
          <ac:chgData name="Yili Lin" userId="4f5ea914-e9ae-44cc-983b-ec5bd1f2dd00" providerId="ADAL" clId="{50A40712-4939-4E5A-B72A-07E98F896358}" dt="2024-09-15T23:22:39.122" v="394" actId="20577"/>
          <ac:spMkLst>
            <pc:docMk/>
            <pc:sldMk cId="3300642975" sldId="344"/>
            <ac:spMk id="14" creationId="{96CBC1D2-4DC4-F197-15B8-316D5F7D9D4D}"/>
          </ac:spMkLst>
        </pc:spChg>
        <pc:picChg chg="add mod ord">
          <ac:chgData name="Yili Lin" userId="4f5ea914-e9ae-44cc-983b-ec5bd1f2dd00" providerId="ADAL" clId="{50A40712-4939-4E5A-B72A-07E98F896358}" dt="2024-09-15T23:34:00.326" v="406" actId="1076"/>
          <ac:picMkLst>
            <pc:docMk/>
            <pc:sldMk cId="3300642975" sldId="344"/>
            <ac:picMk id="3" creationId="{EF951D08-19ED-8232-1C79-7083110F847B}"/>
          </ac:picMkLst>
        </pc:picChg>
        <pc:picChg chg="del">
          <ac:chgData name="Yili Lin" userId="4f5ea914-e9ae-44cc-983b-ec5bd1f2dd00" providerId="ADAL" clId="{50A40712-4939-4E5A-B72A-07E98F896358}" dt="2024-09-15T00:48:43.793" v="203" actId="478"/>
          <ac:picMkLst>
            <pc:docMk/>
            <pc:sldMk cId="3300642975" sldId="344"/>
            <ac:picMk id="5" creationId="{BB69B6C7-0E1A-1EE3-5FC7-822BC4DA9F10}"/>
          </ac:picMkLst>
        </pc:picChg>
        <pc:picChg chg="add del mod">
          <ac:chgData name="Yili Lin" userId="4f5ea914-e9ae-44cc-983b-ec5bd1f2dd00" providerId="ADAL" clId="{50A40712-4939-4E5A-B72A-07E98F896358}" dt="2024-09-15T00:49:43.294" v="217" actId="478"/>
          <ac:picMkLst>
            <pc:docMk/>
            <pc:sldMk cId="3300642975" sldId="344"/>
            <ac:picMk id="6" creationId="{1DE79586-53B0-C9A1-B75B-B15C2AA09A78}"/>
          </ac:picMkLst>
        </pc:picChg>
        <pc:picChg chg="add del mod ord">
          <ac:chgData name="Yili Lin" userId="4f5ea914-e9ae-44cc-983b-ec5bd1f2dd00" providerId="ADAL" clId="{50A40712-4939-4E5A-B72A-07E98F896358}" dt="2024-09-15T23:33:45.540" v="402" actId="478"/>
          <ac:picMkLst>
            <pc:docMk/>
            <pc:sldMk cId="3300642975" sldId="344"/>
            <ac:picMk id="11" creationId="{9FCA747E-7650-F704-7ED4-97E7B6DE61D8}"/>
          </ac:picMkLst>
        </pc:picChg>
      </pc:sldChg>
      <pc:sldChg chg="delSp modSp mod">
        <pc:chgData name="Yili Lin" userId="4f5ea914-e9ae-44cc-983b-ec5bd1f2dd00" providerId="ADAL" clId="{50A40712-4939-4E5A-B72A-07E98F896358}" dt="2024-09-15T00:41:41.668" v="117" actId="255"/>
        <pc:sldMkLst>
          <pc:docMk/>
          <pc:sldMk cId="3447290393" sldId="346"/>
        </pc:sldMkLst>
        <pc:spChg chg="mod">
          <ac:chgData name="Yili Lin" userId="4f5ea914-e9ae-44cc-983b-ec5bd1f2dd00" providerId="ADAL" clId="{50A40712-4939-4E5A-B72A-07E98F896358}" dt="2024-09-15T00:41:21.368" v="112" actId="20577"/>
          <ac:spMkLst>
            <pc:docMk/>
            <pc:sldMk cId="3447290393" sldId="346"/>
            <ac:spMk id="2" creationId="{67ADE210-04F2-C333-E82F-063748B5B191}"/>
          </ac:spMkLst>
        </pc:spChg>
        <pc:spChg chg="mod">
          <ac:chgData name="Yili Lin" userId="4f5ea914-e9ae-44cc-983b-ec5bd1f2dd00" providerId="ADAL" clId="{50A40712-4939-4E5A-B72A-07E98F896358}" dt="2024-09-15T00:41:41.668" v="117" actId="255"/>
          <ac:spMkLst>
            <pc:docMk/>
            <pc:sldMk cId="3447290393" sldId="346"/>
            <ac:spMk id="4" creationId="{CE6DDAFA-E1B1-A3B0-387B-F9BB3446C2A1}"/>
          </ac:spMkLst>
        </pc:spChg>
        <pc:spChg chg="del">
          <ac:chgData name="Yili Lin" userId="4f5ea914-e9ae-44cc-983b-ec5bd1f2dd00" providerId="ADAL" clId="{50A40712-4939-4E5A-B72A-07E98F896358}" dt="2024-09-15T00:41:30.367" v="114" actId="478"/>
          <ac:spMkLst>
            <pc:docMk/>
            <pc:sldMk cId="3447290393" sldId="346"/>
            <ac:spMk id="12" creationId="{7C46C4C0-03D0-0D60-735A-85EE39FA2A43}"/>
          </ac:spMkLst>
        </pc:spChg>
      </pc:sldChg>
      <pc:sldChg chg="addSp delSp modSp del mod">
        <pc:chgData name="Yili Lin" userId="4f5ea914-e9ae-44cc-983b-ec5bd1f2dd00" providerId="ADAL" clId="{50A40712-4939-4E5A-B72A-07E98F896358}" dt="2024-09-15T23:22:32.317" v="392" actId="47"/>
        <pc:sldMkLst>
          <pc:docMk/>
          <pc:sldMk cId="1379439182" sldId="347"/>
        </pc:sldMkLst>
        <pc:spChg chg="mod">
          <ac:chgData name="Yili Lin" userId="4f5ea914-e9ae-44cc-983b-ec5bd1f2dd00" providerId="ADAL" clId="{50A40712-4939-4E5A-B72A-07E98F896358}" dt="2024-09-15T00:44:55.771" v="177" actId="20577"/>
          <ac:spMkLst>
            <pc:docMk/>
            <pc:sldMk cId="1379439182" sldId="347"/>
            <ac:spMk id="2" creationId="{67ADE210-04F2-C333-E82F-063748B5B191}"/>
          </ac:spMkLst>
        </pc:spChg>
        <pc:spChg chg="add mod">
          <ac:chgData name="Yili Lin" userId="4f5ea914-e9ae-44cc-983b-ec5bd1f2dd00" providerId="ADAL" clId="{50A40712-4939-4E5A-B72A-07E98F896358}" dt="2024-09-15T00:45:26.538" v="186" actId="113"/>
          <ac:spMkLst>
            <pc:docMk/>
            <pc:sldMk cId="1379439182" sldId="347"/>
            <ac:spMk id="3" creationId="{83D01822-D3BA-061D-1AE2-87081A50DA95}"/>
          </ac:spMkLst>
        </pc:spChg>
        <pc:spChg chg="del">
          <ac:chgData name="Yili Lin" userId="4f5ea914-e9ae-44cc-983b-ec5bd1f2dd00" providerId="ADAL" clId="{50A40712-4939-4E5A-B72A-07E98F896358}" dt="2024-09-15T00:45:05.449" v="180" actId="478"/>
          <ac:spMkLst>
            <pc:docMk/>
            <pc:sldMk cId="1379439182" sldId="347"/>
            <ac:spMk id="4" creationId="{CE6DDAFA-E1B1-A3B0-387B-F9BB3446C2A1}"/>
          </ac:spMkLst>
        </pc:spChg>
        <pc:spChg chg="mod">
          <ac:chgData name="Yili Lin" userId="4f5ea914-e9ae-44cc-983b-ec5bd1f2dd00" providerId="ADAL" clId="{50A40712-4939-4E5A-B72A-07E98F896358}" dt="2024-09-15T00:49:38.509" v="216" actId="14100"/>
          <ac:spMkLst>
            <pc:docMk/>
            <pc:sldMk cId="1379439182" sldId="347"/>
            <ac:spMk id="10" creationId="{25C611A2-4F47-902D-0169-2AD5DD3BEC4E}"/>
          </ac:spMkLst>
        </pc:spChg>
        <pc:spChg chg="del mod">
          <ac:chgData name="Yili Lin" userId="4f5ea914-e9ae-44cc-983b-ec5bd1f2dd00" providerId="ADAL" clId="{50A40712-4939-4E5A-B72A-07E98F896358}" dt="2024-09-15T00:45:31.364" v="187" actId="478"/>
          <ac:spMkLst>
            <pc:docMk/>
            <pc:sldMk cId="1379439182" sldId="347"/>
            <ac:spMk id="12" creationId="{7C46C4C0-03D0-0D60-735A-85EE39FA2A43}"/>
          </ac:spMkLst>
        </pc:spChg>
        <pc:spChg chg="del">
          <ac:chgData name="Yili Lin" userId="4f5ea914-e9ae-44cc-983b-ec5bd1f2dd00" providerId="ADAL" clId="{50A40712-4939-4E5A-B72A-07E98F896358}" dt="2024-09-15T00:45:02.836" v="179" actId="478"/>
          <ac:spMkLst>
            <pc:docMk/>
            <pc:sldMk cId="1379439182" sldId="347"/>
            <ac:spMk id="13" creationId="{D79408D6-1AB1-FCF1-C121-B9C40176D26E}"/>
          </ac:spMkLst>
        </pc:spChg>
        <pc:picChg chg="del mod">
          <ac:chgData name="Yili Lin" userId="4f5ea914-e9ae-44cc-983b-ec5bd1f2dd00" providerId="ADAL" clId="{50A40712-4939-4E5A-B72A-07E98F896358}" dt="2024-09-15T00:45:53.515" v="189" actId="478"/>
          <ac:picMkLst>
            <pc:docMk/>
            <pc:sldMk cId="1379439182" sldId="347"/>
            <ac:picMk id="5" creationId="{C0B98604-578E-6A0C-8AF4-93B00613F8CE}"/>
          </ac:picMkLst>
        </pc:picChg>
        <pc:picChg chg="add del mod ord">
          <ac:chgData name="Yili Lin" userId="4f5ea914-e9ae-44cc-983b-ec5bd1f2dd00" providerId="ADAL" clId="{50A40712-4939-4E5A-B72A-07E98F896358}" dt="2024-09-15T00:49:25.782" v="212" actId="478"/>
          <ac:picMkLst>
            <pc:docMk/>
            <pc:sldMk cId="1379439182" sldId="347"/>
            <ac:picMk id="6" creationId="{764AD438-641B-81CF-DCB9-DD1545E5FC9F}"/>
          </ac:picMkLst>
        </pc:picChg>
        <pc:picChg chg="add mod ord">
          <ac:chgData name="Yili Lin" userId="4f5ea914-e9ae-44cc-983b-ec5bd1f2dd00" providerId="ADAL" clId="{50A40712-4939-4E5A-B72A-07E98F896358}" dt="2024-09-15T00:49:30.183" v="214" actId="167"/>
          <ac:picMkLst>
            <pc:docMk/>
            <pc:sldMk cId="1379439182" sldId="347"/>
            <ac:picMk id="11" creationId="{413CAEF8-F7F2-A172-6FA2-56784A4CDE2B}"/>
          </ac:picMkLst>
        </pc:picChg>
      </pc:sldChg>
      <pc:sldChg chg="add del">
        <pc:chgData name="Yili Lin" userId="4f5ea914-e9ae-44cc-983b-ec5bd1f2dd00" providerId="ADAL" clId="{50A40712-4939-4E5A-B72A-07E98F896358}" dt="2024-09-15T00:50:54.841" v="238" actId="47"/>
        <pc:sldMkLst>
          <pc:docMk/>
          <pc:sldMk cId="581022003" sldId="348"/>
        </pc:sldMkLst>
      </pc:sldChg>
      <pc:sldChg chg="addSp delSp modSp add del mod">
        <pc:chgData name="Yili Lin" userId="4f5ea914-e9ae-44cc-983b-ec5bd1f2dd00" providerId="ADAL" clId="{50A40712-4939-4E5A-B72A-07E98F896358}" dt="2024-09-15T23:09:48.028" v="384"/>
        <pc:sldMkLst>
          <pc:docMk/>
          <pc:sldMk cId="3377298076" sldId="349"/>
        </pc:sldMkLst>
        <pc:spChg chg="add mod">
          <ac:chgData name="Yili Lin" userId="4f5ea914-e9ae-44cc-983b-ec5bd1f2dd00" providerId="ADAL" clId="{50A40712-4939-4E5A-B72A-07E98F896358}" dt="2024-09-15T23:09:48.028" v="384"/>
          <ac:spMkLst>
            <pc:docMk/>
            <pc:sldMk cId="3377298076" sldId="349"/>
            <ac:spMk id="3" creationId="{707C383F-FD3F-F000-CFCB-3635494D8AA9}"/>
          </ac:spMkLst>
        </pc:spChg>
        <pc:spChg chg="del">
          <ac:chgData name="Yili Lin" userId="4f5ea914-e9ae-44cc-983b-ec5bd1f2dd00" providerId="ADAL" clId="{50A40712-4939-4E5A-B72A-07E98F896358}" dt="2024-09-15T00:51:14.654" v="240" actId="478"/>
          <ac:spMkLst>
            <pc:docMk/>
            <pc:sldMk cId="3377298076" sldId="349"/>
            <ac:spMk id="4" creationId="{CE6DDAFA-E1B1-A3B0-387B-F9BB3446C2A1}"/>
          </ac:spMkLst>
        </pc:spChg>
        <pc:spChg chg="mod">
          <ac:chgData name="Yili Lin" userId="4f5ea914-e9ae-44cc-983b-ec5bd1f2dd00" providerId="ADAL" clId="{50A40712-4939-4E5A-B72A-07E98F896358}" dt="2024-09-15T00:51:27.752" v="245" actId="14100"/>
          <ac:spMkLst>
            <pc:docMk/>
            <pc:sldMk cId="3377298076" sldId="349"/>
            <ac:spMk id="10" creationId="{25C611A2-4F47-902D-0169-2AD5DD3BEC4E}"/>
          </ac:spMkLst>
        </pc:spChg>
        <pc:spChg chg="del">
          <ac:chgData name="Yili Lin" userId="4f5ea914-e9ae-44cc-983b-ec5bd1f2dd00" providerId="ADAL" clId="{50A40712-4939-4E5A-B72A-07E98F896358}" dt="2024-09-15T00:51:12.088" v="239" actId="478"/>
          <ac:spMkLst>
            <pc:docMk/>
            <pc:sldMk cId="3377298076" sldId="349"/>
            <ac:spMk id="12" creationId="{7C46C4C0-03D0-0D60-735A-85EE39FA2A43}"/>
          </ac:spMkLst>
        </pc:spChg>
        <pc:picChg chg="mod">
          <ac:chgData name="Yili Lin" userId="4f5ea914-e9ae-44cc-983b-ec5bd1f2dd00" providerId="ADAL" clId="{50A40712-4939-4E5A-B72A-07E98F896358}" dt="2024-09-15T00:51:22.737" v="243" actId="14100"/>
          <ac:picMkLst>
            <pc:docMk/>
            <pc:sldMk cId="3377298076" sldId="349"/>
            <ac:picMk id="6" creationId="{FF24DE84-FDBA-26A4-EDF8-68A7651C18F5}"/>
          </ac:picMkLst>
        </pc:picChg>
      </pc:sldChg>
      <pc:sldChg chg="del">
        <pc:chgData name="Yili Lin" userId="4f5ea914-e9ae-44cc-983b-ec5bd1f2dd00" providerId="ADAL" clId="{50A40712-4939-4E5A-B72A-07E98F896358}" dt="2024-09-15T00:54:07.293" v="317" actId="47"/>
        <pc:sldMkLst>
          <pc:docMk/>
          <pc:sldMk cId="3597888500" sldId="350"/>
        </pc:sldMkLst>
      </pc:sldChg>
      <pc:sldChg chg="del">
        <pc:chgData name="Yili Lin" userId="4f5ea914-e9ae-44cc-983b-ec5bd1f2dd00" providerId="ADAL" clId="{50A40712-4939-4E5A-B72A-07E98F896358}" dt="2024-09-15T00:55:26.729" v="332" actId="47"/>
        <pc:sldMkLst>
          <pc:docMk/>
          <pc:sldMk cId="94829401" sldId="351"/>
        </pc:sldMkLst>
      </pc:sldChg>
      <pc:sldChg chg="addSp delSp modSp mod">
        <pc:chgData name="Yili Lin" userId="4f5ea914-e9ae-44cc-983b-ec5bd1f2dd00" providerId="ADAL" clId="{50A40712-4939-4E5A-B72A-07E98F896358}" dt="2024-09-15T23:09:42.018" v="383"/>
        <pc:sldMkLst>
          <pc:docMk/>
          <pc:sldMk cId="2919793776" sldId="352"/>
        </pc:sldMkLst>
        <pc:spChg chg="add mod">
          <ac:chgData name="Yili Lin" userId="4f5ea914-e9ae-44cc-983b-ec5bd1f2dd00" providerId="ADAL" clId="{50A40712-4939-4E5A-B72A-07E98F896358}" dt="2024-09-15T23:09:42.018" v="383"/>
          <ac:spMkLst>
            <pc:docMk/>
            <pc:sldMk cId="2919793776" sldId="352"/>
            <ac:spMk id="3" creationId="{697886E1-A76C-661E-2861-98218CE1487F}"/>
          </ac:spMkLst>
        </pc:spChg>
        <pc:spChg chg="del">
          <ac:chgData name="Yili Lin" userId="4f5ea914-e9ae-44cc-983b-ec5bd1f2dd00" providerId="ADAL" clId="{50A40712-4939-4E5A-B72A-07E98F896358}" dt="2024-09-15T00:51:54.344" v="248" actId="478"/>
          <ac:spMkLst>
            <pc:docMk/>
            <pc:sldMk cId="2919793776" sldId="352"/>
            <ac:spMk id="4" creationId="{CE6DDAFA-E1B1-A3B0-387B-F9BB3446C2A1}"/>
          </ac:spMkLst>
        </pc:spChg>
        <pc:spChg chg="add mod">
          <ac:chgData name="Yili Lin" userId="4f5ea914-e9ae-44cc-983b-ec5bd1f2dd00" providerId="ADAL" clId="{50A40712-4939-4E5A-B72A-07E98F896358}" dt="2024-09-15T00:53:52.128" v="314" actId="20577"/>
          <ac:spMkLst>
            <pc:docMk/>
            <pc:sldMk cId="2919793776" sldId="352"/>
            <ac:spMk id="5" creationId="{C8A70354-AE82-C809-70AB-A57DDA5A9922}"/>
          </ac:spMkLst>
        </pc:spChg>
        <pc:spChg chg="del mod">
          <ac:chgData name="Yili Lin" userId="4f5ea914-e9ae-44cc-983b-ec5bd1f2dd00" providerId="ADAL" clId="{50A40712-4939-4E5A-B72A-07E98F896358}" dt="2024-09-15T00:52:20.864" v="253" actId="478"/>
          <ac:spMkLst>
            <pc:docMk/>
            <pc:sldMk cId="2919793776" sldId="352"/>
            <ac:spMk id="11" creationId="{CDF0691C-DC40-C24E-975A-6F2ED532181D}"/>
          </ac:spMkLst>
        </pc:spChg>
        <pc:spChg chg="del">
          <ac:chgData name="Yili Lin" userId="4f5ea914-e9ae-44cc-983b-ec5bd1f2dd00" providerId="ADAL" clId="{50A40712-4939-4E5A-B72A-07E98F896358}" dt="2024-09-15T00:51:51.872" v="247" actId="478"/>
          <ac:spMkLst>
            <pc:docMk/>
            <pc:sldMk cId="2919793776" sldId="352"/>
            <ac:spMk id="12" creationId="{7C46C4C0-03D0-0D60-735A-85EE39FA2A43}"/>
          </ac:spMkLst>
        </pc:spChg>
        <pc:spChg chg="del">
          <ac:chgData name="Yili Lin" userId="4f5ea914-e9ae-44cc-983b-ec5bd1f2dd00" providerId="ADAL" clId="{50A40712-4939-4E5A-B72A-07E98F896358}" dt="2024-09-15T00:51:49.616" v="246" actId="478"/>
          <ac:spMkLst>
            <pc:docMk/>
            <pc:sldMk cId="2919793776" sldId="352"/>
            <ac:spMk id="13" creationId="{D79408D6-1AB1-FCF1-C121-B9C40176D26E}"/>
          </ac:spMkLst>
        </pc:spChg>
      </pc:sldChg>
      <pc:sldChg chg="del">
        <pc:chgData name="Yili Lin" userId="4f5ea914-e9ae-44cc-983b-ec5bd1f2dd00" providerId="ADAL" clId="{50A40712-4939-4E5A-B72A-07E98F896358}" dt="2024-09-15T00:54:09.450" v="318" actId="47"/>
        <pc:sldMkLst>
          <pc:docMk/>
          <pc:sldMk cId="2109418007" sldId="353"/>
        </pc:sldMkLst>
      </pc:sldChg>
      <pc:sldChg chg="del">
        <pc:chgData name="Yili Lin" userId="4f5ea914-e9ae-44cc-983b-ec5bd1f2dd00" providerId="ADAL" clId="{50A40712-4939-4E5A-B72A-07E98F896358}" dt="2024-09-15T00:55:27.465" v="333" actId="47"/>
        <pc:sldMkLst>
          <pc:docMk/>
          <pc:sldMk cId="4053225038" sldId="354"/>
        </pc:sldMkLst>
      </pc:sldChg>
      <pc:sldChg chg="del">
        <pc:chgData name="Yili Lin" userId="4f5ea914-e9ae-44cc-983b-ec5bd1f2dd00" providerId="ADAL" clId="{50A40712-4939-4E5A-B72A-07E98F896358}" dt="2024-09-15T00:55:28.152" v="334" actId="47"/>
        <pc:sldMkLst>
          <pc:docMk/>
          <pc:sldMk cId="2977172008" sldId="355"/>
        </pc:sldMkLst>
      </pc:sldChg>
      <pc:sldChg chg="del">
        <pc:chgData name="Yili Lin" userId="4f5ea914-e9ae-44cc-983b-ec5bd1f2dd00" providerId="ADAL" clId="{50A40712-4939-4E5A-B72A-07E98F896358}" dt="2024-09-15T00:55:28.932" v="335" actId="47"/>
        <pc:sldMkLst>
          <pc:docMk/>
          <pc:sldMk cId="2358430293" sldId="356"/>
        </pc:sldMkLst>
      </pc:sldChg>
      <pc:sldChg chg="delSp modSp add mod">
        <pc:chgData name="Yili Lin" userId="4f5ea914-e9ae-44cc-983b-ec5bd1f2dd00" providerId="ADAL" clId="{50A40712-4939-4E5A-B72A-07E98F896358}" dt="2024-09-15T00:39:20.517" v="84" actId="113"/>
        <pc:sldMkLst>
          <pc:docMk/>
          <pc:sldMk cId="2778518727" sldId="357"/>
        </pc:sldMkLst>
        <pc:spChg chg="mod">
          <ac:chgData name="Yili Lin" userId="4f5ea914-e9ae-44cc-983b-ec5bd1f2dd00" providerId="ADAL" clId="{50A40712-4939-4E5A-B72A-07E98F896358}" dt="2024-09-15T00:39:20.517" v="84" actId="113"/>
          <ac:spMkLst>
            <pc:docMk/>
            <pc:sldMk cId="2778518727" sldId="357"/>
            <ac:spMk id="4" creationId="{CE6DDAFA-E1B1-A3B0-387B-F9BB3446C2A1}"/>
          </ac:spMkLst>
        </pc:spChg>
        <pc:spChg chg="del">
          <ac:chgData name="Yili Lin" userId="4f5ea914-e9ae-44cc-983b-ec5bd1f2dd00" providerId="ADAL" clId="{50A40712-4939-4E5A-B72A-07E98F896358}" dt="2024-09-15T00:38:52.885" v="76" actId="478"/>
          <ac:spMkLst>
            <pc:docMk/>
            <pc:sldMk cId="2778518727" sldId="357"/>
            <ac:spMk id="10" creationId="{25C611A2-4F47-902D-0169-2AD5DD3BEC4E}"/>
          </ac:spMkLst>
        </pc:spChg>
        <pc:picChg chg="del">
          <ac:chgData name="Yili Lin" userId="4f5ea914-e9ae-44cc-983b-ec5bd1f2dd00" providerId="ADAL" clId="{50A40712-4939-4E5A-B72A-07E98F896358}" dt="2024-09-15T00:38:50.805" v="75" actId="478"/>
          <ac:picMkLst>
            <pc:docMk/>
            <pc:sldMk cId="2778518727" sldId="357"/>
            <ac:picMk id="3" creationId="{D3596D9A-BCED-4DF4-28C0-285A8F0AFD0B}"/>
          </ac:picMkLst>
        </pc:picChg>
      </pc:sldChg>
      <pc:sldChg chg="addSp delSp modSp add mod">
        <pc:chgData name="Yili Lin" userId="4f5ea914-e9ae-44cc-983b-ec5bd1f2dd00" providerId="ADAL" clId="{50A40712-4939-4E5A-B72A-07E98F896358}" dt="2024-09-15T23:22:16.488" v="391" actId="14100"/>
        <pc:sldMkLst>
          <pc:docMk/>
          <pc:sldMk cId="1959941502" sldId="358"/>
        </pc:sldMkLst>
        <pc:spChg chg="mod">
          <ac:chgData name="Yili Lin" userId="4f5ea914-e9ae-44cc-983b-ec5bd1f2dd00" providerId="ADAL" clId="{50A40712-4939-4E5A-B72A-07E98F896358}" dt="2024-09-15T00:39:54.650" v="92" actId="113"/>
          <ac:spMkLst>
            <pc:docMk/>
            <pc:sldMk cId="1959941502" sldId="358"/>
            <ac:spMk id="4" creationId="{CE6DDAFA-E1B1-A3B0-387B-F9BB3446C2A1}"/>
          </ac:spMkLst>
        </pc:spChg>
        <pc:spChg chg="add mod">
          <ac:chgData name="Yili Lin" userId="4f5ea914-e9ae-44cc-983b-ec5bd1f2dd00" providerId="ADAL" clId="{50A40712-4939-4E5A-B72A-07E98F896358}" dt="2024-09-15T23:22:16.488" v="391" actId="14100"/>
          <ac:spMkLst>
            <pc:docMk/>
            <pc:sldMk cId="1959941502" sldId="358"/>
            <ac:spMk id="5" creationId="{1932642A-513C-BAB6-BFA1-2852FBA389FB}"/>
          </ac:spMkLst>
        </pc:spChg>
        <pc:picChg chg="add del mod ord">
          <ac:chgData name="Yili Lin" userId="4f5ea914-e9ae-44cc-983b-ec5bd1f2dd00" providerId="ADAL" clId="{50A40712-4939-4E5A-B72A-07E98F896358}" dt="2024-09-15T23:21:58.953" v="385" actId="478"/>
          <ac:picMkLst>
            <pc:docMk/>
            <pc:sldMk cId="1959941502" sldId="358"/>
            <ac:picMk id="3" creationId="{464D6A38-4ED1-7C42-7CE9-DFF0D4686FD9}"/>
          </ac:picMkLst>
        </pc:picChg>
        <pc:picChg chg="add mod ord">
          <ac:chgData name="Yili Lin" userId="4f5ea914-e9ae-44cc-983b-ec5bd1f2dd00" providerId="ADAL" clId="{50A40712-4939-4E5A-B72A-07E98F896358}" dt="2024-09-15T23:22:10.018" v="389" actId="167"/>
          <ac:picMkLst>
            <pc:docMk/>
            <pc:sldMk cId="1959941502" sldId="358"/>
            <ac:picMk id="10" creationId="{CDE5CE21-5A9C-C3B5-EE78-644F55BF0E54}"/>
          </ac:picMkLst>
        </pc:picChg>
      </pc:sldChg>
      <pc:sldChg chg="modSp add mod">
        <pc:chgData name="Yili Lin" userId="4f5ea914-e9ae-44cc-983b-ec5bd1f2dd00" providerId="ADAL" clId="{50A40712-4939-4E5A-B72A-07E98F896358}" dt="2024-09-15T23:09:35.229" v="382"/>
        <pc:sldMkLst>
          <pc:docMk/>
          <pc:sldMk cId="1136026327" sldId="359"/>
        </pc:sldMkLst>
        <pc:spChg chg="mod">
          <ac:chgData name="Yili Lin" userId="4f5ea914-e9ae-44cc-983b-ec5bd1f2dd00" providerId="ADAL" clId="{50A40712-4939-4E5A-B72A-07E98F896358}" dt="2024-09-15T23:09:35.229" v="382"/>
          <ac:spMkLst>
            <pc:docMk/>
            <pc:sldMk cId="1136026327" sldId="359"/>
            <ac:spMk id="3" creationId="{697886E1-A76C-661E-2861-98218CE1487F}"/>
          </ac:spMkLst>
        </pc:spChg>
        <pc:spChg chg="mod">
          <ac:chgData name="Yili Lin" userId="4f5ea914-e9ae-44cc-983b-ec5bd1f2dd00" providerId="ADAL" clId="{50A40712-4939-4E5A-B72A-07E98F896358}" dt="2024-09-15T00:53:58.380" v="316" actId="5793"/>
          <ac:spMkLst>
            <pc:docMk/>
            <pc:sldMk cId="1136026327" sldId="359"/>
            <ac:spMk id="5" creationId="{C8A70354-AE82-C809-70AB-A57DDA5A9922}"/>
          </ac:spMkLst>
        </pc:spChg>
      </pc:sldChg>
      <pc:sldChg chg="modSp add mod">
        <pc:chgData name="Yili Lin" userId="4f5ea914-e9ae-44cc-983b-ec5bd1f2dd00" providerId="ADAL" clId="{50A40712-4939-4E5A-B72A-07E98F896358}" dt="2024-09-15T23:09:29.966" v="381"/>
        <pc:sldMkLst>
          <pc:docMk/>
          <pc:sldMk cId="2378886240" sldId="360"/>
        </pc:sldMkLst>
        <pc:spChg chg="mod">
          <ac:chgData name="Yili Lin" userId="4f5ea914-e9ae-44cc-983b-ec5bd1f2dd00" providerId="ADAL" clId="{50A40712-4939-4E5A-B72A-07E98F896358}" dt="2024-09-15T23:09:29.966" v="381"/>
          <ac:spMkLst>
            <pc:docMk/>
            <pc:sldMk cId="2378886240" sldId="360"/>
            <ac:spMk id="3" creationId="{697886E1-A76C-661E-2861-98218CE1487F}"/>
          </ac:spMkLst>
        </pc:spChg>
      </pc:sldChg>
      <pc:sldChg chg="addSp delSp modSp add mod">
        <pc:chgData name="Yili Lin" userId="4f5ea914-e9ae-44cc-983b-ec5bd1f2dd00" providerId="ADAL" clId="{50A40712-4939-4E5A-B72A-07E98F896358}" dt="2024-09-16T01:54:31.642" v="439" actId="5793"/>
        <pc:sldMkLst>
          <pc:docMk/>
          <pc:sldMk cId="4131751523" sldId="361"/>
        </pc:sldMkLst>
        <pc:spChg chg="mod">
          <ac:chgData name="Yili Lin" userId="4f5ea914-e9ae-44cc-983b-ec5bd1f2dd00" providerId="ADAL" clId="{50A40712-4939-4E5A-B72A-07E98F896358}" dt="2024-09-15T23:09:17.527" v="379"/>
          <ac:spMkLst>
            <pc:docMk/>
            <pc:sldMk cId="4131751523" sldId="361"/>
            <ac:spMk id="3" creationId="{697886E1-A76C-661E-2861-98218CE1487F}"/>
          </ac:spMkLst>
        </pc:spChg>
        <pc:spChg chg="add del mod">
          <ac:chgData name="Yili Lin" userId="4f5ea914-e9ae-44cc-983b-ec5bd1f2dd00" providerId="ADAL" clId="{50A40712-4939-4E5A-B72A-07E98F896358}" dt="2024-09-16T01:54:22.271" v="423" actId="478"/>
          <ac:spMkLst>
            <pc:docMk/>
            <pc:sldMk cId="4131751523" sldId="361"/>
            <ac:spMk id="4" creationId="{F7DD0043-32F8-91F6-AFC8-74D2533BD96B}"/>
          </ac:spMkLst>
        </pc:spChg>
        <pc:spChg chg="add mod">
          <ac:chgData name="Yili Lin" userId="4f5ea914-e9ae-44cc-983b-ec5bd1f2dd00" providerId="ADAL" clId="{50A40712-4939-4E5A-B72A-07E98F896358}" dt="2024-09-16T01:54:31.642" v="439" actId="5793"/>
          <ac:spMkLst>
            <pc:docMk/>
            <pc:sldMk cId="4131751523" sldId="361"/>
            <ac:spMk id="5" creationId="{762D8972-C509-FCEA-EEDB-49E4002CF504}"/>
          </ac:spMkLst>
        </pc:spChg>
        <pc:spChg chg="del">
          <ac:chgData name="Yili Lin" userId="4f5ea914-e9ae-44cc-983b-ec5bd1f2dd00" providerId="ADAL" clId="{50A40712-4939-4E5A-B72A-07E98F896358}" dt="2024-09-15T00:54:37.626" v="320" actId="478"/>
          <ac:spMkLst>
            <pc:docMk/>
            <pc:sldMk cId="4131751523" sldId="361"/>
            <ac:spMk id="5" creationId="{C8A70354-AE82-C809-70AB-A57DDA5A9922}"/>
          </ac:spMkLst>
        </pc:spChg>
      </pc:sldChg>
      <pc:sldChg chg="addSp delSp modSp add mod">
        <pc:chgData name="Yili Lin" userId="4f5ea914-e9ae-44cc-983b-ec5bd1f2dd00" providerId="ADAL" clId="{50A40712-4939-4E5A-B72A-07E98F896358}" dt="2024-09-16T01:54:17.858" v="422" actId="5793"/>
        <pc:sldMkLst>
          <pc:docMk/>
          <pc:sldMk cId="2157752226" sldId="362"/>
        </pc:sldMkLst>
        <pc:spChg chg="mod">
          <ac:chgData name="Yili Lin" userId="4f5ea914-e9ae-44cc-983b-ec5bd1f2dd00" providerId="ADAL" clId="{50A40712-4939-4E5A-B72A-07E98F896358}" dt="2024-09-15T23:09:10.035" v="378"/>
          <ac:spMkLst>
            <pc:docMk/>
            <pc:sldMk cId="2157752226" sldId="362"/>
            <ac:spMk id="3" creationId="{697886E1-A76C-661E-2861-98218CE1487F}"/>
          </ac:spMkLst>
        </pc:spChg>
        <pc:spChg chg="del mod">
          <ac:chgData name="Yili Lin" userId="4f5ea914-e9ae-44cc-983b-ec5bd1f2dd00" providerId="ADAL" clId="{50A40712-4939-4E5A-B72A-07E98F896358}" dt="2024-09-16T01:54:12.162" v="414" actId="478"/>
          <ac:spMkLst>
            <pc:docMk/>
            <pc:sldMk cId="2157752226" sldId="362"/>
            <ac:spMk id="4" creationId="{F7DD0043-32F8-91F6-AFC8-74D2533BD96B}"/>
          </ac:spMkLst>
        </pc:spChg>
        <pc:spChg chg="add mod">
          <ac:chgData name="Yili Lin" userId="4f5ea914-e9ae-44cc-983b-ec5bd1f2dd00" providerId="ADAL" clId="{50A40712-4939-4E5A-B72A-07E98F896358}" dt="2024-09-16T01:54:17.858" v="422" actId="5793"/>
          <ac:spMkLst>
            <pc:docMk/>
            <pc:sldMk cId="2157752226" sldId="362"/>
            <ac:spMk id="5" creationId="{09301A44-7B62-085F-9C86-F412CDD0276C}"/>
          </ac:spMkLst>
        </pc:spChg>
      </pc:sldChg>
      <pc:sldChg chg="modSp add mod">
        <pc:chgData name="Yili Lin" userId="4f5ea914-e9ae-44cc-983b-ec5bd1f2dd00" providerId="ADAL" clId="{50A40712-4939-4E5A-B72A-07E98F896358}" dt="2024-09-16T01:54:00.377" v="413" actId="14100"/>
        <pc:sldMkLst>
          <pc:docMk/>
          <pc:sldMk cId="3002371639" sldId="363"/>
        </pc:sldMkLst>
        <pc:spChg chg="mod">
          <ac:chgData name="Yili Lin" userId="4f5ea914-e9ae-44cc-983b-ec5bd1f2dd00" providerId="ADAL" clId="{50A40712-4939-4E5A-B72A-07E98F896358}" dt="2024-09-15T23:08:53.328" v="375"/>
          <ac:spMkLst>
            <pc:docMk/>
            <pc:sldMk cId="3002371639" sldId="363"/>
            <ac:spMk id="3" creationId="{697886E1-A76C-661E-2861-98218CE1487F}"/>
          </ac:spMkLst>
        </pc:spChg>
        <pc:spChg chg="mod">
          <ac:chgData name="Yili Lin" userId="4f5ea914-e9ae-44cc-983b-ec5bd1f2dd00" providerId="ADAL" clId="{50A40712-4939-4E5A-B72A-07E98F896358}" dt="2024-09-16T01:54:00.377" v="413" actId="14100"/>
          <ac:spMkLst>
            <pc:docMk/>
            <pc:sldMk cId="3002371639" sldId="363"/>
            <ac:spMk id="4" creationId="{F7DD0043-32F8-91F6-AFC8-74D2533BD96B}"/>
          </ac:spMkLst>
        </pc:spChg>
      </pc:sldChg>
      <pc:sldChg chg="add del">
        <pc:chgData name="Yili Lin" userId="4f5ea914-e9ae-44cc-983b-ec5bd1f2dd00" providerId="ADAL" clId="{50A40712-4939-4E5A-B72A-07E98F896358}" dt="2024-09-15T00:56:40.689" v="370" actId="47"/>
        <pc:sldMkLst>
          <pc:docMk/>
          <pc:sldMk cId="1798299807" sldId="364"/>
        </pc:sldMkLst>
      </pc:sldChg>
      <pc:sldChg chg="add del">
        <pc:chgData name="Yili Lin" userId="4f5ea914-e9ae-44cc-983b-ec5bd1f2dd00" providerId="ADAL" clId="{50A40712-4939-4E5A-B72A-07E98F896358}" dt="2024-09-15T00:56:41.366" v="371" actId="47"/>
        <pc:sldMkLst>
          <pc:docMk/>
          <pc:sldMk cId="3956528306" sldId="365"/>
        </pc:sldMkLst>
      </pc:sldChg>
      <pc:sldChg chg="addSp delSp modSp add mod ord">
        <pc:chgData name="Yili Lin" userId="4f5ea914-e9ae-44cc-983b-ec5bd1f2dd00" providerId="ADAL" clId="{50A40712-4939-4E5A-B72A-07E98F896358}" dt="2024-09-16T01:55:01.224" v="445" actId="5793"/>
        <pc:sldMkLst>
          <pc:docMk/>
          <pc:sldMk cId="3751985487" sldId="366"/>
        </pc:sldMkLst>
        <pc:spChg chg="mod">
          <ac:chgData name="Yili Lin" userId="4f5ea914-e9ae-44cc-983b-ec5bd1f2dd00" providerId="ADAL" clId="{50A40712-4939-4E5A-B72A-07E98F896358}" dt="2024-09-15T23:09:23.548" v="380"/>
          <ac:spMkLst>
            <pc:docMk/>
            <pc:sldMk cId="3751985487" sldId="366"/>
            <ac:spMk id="3" creationId="{697886E1-A76C-661E-2861-98218CE1487F}"/>
          </ac:spMkLst>
        </pc:spChg>
        <pc:spChg chg="del mod">
          <ac:chgData name="Yili Lin" userId="4f5ea914-e9ae-44cc-983b-ec5bd1f2dd00" providerId="ADAL" clId="{50A40712-4939-4E5A-B72A-07E98F896358}" dt="2024-09-16T01:54:36.535" v="440" actId="478"/>
          <ac:spMkLst>
            <pc:docMk/>
            <pc:sldMk cId="3751985487" sldId="366"/>
            <ac:spMk id="4" creationId="{F7DD0043-32F8-91F6-AFC8-74D2533BD96B}"/>
          </ac:spMkLst>
        </pc:spChg>
        <pc:spChg chg="add mod">
          <ac:chgData name="Yili Lin" userId="4f5ea914-e9ae-44cc-983b-ec5bd1f2dd00" providerId="ADAL" clId="{50A40712-4939-4E5A-B72A-07E98F896358}" dt="2024-09-16T01:55:01.224" v="445" actId="5793"/>
          <ac:spMkLst>
            <pc:docMk/>
            <pc:sldMk cId="3751985487" sldId="366"/>
            <ac:spMk id="10" creationId="{15CE096C-CD04-E46E-F55B-E3B7E9A084C9}"/>
          </ac:spMkLst>
        </pc:spChg>
        <pc:picChg chg="add del">
          <ac:chgData name="Yili Lin" userId="4f5ea914-e9ae-44cc-983b-ec5bd1f2dd00" providerId="ADAL" clId="{50A40712-4939-4E5A-B72A-07E98F896358}" dt="2024-09-16T01:54:56.521" v="442" actId="478"/>
          <ac:picMkLst>
            <pc:docMk/>
            <pc:sldMk cId="3751985487" sldId="366"/>
            <ac:picMk id="6" creationId="{32D54802-31D0-611D-D062-3D839C5C34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4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62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6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83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0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5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11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27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0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737" y="3429000"/>
            <a:ext cx="11794263" cy="1229958"/>
          </a:xfrm>
        </p:spPr>
        <p:txBody>
          <a:bodyPr>
            <a:normAutofit/>
          </a:bodyPr>
          <a:lstStyle/>
          <a:p>
            <a:r>
              <a:rPr lang="en-US" sz="3200" b="1" dirty="0"/>
              <a:t>Testing Assumptions for Ordinary Regression in R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12912"/>
            <a:ext cx="4778861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24DE84-FDBA-26A4-EDF8-68A7651C1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984" y="2260121"/>
            <a:ext cx="5712015" cy="3966078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Dealing with Violations of Assumptions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611A2-4F47-902D-0169-2AD5DD3BEC4E}"/>
              </a:ext>
            </a:extLst>
          </p:cNvPr>
          <p:cNvSpPr txBox="1"/>
          <p:nvPr/>
        </p:nvSpPr>
        <p:spPr>
          <a:xfrm>
            <a:off x="7036905" y="3250192"/>
            <a:ext cx="4073918" cy="1011257"/>
          </a:xfrm>
          <a:custGeom>
            <a:avLst/>
            <a:gdLst>
              <a:gd name="connsiteX0" fmla="*/ 0 w 4073918"/>
              <a:gd name="connsiteY0" fmla="*/ 0 h 1011257"/>
              <a:gd name="connsiteX1" fmla="*/ 663467 w 4073918"/>
              <a:gd name="connsiteY1" fmla="*/ 0 h 1011257"/>
              <a:gd name="connsiteX2" fmla="*/ 1286194 w 4073918"/>
              <a:gd name="connsiteY2" fmla="*/ 0 h 1011257"/>
              <a:gd name="connsiteX3" fmla="*/ 1908922 w 4073918"/>
              <a:gd name="connsiteY3" fmla="*/ 0 h 1011257"/>
              <a:gd name="connsiteX4" fmla="*/ 2572388 w 4073918"/>
              <a:gd name="connsiteY4" fmla="*/ 0 h 1011257"/>
              <a:gd name="connsiteX5" fmla="*/ 3154377 w 4073918"/>
              <a:gd name="connsiteY5" fmla="*/ 0 h 1011257"/>
              <a:gd name="connsiteX6" fmla="*/ 4073918 w 4073918"/>
              <a:gd name="connsiteY6" fmla="*/ 0 h 1011257"/>
              <a:gd name="connsiteX7" fmla="*/ 4073918 w 4073918"/>
              <a:gd name="connsiteY7" fmla="*/ 525854 h 1011257"/>
              <a:gd name="connsiteX8" fmla="*/ 4073918 w 4073918"/>
              <a:gd name="connsiteY8" fmla="*/ 1011257 h 1011257"/>
              <a:gd name="connsiteX9" fmla="*/ 3451191 w 4073918"/>
              <a:gd name="connsiteY9" fmla="*/ 1011257 h 1011257"/>
              <a:gd name="connsiteX10" fmla="*/ 2950681 w 4073918"/>
              <a:gd name="connsiteY10" fmla="*/ 1011257 h 1011257"/>
              <a:gd name="connsiteX11" fmla="*/ 2450171 w 4073918"/>
              <a:gd name="connsiteY11" fmla="*/ 1011257 h 1011257"/>
              <a:gd name="connsiteX12" fmla="*/ 1786704 w 4073918"/>
              <a:gd name="connsiteY12" fmla="*/ 1011257 h 1011257"/>
              <a:gd name="connsiteX13" fmla="*/ 1286194 w 4073918"/>
              <a:gd name="connsiteY13" fmla="*/ 1011257 h 1011257"/>
              <a:gd name="connsiteX14" fmla="*/ 663467 w 4073918"/>
              <a:gd name="connsiteY14" fmla="*/ 1011257 h 1011257"/>
              <a:gd name="connsiteX15" fmla="*/ 0 w 4073918"/>
              <a:gd name="connsiteY15" fmla="*/ 1011257 h 1011257"/>
              <a:gd name="connsiteX16" fmla="*/ 0 w 4073918"/>
              <a:gd name="connsiteY16" fmla="*/ 535966 h 1011257"/>
              <a:gd name="connsiteX17" fmla="*/ 0 w 4073918"/>
              <a:gd name="connsiteY17" fmla="*/ 0 h 10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73918" h="1011257" extrusionOk="0">
                <a:moveTo>
                  <a:pt x="0" y="0"/>
                </a:moveTo>
                <a:cubicBezTo>
                  <a:pt x="301331" y="-15946"/>
                  <a:pt x="520383" y="13986"/>
                  <a:pt x="663467" y="0"/>
                </a:cubicBezTo>
                <a:cubicBezTo>
                  <a:pt x="806551" y="-13986"/>
                  <a:pt x="1071345" y="57059"/>
                  <a:pt x="1286194" y="0"/>
                </a:cubicBezTo>
                <a:cubicBezTo>
                  <a:pt x="1501043" y="-57059"/>
                  <a:pt x="1775840" y="63649"/>
                  <a:pt x="1908922" y="0"/>
                </a:cubicBezTo>
                <a:cubicBezTo>
                  <a:pt x="2042004" y="-63649"/>
                  <a:pt x="2368665" y="10210"/>
                  <a:pt x="2572388" y="0"/>
                </a:cubicBezTo>
                <a:cubicBezTo>
                  <a:pt x="2776111" y="-10210"/>
                  <a:pt x="3034120" y="41686"/>
                  <a:pt x="3154377" y="0"/>
                </a:cubicBezTo>
                <a:cubicBezTo>
                  <a:pt x="3274634" y="-41686"/>
                  <a:pt x="3861319" y="44662"/>
                  <a:pt x="4073918" y="0"/>
                </a:cubicBezTo>
                <a:cubicBezTo>
                  <a:pt x="4106800" y="170077"/>
                  <a:pt x="4045548" y="307997"/>
                  <a:pt x="4073918" y="525854"/>
                </a:cubicBezTo>
                <a:cubicBezTo>
                  <a:pt x="4102288" y="743711"/>
                  <a:pt x="4032713" y="829348"/>
                  <a:pt x="4073918" y="1011257"/>
                </a:cubicBezTo>
                <a:cubicBezTo>
                  <a:pt x="3816295" y="1028677"/>
                  <a:pt x="3642855" y="982881"/>
                  <a:pt x="3451191" y="1011257"/>
                </a:cubicBezTo>
                <a:cubicBezTo>
                  <a:pt x="3259527" y="1039633"/>
                  <a:pt x="3077505" y="1008145"/>
                  <a:pt x="2950681" y="1011257"/>
                </a:cubicBezTo>
                <a:cubicBezTo>
                  <a:pt x="2823857" y="1014369"/>
                  <a:pt x="2559862" y="981465"/>
                  <a:pt x="2450171" y="1011257"/>
                </a:cubicBezTo>
                <a:cubicBezTo>
                  <a:pt x="2340480" y="1041049"/>
                  <a:pt x="2000665" y="995057"/>
                  <a:pt x="1786704" y="1011257"/>
                </a:cubicBezTo>
                <a:cubicBezTo>
                  <a:pt x="1572743" y="1027457"/>
                  <a:pt x="1459457" y="988019"/>
                  <a:pt x="1286194" y="1011257"/>
                </a:cubicBezTo>
                <a:cubicBezTo>
                  <a:pt x="1112931" y="1034495"/>
                  <a:pt x="917953" y="979843"/>
                  <a:pt x="663467" y="1011257"/>
                </a:cubicBezTo>
                <a:cubicBezTo>
                  <a:pt x="408981" y="1042671"/>
                  <a:pt x="314401" y="985695"/>
                  <a:pt x="0" y="1011257"/>
                </a:cubicBezTo>
                <a:cubicBezTo>
                  <a:pt x="-28254" y="811423"/>
                  <a:pt x="29801" y="673478"/>
                  <a:pt x="0" y="535966"/>
                </a:cubicBezTo>
                <a:cubicBezTo>
                  <a:pt x="-29801" y="398454"/>
                  <a:pt x="10702" y="177844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96793853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7C383F-FD3F-F000-CFCB-3635494D8AA9}"/>
              </a:ext>
            </a:extLst>
          </p:cNvPr>
          <p:cNvSpPr txBox="1"/>
          <p:nvPr/>
        </p:nvSpPr>
        <p:spPr>
          <a:xfrm>
            <a:off x="1007135" y="1905506"/>
            <a:ext cx="6103188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Homoscedasticity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Normality of Residuals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Linearity</a:t>
            </a:r>
          </a:p>
          <a:p>
            <a:endParaRPr lang="en-US" sz="2800" dirty="0"/>
          </a:p>
          <a:p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729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Dealing with Violations of Assumptions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886E1-A76C-661E-2861-98218CE1487F}"/>
              </a:ext>
            </a:extLst>
          </p:cNvPr>
          <p:cNvSpPr txBox="1"/>
          <p:nvPr/>
        </p:nvSpPr>
        <p:spPr>
          <a:xfrm>
            <a:off x="1007135" y="1905506"/>
            <a:ext cx="610318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Homoscedasticity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Normality of Residuals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Linearity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 Multicollinearity 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C8A70354-AE82-C809-70AB-A57DDA5A9922}"/>
              </a:ext>
            </a:extLst>
          </p:cNvPr>
          <p:cNvSpPr/>
          <p:nvPr/>
        </p:nvSpPr>
        <p:spPr>
          <a:xfrm>
            <a:off x="5906938" y="3751917"/>
            <a:ext cx="4073826" cy="2224305"/>
          </a:xfrm>
          <a:custGeom>
            <a:avLst/>
            <a:gdLst>
              <a:gd name="connsiteX0" fmla="*/ 367775 w 4073826"/>
              <a:gd name="connsiteY0" fmla="*/ 739890 h 2224305"/>
              <a:gd name="connsiteX1" fmla="*/ 530257 w 4073826"/>
              <a:gd name="connsiteY1" fmla="*/ 355631 h 2224305"/>
              <a:gd name="connsiteX2" fmla="*/ 1320692 w 4073826"/>
              <a:gd name="connsiteY2" fmla="*/ 267843 h 2224305"/>
              <a:gd name="connsiteX3" fmla="*/ 2117635 w 4073826"/>
              <a:gd name="connsiteY3" fmla="*/ 176708 h 2224305"/>
              <a:gd name="connsiteX4" fmla="*/ 2428170 w 4073826"/>
              <a:gd name="connsiteY4" fmla="*/ 10297 h 2224305"/>
              <a:gd name="connsiteX5" fmla="*/ 2813297 w 4073826"/>
              <a:gd name="connsiteY5" fmla="*/ 127743 h 2224305"/>
              <a:gd name="connsiteX6" fmla="*/ 3344215 w 4073826"/>
              <a:gd name="connsiteY6" fmla="*/ 35527 h 2224305"/>
              <a:gd name="connsiteX7" fmla="*/ 3613445 w 4073826"/>
              <a:gd name="connsiteY7" fmla="*/ 287100 h 2224305"/>
              <a:gd name="connsiteX8" fmla="*/ 3958966 w 4073826"/>
              <a:gd name="connsiteY8" fmla="*/ 531258 h 2224305"/>
              <a:gd name="connsiteX9" fmla="*/ 3943501 w 4073826"/>
              <a:gd name="connsiteY9" fmla="*/ 796012 h 2224305"/>
              <a:gd name="connsiteX10" fmla="*/ 4056474 w 4073826"/>
              <a:gd name="connsiteY10" fmla="*/ 1200815 h 2224305"/>
              <a:gd name="connsiteX11" fmla="*/ 3527254 w 4073826"/>
              <a:gd name="connsiteY11" fmla="*/ 1555159 h 2224305"/>
              <a:gd name="connsiteX12" fmla="*/ 3337802 w 4073826"/>
              <a:gd name="connsiteY12" fmla="*/ 1858787 h 2224305"/>
              <a:gd name="connsiteX13" fmla="*/ 2692780 w 4073826"/>
              <a:gd name="connsiteY13" fmla="*/ 1895550 h 2224305"/>
              <a:gd name="connsiteX14" fmla="*/ 2231834 w 4073826"/>
              <a:gd name="connsiteY14" fmla="*/ 2219465 h 2224305"/>
              <a:gd name="connsiteX15" fmla="*/ 1554089 w 4073826"/>
              <a:gd name="connsiteY15" fmla="*/ 2021749 h 2224305"/>
              <a:gd name="connsiteX16" fmla="*/ 547326 w 4073826"/>
              <a:gd name="connsiteY16" fmla="*/ 1826401 h 2224305"/>
              <a:gd name="connsiteX17" fmla="*/ 104674 w 4073826"/>
              <a:gd name="connsiteY17" fmla="*/ 1609016 h 2224305"/>
              <a:gd name="connsiteX18" fmla="*/ 199259 w 4073826"/>
              <a:gd name="connsiteY18" fmla="*/ 1315583 h 2224305"/>
              <a:gd name="connsiteX19" fmla="*/ -472 w 4073826"/>
              <a:gd name="connsiteY19" fmla="*/ 1014530 h 2224305"/>
              <a:gd name="connsiteX20" fmla="*/ 364286 w 4073826"/>
              <a:gd name="connsiteY20" fmla="*/ 746944 h 2224305"/>
              <a:gd name="connsiteX21" fmla="*/ 367775 w 4073826"/>
              <a:gd name="connsiteY21" fmla="*/ 739890 h 2224305"/>
              <a:gd name="connsiteX0" fmla="*/ -875072 w 4073826"/>
              <a:gd name="connsiteY0" fmla="*/ 1085372 h 2224305"/>
              <a:gd name="connsiteX1" fmla="*/ -936858 w 4073826"/>
              <a:gd name="connsiteY1" fmla="*/ 1147158 h 2224305"/>
              <a:gd name="connsiteX2" fmla="*/ -998644 w 4073826"/>
              <a:gd name="connsiteY2" fmla="*/ 1085372 h 2224305"/>
              <a:gd name="connsiteX3" fmla="*/ -936858 w 4073826"/>
              <a:gd name="connsiteY3" fmla="*/ 1023586 h 2224305"/>
              <a:gd name="connsiteX4" fmla="*/ -875072 w 4073826"/>
              <a:gd name="connsiteY4" fmla="*/ 1085372 h 2224305"/>
              <a:gd name="connsiteX0" fmla="*/ -542096 w 4073826"/>
              <a:gd name="connsiteY0" fmla="*/ 1087814 h 2224305"/>
              <a:gd name="connsiteX1" fmla="*/ -665669 w 4073826"/>
              <a:gd name="connsiteY1" fmla="*/ 1211387 h 2224305"/>
              <a:gd name="connsiteX2" fmla="*/ -789242 w 4073826"/>
              <a:gd name="connsiteY2" fmla="*/ 1087814 h 2224305"/>
              <a:gd name="connsiteX3" fmla="*/ -665669 w 4073826"/>
              <a:gd name="connsiteY3" fmla="*/ 964241 h 2224305"/>
              <a:gd name="connsiteX4" fmla="*/ -542096 w 4073826"/>
              <a:gd name="connsiteY4" fmla="*/ 1087814 h 2224305"/>
              <a:gd name="connsiteX0" fmla="*/ -85553 w 4073826"/>
              <a:gd name="connsiteY0" fmla="*/ 1091369 h 2224305"/>
              <a:gd name="connsiteX1" fmla="*/ -270912 w 4073826"/>
              <a:gd name="connsiteY1" fmla="*/ 1276728 h 2224305"/>
              <a:gd name="connsiteX2" fmla="*/ -456271 w 4073826"/>
              <a:gd name="connsiteY2" fmla="*/ 1091369 h 2224305"/>
              <a:gd name="connsiteX3" fmla="*/ -270912 w 4073826"/>
              <a:gd name="connsiteY3" fmla="*/ 906010 h 2224305"/>
              <a:gd name="connsiteX4" fmla="*/ -85553 w 4073826"/>
              <a:gd name="connsiteY4" fmla="*/ 1091369 h 2224305"/>
              <a:gd name="connsiteX0" fmla="*/ 442557 w 4073826"/>
              <a:gd name="connsiteY0" fmla="*/ 1347815 h 2224305"/>
              <a:gd name="connsiteX1" fmla="*/ 203691 w 4073826"/>
              <a:gd name="connsiteY1" fmla="*/ 1306779 h 2224305"/>
              <a:gd name="connsiteX2" fmla="*/ 653320 w 4073826"/>
              <a:gd name="connsiteY2" fmla="*/ 1796898 h 2224305"/>
              <a:gd name="connsiteX3" fmla="*/ 548834 w 4073826"/>
              <a:gd name="connsiteY3" fmla="*/ 1816515 h 2224305"/>
              <a:gd name="connsiteX4" fmla="*/ 1553900 w 4073826"/>
              <a:gd name="connsiteY4" fmla="*/ 2012687 h 2224305"/>
              <a:gd name="connsiteX5" fmla="*/ 1490907 w 4073826"/>
              <a:gd name="connsiteY5" fmla="*/ 1923097 h 2224305"/>
              <a:gd name="connsiteX6" fmla="*/ 2718430 w 4073826"/>
              <a:gd name="connsiteY6" fmla="*/ 1789278 h 2224305"/>
              <a:gd name="connsiteX7" fmla="*/ 2693251 w 4073826"/>
              <a:gd name="connsiteY7" fmla="*/ 1887569 h 2224305"/>
              <a:gd name="connsiteX8" fmla="*/ 3218416 w 4073826"/>
              <a:gd name="connsiteY8" fmla="*/ 1181867 h 2224305"/>
              <a:gd name="connsiteX9" fmla="*/ 3524991 w 4073826"/>
              <a:gd name="connsiteY9" fmla="*/ 1549290 h 2224305"/>
              <a:gd name="connsiteX10" fmla="*/ 3941615 w 4073826"/>
              <a:gd name="connsiteY10" fmla="*/ 790555 h 2224305"/>
              <a:gd name="connsiteX11" fmla="*/ 3805066 w 4073826"/>
              <a:gd name="connsiteY11" fmla="*/ 928338 h 2224305"/>
              <a:gd name="connsiteX12" fmla="*/ 3614011 w 4073826"/>
              <a:gd name="connsiteY12" fmla="*/ 279376 h 2224305"/>
              <a:gd name="connsiteX13" fmla="*/ 3621178 w 4073826"/>
              <a:gd name="connsiteY13" fmla="*/ 344458 h 2224305"/>
              <a:gd name="connsiteX14" fmla="*/ 2742099 w 4073826"/>
              <a:gd name="connsiteY14" fmla="*/ 203482 h 2224305"/>
              <a:gd name="connsiteX15" fmla="*/ 2812071 w 4073826"/>
              <a:gd name="connsiteY15" fmla="*/ 120483 h 2224305"/>
              <a:gd name="connsiteX16" fmla="*/ 2087930 w 4073826"/>
              <a:gd name="connsiteY16" fmla="*/ 243025 h 2224305"/>
              <a:gd name="connsiteX17" fmla="*/ 2121784 w 4073826"/>
              <a:gd name="connsiteY17" fmla="*/ 171456 h 2224305"/>
              <a:gd name="connsiteX18" fmla="*/ 1320221 w 4073826"/>
              <a:gd name="connsiteY18" fmla="*/ 267328 h 2224305"/>
              <a:gd name="connsiteX19" fmla="*/ 1442813 w 4073826"/>
              <a:gd name="connsiteY19" fmla="*/ 336735 h 2224305"/>
              <a:gd name="connsiteX20" fmla="*/ 389182 w 4073826"/>
              <a:gd name="connsiteY20" fmla="*/ 812952 h 2224305"/>
              <a:gd name="connsiteX21" fmla="*/ 367775 w 4073826"/>
              <a:gd name="connsiteY21" fmla="*/ 739890 h 22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73826" h="2224305" fill="none" extrusionOk="0">
                <a:moveTo>
                  <a:pt x="367775" y="739890"/>
                </a:moveTo>
                <a:cubicBezTo>
                  <a:pt x="329662" y="620976"/>
                  <a:pt x="416620" y="471412"/>
                  <a:pt x="530257" y="355631"/>
                </a:cubicBezTo>
                <a:cubicBezTo>
                  <a:pt x="682178" y="227164"/>
                  <a:pt x="1112669" y="142073"/>
                  <a:pt x="1320692" y="267843"/>
                </a:cubicBezTo>
                <a:cubicBezTo>
                  <a:pt x="1480951" y="-26079"/>
                  <a:pt x="1814898" y="-10663"/>
                  <a:pt x="2117635" y="176708"/>
                </a:cubicBezTo>
                <a:cubicBezTo>
                  <a:pt x="2173765" y="49988"/>
                  <a:pt x="2280069" y="4112"/>
                  <a:pt x="2428170" y="10297"/>
                </a:cubicBezTo>
                <a:cubicBezTo>
                  <a:pt x="2554723" y="10413"/>
                  <a:pt x="2739600" y="56757"/>
                  <a:pt x="2813297" y="127743"/>
                </a:cubicBezTo>
                <a:cubicBezTo>
                  <a:pt x="2894554" y="-15330"/>
                  <a:pt x="3171238" y="-20176"/>
                  <a:pt x="3344215" y="35527"/>
                </a:cubicBezTo>
                <a:cubicBezTo>
                  <a:pt x="3486031" y="89344"/>
                  <a:pt x="3586010" y="170165"/>
                  <a:pt x="3613445" y="287100"/>
                </a:cubicBezTo>
                <a:cubicBezTo>
                  <a:pt x="3795976" y="321806"/>
                  <a:pt x="3904949" y="393468"/>
                  <a:pt x="3958966" y="531258"/>
                </a:cubicBezTo>
                <a:cubicBezTo>
                  <a:pt x="3990321" y="611834"/>
                  <a:pt x="3989889" y="734375"/>
                  <a:pt x="3943501" y="796012"/>
                </a:cubicBezTo>
                <a:cubicBezTo>
                  <a:pt x="4056441" y="892804"/>
                  <a:pt x="4112083" y="1091454"/>
                  <a:pt x="4056474" y="1200815"/>
                </a:cubicBezTo>
                <a:cubicBezTo>
                  <a:pt x="4056021" y="1354398"/>
                  <a:pt x="3813777" y="1474178"/>
                  <a:pt x="3527254" y="1555159"/>
                </a:cubicBezTo>
                <a:cubicBezTo>
                  <a:pt x="3530186" y="1669612"/>
                  <a:pt x="3441910" y="1762146"/>
                  <a:pt x="3337802" y="1858787"/>
                </a:cubicBezTo>
                <a:cubicBezTo>
                  <a:pt x="3136093" y="1979976"/>
                  <a:pt x="2864730" y="2033842"/>
                  <a:pt x="2692780" y="1895550"/>
                </a:cubicBezTo>
                <a:cubicBezTo>
                  <a:pt x="2613562" y="2112719"/>
                  <a:pt x="2472100" y="2188888"/>
                  <a:pt x="2231834" y="2219465"/>
                </a:cubicBezTo>
                <a:cubicBezTo>
                  <a:pt x="2023681" y="2228763"/>
                  <a:pt x="1670462" y="2191184"/>
                  <a:pt x="1554089" y="2021749"/>
                </a:cubicBezTo>
                <a:cubicBezTo>
                  <a:pt x="1156831" y="2237263"/>
                  <a:pt x="726843" y="2127699"/>
                  <a:pt x="547326" y="1826401"/>
                </a:cubicBezTo>
                <a:cubicBezTo>
                  <a:pt x="342544" y="1848977"/>
                  <a:pt x="172449" y="1773423"/>
                  <a:pt x="104674" y="1609016"/>
                </a:cubicBezTo>
                <a:cubicBezTo>
                  <a:pt x="33568" y="1497322"/>
                  <a:pt x="108490" y="1399239"/>
                  <a:pt x="199259" y="1315583"/>
                </a:cubicBezTo>
                <a:cubicBezTo>
                  <a:pt x="56244" y="1252339"/>
                  <a:pt x="-16929" y="1139805"/>
                  <a:pt x="-472" y="1014530"/>
                </a:cubicBezTo>
                <a:cubicBezTo>
                  <a:pt x="10113" y="921936"/>
                  <a:pt x="166229" y="808426"/>
                  <a:pt x="364286" y="746944"/>
                </a:cubicBezTo>
                <a:cubicBezTo>
                  <a:pt x="364898" y="744420"/>
                  <a:pt x="366387" y="741656"/>
                  <a:pt x="367775" y="739890"/>
                </a:cubicBezTo>
                <a:close/>
              </a:path>
              <a:path w="4073826" h="2224305" fill="none" extrusionOk="0">
                <a:moveTo>
                  <a:pt x="-875072" y="1085372"/>
                </a:moveTo>
                <a:cubicBezTo>
                  <a:pt x="-881716" y="1123456"/>
                  <a:pt x="-898205" y="1154273"/>
                  <a:pt x="-936858" y="1147158"/>
                </a:cubicBezTo>
                <a:cubicBezTo>
                  <a:pt x="-971565" y="1144940"/>
                  <a:pt x="-1000829" y="1115010"/>
                  <a:pt x="-998644" y="1085372"/>
                </a:cubicBezTo>
                <a:cubicBezTo>
                  <a:pt x="-1001919" y="1048404"/>
                  <a:pt x="-970600" y="1031727"/>
                  <a:pt x="-936858" y="1023586"/>
                </a:cubicBezTo>
                <a:cubicBezTo>
                  <a:pt x="-898745" y="1023791"/>
                  <a:pt x="-875113" y="1050138"/>
                  <a:pt x="-875072" y="1085372"/>
                </a:cubicBezTo>
                <a:close/>
              </a:path>
              <a:path w="4073826" h="2224305" fill="none" extrusionOk="0">
                <a:moveTo>
                  <a:pt x="-542096" y="1087814"/>
                </a:moveTo>
                <a:cubicBezTo>
                  <a:pt x="-535827" y="1172364"/>
                  <a:pt x="-585217" y="1204691"/>
                  <a:pt x="-665669" y="1211387"/>
                </a:cubicBezTo>
                <a:cubicBezTo>
                  <a:pt x="-731388" y="1207827"/>
                  <a:pt x="-793201" y="1161751"/>
                  <a:pt x="-789242" y="1087814"/>
                </a:cubicBezTo>
                <a:cubicBezTo>
                  <a:pt x="-782259" y="1026670"/>
                  <a:pt x="-731080" y="970632"/>
                  <a:pt x="-665669" y="964241"/>
                </a:cubicBezTo>
                <a:cubicBezTo>
                  <a:pt x="-599582" y="964061"/>
                  <a:pt x="-538172" y="1028422"/>
                  <a:pt x="-542096" y="1087814"/>
                </a:cubicBezTo>
                <a:close/>
              </a:path>
              <a:path w="4073826" h="2224305" fill="none" extrusionOk="0">
                <a:moveTo>
                  <a:pt x="-85553" y="1091369"/>
                </a:moveTo>
                <a:cubicBezTo>
                  <a:pt x="-93383" y="1198683"/>
                  <a:pt x="-167687" y="1268690"/>
                  <a:pt x="-270912" y="1276728"/>
                </a:cubicBezTo>
                <a:cubicBezTo>
                  <a:pt x="-358750" y="1271713"/>
                  <a:pt x="-463876" y="1180679"/>
                  <a:pt x="-456271" y="1091369"/>
                </a:cubicBezTo>
                <a:cubicBezTo>
                  <a:pt x="-453047" y="983845"/>
                  <a:pt x="-381332" y="904093"/>
                  <a:pt x="-270912" y="906010"/>
                </a:cubicBezTo>
                <a:cubicBezTo>
                  <a:pt x="-184566" y="894674"/>
                  <a:pt x="-111498" y="979503"/>
                  <a:pt x="-85553" y="1091369"/>
                </a:cubicBezTo>
                <a:close/>
              </a:path>
              <a:path w="4073826" h="2224305" fill="none" extrusionOk="0">
                <a:moveTo>
                  <a:pt x="442557" y="1347815"/>
                </a:moveTo>
                <a:cubicBezTo>
                  <a:pt x="373353" y="1357418"/>
                  <a:pt x="264576" y="1344726"/>
                  <a:pt x="203691" y="1306779"/>
                </a:cubicBezTo>
                <a:moveTo>
                  <a:pt x="653320" y="1796898"/>
                </a:moveTo>
                <a:cubicBezTo>
                  <a:pt x="617489" y="1806823"/>
                  <a:pt x="583939" y="1814103"/>
                  <a:pt x="548834" y="1816515"/>
                </a:cubicBezTo>
                <a:moveTo>
                  <a:pt x="1553900" y="2012687"/>
                </a:moveTo>
                <a:cubicBezTo>
                  <a:pt x="1534957" y="1987401"/>
                  <a:pt x="1503637" y="1955295"/>
                  <a:pt x="1490907" y="1923097"/>
                </a:cubicBezTo>
                <a:moveTo>
                  <a:pt x="2718430" y="1789278"/>
                </a:moveTo>
                <a:cubicBezTo>
                  <a:pt x="2710842" y="1825155"/>
                  <a:pt x="2706650" y="1853393"/>
                  <a:pt x="2693251" y="1887569"/>
                </a:cubicBezTo>
                <a:moveTo>
                  <a:pt x="3218416" y="1181867"/>
                </a:moveTo>
                <a:cubicBezTo>
                  <a:pt x="3428970" y="1254439"/>
                  <a:pt x="3545555" y="1368444"/>
                  <a:pt x="3524991" y="1549290"/>
                </a:cubicBezTo>
                <a:moveTo>
                  <a:pt x="3941615" y="790555"/>
                </a:moveTo>
                <a:cubicBezTo>
                  <a:pt x="3921685" y="839314"/>
                  <a:pt x="3862348" y="876261"/>
                  <a:pt x="3805066" y="928338"/>
                </a:cubicBezTo>
                <a:moveTo>
                  <a:pt x="3614011" y="279376"/>
                </a:moveTo>
                <a:cubicBezTo>
                  <a:pt x="3618441" y="306200"/>
                  <a:pt x="3619195" y="324131"/>
                  <a:pt x="3621178" y="344458"/>
                </a:cubicBezTo>
                <a:moveTo>
                  <a:pt x="2742099" y="203482"/>
                </a:moveTo>
                <a:cubicBezTo>
                  <a:pt x="2762532" y="166911"/>
                  <a:pt x="2787502" y="141417"/>
                  <a:pt x="2812071" y="120483"/>
                </a:cubicBezTo>
                <a:moveTo>
                  <a:pt x="2087930" y="243025"/>
                </a:moveTo>
                <a:cubicBezTo>
                  <a:pt x="2088093" y="214627"/>
                  <a:pt x="2106583" y="187138"/>
                  <a:pt x="2121784" y="171456"/>
                </a:cubicBezTo>
                <a:moveTo>
                  <a:pt x="1320221" y="267328"/>
                </a:moveTo>
                <a:cubicBezTo>
                  <a:pt x="1359806" y="276415"/>
                  <a:pt x="1411458" y="319740"/>
                  <a:pt x="1442813" y="336735"/>
                </a:cubicBezTo>
                <a:moveTo>
                  <a:pt x="389182" y="812952"/>
                </a:moveTo>
                <a:cubicBezTo>
                  <a:pt x="381591" y="786135"/>
                  <a:pt x="372149" y="764134"/>
                  <a:pt x="367775" y="739890"/>
                </a:cubicBezTo>
              </a:path>
              <a:path w="4073826" h="2224305" stroke="0" extrusionOk="0">
                <a:moveTo>
                  <a:pt x="367775" y="739890"/>
                </a:moveTo>
                <a:cubicBezTo>
                  <a:pt x="353778" y="603878"/>
                  <a:pt x="391156" y="423750"/>
                  <a:pt x="530257" y="355631"/>
                </a:cubicBezTo>
                <a:cubicBezTo>
                  <a:pt x="783290" y="175630"/>
                  <a:pt x="990746" y="143718"/>
                  <a:pt x="1320692" y="267843"/>
                </a:cubicBezTo>
                <a:cubicBezTo>
                  <a:pt x="1552938" y="35862"/>
                  <a:pt x="1899397" y="30380"/>
                  <a:pt x="2117635" y="176708"/>
                </a:cubicBezTo>
                <a:cubicBezTo>
                  <a:pt x="2182733" y="63748"/>
                  <a:pt x="2312871" y="7495"/>
                  <a:pt x="2428170" y="10297"/>
                </a:cubicBezTo>
                <a:cubicBezTo>
                  <a:pt x="2568520" y="25344"/>
                  <a:pt x="2732145" y="44055"/>
                  <a:pt x="2813297" y="127743"/>
                </a:cubicBezTo>
                <a:cubicBezTo>
                  <a:pt x="2887213" y="6539"/>
                  <a:pt x="3158613" y="-27881"/>
                  <a:pt x="3344215" y="35527"/>
                </a:cubicBezTo>
                <a:cubicBezTo>
                  <a:pt x="3510063" y="69739"/>
                  <a:pt x="3596387" y="161458"/>
                  <a:pt x="3613445" y="287100"/>
                </a:cubicBezTo>
                <a:cubicBezTo>
                  <a:pt x="3783114" y="350203"/>
                  <a:pt x="3909323" y="418725"/>
                  <a:pt x="3958966" y="531258"/>
                </a:cubicBezTo>
                <a:cubicBezTo>
                  <a:pt x="4005595" y="602438"/>
                  <a:pt x="3995396" y="717168"/>
                  <a:pt x="3943501" y="796012"/>
                </a:cubicBezTo>
                <a:cubicBezTo>
                  <a:pt x="4093509" y="924576"/>
                  <a:pt x="4075924" y="1053507"/>
                  <a:pt x="4056474" y="1200815"/>
                </a:cubicBezTo>
                <a:cubicBezTo>
                  <a:pt x="4014459" y="1381565"/>
                  <a:pt x="3803766" y="1593912"/>
                  <a:pt x="3527254" y="1555159"/>
                </a:cubicBezTo>
                <a:cubicBezTo>
                  <a:pt x="3527549" y="1677975"/>
                  <a:pt x="3428759" y="1779419"/>
                  <a:pt x="3337802" y="1858787"/>
                </a:cubicBezTo>
                <a:cubicBezTo>
                  <a:pt x="3202350" y="2003557"/>
                  <a:pt x="2869506" y="1981572"/>
                  <a:pt x="2692780" y="1895550"/>
                </a:cubicBezTo>
                <a:cubicBezTo>
                  <a:pt x="2678080" y="2090722"/>
                  <a:pt x="2430963" y="2186652"/>
                  <a:pt x="2231834" y="2219465"/>
                </a:cubicBezTo>
                <a:cubicBezTo>
                  <a:pt x="1916395" y="2254252"/>
                  <a:pt x="1719917" y="2218299"/>
                  <a:pt x="1554089" y="2021749"/>
                </a:cubicBezTo>
                <a:cubicBezTo>
                  <a:pt x="1264089" y="2181473"/>
                  <a:pt x="679187" y="2032508"/>
                  <a:pt x="547326" y="1826401"/>
                </a:cubicBezTo>
                <a:cubicBezTo>
                  <a:pt x="351528" y="1823178"/>
                  <a:pt x="165559" y="1751143"/>
                  <a:pt x="104674" y="1609016"/>
                </a:cubicBezTo>
                <a:cubicBezTo>
                  <a:pt x="86662" y="1517311"/>
                  <a:pt x="89130" y="1385380"/>
                  <a:pt x="199259" y="1315583"/>
                </a:cubicBezTo>
                <a:cubicBezTo>
                  <a:pt x="60377" y="1241311"/>
                  <a:pt x="-30992" y="1153897"/>
                  <a:pt x="-472" y="1014530"/>
                </a:cubicBezTo>
                <a:cubicBezTo>
                  <a:pt x="-23466" y="878955"/>
                  <a:pt x="176420" y="707919"/>
                  <a:pt x="364286" y="746944"/>
                </a:cubicBezTo>
                <a:cubicBezTo>
                  <a:pt x="365568" y="744274"/>
                  <a:pt x="366632" y="741854"/>
                  <a:pt x="367775" y="739890"/>
                </a:cubicBezTo>
                <a:close/>
              </a:path>
              <a:path w="4073826" h="2224305" stroke="0" extrusionOk="0">
                <a:moveTo>
                  <a:pt x="-875072" y="1085372"/>
                </a:moveTo>
                <a:cubicBezTo>
                  <a:pt x="-870486" y="1120055"/>
                  <a:pt x="-905456" y="1156136"/>
                  <a:pt x="-936858" y="1147158"/>
                </a:cubicBezTo>
                <a:cubicBezTo>
                  <a:pt x="-974076" y="1149120"/>
                  <a:pt x="-991998" y="1114747"/>
                  <a:pt x="-998644" y="1085372"/>
                </a:cubicBezTo>
                <a:cubicBezTo>
                  <a:pt x="-1007593" y="1051205"/>
                  <a:pt x="-975006" y="1020572"/>
                  <a:pt x="-936858" y="1023586"/>
                </a:cubicBezTo>
                <a:cubicBezTo>
                  <a:pt x="-906676" y="1024598"/>
                  <a:pt x="-868791" y="1052547"/>
                  <a:pt x="-875072" y="1085372"/>
                </a:cubicBezTo>
                <a:close/>
              </a:path>
              <a:path w="4073826" h="2224305" stroke="0" extrusionOk="0">
                <a:moveTo>
                  <a:pt x="-542096" y="1087814"/>
                </a:moveTo>
                <a:cubicBezTo>
                  <a:pt x="-524232" y="1162112"/>
                  <a:pt x="-594915" y="1229607"/>
                  <a:pt x="-665669" y="1211387"/>
                </a:cubicBezTo>
                <a:cubicBezTo>
                  <a:pt x="-744632" y="1219601"/>
                  <a:pt x="-800047" y="1159172"/>
                  <a:pt x="-789242" y="1087814"/>
                </a:cubicBezTo>
                <a:cubicBezTo>
                  <a:pt x="-783349" y="1023413"/>
                  <a:pt x="-725304" y="949563"/>
                  <a:pt x="-665669" y="964241"/>
                </a:cubicBezTo>
                <a:cubicBezTo>
                  <a:pt x="-597854" y="962064"/>
                  <a:pt x="-533220" y="1021984"/>
                  <a:pt x="-542096" y="1087814"/>
                </a:cubicBezTo>
                <a:close/>
              </a:path>
              <a:path w="4073826" h="2224305" stroke="0" extrusionOk="0">
                <a:moveTo>
                  <a:pt x="-85553" y="1091369"/>
                </a:moveTo>
                <a:cubicBezTo>
                  <a:pt x="-87147" y="1172118"/>
                  <a:pt x="-177304" y="1271978"/>
                  <a:pt x="-270912" y="1276728"/>
                </a:cubicBezTo>
                <a:cubicBezTo>
                  <a:pt x="-346281" y="1271188"/>
                  <a:pt x="-441922" y="1170820"/>
                  <a:pt x="-456271" y="1091369"/>
                </a:cubicBezTo>
                <a:cubicBezTo>
                  <a:pt x="-456132" y="979279"/>
                  <a:pt x="-362132" y="921585"/>
                  <a:pt x="-270912" y="906010"/>
                </a:cubicBezTo>
                <a:cubicBezTo>
                  <a:pt x="-173833" y="909053"/>
                  <a:pt x="-76471" y="979694"/>
                  <a:pt x="-85553" y="1091369"/>
                </a:cubicBezTo>
                <a:close/>
              </a:path>
              <a:path w="4073826" h="2224305" fill="none" stroke="0" extrusionOk="0">
                <a:moveTo>
                  <a:pt x="442557" y="1347815"/>
                </a:moveTo>
                <a:cubicBezTo>
                  <a:pt x="367588" y="1343955"/>
                  <a:pt x="271755" y="1339398"/>
                  <a:pt x="203691" y="1306779"/>
                </a:cubicBezTo>
                <a:moveTo>
                  <a:pt x="653320" y="1796898"/>
                </a:moveTo>
                <a:cubicBezTo>
                  <a:pt x="612748" y="1801538"/>
                  <a:pt x="581185" y="1813458"/>
                  <a:pt x="548834" y="1816515"/>
                </a:cubicBezTo>
                <a:moveTo>
                  <a:pt x="1553900" y="2012687"/>
                </a:moveTo>
                <a:cubicBezTo>
                  <a:pt x="1533291" y="1990665"/>
                  <a:pt x="1506589" y="1955076"/>
                  <a:pt x="1490907" y="1923097"/>
                </a:cubicBezTo>
                <a:moveTo>
                  <a:pt x="2718430" y="1789278"/>
                </a:moveTo>
                <a:cubicBezTo>
                  <a:pt x="2717654" y="1826524"/>
                  <a:pt x="2699948" y="1849175"/>
                  <a:pt x="2693251" y="1887569"/>
                </a:cubicBezTo>
                <a:moveTo>
                  <a:pt x="3218416" y="1181867"/>
                </a:moveTo>
                <a:cubicBezTo>
                  <a:pt x="3435896" y="1265382"/>
                  <a:pt x="3528739" y="1397964"/>
                  <a:pt x="3524991" y="1549290"/>
                </a:cubicBezTo>
                <a:moveTo>
                  <a:pt x="3941615" y="790555"/>
                </a:moveTo>
                <a:cubicBezTo>
                  <a:pt x="3898749" y="834851"/>
                  <a:pt x="3854936" y="906168"/>
                  <a:pt x="3805066" y="928338"/>
                </a:cubicBezTo>
                <a:moveTo>
                  <a:pt x="3614011" y="279376"/>
                </a:moveTo>
                <a:cubicBezTo>
                  <a:pt x="3618758" y="296422"/>
                  <a:pt x="3625041" y="322870"/>
                  <a:pt x="3621178" y="344458"/>
                </a:cubicBezTo>
                <a:moveTo>
                  <a:pt x="2742099" y="203482"/>
                </a:moveTo>
                <a:cubicBezTo>
                  <a:pt x="2762748" y="163645"/>
                  <a:pt x="2783316" y="142566"/>
                  <a:pt x="2812071" y="120483"/>
                </a:cubicBezTo>
                <a:moveTo>
                  <a:pt x="2087930" y="243025"/>
                </a:moveTo>
                <a:cubicBezTo>
                  <a:pt x="2092957" y="220650"/>
                  <a:pt x="2113079" y="197950"/>
                  <a:pt x="2121784" y="171456"/>
                </a:cubicBezTo>
                <a:moveTo>
                  <a:pt x="1320221" y="267328"/>
                </a:moveTo>
                <a:cubicBezTo>
                  <a:pt x="1374396" y="290771"/>
                  <a:pt x="1396932" y="314134"/>
                  <a:pt x="1442813" y="336735"/>
                </a:cubicBezTo>
                <a:moveTo>
                  <a:pt x="389182" y="812952"/>
                </a:moveTo>
                <a:cubicBezTo>
                  <a:pt x="375629" y="784517"/>
                  <a:pt x="376250" y="763807"/>
                  <a:pt x="367775" y="739890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135177113">
                  <a:prstGeom prst="cloudCallout">
                    <a:avLst>
                      <a:gd name="adj1" fmla="val -72997"/>
                      <a:gd name="adj2" fmla="val -1204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Remove Variables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Combine Variables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Regularization 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78886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Dealing with Violations of Assumptions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886E1-A76C-661E-2861-98218CE1487F}"/>
              </a:ext>
            </a:extLst>
          </p:cNvPr>
          <p:cNvSpPr txBox="1"/>
          <p:nvPr/>
        </p:nvSpPr>
        <p:spPr>
          <a:xfrm>
            <a:off x="1007135" y="1905506"/>
            <a:ext cx="6103188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Homoscedasticity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Normality of Residuals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Linearity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 Multicollinearity 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Outliers and Influential Points</a:t>
            </a:r>
          </a:p>
          <a:p>
            <a:endParaRPr lang="en-US" sz="2800" dirty="0"/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7DD0043-32F8-91F6-AFC8-74D2533BD96B}"/>
              </a:ext>
            </a:extLst>
          </p:cNvPr>
          <p:cNvSpPr/>
          <p:nvPr/>
        </p:nvSpPr>
        <p:spPr>
          <a:xfrm>
            <a:off x="6743701" y="3219937"/>
            <a:ext cx="4073826" cy="2224305"/>
          </a:xfrm>
          <a:custGeom>
            <a:avLst/>
            <a:gdLst>
              <a:gd name="connsiteX0" fmla="*/ 367775 w 4073826"/>
              <a:gd name="connsiteY0" fmla="*/ 739890 h 2224305"/>
              <a:gd name="connsiteX1" fmla="*/ 530257 w 4073826"/>
              <a:gd name="connsiteY1" fmla="*/ 355631 h 2224305"/>
              <a:gd name="connsiteX2" fmla="*/ 1320692 w 4073826"/>
              <a:gd name="connsiteY2" fmla="*/ 267843 h 2224305"/>
              <a:gd name="connsiteX3" fmla="*/ 2117635 w 4073826"/>
              <a:gd name="connsiteY3" fmla="*/ 176708 h 2224305"/>
              <a:gd name="connsiteX4" fmla="*/ 2428170 w 4073826"/>
              <a:gd name="connsiteY4" fmla="*/ 10297 h 2224305"/>
              <a:gd name="connsiteX5" fmla="*/ 2813297 w 4073826"/>
              <a:gd name="connsiteY5" fmla="*/ 127743 h 2224305"/>
              <a:gd name="connsiteX6" fmla="*/ 3344215 w 4073826"/>
              <a:gd name="connsiteY6" fmla="*/ 35527 h 2224305"/>
              <a:gd name="connsiteX7" fmla="*/ 3613445 w 4073826"/>
              <a:gd name="connsiteY7" fmla="*/ 287100 h 2224305"/>
              <a:gd name="connsiteX8" fmla="*/ 3958966 w 4073826"/>
              <a:gd name="connsiteY8" fmla="*/ 531258 h 2224305"/>
              <a:gd name="connsiteX9" fmla="*/ 3943501 w 4073826"/>
              <a:gd name="connsiteY9" fmla="*/ 796012 h 2224305"/>
              <a:gd name="connsiteX10" fmla="*/ 4056474 w 4073826"/>
              <a:gd name="connsiteY10" fmla="*/ 1200815 h 2224305"/>
              <a:gd name="connsiteX11" fmla="*/ 3527254 w 4073826"/>
              <a:gd name="connsiteY11" fmla="*/ 1555159 h 2224305"/>
              <a:gd name="connsiteX12" fmla="*/ 3337802 w 4073826"/>
              <a:gd name="connsiteY12" fmla="*/ 1858787 h 2224305"/>
              <a:gd name="connsiteX13" fmla="*/ 2692780 w 4073826"/>
              <a:gd name="connsiteY13" fmla="*/ 1895550 h 2224305"/>
              <a:gd name="connsiteX14" fmla="*/ 2231834 w 4073826"/>
              <a:gd name="connsiteY14" fmla="*/ 2219465 h 2224305"/>
              <a:gd name="connsiteX15" fmla="*/ 1554089 w 4073826"/>
              <a:gd name="connsiteY15" fmla="*/ 2021749 h 2224305"/>
              <a:gd name="connsiteX16" fmla="*/ 547326 w 4073826"/>
              <a:gd name="connsiteY16" fmla="*/ 1826401 h 2224305"/>
              <a:gd name="connsiteX17" fmla="*/ 104674 w 4073826"/>
              <a:gd name="connsiteY17" fmla="*/ 1609016 h 2224305"/>
              <a:gd name="connsiteX18" fmla="*/ 199259 w 4073826"/>
              <a:gd name="connsiteY18" fmla="*/ 1315583 h 2224305"/>
              <a:gd name="connsiteX19" fmla="*/ -472 w 4073826"/>
              <a:gd name="connsiteY19" fmla="*/ 1014530 h 2224305"/>
              <a:gd name="connsiteX20" fmla="*/ 364286 w 4073826"/>
              <a:gd name="connsiteY20" fmla="*/ 746944 h 2224305"/>
              <a:gd name="connsiteX21" fmla="*/ 367775 w 4073826"/>
              <a:gd name="connsiteY21" fmla="*/ 739890 h 2224305"/>
              <a:gd name="connsiteX0" fmla="*/ 13430 w 4073826"/>
              <a:gd name="connsiteY0" fmla="*/ 2465598 h 2224305"/>
              <a:gd name="connsiteX1" fmla="*/ -48356 w 4073826"/>
              <a:gd name="connsiteY1" fmla="*/ 2527384 h 2224305"/>
              <a:gd name="connsiteX2" fmla="*/ -110142 w 4073826"/>
              <a:gd name="connsiteY2" fmla="*/ 2465598 h 2224305"/>
              <a:gd name="connsiteX3" fmla="*/ -48356 w 4073826"/>
              <a:gd name="connsiteY3" fmla="*/ 2403812 h 2224305"/>
              <a:gd name="connsiteX4" fmla="*/ 13430 w 4073826"/>
              <a:gd name="connsiteY4" fmla="*/ 2465598 h 2224305"/>
              <a:gd name="connsiteX0" fmla="*/ 298672 w 4073826"/>
              <a:gd name="connsiteY0" fmla="*/ 2320563 h 2224305"/>
              <a:gd name="connsiteX1" fmla="*/ 175099 w 4073826"/>
              <a:gd name="connsiteY1" fmla="*/ 2444136 h 2224305"/>
              <a:gd name="connsiteX2" fmla="*/ 51526 w 4073826"/>
              <a:gd name="connsiteY2" fmla="*/ 2320563 h 2224305"/>
              <a:gd name="connsiteX3" fmla="*/ 175099 w 4073826"/>
              <a:gd name="connsiteY3" fmla="*/ 2196990 h 2224305"/>
              <a:gd name="connsiteX4" fmla="*/ 298672 w 4073826"/>
              <a:gd name="connsiteY4" fmla="*/ 2320563 h 2224305"/>
              <a:gd name="connsiteX0" fmla="*/ 687568 w 4073826"/>
              <a:gd name="connsiteY0" fmla="*/ 2108253 h 2224305"/>
              <a:gd name="connsiteX1" fmla="*/ 502209 w 4073826"/>
              <a:gd name="connsiteY1" fmla="*/ 2293612 h 2224305"/>
              <a:gd name="connsiteX2" fmla="*/ 316850 w 4073826"/>
              <a:gd name="connsiteY2" fmla="*/ 2108253 h 2224305"/>
              <a:gd name="connsiteX3" fmla="*/ 502209 w 4073826"/>
              <a:gd name="connsiteY3" fmla="*/ 1922894 h 2224305"/>
              <a:gd name="connsiteX4" fmla="*/ 687568 w 4073826"/>
              <a:gd name="connsiteY4" fmla="*/ 2108253 h 2224305"/>
              <a:gd name="connsiteX0" fmla="*/ 442557 w 4073826"/>
              <a:gd name="connsiteY0" fmla="*/ 1347815 h 2224305"/>
              <a:gd name="connsiteX1" fmla="*/ 203691 w 4073826"/>
              <a:gd name="connsiteY1" fmla="*/ 1306779 h 2224305"/>
              <a:gd name="connsiteX2" fmla="*/ 653320 w 4073826"/>
              <a:gd name="connsiteY2" fmla="*/ 1796898 h 2224305"/>
              <a:gd name="connsiteX3" fmla="*/ 548834 w 4073826"/>
              <a:gd name="connsiteY3" fmla="*/ 1816515 h 2224305"/>
              <a:gd name="connsiteX4" fmla="*/ 1553900 w 4073826"/>
              <a:gd name="connsiteY4" fmla="*/ 2012687 h 2224305"/>
              <a:gd name="connsiteX5" fmla="*/ 1490907 w 4073826"/>
              <a:gd name="connsiteY5" fmla="*/ 1923097 h 2224305"/>
              <a:gd name="connsiteX6" fmla="*/ 2718430 w 4073826"/>
              <a:gd name="connsiteY6" fmla="*/ 1789278 h 2224305"/>
              <a:gd name="connsiteX7" fmla="*/ 2693251 w 4073826"/>
              <a:gd name="connsiteY7" fmla="*/ 1887569 h 2224305"/>
              <a:gd name="connsiteX8" fmla="*/ 3218416 w 4073826"/>
              <a:gd name="connsiteY8" fmla="*/ 1181867 h 2224305"/>
              <a:gd name="connsiteX9" fmla="*/ 3524991 w 4073826"/>
              <a:gd name="connsiteY9" fmla="*/ 1549290 h 2224305"/>
              <a:gd name="connsiteX10" fmla="*/ 3941615 w 4073826"/>
              <a:gd name="connsiteY10" fmla="*/ 790555 h 2224305"/>
              <a:gd name="connsiteX11" fmla="*/ 3805066 w 4073826"/>
              <a:gd name="connsiteY11" fmla="*/ 928338 h 2224305"/>
              <a:gd name="connsiteX12" fmla="*/ 3614011 w 4073826"/>
              <a:gd name="connsiteY12" fmla="*/ 279376 h 2224305"/>
              <a:gd name="connsiteX13" fmla="*/ 3621178 w 4073826"/>
              <a:gd name="connsiteY13" fmla="*/ 344458 h 2224305"/>
              <a:gd name="connsiteX14" fmla="*/ 2742099 w 4073826"/>
              <a:gd name="connsiteY14" fmla="*/ 203482 h 2224305"/>
              <a:gd name="connsiteX15" fmla="*/ 2812071 w 4073826"/>
              <a:gd name="connsiteY15" fmla="*/ 120483 h 2224305"/>
              <a:gd name="connsiteX16" fmla="*/ 2087930 w 4073826"/>
              <a:gd name="connsiteY16" fmla="*/ 243025 h 2224305"/>
              <a:gd name="connsiteX17" fmla="*/ 2121784 w 4073826"/>
              <a:gd name="connsiteY17" fmla="*/ 171456 h 2224305"/>
              <a:gd name="connsiteX18" fmla="*/ 1320221 w 4073826"/>
              <a:gd name="connsiteY18" fmla="*/ 267328 h 2224305"/>
              <a:gd name="connsiteX19" fmla="*/ 1442813 w 4073826"/>
              <a:gd name="connsiteY19" fmla="*/ 336735 h 2224305"/>
              <a:gd name="connsiteX20" fmla="*/ 389182 w 4073826"/>
              <a:gd name="connsiteY20" fmla="*/ 812952 h 2224305"/>
              <a:gd name="connsiteX21" fmla="*/ 367775 w 4073826"/>
              <a:gd name="connsiteY21" fmla="*/ 739890 h 222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73826" h="2224305" fill="none" extrusionOk="0">
                <a:moveTo>
                  <a:pt x="367775" y="739890"/>
                </a:moveTo>
                <a:cubicBezTo>
                  <a:pt x="329662" y="620976"/>
                  <a:pt x="416620" y="471412"/>
                  <a:pt x="530257" y="355631"/>
                </a:cubicBezTo>
                <a:cubicBezTo>
                  <a:pt x="682178" y="227164"/>
                  <a:pt x="1112669" y="142073"/>
                  <a:pt x="1320692" y="267843"/>
                </a:cubicBezTo>
                <a:cubicBezTo>
                  <a:pt x="1480951" y="-26079"/>
                  <a:pt x="1814898" y="-10663"/>
                  <a:pt x="2117635" y="176708"/>
                </a:cubicBezTo>
                <a:cubicBezTo>
                  <a:pt x="2173765" y="49988"/>
                  <a:pt x="2280069" y="4112"/>
                  <a:pt x="2428170" y="10297"/>
                </a:cubicBezTo>
                <a:cubicBezTo>
                  <a:pt x="2554723" y="10413"/>
                  <a:pt x="2739600" y="56757"/>
                  <a:pt x="2813297" y="127743"/>
                </a:cubicBezTo>
                <a:cubicBezTo>
                  <a:pt x="2894554" y="-15330"/>
                  <a:pt x="3171238" y="-20176"/>
                  <a:pt x="3344215" y="35527"/>
                </a:cubicBezTo>
                <a:cubicBezTo>
                  <a:pt x="3486031" y="89344"/>
                  <a:pt x="3586010" y="170165"/>
                  <a:pt x="3613445" y="287100"/>
                </a:cubicBezTo>
                <a:cubicBezTo>
                  <a:pt x="3795976" y="321806"/>
                  <a:pt x="3904949" y="393468"/>
                  <a:pt x="3958966" y="531258"/>
                </a:cubicBezTo>
                <a:cubicBezTo>
                  <a:pt x="3990321" y="611834"/>
                  <a:pt x="3989889" y="734375"/>
                  <a:pt x="3943501" y="796012"/>
                </a:cubicBezTo>
                <a:cubicBezTo>
                  <a:pt x="4056441" y="892804"/>
                  <a:pt x="4112083" y="1091454"/>
                  <a:pt x="4056474" y="1200815"/>
                </a:cubicBezTo>
                <a:cubicBezTo>
                  <a:pt x="4056021" y="1354398"/>
                  <a:pt x="3813777" y="1474178"/>
                  <a:pt x="3527254" y="1555159"/>
                </a:cubicBezTo>
                <a:cubicBezTo>
                  <a:pt x="3530186" y="1669612"/>
                  <a:pt x="3441910" y="1762146"/>
                  <a:pt x="3337802" y="1858787"/>
                </a:cubicBezTo>
                <a:cubicBezTo>
                  <a:pt x="3136093" y="1979976"/>
                  <a:pt x="2864730" y="2033842"/>
                  <a:pt x="2692780" y="1895550"/>
                </a:cubicBezTo>
                <a:cubicBezTo>
                  <a:pt x="2613562" y="2112719"/>
                  <a:pt x="2472100" y="2188888"/>
                  <a:pt x="2231834" y="2219465"/>
                </a:cubicBezTo>
                <a:cubicBezTo>
                  <a:pt x="2023681" y="2228763"/>
                  <a:pt x="1670462" y="2191184"/>
                  <a:pt x="1554089" y="2021749"/>
                </a:cubicBezTo>
                <a:cubicBezTo>
                  <a:pt x="1156831" y="2237263"/>
                  <a:pt x="726843" y="2127699"/>
                  <a:pt x="547326" y="1826401"/>
                </a:cubicBezTo>
                <a:cubicBezTo>
                  <a:pt x="342544" y="1848977"/>
                  <a:pt x="172449" y="1773423"/>
                  <a:pt x="104674" y="1609016"/>
                </a:cubicBezTo>
                <a:cubicBezTo>
                  <a:pt x="33568" y="1497322"/>
                  <a:pt x="108490" y="1399239"/>
                  <a:pt x="199259" y="1315583"/>
                </a:cubicBezTo>
                <a:cubicBezTo>
                  <a:pt x="56244" y="1252339"/>
                  <a:pt x="-16929" y="1139805"/>
                  <a:pt x="-472" y="1014530"/>
                </a:cubicBezTo>
                <a:cubicBezTo>
                  <a:pt x="10113" y="921936"/>
                  <a:pt x="166229" y="808426"/>
                  <a:pt x="364286" y="746944"/>
                </a:cubicBezTo>
                <a:cubicBezTo>
                  <a:pt x="364898" y="744420"/>
                  <a:pt x="366387" y="741656"/>
                  <a:pt x="367775" y="739890"/>
                </a:cubicBezTo>
                <a:close/>
              </a:path>
              <a:path w="4073826" h="2224305" fill="none" extrusionOk="0">
                <a:moveTo>
                  <a:pt x="13430" y="2465598"/>
                </a:moveTo>
                <a:cubicBezTo>
                  <a:pt x="6786" y="2503682"/>
                  <a:pt x="-9703" y="2534499"/>
                  <a:pt x="-48356" y="2527384"/>
                </a:cubicBezTo>
                <a:cubicBezTo>
                  <a:pt x="-83063" y="2525166"/>
                  <a:pt x="-112327" y="2495236"/>
                  <a:pt x="-110142" y="2465598"/>
                </a:cubicBezTo>
                <a:cubicBezTo>
                  <a:pt x="-113417" y="2428630"/>
                  <a:pt x="-82098" y="2411953"/>
                  <a:pt x="-48356" y="2403812"/>
                </a:cubicBezTo>
                <a:cubicBezTo>
                  <a:pt x="-10243" y="2404017"/>
                  <a:pt x="13389" y="2430364"/>
                  <a:pt x="13430" y="2465598"/>
                </a:cubicBezTo>
                <a:close/>
              </a:path>
              <a:path w="4073826" h="2224305" fill="none" extrusionOk="0">
                <a:moveTo>
                  <a:pt x="298672" y="2320563"/>
                </a:moveTo>
                <a:cubicBezTo>
                  <a:pt x="304941" y="2405113"/>
                  <a:pt x="255551" y="2437440"/>
                  <a:pt x="175099" y="2444136"/>
                </a:cubicBezTo>
                <a:cubicBezTo>
                  <a:pt x="109380" y="2440576"/>
                  <a:pt x="47567" y="2394500"/>
                  <a:pt x="51526" y="2320563"/>
                </a:cubicBezTo>
                <a:cubicBezTo>
                  <a:pt x="58509" y="2259419"/>
                  <a:pt x="109688" y="2203381"/>
                  <a:pt x="175099" y="2196990"/>
                </a:cubicBezTo>
                <a:cubicBezTo>
                  <a:pt x="241186" y="2196810"/>
                  <a:pt x="302596" y="2261171"/>
                  <a:pt x="298672" y="2320563"/>
                </a:cubicBezTo>
                <a:close/>
              </a:path>
              <a:path w="4073826" h="2224305" fill="none" extrusionOk="0">
                <a:moveTo>
                  <a:pt x="687568" y="2108253"/>
                </a:moveTo>
                <a:cubicBezTo>
                  <a:pt x="679738" y="2215567"/>
                  <a:pt x="605434" y="2285574"/>
                  <a:pt x="502209" y="2293612"/>
                </a:cubicBezTo>
                <a:cubicBezTo>
                  <a:pt x="414371" y="2288597"/>
                  <a:pt x="309245" y="2197563"/>
                  <a:pt x="316850" y="2108253"/>
                </a:cubicBezTo>
                <a:cubicBezTo>
                  <a:pt x="320074" y="2000729"/>
                  <a:pt x="391789" y="1920977"/>
                  <a:pt x="502209" y="1922894"/>
                </a:cubicBezTo>
                <a:cubicBezTo>
                  <a:pt x="588555" y="1911558"/>
                  <a:pt x="661623" y="1996387"/>
                  <a:pt x="687568" y="2108253"/>
                </a:cubicBezTo>
                <a:close/>
              </a:path>
              <a:path w="4073826" h="2224305" fill="none" extrusionOk="0">
                <a:moveTo>
                  <a:pt x="442557" y="1347815"/>
                </a:moveTo>
                <a:cubicBezTo>
                  <a:pt x="373353" y="1357418"/>
                  <a:pt x="264576" y="1344726"/>
                  <a:pt x="203691" y="1306779"/>
                </a:cubicBezTo>
                <a:moveTo>
                  <a:pt x="653320" y="1796898"/>
                </a:moveTo>
                <a:cubicBezTo>
                  <a:pt x="617489" y="1806823"/>
                  <a:pt x="583939" y="1814103"/>
                  <a:pt x="548834" y="1816515"/>
                </a:cubicBezTo>
                <a:moveTo>
                  <a:pt x="1553900" y="2012687"/>
                </a:moveTo>
                <a:cubicBezTo>
                  <a:pt x="1534957" y="1987401"/>
                  <a:pt x="1503637" y="1955295"/>
                  <a:pt x="1490907" y="1923097"/>
                </a:cubicBezTo>
                <a:moveTo>
                  <a:pt x="2718430" y="1789278"/>
                </a:moveTo>
                <a:cubicBezTo>
                  <a:pt x="2710842" y="1825155"/>
                  <a:pt x="2706650" y="1853393"/>
                  <a:pt x="2693251" y="1887569"/>
                </a:cubicBezTo>
                <a:moveTo>
                  <a:pt x="3218416" y="1181867"/>
                </a:moveTo>
                <a:cubicBezTo>
                  <a:pt x="3428970" y="1254439"/>
                  <a:pt x="3545555" y="1368444"/>
                  <a:pt x="3524991" y="1549290"/>
                </a:cubicBezTo>
                <a:moveTo>
                  <a:pt x="3941615" y="790555"/>
                </a:moveTo>
                <a:cubicBezTo>
                  <a:pt x="3921685" y="839314"/>
                  <a:pt x="3862348" y="876261"/>
                  <a:pt x="3805066" y="928338"/>
                </a:cubicBezTo>
                <a:moveTo>
                  <a:pt x="3614011" y="279376"/>
                </a:moveTo>
                <a:cubicBezTo>
                  <a:pt x="3618441" y="306200"/>
                  <a:pt x="3619195" y="324131"/>
                  <a:pt x="3621178" y="344458"/>
                </a:cubicBezTo>
                <a:moveTo>
                  <a:pt x="2742099" y="203482"/>
                </a:moveTo>
                <a:cubicBezTo>
                  <a:pt x="2762532" y="166911"/>
                  <a:pt x="2787502" y="141417"/>
                  <a:pt x="2812071" y="120483"/>
                </a:cubicBezTo>
                <a:moveTo>
                  <a:pt x="2087930" y="243025"/>
                </a:moveTo>
                <a:cubicBezTo>
                  <a:pt x="2088093" y="214627"/>
                  <a:pt x="2106583" y="187138"/>
                  <a:pt x="2121784" y="171456"/>
                </a:cubicBezTo>
                <a:moveTo>
                  <a:pt x="1320221" y="267328"/>
                </a:moveTo>
                <a:cubicBezTo>
                  <a:pt x="1359806" y="276415"/>
                  <a:pt x="1411458" y="319740"/>
                  <a:pt x="1442813" y="336735"/>
                </a:cubicBezTo>
                <a:moveTo>
                  <a:pt x="389182" y="812952"/>
                </a:moveTo>
                <a:cubicBezTo>
                  <a:pt x="381591" y="786135"/>
                  <a:pt x="372149" y="764134"/>
                  <a:pt x="367775" y="739890"/>
                </a:cubicBezTo>
              </a:path>
              <a:path w="4073826" h="2224305" stroke="0" extrusionOk="0">
                <a:moveTo>
                  <a:pt x="367775" y="739890"/>
                </a:moveTo>
                <a:cubicBezTo>
                  <a:pt x="353778" y="603878"/>
                  <a:pt x="391156" y="423750"/>
                  <a:pt x="530257" y="355631"/>
                </a:cubicBezTo>
                <a:cubicBezTo>
                  <a:pt x="783290" y="175630"/>
                  <a:pt x="990746" y="143718"/>
                  <a:pt x="1320692" y="267843"/>
                </a:cubicBezTo>
                <a:cubicBezTo>
                  <a:pt x="1552938" y="35862"/>
                  <a:pt x="1899397" y="30380"/>
                  <a:pt x="2117635" y="176708"/>
                </a:cubicBezTo>
                <a:cubicBezTo>
                  <a:pt x="2182733" y="63748"/>
                  <a:pt x="2312871" y="7495"/>
                  <a:pt x="2428170" y="10297"/>
                </a:cubicBezTo>
                <a:cubicBezTo>
                  <a:pt x="2568520" y="25344"/>
                  <a:pt x="2732145" y="44055"/>
                  <a:pt x="2813297" y="127743"/>
                </a:cubicBezTo>
                <a:cubicBezTo>
                  <a:pt x="2887213" y="6539"/>
                  <a:pt x="3158613" y="-27881"/>
                  <a:pt x="3344215" y="35527"/>
                </a:cubicBezTo>
                <a:cubicBezTo>
                  <a:pt x="3510063" y="69739"/>
                  <a:pt x="3596387" y="161458"/>
                  <a:pt x="3613445" y="287100"/>
                </a:cubicBezTo>
                <a:cubicBezTo>
                  <a:pt x="3783114" y="350203"/>
                  <a:pt x="3909323" y="418725"/>
                  <a:pt x="3958966" y="531258"/>
                </a:cubicBezTo>
                <a:cubicBezTo>
                  <a:pt x="4005595" y="602438"/>
                  <a:pt x="3995396" y="717168"/>
                  <a:pt x="3943501" y="796012"/>
                </a:cubicBezTo>
                <a:cubicBezTo>
                  <a:pt x="4093509" y="924576"/>
                  <a:pt x="4075924" y="1053507"/>
                  <a:pt x="4056474" y="1200815"/>
                </a:cubicBezTo>
                <a:cubicBezTo>
                  <a:pt x="4014459" y="1381565"/>
                  <a:pt x="3803766" y="1593912"/>
                  <a:pt x="3527254" y="1555159"/>
                </a:cubicBezTo>
                <a:cubicBezTo>
                  <a:pt x="3527549" y="1677975"/>
                  <a:pt x="3428759" y="1779419"/>
                  <a:pt x="3337802" y="1858787"/>
                </a:cubicBezTo>
                <a:cubicBezTo>
                  <a:pt x="3202350" y="2003557"/>
                  <a:pt x="2869506" y="1981572"/>
                  <a:pt x="2692780" y="1895550"/>
                </a:cubicBezTo>
                <a:cubicBezTo>
                  <a:pt x="2678080" y="2090722"/>
                  <a:pt x="2430963" y="2186652"/>
                  <a:pt x="2231834" y="2219465"/>
                </a:cubicBezTo>
                <a:cubicBezTo>
                  <a:pt x="1916395" y="2254252"/>
                  <a:pt x="1719917" y="2218299"/>
                  <a:pt x="1554089" y="2021749"/>
                </a:cubicBezTo>
                <a:cubicBezTo>
                  <a:pt x="1264089" y="2181473"/>
                  <a:pt x="679187" y="2032508"/>
                  <a:pt x="547326" y="1826401"/>
                </a:cubicBezTo>
                <a:cubicBezTo>
                  <a:pt x="351528" y="1823178"/>
                  <a:pt x="165559" y="1751143"/>
                  <a:pt x="104674" y="1609016"/>
                </a:cubicBezTo>
                <a:cubicBezTo>
                  <a:pt x="86662" y="1517311"/>
                  <a:pt x="89130" y="1385380"/>
                  <a:pt x="199259" y="1315583"/>
                </a:cubicBezTo>
                <a:cubicBezTo>
                  <a:pt x="60377" y="1241311"/>
                  <a:pt x="-30992" y="1153897"/>
                  <a:pt x="-472" y="1014530"/>
                </a:cubicBezTo>
                <a:cubicBezTo>
                  <a:pt x="-23466" y="878955"/>
                  <a:pt x="176420" y="707919"/>
                  <a:pt x="364286" y="746944"/>
                </a:cubicBezTo>
                <a:cubicBezTo>
                  <a:pt x="365568" y="744274"/>
                  <a:pt x="366632" y="741854"/>
                  <a:pt x="367775" y="739890"/>
                </a:cubicBezTo>
                <a:close/>
              </a:path>
              <a:path w="4073826" h="2224305" stroke="0" extrusionOk="0">
                <a:moveTo>
                  <a:pt x="13430" y="2465598"/>
                </a:moveTo>
                <a:cubicBezTo>
                  <a:pt x="18016" y="2500281"/>
                  <a:pt x="-16954" y="2536362"/>
                  <a:pt x="-48356" y="2527384"/>
                </a:cubicBezTo>
                <a:cubicBezTo>
                  <a:pt x="-85574" y="2529346"/>
                  <a:pt x="-103496" y="2494973"/>
                  <a:pt x="-110142" y="2465598"/>
                </a:cubicBezTo>
                <a:cubicBezTo>
                  <a:pt x="-119091" y="2431431"/>
                  <a:pt x="-86504" y="2400798"/>
                  <a:pt x="-48356" y="2403812"/>
                </a:cubicBezTo>
                <a:cubicBezTo>
                  <a:pt x="-18174" y="2404824"/>
                  <a:pt x="19711" y="2432773"/>
                  <a:pt x="13430" y="2465598"/>
                </a:cubicBezTo>
                <a:close/>
              </a:path>
              <a:path w="4073826" h="2224305" stroke="0" extrusionOk="0">
                <a:moveTo>
                  <a:pt x="298672" y="2320563"/>
                </a:moveTo>
                <a:cubicBezTo>
                  <a:pt x="316536" y="2394861"/>
                  <a:pt x="245853" y="2462356"/>
                  <a:pt x="175099" y="2444136"/>
                </a:cubicBezTo>
                <a:cubicBezTo>
                  <a:pt x="96136" y="2452350"/>
                  <a:pt x="40721" y="2391921"/>
                  <a:pt x="51526" y="2320563"/>
                </a:cubicBezTo>
                <a:cubicBezTo>
                  <a:pt x="57419" y="2256162"/>
                  <a:pt x="115464" y="2182312"/>
                  <a:pt x="175099" y="2196990"/>
                </a:cubicBezTo>
                <a:cubicBezTo>
                  <a:pt x="242914" y="2194813"/>
                  <a:pt x="307548" y="2254733"/>
                  <a:pt x="298672" y="2320563"/>
                </a:cubicBezTo>
                <a:close/>
              </a:path>
              <a:path w="4073826" h="2224305" stroke="0" extrusionOk="0">
                <a:moveTo>
                  <a:pt x="687568" y="2108253"/>
                </a:moveTo>
                <a:cubicBezTo>
                  <a:pt x="685974" y="2189002"/>
                  <a:pt x="595817" y="2288862"/>
                  <a:pt x="502209" y="2293612"/>
                </a:cubicBezTo>
                <a:cubicBezTo>
                  <a:pt x="426840" y="2288072"/>
                  <a:pt x="331199" y="2187704"/>
                  <a:pt x="316850" y="2108253"/>
                </a:cubicBezTo>
                <a:cubicBezTo>
                  <a:pt x="316989" y="1996163"/>
                  <a:pt x="410989" y="1938469"/>
                  <a:pt x="502209" y="1922894"/>
                </a:cubicBezTo>
                <a:cubicBezTo>
                  <a:pt x="599288" y="1925937"/>
                  <a:pt x="696650" y="1996578"/>
                  <a:pt x="687568" y="2108253"/>
                </a:cubicBezTo>
                <a:close/>
              </a:path>
              <a:path w="4073826" h="2224305" fill="none" stroke="0" extrusionOk="0">
                <a:moveTo>
                  <a:pt x="442557" y="1347815"/>
                </a:moveTo>
                <a:cubicBezTo>
                  <a:pt x="367588" y="1343955"/>
                  <a:pt x="271755" y="1339398"/>
                  <a:pt x="203691" y="1306779"/>
                </a:cubicBezTo>
                <a:moveTo>
                  <a:pt x="653320" y="1796898"/>
                </a:moveTo>
                <a:cubicBezTo>
                  <a:pt x="612748" y="1801538"/>
                  <a:pt x="581185" y="1813458"/>
                  <a:pt x="548834" y="1816515"/>
                </a:cubicBezTo>
                <a:moveTo>
                  <a:pt x="1553900" y="2012687"/>
                </a:moveTo>
                <a:cubicBezTo>
                  <a:pt x="1533291" y="1990665"/>
                  <a:pt x="1506589" y="1955076"/>
                  <a:pt x="1490907" y="1923097"/>
                </a:cubicBezTo>
                <a:moveTo>
                  <a:pt x="2718430" y="1789278"/>
                </a:moveTo>
                <a:cubicBezTo>
                  <a:pt x="2717654" y="1826524"/>
                  <a:pt x="2699948" y="1849175"/>
                  <a:pt x="2693251" y="1887569"/>
                </a:cubicBezTo>
                <a:moveTo>
                  <a:pt x="3218416" y="1181867"/>
                </a:moveTo>
                <a:cubicBezTo>
                  <a:pt x="3435896" y="1265382"/>
                  <a:pt x="3528739" y="1397964"/>
                  <a:pt x="3524991" y="1549290"/>
                </a:cubicBezTo>
                <a:moveTo>
                  <a:pt x="3941615" y="790555"/>
                </a:moveTo>
                <a:cubicBezTo>
                  <a:pt x="3898749" y="834851"/>
                  <a:pt x="3854936" y="906168"/>
                  <a:pt x="3805066" y="928338"/>
                </a:cubicBezTo>
                <a:moveTo>
                  <a:pt x="3614011" y="279376"/>
                </a:moveTo>
                <a:cubicBezTo>
                  <a:pt x="3618758" y="296422"/>
                  <a:pt x="3625041" y="322870"/>
                  <a:pt x="3621178" y="344458"/>
                </a:cubicBezTo>
                <a:moveTo>
                  <a:pt x="2742099" y="203482"/>
                </a:moveTo>
                <a:cubicBezTo>
                  <a:pt x="2762748" y="163645"/>
                  <a:pt x="2783316" y="142566"/>
                  <a:pt x="2812071" y="120483"/>
                </a:cubicBezTo>
                <a:moveTo>
                  <a:pt x="2087930" y="243025"/>
                </a:moveTo>
                <a:cubicBezTo>
                  <a:pt x="2092957" y="220650"/>
                  <a:pt x="2113079" y="197950"/>
                  <a:pt x="2121784" y="171456"/>
                </a:cubicBezTo>
                <a:moveTo>
                  <a:pt x="1320221" y="267328"/>
                </a:moveTo>
                <a:cubicBezTo>
                  <a:pt x="1374396" y="290771"/>
                  <a:pt x="1396932" y="314134"/>
                  <a:pt x="1442813" y="336735"/>
                </a:cubicBezTo>
                <a:moveTo>
                  <a:pt x="389182" y="812952"/>
                </a:moveTo>
                <a:cubicBezTo>
                  <a:pt x="375629" y="784517"/>
                  <a:pt x="376250" y="763807"/>
                  <a:pt x="367775" y="739890"/>
                </a:cubicBezTo>
              </a:path>
            </a:pathLst>
          </a:custGeom>
          <a:solidFill>
            <a:schemeClr val="bg1"/>
          </a:solidFill>
          <a:ln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135177113">
                  <a:prstGeom prst="cloudCallout">
                    <a:avLst>
                      <a:gd name="adj1" fmla="val -51187"/>
                      <a:gd name="adj2" fmla="val 60848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Investigate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Transformations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Robust Methods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Model Checking 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237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987" y="2530162"/>
            <a:ext cx="5635325" cy="1325846"/>
          </a:xfrm>
        </p:spPr>
        <p:txBody>
          <a:bodyPr>
            <a:normAutofit/>
          </a:bodyPr>
          <a:lstStyle/>
          <a:p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714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07135" y="1905506"/>
            <a:ext cx="610318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 Purpose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r>
              <a:rPr lang="en-US" sz="2800" dirty="0"/>
              <a:t>2. Key Assumptions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D851BA84-C1B9-532B-2C2D-5090960F06AB}"/>
              </a:ext>
            </a:extLst>
          </p:cNvPr>
          <p:cNvSpPr/>
          <p:nvPr/>
        </p:nvSpPr>
        <p:spPr>
          <a:xfrm>
            <a:off x="5735282" y="2311879"/>
            <a:ext cx="3244816" cy="1715670"/>
          </a:xfrm>
          <a:custGeom>
            <a:avLst/>
            <a:gdLst>
              <a:gd name="connsiteX0" fmla="*/ 0 w 3244816"/>
              <a:gd name="connsiteY0" fmla="*/ 285951 h 1715670"/>
              <a:gd name="connsiteX1" fmla="*/ 285951 w 3244816"/>
              <a:gd name="connsiteY1" fmla="*/ 0 h 1715670"/>
              <a:gd name="connsiteX2" fmla="*/ 540803 w 3244816"/>
              <a:gd name="connsiteY2" fmla="*/ 0 h 1715670"/>
              <a:gd name="connsiteX3" fmla="*/ 540803 w 3244816"/>
              <a:gd name="connsiteY3" fmla="*/ 0 h 1715670"/>
              <a:gd name="connsiteX4" fmla="*/ 946405 w 3244816"/>
              <a:gd name="connsiteY4" fmla="*/ 0 h 1715670"/>
              <a:gd name="connsiteX5" fmla="*/ 1352007 w 3244816"/>
              <a:gd name="connsiteY5" fmla="*/ 0 h 1715670"/>
              <a:gd name="connsiteX6" fmla="*/ 1887626 w 3244816"/>
              <a:gd name="connsiteY6" fmla="*/ 0 h 1715670"/>
              <a:gd name="connsiteX7" fmla="*/ 2423246 w 3244816"/>
              <a:gd name="connsiteY7" fmla="*/ 0 h 1715670"/>
              <a:gd name="connsiteX8" fmla="*/ 2958865 w 3244816"/>
              <a:gd name="connsiteY8" fmla="*/ 0 h 1715670"/>
              <a:gd name="connsiteX9" fmla="*/ 3244816 w 3244816"/>
              <a:gd name="connsiteY9" fmla="*/ 285951 h 1715670"/>
              <a:gd name="connsiteX10" fmla="*/ 3244816 w 3244816"/>
              <a:gd name="connsiteY10" fmla="*/ 629082 h 1715670"/>
              <a:gd name="connsiteX11" fmla="*/ 3244816 w 3244816"/>
              <a:gd name="connsiteY11" fmla="*/ 1000808 h 1715670"/>
              <a:gd name="connsiteX12" fmla="*/ 3244816 w 3244816"/>
              <a:gd name="connsiteY12" fmla="*/ 1000808 h 1715670"/>
              <a:gd name="connsiteX13" fmla="*/ 3244816 w 3244816"/>
              <a:gd name="connsiteY13" fmla="*/ 1429725 h 1715670"/>
              <a:gd name="connsiteX14" fmla="*/ 3244816 w 3244816"/>
              <a:gd name="connsiteY14" fmla="*/ 1429719 h 1715670"/>
              <a:gd name="connsiteX15" fmla="*/ 2958865 w 3244816"/>
              <a:gd name="connsiteY15" fmla="*/ 1715670 h 1715670"/>
              <a:gd name="connsiteX16" fmla="*/ 2471451 w 3244816"/>
              <a:gd name="connsiteY16" fmla="*/ 1715670 h 1715670"/>
              <a:gd name="connsiteX17" fmla="*/ 1919763 w 3244816"/>
              <a:gd name="connsiteY17" fmla="*/ 1715670 h 1715670"/>
              <a:gd name="connsiteX18" fmla="*/ 1352007 w 3244816"/>
              <a:gd name="connsiteY18" fmla="*/ 1715670 h 1715670"/>
              <a:gd name="connsiteX19" fmla="*/ 962629 w 3244816"/>
              <a:gd name="connsiteY19" fmla="*/ 1715670 h 1715670"/>
              <a:gd name="connsiteX20" fmla="*/ 540803 w 3244816"/>
              <a:gd name="connsiteY20" fmla="*/ 1715670 h 1715670"/>
              <a:gd name="connsiteX21" fmla="*/ 540803 w 3244816"/>
              <a:gd name="connsiteY21" fmla="*/ 1715670 h 1715670"/>
              <a:gd name="connsiteX22" fmla="*/ 285951 w 3244816"/>
              <a:gd name="connsiteY22" fmla="*/ 1715670 h 1715670"/>
              <a:gd name="connsiteX23" fmla="*/ 0 w 3244816"/>
              <a:gd name="connsiteY23" fmla="*/ 1429719 h 1715670"/>
              <a:gd name="connsiteX24" fmla="*/ 0 w 3244816"/>
              <a:gd name="connsiteY24" fmla="*/ 1429725 h 1715670"/>
              <a:gd name="connsiteX25" fmla="*/ -349716 w 3244816"/>
              <a:gd name="connsiteY25" fmla="*/ 1256291 h 1715670"/>
              <a:gd name="connsiteX26" fmla="*/ -710247 w 3244816"/>
              <a:gd name="connsiteY26" fmla="*/ 1077494 h 1715670"/>
              <a:gd name="connsiteX27" fmla="*/ -1081595 w 3244816"/>
              <a:gd name="connsiteY27" fmla="*/ 893332 h 1715670"/>
              <a:gd name="connsiteX28" fmla="*/ -551613 w 3244816"/>
              <a:gd name="connsiteY28" fmla="*/ 945995 h 1715670"/>
              <a:gd name="connsiteX29" fmla="*/ 0 w 3244816"/>
              <a:gd name="connsiteY29" fmla="*/ 1000808 h 1715670"/>
              <a:gd name="connsiteX30" fmla="*/ 0 w 3244816"/>
              <a:gd name="connsiteY30" fmla="*/ 650528 h 1715670"/>
              <a:gd name="connsiteX31" fmla="*/ 0 w 3244816"/>
              <a:gd name="connsiteY31" fmla="*/ 285951 h 171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44816" h="1715670" fill="none" extrusionOk="0">
                <a:moveTo>
                  <a:pt x="0" y="285951"/>
                </a:moveTo>
                <a:cubicBezTo>
                  <a:pt x="139" y="117419"/>
                  <a:pt x="92269" y="19585"/>
                  <a:pt x="285951" y="0"/>
                </a:cubicBezTo>
                <a:cubicBezTo>
                  <a:pt x="404798" y="-25540"/>
                  <a:pt x="432924" y="2127"/>
                  <a:pt x="540803" y="0"/>
                </a:cubicBezTo>
                <a:lnTo>
                  <a:pt x="540803" y="0"/>
                </a:lnTo>
                <a:cubicBezTo>
                  <a:pt x="624086" y="-37732"/>
                  <a:pt x="830257" y="44589"/>
                  <a:pt x="946405" y="0"/>
                </a:cubicBezTo>
                <a:cubicBezTo>
                  <a:pt x="1062553" y="-44589"/>
                  <a:pt x="1234001" y="2278"/>
                  <a:pt x="1352007" y="0"/>
                </a:cubicBezTo>
                <a:cubicBezTo>
                  <a:pt x="1532072" y="-36109"/>
                  <a:pt x="1679981" y="38001"/>
                  <a:pt x="1887626" y="0"/>
                </a:cubicBezTo>
                <a:cubicBezTo>
                  <a:pt x="2095271" y="-38001"/>
                  <a:pt x="2210749" y="28573"/>
                  <a:pt x="2423246" y="0"/>
                </a:cubicBezTo>
                <a:cubicBezTo>
                  <a:pt x="2635743" y="-28573"/>
                  <a:pt x="2749015" y="4653"/>
                  <a:pt x="2958865" y="0"/>
                </a:cubicBezTo>
                <a:cubicBezTo>
                  <a:pt x="3074622" y="5285"/>
                  <a:pt x="3260385" y="134805"/>
                  <a:pt x="3244816" y="285951"/>
                </a:cubicBezTo>
                <a:cubicBezTo>
                  <a:pt x="3245821" y="412537"/>
                  <a:pt x="3215594" y="488872"/>
                  <a:pt x="3244816" y="629082"/>
                </a:cubicBezTo>
                <a:cubicBezTo>
                  <a:pt x="3274038" y="769292"/>
                  <a:pt x="3204387" y="919818"/>
                  <a:pt x="3244816" y="1000808"/>
                </a:cubicBezTo>
                <a:lnTo>
                  <a:pt x="3244816" y="1000808"/>
                </a:lnTo>
                <a:cubicBezTo>
                  <a:pt x="3274478" y="1100181"/>
                  <a:pt x="3228629" y="1332477"/>
                  <a:pt x="3244816" y="1429725"/>
                </a:cubicBezTo>
                <a:lnTo>
                  <a:pt x="3244816" y="1429719"/>
                </a:lnTo>
                <a:cubicBezTo>
                  <a:pt x="3266239" y="1592406"/>
                  <a:pt x="3136525" y="1702805"/>
                  <a:pt x="2958865" y="1715670"/>
                </a:cubicBezTo>
                <a:cubicBezTo>
                  <a:pt x="2781768" y="1761129"/>
                  <a:pt x="2674231" y="1697369"/>
                  <a:pt x="2471451" y="1715670"/>
                </a:cubicBezTo>
                <a:cubicBezTo>
                  <a:pt x="2268671" y="1733971"/>
                  <a:pt x="2181297" y="1701066"/>
                  <a:pt x="1919763" y="1715670"/>
                </a:cubicBezTo>
                <a:cubicBezTo>
                  <a:pt x="1658229" y="1730274"/>
                  <a:pt x="1478241" y="1655090"/>
                  <a:pt x="1352007" y="1715670"/>
                </a:cubicBezTo>
                <a:cubicBezTo>
                  <a:pt x="1174321" y="1741119"/>
                  <a:pt x="1061189" y="1678873"/>
                  <a:pt x="962629" y="1715670"/>
                </a:cubicBezTo>
                <a:cubicBezTo>
                  <a:pt x="864069" y="1752467"/>
                  <a:pt x="667854" y="1700033"/>
                  <a:pt x="540803" y="1715670"/>
                </a:cubicBezTo>
                <a:lnTo>
                  <a:pt x="540803" y="1715670"/>
                </a:lnTo>
                <a:cubicBezTo>
                  <a:pt x="462576" y="1724206"/>
                  <a:pt x="413112" y="1692519"/>
                  <a:pt x="285951" y="1715670"/>
                </a:cubicBezTo>
                <a:cubicBezTo>
                  <a:pt x="157902" y="1700640"/>
                  <a:pt x="-14644" y="1570887"/>
                  <a:pt x="0" y="1429719"/>
                </a:cubicBezTo>
                <a:lnTo>
                  <a:pt x="0" y="1429725"/>
                </a:lnTo>
                <a:cubicBezTo>
                  <a:pt x="-125640" y="1416199"/>
                  <a:pt x="-172816" y="1294179"/>
                  <a:pt x="-349716" y="1256291"/>
                </a:cubicBezTo>
                <a:cubicBezTo>
                  <a:pt x="-526616" y="1218403"/>
                  <a:pt x="-531213" y="1133120"/>
                  <a:pt x="-710247" y="1077494"/>
                </a:cubicBezTo>
                <a:cubicBezTo>
                  <a:pt x="-889281" y="1021867"/>
                  <a:pt x="-901976" y="973234"/>
                  <a:pt x="-1081595" y="893332"/>
                </a:cubicBezTo>
                <a:cubicBezTo>
                  <a:pt x="-941435" y="847503"/>
                  <a:pt x="-742783" y="983514"/>
                  <a:pt x="-551613" y="945995"/>
                </a:cubicBezTo>
                <a:cubicBezTo>
                  <a:pt x="-360443" y="908476"/>
                  <a:pt x="-139113" y="1032569"/>
                  <a:pt x="0" y="1000808"/>
                </a:cubicBezTo>
                <a:cubicBezTo>
                  <a:pt x="-4727" y="866749"/>
                  <a:pt x="18267" y="784432"/>
                  <a:pt x="0" y="650528"/>
                </a:cubicBezTo>
                <a:cubicBezTo>
                  <a:pt x="-18267" y="516624"/>
                  <a:pt x="5307" y="451953"/>
                  <a:pt x="0" y="285951"/>
                </a:cubicBezTo>
                <a:close/>
              </a:path>
              <a:path w="3244816" h="1715670" stroke="0" extrusionOk="0">
                <a:moveTo>
                  <a:pt x="0" y="285951"/>
                </a:moveTo>
                <a:cubicBezTo>
                  <a:pt x="10220" y="147324"/>
                  <a:pt x="137693" y="20560"/>
                  <a:pt x="285951" y="0"/>
                </a:cubicBezTo>
                <a:cubicBezTo>
                  <a:pt x="347855" y="-16637"/>
                  <a:pt x="488077" y="8439"/>
                  <a:pt x="540803" y="0"/>
                </a:cubicBezTo>
                <a:lnTo>
                  <a:pt x="540803" y="0"/>
                </a:lnTo>
                <a:cubicBezTo>
                  <a:pt x="657882" y="-21293"/>
                  <a:pt x="850499" y="42828"/>
                  <a:pt x="938293" y="0"/>
                </a:cubicBezTo>
                <a:cubicBezTo>
                  <a:pt x="1026087" y="-42828"/>
                  <a:pt x="1172397" y="48721"/>
                  <a:pt x="1352007" y="0"/>
                </a:cubicBezTo>
                <a:cubicBezTo>
                  <a:pt x="1608855" y="-11055"/>
                  <a:pt x="1770269" y="37695"/>
                  <a:pt x="1903695" y="0"/>
                </a:cubicBezTo>
                <a:cubicBezTo>
                  <a:pt x="2037121" y="-37695"/>
                  <a:pt x="2167988" y="39835"/>
                  <a:pt x="2423246" y="0"/>
                </a:cubicBezTo>
                <a:cubicBezTo>
                  <a:pt x="2678504" y="-39835"/>
                  <a:pt x="2806411" y="50942"/>
                  <a:pt x="2958865" y="0"/>
                </a:cubicBezTo>
                <a:cubicBezTo>
                  <a:pt x="3130480" y="29360"/>
                  <a:pt x="3253103" y="104271"/>
                  <a:pt x="3244816" y="285951"/>
                </a:cubicBezTo>
                <a:cubicBezTo>
                  <a:pt x="3263104" y="418766"/>
                  <a:pt x="3209507" y="501907"/>
                  <a:pt x="3244816" y="650528"/>
                </a:cubicBezTo>
                <a:cubicBezTo>
                  <a:pt x="3280125" y="799149"/>
                  <a:pt x="3234706" y="894167"/>
                  <a:pt x="3244816" y="1000808"/>
                </a:cubicBezTo>
                <a:lnTo>
                  <a:pt x="3244816" y="1000808"/>
                </a:lnTo>
                <a:cubicBezTo>
                  <a:pt x="3254299" y="1094400"/>
                  <a:pt x="3241559" y="1248472"/>
                  <a:pt x="3244816" y="1429725"/>
                </a:cubicBezTo>
                <a:lnTo>
                  <a:pt x="3244816" y="1429719"/>
                </a:lnTo>
                <a:cubicBezTo>
                  <a:pt x="3219696" y="1570957"/>
                  <a:pt x="3142006" y="1711586"/>
                  <a:pt x="2958865" y="1715670"/>
                </a:cubicBezTo>
                <a:cubicBezTo>
                  <a:pt x="2742759" y="1746739"/>
                  <a:pt x="2712186" y="1685443"/>
                  <a:pt x="2471451" y="1715670"/>
                </a:cubicBezTo>
                <a:cubicBezTo>
                  <a:pt x="2230716" y="1745897"/>
                  <a:pt x="2136023" y="1665902"/>
                  <a:pt x="1919763" y="1715670"/>
                </a:cubicBezTo>
                <a:cubicBezTo>
                  <a:pt x="1703503" y="1765438"/>
                  <a:pt x="1576694" y="1651005"/>
                  <a:pt x="1352007" y="1715670"/>
                </a:cubicBezTo>
                <a:cubicBezTo>
                  <a:pt x="1198812" y="1717883"/>
                  <a:pt x="1123895" y="1706725"/>
                  <a:pt x="954517" y="1715670"/>
                </a:cubicBezTo>
                <a:cubicBezTo>
                  <a:pt x="785139" y="1724615"/>
                  <a:pt x="731001" y="1714549"/>
                  <a:pt x="540803" y="1715670"/>
                </a:cubicBezTo>
                <a:lnTo>
                  <a:pt x="540803" y="1715670"/>
                </a:lnTo>
                <a:cubicBezTo>
                  <a:pt x="447969" y="1716870"/>
                  <a:pt x="397479" y="1685745"/>
                  <a:pt x="285951" y="1715670"/>
                </a:cubicBezTo>
                <a:cubicBezTo>
                  <a:pt x="122422" y="1710888"/>
                  <a:pt x="28676" y="1584961"/>
                  <a:pt x="0" y="1429719"/>
                </a:cubicBezTo>
                <a:lnTo>
                  <a:pt x="0" y="1429725"/>
                </a:lnTo>
                <a:cubicBezTo>
                  <a:pt x="-116620" y="1403554"/>
                  <a:pt x="-219793" y="1289126"/>
                  <a:pt x="-360532" y="1250927"/>
                </a:cubicBezTo>
                <a:cubicBezTo>
                  <a:pt x="-501271" y="1212728"/>
                  <a:pt x="-598976" y="1100520"/>
                  <a:pt x="-742695" y="1061402"/>
                </a:cubicBezTo>
                <a:cubicBezTo>
                  <a:pt x="-886414" y="1022284"/>
                  <a:pt x="-930460" y="940784"/>
                  <a:pt x="-1081595" y="893332"/>
                </a:cubicBezTo>
                <a:cubicBezTo>
                  <a:pt x="-934700" y="878912"/>
                  <a:pt x="-730365" y="942574"/>
                  <a:pt x="-573245" y="943846"/>
                </a:cubicBezTo>
                <a:cubicBezTo>
                  <a:pt x="-416125" y="945118"/>
                  <a:pt x="-152717" y="996533"/>
                  <a:pt x="0" y="1000808"/>
                </a:cubicBezTo>
                <a:cubicBezTo>
                  <a:pt x="-34859" y="850042"/>
                  <a:pt x="41243" y="787641"/>
                  <a:pt x="0" y="643380"/>
                </a:cubicBezTo>
                <a:cubicBezTo>
                  <a:pt x="-41243" y="499119"/>
                  <a:pt x="10501" y="462971"/>
                  <a:pt x="0" y="285951"/>
                </a:cubicBezTo>
                <a:close/>
              </a:path>
            </a:pathLst>
          </a:custGeom>
          <a:ln w="190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83333"/>
                      <a:gd name="adj2" fmla="val 2069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/>
              <a:t>Linearity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/>
              <a:t>Independence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/>
              <a:t>Homoscedasticity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/>
              <a:t>Normality of Residuals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/>
              <a:t>No Multicollinearity</a:t>
            </a:r>
          </a:p>
        </p:txBody>
      </p:sp>
    </p:spTree>
    <p:extLst>
      <p:ext uri="{BB962C8B-B14F-4D97-AF65-F5344CB8AC3E}">
        <p14:creationId xmlns:p14="http://schemas.microsoft.com/office/powerpoint/2010/main" val="325862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596D9A-BCED-4DF4-28C0-285A8F0AF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238" y="1994323"/>
            <a:ext cx="6170762" cy="4231877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Testing Before Ordinary 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07135" y="1905506"/>
            <a:ext cx="610318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Linearity</a:t>
            </a:r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611A2-4F47-902D-0169-2AD5DD3BEC4E}"/>
              </a:ext>
            </a:extLst>
          </p:cNvPr>
          <p:cNvSpPr txBox="1"/>
          <p:nvPr/>
        </p:nvSpPr>
        <p:spPr>
          <a:xfrm>
            <a:off x="6543506" y="3881106"/>
            <a:ext cx="3376871" cy="889302"/>
          </a:xfrm>
          <a:custGeom>
            <a:avLst/>
            <a:gdLst>
              <a:gd name="connsiteX0" fmla="*/ 0 w 3376871"/>
              <a:gd name="connsiteY0" fmla="*/ 0 h 889302"/>
              <a:gd name="connsiteX1" fmla="*/ 630349 w 3376871"/>
              <a:gd name="connsiteY1" fmla="*/ 0 h 889302"/>
              <a:gd name="connsiteX2" fmla="*/ 1226930 w 3376871"/>
              <a:gd name="connsiteY2" fmla="*/ 0 h 889302"/>
              <a:gd name="connsiteX3" fmla="*/ 1823510 w 3376871"/>
              <a:gd name="connsiteY3" fmla="*/ 0 h 889302"/>
              <a:gd name="connsiteX4" fmla="*/ 2453860 w 3376871"/>
              <a:gd name="connsiteY4" fmla="*/ 0 h 889302"/>
              <a:gd name="connsiteX5" fmla="*/ 3376871 w 3376871"/>
              <a:gd name="connsiteY5" fmla="*/ 0 h 889302"/>
              <a:gd name="connsiteX6" fmla="*/ 3376871 w 3376871"/>
              <a:gd name="connsiteY6" fmla="*/ 417972 h 889302"/>
              <a:gd name="connsiteX7" fmla="*/ 3376871 w 3376871"/>
              <a:gd name="connsiteY7" fmla="*/ 889302 h 889302"/>
              <a:gd name="connsiteX8" fmla="*/ 2746522 w 3376871"/>
              <a:gd name="connsiteY8" fmla="*/ 889302 h 889302"/>
              <a:gd name="connsiteX9" fmla="*/ 2285016 w 3376871"/>
              <a:gd name="connsiteY9" fmla="*/ 889302 h 889302"/>
              <a:gd name="connsiteX10" fmla="*/ 1789742 w 3376871"/>
              <a:gd name="connsiteY10" fmla="*/ 889302 h 889302"/>
              <a:gd name="connsiteX11" fmla="*/ 1294467 w 3376871"/>
              <a:gd name="connsiteY11" fmla="*/ 889302 h 889302"/>
              <a:gd name="connsiteX12" fmla="*/ 664118 w 3376871"/>
              <a:gd name="connsiteY12" fmla="*/ 889302 h 889302"/>
              <a:gd name="connsiteX13" fmla="*/ 0 w 3376871"/>
              <a:gd name="connsiteY13" fmla="*/ 889302 h 889302"/>
              <a:gd name="connsiteX14" fmla="*/ 0 w 3376871"/>
              <a:gd name="connsiteY14" fmla="*/ 435758 h 889302"/>
              <a:gd name="connsiteX15" fmla="*/ 0 w 3376871"/>
              <a:gd name="connsiteY15" fmla="*/ 0 h 88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76871" h="889302" extrusionOk="0">
                <a:moveTo>
                  <a:pt x="0" y="0"/>
                </a:moveTo>
                <a:cubicBezTo>
                  <a:pt x="306842" y="-7422"/>
                  <a:pt x="485663" y="18316"/>
                  <a:pt x="630349" y="0"/>
                </a:cubicBezTo>
                <a:cubicBezTo>
                  <a:pt x="775035" y="-18316"/>
                  <a:pt x="967663" y="65069"/>
                  <a:pt x="1226930" y="0"/>
                </a:cubicBezTo>
                <a:cubicBezTo>
                  <a:pt x="1486197" y="-65069"/>
                  <a:pt x="1584493" y="58799"/>
                  <a:pt x="1823510" y="0"/>
                </a:cubicBezTo>
                <a:cubicBezTo>
                  <a:pt x="2062527" y="-58799"/>
                  <a:pt x="2245253" y="47102"/>
                  <a:pt x="2453860" y="0"/>
                </a:cubicBezTo>
                <a:cubicBezTo>
                  <a:pt x="2662467" y="-47102"/>
                  <a:pt x="3109789" y="41244"/>
                  <a:pt x="3376871" y="0"/>
                </a:cubicBezTo>
                <a:cubicBezTo>
                  <a:pt x="3398095" y="100634"/>
                  <a:pt x="3334792" y="237007"/>
                  <a:pt x="3376871" y="417972"/>
                </a:cubicBezTo>
                <a:cubicBezTo>
                  <a:pt x="3418950" y="598937"/>
                  <a:pt x="3366711" y="726369"/>
                  <a:pt x="3376871" y="889302"/>
                </a:cubicBezTo>
                <a:cubicBezTo>
                  <a:pt x="3099813" y="952346"/>
                  <a:pt x="2964249" y="840727"/>
                  <a:pt x="2746522" y="889302"/>
                </a:cubicBezTo>
                <a:cubicBezTo>
                  <a:pt x="2528795" y="937877"/>
                  <a:pt x="2399316" y="852667"/>
                  <a:pt x="2285016" y="889302"/>
                </a:cubicBezTo>
                <a:cubicBezTo>
                  <a:pt x="2170716" y="925937"/>
                  <a:pt x="1961625" y="882382"/>
                  <a:pt x="1789742" y="889302"/>
                </a:cubicBezTo>
                <a:cubicBezTo>
                  <a:pt x="1617859" y="896222"/>
                  <a:pt x="1479138" y="862112"/>
                  <a:pt x="1294467" y="889302"/>
                </a:cubicBezTo>
                <a:cubicBezTo>
                  <a:pt x="1109796" y="916492"/>
                  <a:pt x="947267" y="846257"/>
                  <a:pt x="664118" y="889302"/>
                </a:cubicBezTo>
                <a:cubicBezTo>
                  <a:pt x="380969" y="932347"/>
                  <a:pt x="289213" y="850350"/>
                  <a:pt x="0" y="889302"/>
                </a:cubicBezTo>
                <a:cubicBezTo>
                  <a:pt x="-41916" y="700882"/>
                  <a:pt x="51124" y="598262"/>
                  <a:pt x="0" y="435758"/>
                </a:cubicBezTo>
                <a:cubicBezTo>
                  <a:pt x="-51124" y="273254"/>
                  <a:pt x="42298" y="16098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96793853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2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Testing Before Ordinary 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07135" y="1905506"/>
            <a:ext cx="610318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Linearity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Independence of Observations</a:t>
            </a:r>
          </a:p>
          <a:p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851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DE5CE21-5A9C-C3B5-EE78-644F55BF0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878" y="2467968"/>
            <a:ext cx="5308121" cy="375823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Testing Before Ordinary 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07135" y="1905506"/>
            <a:ext cx="610318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Linearity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Independence of Observations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 Multicollinearity </a:t>
            </a:r>
          </a:p>
          <a:p>
            <a:endParaRPr lang="en-US" sz="2800" dirty="0"/>
          </a:p>
          <a:p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2642A-513C-BAB6-BFA1-2852FBA389FB}"/>
              </a:ext>
            </a:extLst>
          </p:cNvPr>
          <p:cNvSpPr txBox="1"/>
          <p:nvPr/>
        </p:nvSpPr>
        <p:spPr>
          <a:xfrm>
            <a:off x="7360489" y="3580129"/>
            <a:ext cx="2870439" cy="690789"/>
          </a:xfrm>
          <a:custGeom>
            <a:avLst/>
            <a:gdLst>
              <a:gd name="connsiteX0" fmla="*/ 0 w 2870439"/>
              <a:gd name="connsiteY0" fmla="*/ 0 h 690789"/>
              <a:gd name="connsiteX1" fmla="*/ 631497 w 2870439"/>
              <a:gd name="connsiteY1" fmla="*/ 0 h 690789"/>
              <a:gd name="connsiteX2" fmla="*/ 1234289 w 2870439"/>
              <a:gd name="connsiteY2" fmla="*/ 0 h 690789"/>
              <a:gd name="connsiteX3" fmla="*/ 1837081 w 2870439"/>
              <a:gd name="connsiteY3" fmla="*/ 0 h 690789"/>
              <a:gd name="connsiteX4" fmla="*/ 2870439 w 2870439"/>
              <a:gd name="connsiteY4" fmla="*/ 0 h 690789"/>
              <a:gd name="connsiteX5" fmla="*/ 2870439 w 2870439"/>
              <a:gd name="connsiteY5" fmla="*/ 345395 h 690789"/>
              <a:gd name="connsiteX6" fmla="*/ 2870439 w 2870439"/>
              <a:gd name="connsiteY6" fmla="*/ 690789 h 690789"/>
              <a:gd name="connsiteX7" fmla="*/ 2238942 w 2870439"/>
              <a:gd name="connsiteY7" fmla="*/ 690789 h 690789"/>
              <a:gd name="connsiteX8" fmla="*/ 1693559 w 2870439"/>
              <a:gd name="connsiteY8" fmla="*/ 690789 h 690789"/>
              <a:gd name="connsiteX9" fmla="*/ 1205584 w 2870439"/>
              <a:gd name="connsiteY9" fmla="*/ 690789 h 690789"/>
              <a:gd name="connsiteX10" fmla="*/ 688905 w 2870439"/>
              <a:gd name="connsiteY10" fmla="*/ 690789 h 690789"/>
              <a:gd name="connsiteX11" fmla="*/ 0 w 2870439"/>
              <a:gd name="connsiteY11" fmla="*/ 690789 h 690789"/>
              <a:gd name="connsiteX12" fmla="*/ 0 w 2870439"/>
              <a:gd name="connsiteY12" fmla="*/ 331579 h 690789"/>
              <a:gd name="connsiteX13" fmla="*/ 0 w 2870439"/>
              <a:gd name="connsiteY13" fmla="*/ 0 h 69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0439" h="690789" extrusionOk="0">
                <a:moveTo>
                  <a:pt x="0" y="0"/>
                </a:moveTo>
                <a:cubicBezTo>
                  <a:pt x="126403" y="-50034"/>
                  <a:pt x="440583" y="51628"/>
                  <a:pt x="631497" y="0"/>
                </a:cubicBezTo>
                <a:cubicBezTo>
                  <a:pt x="822411" y="-51628"/>
                  <a:pt x="1059155" y="6596"/>
                  <a:pt x="1234289" y="0"/>
                </a:cubicBezTo>
                <a:cubicBezTo>
                  <a:pt x="1409423" y="-6596"/>
                  <a:pt x="1586732" y="47653"/>
                  <a:pt x="1837081" y="0"/>
                </a:cubicBezTo>
                <a:cubicBezTo>
                  <a:pt x="2087430" y="-47653"/>
                  <a:pt x="2403022" y="83477"/>
                  <a:pt x="2870439" y="0"/>
                </a:cubicBezTo>
                <a:cubicBezTo>
                  <a:pt x="2905964" y="142962"/>
                  <a:pt x="2833701" y="189133"/>
                  <a:pt x="2870439" y="345395"/>
                </a:cubicBezTo>
                <a:cubicBezTo>
                  <a:pt x="2907177" y="501657"/>
                  <a:pt x="2853767" y="599425"/>
                  <a:pt x="2870439" y="690789"/>
                </a:cubicBezTo>
                <a:cubicBezTo>
                  <a:pt x="2576502" y="730239"/>
                  <a:pt x="2447471" y="629999"/>
                  <a:pt x="2238942" y="690789"/>
                </a:cubicBezTo>
                <a:cubicBezTo>
                  <a:pt x="2030413" y="751579"/>
                  <a:pt x="1962026" y="660853"/>
                  <a:pt x="1693559" y="690789"/>
                </a:cubicBezTo>
                <a:cubicBezTo>
                  <a:pt x="1425092" y="720725"/>
                  <a:pt x="1438569" y="675849"/>
                  <a:pt x="1205584" y="690789"/>
                </a:cubicBezTo>
                <a:cubicBezTo>
                  <a:pt x="972599" y="705729"/>
                  <a:pt x="882810" y="631383"/>
                  <a:pt x="688905" y="690789"/>
                </a:cubicBezTo>
                <a:cubicBezTo>
                  <a:pt x="495000" y="750195"/>
                  <a:pt x="165902" y="627644"/>
                  <a:pt x="0" y="690789"/>
                </a:cubicBezTo>
                <a:cubicBezTo>
                  <a:pt x="-33933" y="527988"/>
                  <a:pt x="34398" y="467969"/>
                  <a:pt x="0" y="331579"/>
                </a:cubicBezTo>
                <a:cubicBezTo>
                  <a:pt x="-34398" y="195189"/>
                  <a:pt x="12150" y="146221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96793853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4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99D607-AAAF-EDC7-B033-E05E38EAE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8106" y="1883880"/>
            <a:ext cx="6210112" cy="4342319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Testing After Ordinary 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007135" y="1905506"/>
            <a:ext cx="6103188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Homoscedasticity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611A2-4F47-902D-0169-2AD5DD3BEC4E}"/>
              </a:ext>
            </a:extLst>
          </p:cNvPr>
          <p:cNvSpPr txBox="1"/>
          <p:nvPr/>
        </p:nvSpPr>
        <p:spPr>
          <a:xfrm>
            <a:off x="6586638" y="3160766"/>
            <a:ext cx="3963468" cy="1031672"/>
          </a:xfrm>
          <a:custGeom>
            <a:avLst/>
            <a:gdLst>
              <a:gd name="connsiteX0" fmla="*/ 0 w 3963468"/>
              <a:gd name="connsiteY0" fmla="*/ 0 h 1031672"/>
              <a:gd name="connsiteX1" fmla="*/ 645479 w 3963468"/>
              <a:gd name="connsiteY1" fmla="*/ 0 h 1031672"/>
              <a:gd name="connsiteX2" fmla="*/ 1251323 w 3963468"/>
              <a:gd name="connsiteY2" fmla="*/ 0 h 1031672"/>
              <a:gd name="connsiteX3" fmla="*/ 1857168 w 3963468"/>
              <a:gd name="connsiteY3" fmla="*/ 0 h 1031672"/>
              <a:gd name="connsiteX4" fmla="*/ 2502647 w 3963468"/>
              <a:gd name="connsiteY4" fmla="*/ 0 h 1031672"/>
              <a:gd name="connsiteX5" fmla="*/ 3068857 w 3963468"/>
              <a:gd name="connsiteY5" fmla="*/ 0 h 1031672"/>
              <a:gd name="connsiteX6" fmla="*/ 3963468 w 3963468"/>
              <a:gd name="connsiteY6" fmla="*/ 0 h 1031672"/>
              <a:gd name="connsiteX7" fmla="*/ 3963468 w 3963468"/>
              <a:gd name="connsiteY7" fmla="*/ 536469 h 1031672"/>
              <a:gd name="connsiteX8" fmla="*/ 3963468 w 3963468"/>
              <a:gd name="connsiteY8" fmla="*/ 1031672 h 1031672"/>
              <a:gd name="connsiteX9" fmla="*/ 3357624 w 3963468"/>
              <a:gd name="connsiteY9" fmla="*/ 1031672 h 1031672"/>
              <a:gd name="connsiteX10" fmla="*/ 2870683 w 3963468"/>
              <a:gd name="connsiteY10" fmla="*/ 1031672 h 1031672"/>
              <a:gd name="connsiteX11" fmla="*/ 2383743 w 3963468"/>
              <a:gd name="connsiteY11" fmla="*/ 1031672 h 1031672"/>
              <a:gd name="connsiteX12" fmla="*/ 1738264 w 3963468"/>
              <a:gd name="connsiteY12" fmla="*/ 1031672 h 1031672"/>
              <a:gd name="connsiteX13" fmla="*/ 1251323 w 3963468"/>
              <a:gd name="connsiteY13" fmla="*/ 1031672 h 1031672"/>
              <a:gd name="connsiteX14" fmla="*/ 645479 w 3963468"/>
              <a:gd name="connsiteY14" fmla="*/ 1031672 h 1031672"/>
              <a:gd name="connsiteX15" fmla="*/ 0 w 3963468"/>
              <a:gd name="connsiteY15" fmla="*/ 1031672 h 1031672"/>
              <a:gd name="connsiteX16" fmla="*/ 0 w 3963468"/>
              <a:gd name="connsiteY16" fmla="*/ 546786 h 1031672"/>
              <a:gd name="connsiteX17" fmla="*/ 0 w 3963468"/>
              <a:gd name="connsiteY17" fmla="*/ 0 h 103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63468" h="1031672" extrusionOk="0">
                <a:moveTo>
                  <a:pt x="0" y="0"/>
                </a:moveTo>
                <a:cubicBezTo>
                  <a:pt x="278747" y="-38575"/>
                  <a:pt x="381486" y="73513"/>
                  <a:pt x="645479" y="0"/>
                </a:cubicBezTo>
                <a:cubicBezTo>
                  <a:pt x="909472" y="-73513"/>
                  <a:pt x="1041257" y="12995"/>
                  <a:pt x="1251323" y="0"/>
                </a:cubicBezTo>
                <a:cubicBezTo>
                  <a:pt x="1461389" y="-12995"/>
                  <a:pt x="1675252" y="48076"/>
                  <a:pt x="1857168" y="0"/>
                </a:cubicBezTo>
                <a:cubicBezTo>
                  <a:pt x="2039084" y="-48076"/>
                  <a:pt x="2348225" y="12929"/>
                  <a:pt x="2502647" y="0"/>
                </a:cubicBezTo>
                <a:cubicBezTo>
                  <a:pt x="2657069" y="-12929"/>
                  <a:pt x="2915743" y="49978"/>
                  <a:pt x="3068857" y="0"/>
                </a:cubicBezTo>
                <a:cubicBezTo>
                  <a:pt x="3221971" y="-49978"/>
                  <a:pt x="3657094" y="46268"/>
                  <a:pt x="3963468" y="0"/>
                </a:cubicBezTo>
                <a:cubicBezTo>
                  <a:pt x="4027193" y="184564"/>
                  <a:pt x="3917594" y="325877"/>
                  <a:pt x="3963468" y="536469"/>
                </a:cubicBezTo>
                <a:cubicBezTo>
                  <a:pt x="4009342" y="747061"/>
                  <a:pt x="3950613" y="904582"/>
                  <a:pt x="3963468" y="1031672"/>
                </a:cubicBezTo>
                <a:cubicBezTo>
                  <a:pt x="3840674" y="1034858"/>
                  <a:pt x="3509279" y="974302"/>
                  <a:pt x="3357624" y="1031672"/>
                </a:cubicBezTo>
                <a:cubicBezTo>
                  <a:pt x="3205969" y="1089042"/>
                  <a:pt x="3041771" y="1004096"/>
                  <a:pt x="2870683" y="1031672"/>
                </a:cubicBezTo>
                <a:cubicBezTo>
                  <a:pt x="2699595" y="1059248"/>
                  <a:pt x="2497332" y="991544"/>
                  <a:pt x="2383743" y="1031672"/>
                </a:cubicBezTo>
                <a:cubicBezTo>
                  <a:pt x="2270154" y="1071800"/>
                  <a:pt x="1983654" y="1017712"/>
                  <a:pt x="1738264" y="1031672"/>
                </a:cubicBezTo>
                <a:cubicBezTo>
                  <a:pt x="1492874" y="1045632"/>
                  <a:pt x="1387549" y="980916"/>
                  <a:pt x="1251323" y="1031672"/>
                </a:cubicBezTo>
                <a:cubicBezTo>
                  <a:pt x="1115097" y="1082428"/>
                  <a:pt x="945721" y="1000919"/>
                  <a:pt x="645479" y="1031672"/>
                </a:cubicBezTo>
                <a:cubicBezTo>
                  <a:pt x="345237" y="1062425"/>
                  <a:pt x="174629" y="1014213"/>
                  <a:pt x="0" y="1031672"/>
                </a:cubicBezTo>
                <a:cubicBezTo>
                  <a:pt x="-50674" y="842798"/>
                  <a:pt x="26166" y="735188"/>
                  <a:pt x="0" y="546786"/>
                </a:cubicBezTo>
                <a:cubicBezTo>
                  <a:pt x="-26166" y="358384"/>
                  <a:pt x="46916" y="18155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96793853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9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99D607-AAAF-EDC7-B033-E05E38EAE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82" y="2107059"/>
            <a:ext cx="5890935" cy="411914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Testing After Ordinary 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611A2-4F47-902D-0169-2AD5DD3BEC4E}"/>
              </a:ext>
            </a:extLst>
          </p:cNvPr>
          <p:cNvSpPr txBox="1"/>
          <p:nvPr/>
        </p:nvSpPr>
        <p:spPr>
          <a:xfrm>
            <a:off x="6846229" y="4306159"/>
            <a:ext cx="4507572" cy="1217220"/>
          </a:xfrm>
          <a:custGeom>
            <a:avLst/>
            <a:gdLst>
              <a:gd name="connsiteX0" fmla="*/ 0 w 4507572"/>
              <a:gd name="connsiteY0" fmla="*/ 0 h 1217220"/>
              <a:gd name="connsiteX1" fmla="*/ 653598 w 4507572"/>
              <a:gd name="connsiteY1" fmla="*/ 0 h 1217220"/>
              <a:gd name="connsiteX2" fmla="*/ 1262120 w 4507572"/>
              <a:gd name="connsiteY2" fmla="*/ 0 h 1217220"/>
              <a:gd name="connsiteX3" fmla="*/ 1870642 w 4507572"/>
              <a:gd name="connsiteY3" fmla="*/ 0 h 1217220"/>
              <a:gd name="connsiteX4" fmla="*/ 2524240 w 4507572"/>
              <a:gd name="connsiteY4" fmla="*/ 0 h 1217220"/>
              <a:gd name="connsiteX5" fmla="*/ 3087687 w 4507572"/>
              <a:gd name="connsiteY5" fmla="*/ 0 h 1217220"/>
              <a:gd name="connsiteX6" fmla="*/ 3515906 w 4507572"/>
              <a:gd name="connsiteY6" fmla="*/ 0 h 1217220"/>
              <a:gd name="connsiteX7" fmla="*/ 4507572 w 4507572"/>
              <a:gd name="connsiteY7" fmla="*/ 0 h 1217220"/>
              <a:gd name="connsiteX8" fmla="*/ 4507572 w 4507572"/>
              <a:gd name="connsiteY8" fmla="*/ 393568 h 1217220"/>
              <a:gd name="connsiteX9" fmla="*/ 4507572 w 4507572"/>
              <a:gd name="connsiteY9" fmla="*/ 811480 h 1217220"/>
              <a:gd name="connsiteX10" fmla="*/ 4507572 w 4507572"/>
              <a:gd name="connsiteY10" fmla="*/ 1217220 h 1217220"/>
              <a:gd name="connsiteX11" fmla="*/ 4034277 w 4507572"/>
              <a:gd name="connsiteY11" fmla="*/ 1217220 h 1217220"/>
              <a:gd name="connsiteX12" fmla="*/ 3380679 w 4507572"/>
              <a:gd name="connsiteY12" fmla="*/ 1217220 h 1217220"/>
              <a:gd name="connsiteX13" fmla="*/ 2907384 w 4507572"/>
              <a:gd name="connsiteY13" fmla="*/ 1217220 h 1217220"/>
              <a:gd name="connsiteX14" fmla="*/ 2298862 w 4507572"/>
              <a:gd name="connsiteY14" fmla="*/ 1217220 h 1217220"/>
              <a:gd name="connsiteX15" fmla="*/ 1645264 w 4507572"/>
              <a:gd name="connsiteY15" fmla="*/ 1217220 h 1217220"/>
              <a:gd name="connsiteX16" fmla="*/ 1217044 w 4507572"/>
              <a:gd name="connsiteY16" fmla="*/ 1217220 h 1217220"/>
              <a:gd name="connsiteX17" fmla="*/ 743749 w 4507572"/>
              <a:gd name="connsiteY17" fmla="*/ 1217220 h 1217220"/>
              <a:gd name="connsiteX18" fmla="*/ 0 w 4507572"/>
              <a:gd name="connsiteY18" fmla="*/ 1217220 h 1217220"/>
              <a:gd name="connsiteX19" fmla="*/ 0 w 4507572"/>
              <a:gd name="connsiteY19" fmla="*/ 787136 h 1217220"/>
              <a:gd name="connsiteX20" fmla="*/ 0 w 4507572"/>
              <a:gd name="connsiteY20" fmla="*/ 357051 h 1217220"/>
              <a:gd name="connsiteX21" fmla="*/ 0 w 4507572"/>
              <a:gd name="connsiteY21" fmla="*/ 0 h 12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07572" h="1217220" extrusionOk="0">
                <a:moveTo>
                  <a:pt x="0" y="0"/>
                </a:moveTo>
                <a:cubicBezTo>
                  <a:pt x="160328" y="-49653"/>
                  <a:pt x="389429" y="40737"/>
                  <a:pt x="653598" y="0"/>
                </a:cubicBezTo>
                <a:cubicBezTo>
                  <a:pt x="917767" y="-40737"/>
                  <a:pt x="1041466" y="66708"/>
                  <a:pt x="1262120" y="0"/>
                </a:cubicBezTo>
                <a:cubicBezTo>
                  <a:pt x="1482774" y="-66708"/>
                  <a:pt x="1674472" y="64622"/>
                  <a:pt x="1870642" y="0"/>
                </a:cubicBezTo>
                <a:cubicBezTo>
                  <a:pt x="2066812" y="-64622"/>
                  <a:pt x="2348853" y="14476"/>
                  <a:pt x="2524240" y="0"/>
                </a:cubicBezTo>
                <a:cubicBezTo>
                  <a:pt x="2699627" y="-14476"/>
                  <a:pt x="2957627" y="42321"/>
                  <a:pt x="3087687" y="0"/>
                </a:cubicBezTo>
                <a:cubicBezTo>
                  <a:pt x="3217747" y="-42321"/>
                  <a:pt x="3357142" y="21883"/>
                  <a:pt x="3515906" y="0"/>
                </a:cubicBezTo>
                <a:cubicBezTo>
                  <a:pt x="3674670" y="-21883"/>
                  <a:pt x="4186804" y="95523"/>
                  <a:pt x="4507572" y="0"/>
                </a:cubicBezTo>
                <a:cubicBezTo>
                  <a:pt x="4543522" y="140581"/>
                  <a:pt x="4464251" y="277501"/>
                  <a:pt x="4507572" y="393568"/>
                </a:cubicBezTo>
                <a:cubicBezTo>
                  <a:pt x="4550893" y="509635"/>
                  <a:pt x="4459520" y="654991"/>
                  <a:pt x="4507572" y="811480"/>
                </a:cubicBezTo>
                <a:cubicBezTo>
                  <a:pt x="4555624" y="967969"/>
                  <a:pt x="4474984" y="1016838"/>
                  <a:pt x="4507572" y="1217220"/>
                </a:cubicBezTo>
                <a:cubicBezTo>
                  <a:pt x="4285606" y="1261629"/>
                  <a:pt x="4202098" y="1184473"/>
                  <a:pt x="4034277" y="1217220"/>
                </a:cubicBezTo>
                <a:cubicBezTo>
                  <a:pt x="3866456" y="1249967"/>
                  <a:pt x="3616876" y="1140155"/>
                  <a:pt x="3380679" y="1217220"/>
                </a:cubicBezTo>
                <a:cubicBezTo>
                  <a:pt x="3144482" y="1294285"/>
                  <a:pt x="3058013" y="1180402"/>
                  <a:pt x="2907384" y="1217220"/>
                </a:cubicBezTo>
                <a:cubicBezTo>
                  <a:pt x="2756755" y="1254038"/>
                  <a:pt x="2476589" y="1210604"/>
                  <a:pt x="2298862" y="1217220"/>
                </a:cubicBezTo>
                <a:cubicBezTo>
                  <a:pt x="2121135" y="1223836"/>
                  <a:pt x="1804434" y="1160559"/>
                  <a:pt x="1645264" y="1217220"/>
                </a:cubicBezTo>
                <a:cubicBezTo>
                  <a:pt x="1486094" y="1273881"/>
                  <a:pt x="1428892" y="1208147"/>
                  <a:pt x="1217044" y="1217220"/>
                </a:cubicBezTo>
                <a:cubicBezTo>
                  <a:pt x="1005196" y="1226293"/>
                  <a:pt x="911996" y="1198785"/>
                  <a:pt x="743749" y="1217220"/>
                </a:cubicBezTo>
                <a:cubicBezTo>
                  <a:pt x="575502" y="1235655"/>
                  <a:pt x="161454" y="1174450"/>
                  <a:pt x="0" y="1217220"/>
                </a:cubicBezTo>
                <a:cubicBezTo>
                  <a:pt x="-24055" y="1039181"/>
                  <a:pt x="21609" y="961338"/>
                  <a:pt x="0" y="787136"/>
                </a:cubicBezTo>
                <a:cubicBezTo>
                  <a:pt x="-21609" y="612934"/>
                  <a:pt x="1216" y="535915"/>
                  <a:pt x="0" y="357051"/>
                </a:cubicBezTo>
                <a:cubicBezTo>
                  <a:pt x="-1216" y="178188"/>
                  <a:pt x="28728" y="8251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96793853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BD5F0B-E07C-0622-9682-632EEE07A6CA}"/>
              </a:ext>
            </a:extLst>
          </p:cNvPr>
          <p:cNvSpPr txBox="1"/>
          <p:nvPr/>
        </p:nvSpPr>
        <p:spPr>
          <a:xfrm>
            <a:off x="1007135" y="1905506"/>
            <a:ext cx="61031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Homoscedasticity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Normality of Residuals</a:t>
            </a:r>
          </a:p>
          <a:p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793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AFD6A2-5D78-9E38-87C1-D49A612BD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578" y="2507061"/>
            <a:ext cx="5676422" cy="374188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Testing After Ordinary 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611A2-4F47-902D-0169-2AD5DD3BEC4E}"/>
              </a:ext>
            </a:extLst>
          </p:cNvPr>
          <p:cNvSpPr txBox="1"/>
          <p:nvPr/>
        </p:nvSpPr>
        <p:spPr>
          <a:xfrm>
            <a:off x="7032737" y="4229219"/>
            <a:ext cx="2197579" cy="690789"/>
          </a:xfrm>
          <a:custGeom>
            <a:avLst/>
            <a:gdLst>
              <a:gd name="connsiteX0" fmla="*/ 0 w 2197579"/>
              <a:gd name="connsiteY0" fmla="*/ 0 h 690789"/>
              <a:gd name="connsiteX1" fmla="*/ 593346 w 2197579"/>
              <a:gd name="connsiteY1" fmla="*/ 0 h 690789"/>
              <a:gd name="connsiteX2" fmla="*/ 1164717 w 2197579"/>
              <a:gd name="connsiteY2" fmla="*/ 0 h 690789"/>
              <a:gd name="connsiteX3" fmla="*/ 2197579 w 2197579"/>
              <a:gd name="connsiteY3" fmla="*/ 0 h 690789"/>
              <a:gd name="connsiteX4" fmla="*/ 2197579 w 2197579"/>
              <a:gd name="connsiteY4" fmla="*/ 359210 h 690789"/>
              <a:gd name="connsiteX5" fmla="*/ 2197579 w 2197579"/>
              <a:gd name="connsiteY5" fmla="*/ 690789 h 690789"/>
              <a:gd name="connsiteX6" fmla="*/ 1604233 w 2197579"/>
              <a:gd name="connsiteY6" fmla="*/ 690789 h 690789"/>
              <a:gd name="connsiteX7" fmla="*/ 1098790 w 2197579"/>
              <a:gd name="connsiteY7" fmla="*/ 690789 h 690789"/>
              <a:gd name="connsiteX8" fmla="*/ 571371 w 2197579"/>
              <a:gd name="connsiteY8" fmla="*/ 690789 h 690789"/>
              <a:gd name="connsiteX9" fmla="*/ 0 w 2197579"/>
              <a:gd name="connsiteY9" fmla="*/ 690789 h 690789"/>
              <a:gd name="connsiteX10" fmla="*/ 0 w 2197579"/>
              <a:gd name="connsiteY10" fmla="*/ 359210 h 690789"/>
              <a:gd name="connsiteX11" fmla="*/ 0 w 2197579"/>
              <a:gd name="connsiteY11" fmla="*/ 0 h 69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7579" h="690789" extrusionOk="0">
                <a:moveTo>
                  <a:pt x="0" y="0"/>
                </a:moveTo>
                <a:cubicBezTo>
                  <a:pt x="230441" y="-26573"/>
                  <a:pt x="430193" y="40287"/>
                  <a:pt x="593346" y="0"/>
                </a:cubicBezTo>
                <a:cubicBezTo>
                  <a:pt x="756499" y="-40287"/>
                  <a:pt x="974589" y="57918"/>
                  <a:pt x="1164717" y="0"/>
                </a:cubicBezTo>
                <a:cubicBezTo>
                  <a:pt x="1354845" y="-57918"/>
                  <a:pt x="1697185" y="47632"/>
                  <a:pt x="2197579" y="0"/>
                </a:cubicBezTo>
                <a:cubicBezTo>
                  <a:pt x="2233769" y="126692"/>
                  <a:pt x="2185820" y="272966"/>
                  <a:pt x="2197579" y="359210"/>
                </a:cubicBezTo>
                <a:cubicBezTo>
                  <a:pt x="2209338" y="445454"/>
                  <a:pt x="2195561" y="554423"/>
                  <a:pt x="2197579" y="690789"/>
                </a:cubicBezTo>
                <a:cubicBezTo>
                  <a:pt x="1976516" y="747882"/>
                  <a:pt x="1873959" y="689128"/>
                  <a:pt x="1604233" y="690789"/>
                </a:cubicBezTo>
                <a:cubicBezTo>
                  <a:pt x="1334507" y="692450"/>
                  <a:pt x="1280291" y="664306"/>
                  <a:pt x="1098790" y="690789"/>
                </a:cubicBezTo>
                <a:cubicBezTo>
                  <a:pt x="917289" y="717272"/>
                  <a:pt x="722530" y="676084"/>
                  <a:pt x="571371" y="690789"/>
                </a:cubicBezTo>
                <a:cubicBezTo>
                  <a:pt x="420212" y="705494"/>
                  <a:pt x="222278" y="653479"/>
                  <a:pt x="0" y="690789"/>
                </a:cubicBezTo>
                <a:cubicBezTo>
                  <a:pt x="-35009" y="588852"/>
                  <a:pt x="36399" y="462319"/>
                  <a:pt x="0" y="359210"/>
                </a:cubicBezTo>
                <a:cubicBezTo>
                  <a:pt x="-36399" y="256101"/>
                  <a:pt x="28463" y="100674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96793853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F0CBE7-D7B6-77A6-B50C-235E16324B0E}"/>
              </a:ext>
            </a:extLst>
          </p:cNvPr>
          <p:cNvSpPr txBox="1"/>
          <p:nvPr/>
        </p:nvSpPr>
        <p:spPr>
          <a:xfrm>
            <a:off x="1007135" y="1905506"/>
            <a:ext cx="6103188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Homoscedasticity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Normality of Residuals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Independence of Residuals</a:t>
            </a:r>
          </a:p>
          <a:p>
            <a:endParaRPr lang="en-US" sz="2800" dirty="0"/>
          </a:p>
          <a:p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206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951D08-19ED-8232-1C79-7083110F8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5578" y="2507061"/>
            <a:ext cx="5676422" cy="374188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Testing After Ordinary Regression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611A2-4F47-902D-0169-2AD5DD3BEC4E}"/>
              </a:ext>
            </a:extLst>
          </p:cNvPr>
          <p:cNvSpPr txBox="1"/>
          <p:nvPr/>
        </p:nvSpPr>
        <p:spPr>
          <a:xfrm>
            <a:off x="7006806" y="4971033"/>
            <a:ext cx="3258628" cy="809777"/>
          </a:xfrm>
          <a:custGeom>
            <a:avLst/>
            <a:gdLst>
              <a:gd name="connsiteX0" fmla="*/ 0 w 3258628"/>
              <a:gd name="connsiteY0" fmla="*/ 0 h 809777"/>
              <a:gd name="connsiteX1" fmla="*/ 608277 w 3258628"/>
              <a:gd name="connsiteY1" fmla="*/ 0 h 809777"/>
              <a:gd name="connsiteX2" fmla="*/ 1183968 w 3258628"/>
              <a:gd name="connsiteY2" fmla="*/ 0 h 809777"/>
              <a:gd name="connsiteX3" fmla="*/ 1759659 w 3258628"/>
              <a:gd name="connsiteY3" fmla="*/ 0 h 809777"/>
              <a:gd name="connsiteX4" fmla="*/ 2367936 w 3258628"/>
              <a:gd name="connsiteY4" fmla="*/ 0 h 809777"/>
              <a:gd name="connsiteX5" fmla="*/ 3258628 w 3258628"/>
              <a:gd name="connsiteY5" fmla="*/ 0 h 809777"/>
              <a:gd name="connsiteX6" fmla="*/ 3258628 w 3258628"/>
              <a:gd name="connsiteY6" fmla="*/ 380595 h 809777"/>
              <a:gd name="connsiteX7" fmla="*/ 3258628 w 3258628"/>
              <a:gd name="connsiteY7" fmla="*/ 809777 h 809777"/>
              <a:gd name="connsiteX8" fmla="*/ 2650351 w 3258628"/>
              <a:gd name="connsiteY8" fmla="*/ 809777 h 809777"/>
              <a:gd name="connsiteX9" fmla="*/ 2205005 w 3258628"/>
              <a:gd name="connsiteY9" fmla="*/ 809777 h 809777"/>
              <a:gd name="connsiteX10" fmla="*/ 1727073 w 3258628"/>
              <a:gd name="connsiteY10" fmla="*/ 809777 h 809777"/>
              <a:gd name="connsiteX11" fmla="*/ 1249141 w 3258628"/>
              <a:gd name="connsiteY11" fmla="*/ 809777 h 809777"/>
              <a:gd name="connsiteX12" fmla="*/ 640864 w 3258628"/>
              <a:gd name="connsiteY12" fmla="*/ 809777 h 809777"/>
              <a:gd name="connsiteX13" fmla="*/ 0 w 3258628"/>
              <a:gd name="connsiteY13" fmla="*/ 809777 h 809777"/>
              <a:gd name="connsiteX14" fmla="*/ 0 w 3258628"/>
              <a:gd name="connsiteY14" fmla="*/ 396791 h 809777"/>
              <a:gd name="connsiteX15" fmla="*/ 0 w 3258628"/>
              <a:gd name="connsiteY15" fmla="*/ 0 h 80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58628" h="809777" extrusionOk="0">
                <a:moveTo>
                  <a:pt x="0" y="0"/>
                </a:moveTo>
                <a:cubicBezTo>
                  <a:pt x="209641" y="-14171"/>
                  <a:pt x="403870" y="16084"/>
                  <a:pt x="608277" y="0"/>
                </a:cubicBezTo>
                <a:cubicBezTo>
                  <a:pt x="812684" y="-16084"/>
                  <a:pt x="1039285" y="57142"/>
                  <a:pt x="1183968" y="0"/>
                </a:cubicBezTo>
                <a:cubicBezTo>
                  <a:pt x="1328651" y="-57142"/>
                  <a:pt x="1584256" y="29218"/>
                  <a:pt x="1759659" y="0"/>
                </a:cubicBezTo>
                <a:cubicBezTo>
                  <a:pt x="1935062" y="-29218"/>
                  <a:pt x="2184895" y="24851"/>
                  <a:pt x="2367936" y="0"/>
                </a:cubicBezTo>
                <a:cubicBezTo>
                  <a:pt x="2550977" y="-24851"/>
                  <a:pt x="2914675" y="13651"/>
                  <a:pt x="3258628" y="0"/>
                </a:cubicBezTo>
                <a:cubicBezTo>
                  <a:pt x="3293215" y="151488"/>
                  <a:pt x="3226706" y="198970"/>
                  <a:pt x="3258628" y="380595"/>
                </a:cubicBezTo>
                <a:cubicBezTo>
                  <a:pt x="3290550" y="562220"/>
                  <a:pt x="3246627" y="694331"/>
                  <a:pt x="3258628" y="809777"/>
                </a:cubicBezTo>
                <a:cubicBezTo>
                  <a:pt x="3070905" y="823985"/>
                  <a:pt x="2899395" y="773396"/>
                  <a:pt x="2650351" y="809777"/>
                </a:cubicBezTo>
                <a:cubicBezTo>
                  <a:pt x="2401307" y="846158"/>
                  <a:pt x="2314158" y="780499"/>
                  <a:pt x="2205005" y="809777"/>
                </a:cubicBezTo>
                <a:cubicBezTo>
                  <a:pt x="2095852" y="839055"/>
                  <a:pt x="1889729" y="757621"/>
                  <a:pt x="1727073" y="809777"/>
                </a:cubicBezTo>
                <a:cubicBezTo>
                  <a:pt x="1564417" y="861933"/>
                  <a:pt x="1459580" y="758364"/>
                  <a:pt x="1249141" y="809777"/>
                </a:cubicBezTo>
                <a:cubicBezTo>
                  <a:pt x="1038702" y="861190"/>
                  <a:pt x="845884" y="800639"/>
                  <a:pt x="640864" y="809777"/>
                </a:cubicBezTo>
                <a:cubicBezTo>
                  <a:pt x="435844" y="818915"/>
                  <a:pt x="147871" y="792507"/>
                  <a:pt x="0" y="809777"/>
                </a:cubicBezTo>
                <a:cubicBezTo>
                  <a:pt x="-8230" y="720092"/>
                  <a:pt x="3627" y="522052"/>
                  <a:pt x="0" y="396791"/>
                </a:cubicBezTo>
                <a:cubicBezTo>
                  <a:pt x="-3627" y="271530"/>
                  <a:pt x="19939" y="13003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2">
                <a:lumMod val="75000"/>
                <a:lumOff val="25000"/>
              </a:schemeClr>
            </a:solidFill>
            <a:extLst>
              <a:ext uri="{C807C97D-BFC1-408E-A445-0C87EB9F89A2}">
                <ask:lineSketchStyleProps xmlns:ask="http://schemas.microsoft.com/office/drawing/2018/sketchyshapes" sd="96793853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CBC1D2-4DC4-F197-15B8-316D5F7D9D4D}"/>
              </a:ext>
            </a:extLst>
          </p:cNvPr>
          <p:cNvSpPr txBox="1"/>
          <p:nvPr/>
        </p:nvSpPr>
        <p:spPr>
          <a:xfrm>
            <a:off x="1007135" y="1905506"/>
            <a:ext cx="610318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 Homoscedasticity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Normality of Residuals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Independence of Residuals</a:t>
            </a:r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pPr marL="342900" indent="-342900">
              <a:buFontTx/>
              <a:buAutoNum type="arabicPeriod"/>
            </a:pPr>
            <a:r>
              <a:rPr lang="en-US" sz="2800" dirty="0"/>
              <a:t> Influence Measures</a:t>
            </a:r>
          </a:p>
          <a:p>
            <a:endParaRPr lang="en-US" sz="2800" dirty="0"/>
          </a:p>
          <a:p>
            <a:pPr marL="342900" indent="-342900">
              <a:buFontTx/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3200" dirty="0"/>
          </a:p>
          <a:p>
            <a:r>
              <a:rPr lang="en-US" sz="2800" dirty="0"/>
              <a:t> 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064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237</Words>
  <Application>Microsoft Office PowerPoint</Application>
  <PresentationFormat>Widescreen</PresentationFormat>
  <Paragraphs>153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Franklin Gothic Book</vt:lpstr>
      <vt:lpstr>Franklin Gothic Medium</vt:lpstr>
      <vt:lpstr>Wingdings</vt:lpstr>
      <vt:lpstr>Office Theme</vt:lpstr>
      <vt:lpstr>Custom Design</vt:lpstr>
      <vt:lpstr>1_Custom Design</vt:lpstr>
      <vt:lpstr>Testing Assumptions for Ordinary Regression in R </vt:lpstr>
      <vt:lpstr>Introduction</vt:lpstr>
      <vt:lpstr>Testing Before Ordinary Regression</vt:lpstr>
      <vt:lpstr>Testing Before Ordinary Regression</vt:lpstr>
      <vt:lpstr>Testing Before Ordinary Regression</vt:lpstr>
      <vt:lpstr>Testing After Ordinary Regression</vt:lpstr>
      <vt:lpstr>Testing After Ordinary Regression</vt:lpstr>
      <vt:lpstr>Testing After Ordinary Regression</vt:lpstr>
      <vt:lpstr>Testing After Ordinary Regression</vt:lpstr>
      <vt:lpstr>Dealing with Violations of Assumptions</vt:lpstr>
      <vt:lpstr>Dealing with Violations of Assumptions</vt:lpstr>
      <vt:lpstr>Dealing with Violations of Assumptions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2024-09-29T01:44:03Z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