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8" r:id="rId6"/>
  </p:sldMasterIdLst>
  <p:notesMasterIdLst>
    <p:notesMasterId r:id="rId30"/>
  </p:notesMasterIdLst>
  <p:sldIdLst>
    <p:sldId id="260" r:id="rId7"/>
    <p:sldId id="257" r:id="rId8"/>
    <p:sldId id="323" r:id="rId9"/>
    <p:sldId id="337" r:id="rId10"/>
    <p:sldId id="338" r:id="rId11"/>
    <p:sldId id="339" r:id="rId12"/>
    <p:sldId id="340" r:id="rId13"/>
    <p:sldId id="341" r:id="rId14"/>
    <p:sldId id="346" r:id="rId15"/>
    <p:sldId id="342" r:id="rId16"/>
    <p:sldId id="343" r:id="rId17"/>
    <p:sldId id="347" r:id="rId18"/>
    <p:sldId id="344" r:id="rId19"/>
    <p:sldId id="348" r:id="rId20"/>
    <p:sldId id="349" r:id="rId21"/>
    <p:sldId id="352" r:id="rId22"/>
    <p:sldId id="350" r:id="rId23"/>
    <p:sldId id="353" r:id="rId24"/>
    <p:sldId id="351" r:id="rId25"/>
    <p:sldId id="354" r:id="rId26"/>
    <p:sldId id="355" r:id="rId27"/>
    <p:sldId id="356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273FF-FA05-4BCB-9DBD-9BC55AE5E029}" v="71" dt="2024-09-07T23:15:1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1"/>
    <p:restoredTop sz="96405"/>
  </p:normalViewPr>
  <p:slideViewPr>
    <p:cSldViewPr snapToGrid="0">
      <p:cViewPr varScale="1">
        <p:scale>
          <a:sx n="74" d="100"/>
          <a:sy n="74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 Lin" userId="4f5ea914-e9ae-44cc-983b-ec5bd1f2dd00" providerId="ADAL" clId="{AD82001A-3D6F-4C10-A27F-DFEC26E8EF3B}"/>
    <pc:docChg chg="undo custSel addSld delSld modSld sldOrd">
      <pc:chgData name="Yili Lin" userId="4f5ea914-e9ae-44cc-983b-ec5bd1f2dd00" providerId="ADAL" clId="{AD82001A-3D6F-4C10-A27F-DFEC26E8EF3B}" dt="2024-09-01T15:48:10.077" v="1440"/>
      <pc:docMkLst>
        <pc:docMk/>
      </pc:docMkLst>
      <pc:sldChg chg="modSp del mod">
        <pc:chgData name="Yili Lin" userId="4f5ea914-e9ae-44cc-983b-ec5bd1f2dd00" providerId="ADAL" clId="{AD82001A-3D6F-4C10-A27F-DFEC26E8EF3B}" dt="2024-08-27T20:11:11.735" v="4" actId="2696"/>
        <pc:sldMkLst>
          <pc:docMk/>
          <pc:sldMk cId="1765512352" sldId="256"/>
        </pc:sldMkLst>
        <pc:spChg chg="mod">
          <ac:chgData name="Yili Lin" userId="4f5ea914-e9ae-44cc-983b-ec5bd1f2dd00" providerId="ADAL" clId="{AD82001A-3D6F-4C10-A27F-DFEC26E8EF3B}" dt="2024-08-27T20:10:33.710" v="0"/>
          <ac:spMkLst>
            <pc:docMk/>
            <pc:sldMk cId="1765512352" sldId="256"/>
            <ac:spMk id="7" creationId="{A9199008-FA7F-E626-60CB-AC2CECA62B96}"/>
          </ac:spMkLst>
        </pc:spChg>
      </pc:sldChg>
      <pc:sldChg chg="addSp modSp mod">
        <pc:chgData name="Yili Lin" userId="4f5ea914-e9ae-44cc-983b-ec5bd1f2dd00" providerId="ADAL" clId="{AD82001A-3D6F-4C10-A27F-DFEC26E8EF3B}" dt="2024-08-31T17:06:09.092" v="1302" actId="255"/>
        <pc:sldMkLst>
          <pc:docMk/>
          <pc:sldMk cId="3258622965" sldId="257"/>
        </pc:sldMkLst>
        <pc:spChg chg="mod">
          <ac:chgData name="Yili Lin" userId="4f5ea914-e9ae-44cc-983b-ec5bd1f2dd00" providerId="ADAL" clId="{AD82001A-3D6F-4C10-A27F-DFEC26E8EF3B}" dt="2024-08-31T17:06:09.092" v="1302" actId="255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8-27T20:28:21.159" v="98" actId="20577"/>
          <ac:spMkLst>
            <pc:docMk/>
            <pc:sldMk cId="3258622965" sldId="257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AD82001A-3D6F-4C10-A27F-DFEC26E8EF3B}" dt="2024-08-31T16:29:48.377" v="1277" actId="47"/>
        <pc:sldMkLst>
          <pc:docMk/>
          <pc:sldMk cId="2501647310" sldId="258"/>
        </pc:sldMkLst>
      </pc:sldChg>
      <pc:sldChg chg="del">
        <pc:chgData name="Yili Lin" userId="4f5ea914-e9ae-44cc-983b-ec5bd1f2dd00" providerId="ADAL" clId="{AD82001A-3D6F-4C10-A27F-DFEC26E8EF3B}" dt="2024-08-27T20:12:21.546" v="6" actId="47"/>
        <pc:sldMkLst>
          <pc:docMk/>
          <pc:sldMk cId="1573825497" sldId="259"/>
        </pc:sldMkLst>
      </pc:sldChg>
      <pc:sldChg chg="modSp add mod">
        <pc:chgData name="Yili Lin" userId="4f5ea914-e9ae-44cc-983b-ec5bd1f2dd00" providerId="ADAL" clId="{AD82001A-3D6F-4C10-A27F-DFEC26E8EF3B}" dt="2024-08-31T17:13:23.493" v="1371" actId="113"/>
        <pc:sldMkLst>
          <pc:docMk/>
          <pc:sldMk cId="2968628858" sldId="260"/>
        </pc:sldMkLst>
        <pc:spChg chg="mod">
          <ac:chgData name="Yili Lin" userId="4f5ea914-e9ae-44cc-983b-ec5bd1f2dd00" providerId="ADAL" clId="{AD82001A-3D6F-4C10-A27F-DFEC26E8EF3B}" dt="2024-08-31T17:13:23.493" v="1371" actId="113"/>
          <ac:spMkLst>
            <pc:docMk/>
            <pc:sldMk cId="2968628858" sldId="260"/>
            <ac:spMk id="7" creationId="{A9199008-FA7F-E626-60CB-AC2CECA62B96}"/>
          </ac:spMkLst>
        </pc:spChg>
      </pc:sldChg>
      <pc:sldChg chg="add">
        <pc:chgData name="Yili Lin" userId="4f5ea914-e9ae-44cc-983b-ec5bd1f2dd00" providerId="ADAL" clId="{AD82001A-3D6F-4C10-A27F-DFEC26E8EF3B}" dt="2024-08-27T20:12:19.321" v="5"/>
        <pc:sldMkLst>
          <pc:docMk/>
          <pc:sldMk cId="871425422" sldId="261"/>
        </pc:sldMkLst>
      </pc:sldChg>
      <pc:sldChg chg="addSp delSp modSp add del mod">
        <pc:chgData name="Yili Lin" userId="4f5ea914-e9ae-44cc-983b-ec5bd1f2dd00" providerId="ADAL" clId="{AD82001A-3D6F-4C10-A27F-DFEC26E8EF3B}" dt="2024-08-27T20:26:59.449" v="76" actId="47"/>
        <pc:sldMkLst>
          <pc:docMk/>
          <pc:sldMk cId="2685510874" sldId="262"/>
        </pc:sldMkLst>
        <pc:spChg chg="del mod">
          <ac:chgData name="Yili Lin" userId="4f5ea914-e9ae-44cc-983b-ec5bd1f2dd00" providerId="ADAL" clId="{AD82001A-3D6F-4C10-A27F-DFEC26E8EF3B}" dt="2024-08-27T20:23:34.662" v="38" actId="12084"/>
          <ac:spMkLst>
            <pc:docMk/>
            <pc:sldMk cId="2685510874" sldId="262"/>
            <ac:spMk id="4" creationId="{CE6DDAFA-E1B1-A3B0-387B-F9BB3446C2A1}"/>
          </ac:spMkLst>
        </pc:spChg>
        <pc:graphicFrameChg chg="add mod">
          <ac:chgData name="Yili Lin" userId="4f5ea914-e9ae-44cc-983b-ec5bd1f2dd00" providerId="ADAL" clId="{AD82001A-3D6F-4C10-A27F-DFEC26E8EF3B}" dt="2024-08-27T20:26:41.284" v="74" actId="1076"/>
          <ac:graphicFrameMkLst>
            <pc:docMk/>
            <pc:sldMk cId="2685510874" sldId="262"/>
            <ac:graphicFrameMk id="3" creationId="{786825D6-C993-3B86-D0E8-92B462F4C6AA}"/>
          </ac:graphicFrameMkLst>
        </pc:graphicFrameChg>
      </pc:sldChg>
      <pc:sldChg chg="addSp delSp modSp add mod">
        <pc:chgData name="Yili Lin" userId="4f5ea914-e9ae-44cc-983b-ec5bd1f2dd00" providerId="ADAL" clId="{AD82001A-3D6F-4C10-A27F-DFEC26E8EF3B}" dt="2024-08-31T17:06:15.768" v="1303" actId="255"/>
        <pc:sldMkLst>
          <pc:docMk/>
          <pc:sldMk cId="2459471052" sldId="263"/>
        </pc:sldMkLst>
        <pc:spChg chg="mod">
          <ac:chgData name="Yili Lin" userId="4f5ea914-e9ae-44cc-983b-ec5bd1f2dd00" providerId="ADAL" clId="{AD82001A-3D6F-4C10-A27F-DFEC26E8EF3B}" dt="2024-08-31T17:06:15.768" v="1303" actId="255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27T20:27:24.919" v="86" actId="478"/>
          <ac:spMkLst>
            <pc:docMk/>
            <pc:sldMk cId="2459471052" sldId="263"/>
            <ac:spMk id="3" creationId="{AB09A425-305D-9C48-41CF-E3A8090BC9FB}"/>
          </ac:spMkLst>
        </pc:spChg>
        <pc:spChg chg="mod">
          <ac:chgData name="Yili Lin" userId="4f5ea914-e9ae-44cc-983b-ec5bd1f2dd00" providerId="ADAL" clId="{AD82001A-3D6F-4C10-A27F-DFEC26E8EF3B}" dt="2024-08-27T20:28:17.512" v="97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modSp add del">
        <pc:chgData name="Yili Lin" userId="4f5ea914-e9ae-44cc-983b-ec5bd1f2dd00" providerId="ADAL" clId="{AD82001A-3D6F-4C10-A27F-DFEC26E8EF3B}" dt="2024-08-27T20:27:00.390" v="77" actId="47"/>
        <pc:sldMkLst>
          <pc:docMk/>
          <pc:sldMk cId="33178990" sldId="264"/>
        </pc:sldMkLst>
        <pc:graphicFrameChg chg="mod">
          <ac:chgData name="Yili Lin" userId="4f5ea914-e9ae-44cc-983b-ec5bd1f2dd00" providerId="ADAL" clId="{AD82001A-3D6F-4C10-A27F-DFEC26E8EF3B}" dt="2024-08-27T20:26:51.154" v="75" actId="478"/>
          <ac:graphicFrameMkLst>
            <pc:docMk/>
            <pc:sldMk cId="33178990" sldId="264"/>
            <ac:graphicFrameMk id="3" creationId="{786825D6-C993-3B86-D0E8-92B462F4C6AA}"/>
          </ac:graphicFrameMkLst>
        </pc:graphicFrameChg>
      </pc:sldChg>
      <pc:sldChg chg="addSp delSp modSp add del mod">
        <pc:chgData name="Yili Lin" userId="4f5ea914-e9ae-44cc-983b-ec5bd1f2dd00" providerId="ADAL" clId="{AD82001A-3D6F-4C10-A27F-DFEC26E8EF3B}" dt="2024-08-30T14:49:35.089" v="395" actId="47"/>
        <pc:sldMkLst>
          <pc:docMk/>
          <pc:sldMk cId="2776893138" sldId="264"/>
        </pc:sldMkLst>
        <pc:spChg chg="add del mod">
          <ac:chgData name="Yili Lin" userId="4f5ea914-e9ae-44cc-983b-ec5bd1f2dd00" providerId="ADAL" clId="{AD82001A-3D6F-4C10-A27F-DFEC26E8EF3B}" dt="2024-08-27T20:28:45.148" v="102" actId="478"/>
          <ac:spMkLst>
            <pc:docMk/>
            <pc:sldMk cId="2776893138" sldId="264"/>
            <ac:spMk id="3" creationId="{ECC99245-E8EA-C63C-E174-7B86250BD398}"/>
          </ac:spMkLst>
        </pc:spChg>
        <pc:spChg chg="mod">
          <ac:chgData name="Yili Lin" userId="4f5ea914-e9ae-44cc-983b-ec5bd1f2dd00" providerId="ADAL" clId="{AD82001A-3D6F-4C10-A27F-DFEC26E8EF3B}" dt="2024-08-30T14:49:08.649" v="391"/>
          <ac:spMkLst>
            <pc:docMk/>
            <pc:sldMk cId="2776893138" sldId="264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27T20:28:59.294" v="105" actId="478"/>
          <ac:spMkLst>
            <pc:docMk/>
            <pc:sldMk cId="2776893138" sldId="264"/>
            <ac:spMk id="5" creationId="{DEAEC6C8-A721-1988-8BBB-384B7B64BA08}"/>
          </ac:spMkLst>
        </pc:spChg>
        <pc:spChg chg="add del mod">
          <ac:chgData name="Yili Lin" userId="4f5ea914-e9ae-44cc-983b-ec5bd1f2dd00" providerId="ADAL" clId="{AD82001A-3D6F-4C10-A27F-DFEC26E8EF3B}" dt="2024-08-27T20:33:10.799" v="152" actId="478"/>
          <ac:spMkLst>
            <pc:docMk/>
            <pc:sldMk cId="2776893138" sldId="264"/>
            <ac:spMk id="6" creationId="{3A7B1CFF-11AC-2857-B9F3-965677D98C23}"/>
          </ac:spMkLst>
        </pc:spChg>
        <pc:spChg chg="add mod">
          <ac:chgData name="Yili Lin" userId="4f5ea914-e9ae-44cc-983b-ec5bd1f2dd00" providerId="ADAL" clId="{AD82001A-3D6F-4C10-A27F-DFEC26E8EF3B}" dt="2024-08-28T16:05:56.921" v="298" actId="5793"/>
          <ac:spMkLst>
            <pc:docMk/>
            <pc:sldMk cId="2776893138" sldId="264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675" v="78" actId="47"/>
        <pc:sldMkLst>
          <pc:docMk/>
          <pc:sldMk cId="4032512137" sldId="265"/>
        </pc:sldMkLst>
      </pc:sldChg>
      <pc:sldChg chg="modSp add del mod ord">
        <pc:chgData name="Yili Lin" userId="4f5ea914-e9ae-44cc-983b-ec5bd1f2dd00" providerId="ADAL" clId="{AD82001A-3D6F-4C10-A27F-DFEC26E8EF3B}" dt="2024-08-30T14:49:33.476" v="394" actId="47"/>
        <pc:sldMkLst>
          <pc:docMk/>
          <pc:sldMk cId="4148680518" sldId="265"/>
        </pc:sldMkLst>
        <pc:spChg chg="mod">
          <ac:chgData name="Yili Lin" userId="4f5ea914-e9ae-44cc-983b-ec5bd1f2dd00" providerId="ADAL" clId="{AD82001A-3D6F-4C10-A27F-DFEC26E8EF3B}" dt="2024-08-28T16:06:04.768" v="300" actId="5793"/>
          <ac:spMkLst>
            <pc:docMk/>
            <pc:sldMk cId="4148680518" sldId="265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903" v="79" actId="47"/>
        <pc:sldMkLst>
          <pc:docMk/>
          <pc:sldMk cId="3944998700" sldId="266"/>
        </pc:sldMkLst>
      </pc:sldChg>
      <pc:sldChg chg="modSp add del mod">
        <pc:chgData name="Yili Lin" userId="4f5ea914-e9ae-44cc-983b-ec5bd1f2dd00" providerId="ADAL" clId="{AD82001A-3D6F-4C10-A27F-DFEC26E8EF3B}" dt="2024-08-30T20:10:01.465" v="886" actId="47"/>
        <pc:sldMkLst>
          <pc:docMk/>
          <pc:sldMk cId="4033501642" sldId="266"/>
        </pc:sldMkLst>
        <pc:spChg chg="mod">
          <ac:chgData name="Yili Lin" userId="4f5ea914-e9ae-44cc-983b-ec5bd1f2dd00" providerId="ADAL" clId="{AD82001A-3D6F-4C10-A27F-DFEC26E8EF3B}" dt="2024-08-30T14:49:17.265" v="392"/>
          <ac:spMkLst>
            <pc:docMk/>
            <pc:sldMk cId="4033501642" sldId="266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30T14:49:52.684" v="447" actId="20577"/>
          <ac:spMkLst>
            <pc:docMk/>
            <pc:sldMk cId="4033501642" sldId="266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28T19:59:20.447" v="301" actId="47"/>
        <pc:sldMkLst>
          <pc:docMk/>
          <pc:sldMk cId="3089095807" sldId="267"/>
        </pc:sldMkLst>
        <pc:spChg chg="mod">
          <ac:chgData name="Yili Lin" userId="4f5ea914-e9ae-44cc-983b-ec5bd1f2dd00" providerId="ADAL" clId="{AD82001A-3D6F-4C10-A27F-DFEC26E8EF3B}" dt="2024-08-27T20:43:09.870" v="183"/>
          <ac:spMkLst>
            <pc:docMk/>
            <pc:sldMk cId="3089095807" sldId="267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27T20:48:22.274" v="245" actId="5793"/>
          <ac:spMkLst>
            <pc:docMk/>
            <pc:sldMk cId="3089095807" sldId="267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148" v="80" actId="47"/>
        <pc:sldMkLst>
          <pc:docMk/>
          <pc:sldMk cId="4206058964" sldId="267"/>
        </pc:sldMkLst>
      </pc:sldChg>
      <pc:sldChg chg="add del">
        <pc:chgData name="Yili Lin" userId="4f5ea914-e9ae-44cc-983b-ec5bd1f2dd00" providerId="ADAL" clId="{AD82001A-3D6F-4C10-A27F-DFEC26E8EF3B}" dt="2024-08-27T20:27:01.403" v="81" actId="47"/>
        <pc:sldMkLst>
          <pc:docMk/>
          <pc:sldMk cId="73895212" sldId="268"/>
        </pc:sldMkLst>
      </pc:sldChg>
      <pc:sldChg chg="add del">
        <pc:chgData name="Yili Lin" userId="4f5ea914-e9ae-44cc-983b-ec5bd1f2dd00" providerId="ADAL" clId="{AD82001A-3D6F-4C10-A27F-DFEC26E8EF3B}" dt="2024-08-28T19:59:21.454" v="303" actId="47"/>
        <pc:sldMkLst>
          <pc:docMk/>
          <pc:sldMk cId="3751997478" sldId="268"/>
        </pc:sldMkLst>
      </pc:sldChg>
      <pc:sldChg chg="modSp add del mod">
        <pc:chgData name="Yili Lin" userId="4f5ea914-e9ae-44cc-983b-ec5bd1f2dd00" providerId="ADAL" clId="{AD82001A-3D6F-4C10-A27F-DFEC26E8EF3B}" dt="2024-08-28T19:59:21.073" v="302" actId="47"/>
        <pc:sldMkLst>
          <pc:docMk/>
          <pc:sldMk cId="1072001930" sldId="269"/>
        </pc:sldMkLst>
        <pc:spChg chg="mod">
          <ac:chgData name="Yili Lin" userId="4f5ea914-e9ae-44cc-983b-ec5bd1f2dd00" providerId="ADAL" clId="{AD82001A-3D6F-4C10-A27F-DFEC26E8EF3B}" dt="2024-08-27T20:48:31.442" v="248" actId="5793"/>
          <ac:spMkLst>
            <pc:docMk/>
            <pc:sldMk cId="1072001930" sldId="269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636" v="82" actId="47"/>
        <pc:sldMkLst>
          <pc:docMk/>
          <pc:sldMk cId="3933976620" sldId="269"/>
        </pc:sldMkLst>
      </pc:sldChg>
      <pc:sldChg chg="add del">
        <pc:chgData name="Yili Lin" userId="4f5ea914-e9ae-44cc-983b-ec5bd1f2dd00" providerId="ADAL" clId="{AD82001A-3D6F-4C10-A27F-DFEC26E8EF3B}" dt="2024-08-27T20:27:01.887" v="83" actId="47"/>
        <pc:sldMkLst>
          <pc:docMk/>
          <pc:sldMk cId="963387864" sldId="270"/>
        </pc:sldMkLst>
      </pc:sldChg>
      <pc:sldChg chg="delSp modSp add del mod">
        <pc:chgData name="Yili Lin" userId="4f5ea914-e9ae-44cc-983b-ec5bd1f2dd00" providerId="ADAL" clId="{AD82001A-3D6F-4C10-A27F-DFEC26E8EF3B}" dt="2024-08-30T15:00:56.627" v="583" actId="47"/>
        <pc:sldMkLst>
          <pc:docMk/>
          <pc:sldMk cId="4290177150" sldId="270"/>
        </pc:sldMkLst>
        <pc:spChg chg="mod">
          <ac:chgData name="Yili Lin" userId="4f5ea914-e9ae-44cc-983b-ec5bd1f2dd00" providerId="ADAL" clId="{AD82001A-3D6F-4C10-A27F-DFEC26E8EF3B}" dt="2024-08-30T15:00:42.045" v="581" actId="20577"/>
          <ac:spMkLst>
            <pc:docMk/>
            <pc:sldMk cId="4290177150" sldId="27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28T20:05:05.162" v="390" actId="20577"/>
          <ac:spMkLst>
            <pc:docMk/>
            <pc:sldMk cId="4290177150" sldId="270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27T21:08:12.404" v="296" actId="478"/>
          <ac:spMkLst>
            <pc:docMk/>
            <pc:sldMk cId="4290177150" sldId="270"/>
            <ac:spMk id="10" creationId="{DED012A8-AF18-1C83-483A-1B9E12E6455C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7:07:38.496" v="1329" actId="255"/>
        <pc:sldMkLst>
          <pc:docMk/>
          <pc:sldMk cId="689097931" sldId="271"/>
        </pc:sldMkLst>
        <pc:spChg chg="mod">
          <ac:chgData name="Yili Lin" userId="4f5ea914-e9ae-44cc-983b-ec5bd1f2dd00" providerId="ADAL" clId="{AD82001A-3D6F-4C10-A27F-DFEC26E8EF3B}" dt="2024-08-31T17:07:38.496" v="1329" actId="255"/>
          <ac:spMkLst>
            <pc:docMk/>
            <pc:sldMk cId="689097931" sldId="27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9.558" v="1134" actId="20577"/>
          <ac:spMkLst>
            <pc:docMk/>
            <pc:sldMk cId="689097931" sldId="271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7:45.219" v="870" actId="478"/>
          <ac:spMkLst>
            <pc:docMk/>
            <pc:sldMk cId="689097931" sldId="271"/>
            <ac:spMk id="6" creationId="{F28766AF-F115-471E-D46B-F9DD2C9DF20C}"/>
          </ac:spMkLst>
        </pc:spChg>
        <pc:spChg chg="del">
          <ac:chgData name="Yili Lin" userId="4f5ea914-e9ae-44cc-983b-ec5bd1f2dd00" providerId="ADAL" clId="{AD82001A-3D6F-4C10-A27F-DFEC26E8EF3B}" dt="2024-08-30T14:56:44.448" v="535" actId="478"/>
          <ac:spMkLst>
            <pc:docMk/>
            <pc:sldMk cId="689097931" sldId="271"/>
            <ac:spMk id="10" creationId="{DED012A8-AF18-1C83-483A-1B9E12E6455C}"/>
          </ac:spMkLst>
        </pc:spChg>
        <pc:spChg chg="add mod">
          <ac:chgData name="Yili Lin" userId="4f5ea914-e9ae-44cc-983b-ec5bd1f2dd00" providerId="ADAL" clId="{AD82001A-3D6F-4C10-A27F-DFEC26E8EF3B}" dt="2024-08-30T18:57:59.008" v="874" actId="1076"/>
          <ac:spMkLst>
            <pc:docMk/>
            <pc:sldMk cId="689097931" sldId="271"/>
            <ac:spMk id="13" creationId="{F43052B5-1048-4F78-70B8-BB99E76766CF}"/>
          </ac:spMkLst>
        </pc:spChg>
        <pc:picChg chg="add del mod ord">
          <ac:chgData name="Yili Lin" userId="4f5ea914-e9ae-44cc-983b-ec5bd1f2dd00" providerId="ADAL" clId="{AD82001A-3D6F-4C10-A27F-DFEC26E8EF3B}" dt="2024-08-30T15:46:58.331" v="626" actId="478"/>
          <ac:picMkLst>
            <pc:docMk/>
            <pc:sldMk cId="689097931" sldId="271"/>
            <ac:picMk id="5" creationId="{44CBF450-E4D7-FB0E-1BBC-F5D1977BB492}"/>
          </ac:picMkLst>
        </pc:picChg>
        <pc:picChg chg="add mod ord">
          <ac:chgData name="Yili Lin" userId="4f5ea914-e9ae-44cc-983b-ec5bd1f2dd00" providerId="ADAL" clId="{AD82001A-3D6F-4C10-A27F-DFEC26E8EF3B}" dt="2024-08-30T15:47:57.493" v="633" actId="167"/>
          <ac:picMkLst>
            <pc:docMk/>
            <pc:sldMk cId="689097931" sldId="271"/>
            <ac:picMk id="12" creationId="{E42ADA4D-0E98-A573-1C01-00E5302E7912}"/>
          </ac:picMkLst>
        </pc:picChg>
      </pc:sldChg>
      <pc:sldChg chg="add del">
        <pc:chgData name="Yili Lin" userId="4f5ea914-e9ae-44cc-983b-ec5bd1f2dd00" providerId="ADAL" clId="{AD82001A-3D6F-4C10-A27F-DFEC26E8EF3B}" dt="2024-08-30T16:25:18.601" v="740" actId="47"/>
        <pc:sldMkLst>
          <pc:docMk/>
          <pc:sldMk cId="3390137905" sldId="272"/>
        </pc:sldMkLst>
      </pc:sldChg>
      <pc:sldChg chg="modSp add mod">
        <pc:chgData name="Yili Lin" userId="4f5ea914-e9ae-44cc-983b-ec5bd1f2dd00" providerId="ADAL" clId="{AD82001A-3D6F-4C10-A27F-DFEC26E8EF3B}" dt="2024-08-31T18:03:11.934" v="1375" actId="14100"/>
        <pc:sldMkLst>
          <pc:docMk/>
          <pc:sldMk cId="3016864912" sldId="273"/>
        </pc:sldMkLst>
        <pc:spChg chg="mod">
          <ac:chgData name="Yili Lin" userId="4f5ea914-e9ae-44cc-983b-ec5bd1f2dd00" providerId="ADAL" clId="{AD82001A-3D6F-4C10-A27F-DFEC26E8EF3B}" dt="2024-08-31T17:07:09.351" v="1325" actId="255"/>
          <ac:spMkLst>
            <pc:docMk/>
            <pc:sldMk cId="3016864912" sldId="27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8:03:11.934" v="1375" actId="14100"/>
          <ac:spMkLst>
            <pc:docMk/>
            <pc:sldMk cId="3016864912" sldId="273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30T20:09:56.531" v="885" actId="2696"/>
        <pc:sldMkLst>
          <pc:docMk/>
          <pc:sldMk cId="312569169" sldId="274"/>
        </pc:sldMkLst>
      </pc:sldChg>
      <pc:sldChg chg="delSp modSp add mod">
        <pc:chgData name="Yili Lin" userId="4f5ea914-e9ae-44cc-983b-ec5bd1f2dd00" providerId="ADAL" clId="{AD82001A-3D6F-4C10-A27F-DFEC26E8EF3B}" dt="2024-08-31T17:07:15.728" v="1326" actId="255"/>
        <pc:sldMkLst>
          <pc:docMk/>
          <pc:sldMk cId="3212092856" sldId="275"/>
        </pc:sldMkLst>
        <pc:spChg chg="mod">
          <ac:chgData name="Yili Lin" userId="4f5ea914-e9ae-44cc-983b-ec5bd1f2dd00" providerId="ADAL" clId="{AD82001A-3D6F-4C10-A27F-DFEC26E8EF3B}" dt="2024-08-31T17:07:15.728" v="1326" actId="255"/>
          <ac:spMkLst>
            <pc:docMk/>
            <pc:sldMk cId="3212092856" sldId="27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0T14:54:54.799" v="529" actId="20577"/>
          <ac:spMkLst>
            <pc:docMk/>
            <pc:sldMk cId="3212092856" sldId="27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4:53:57.682" v="489" actId="478"/>
          <ac:spMkLst>
            <pc:docMk/>
            <pc:sldMk cId="3212092856" sldId="275"/>
            <ac:spMk id="10" creationId="{DED012A8-AF18-1C83-483A-1B9E12E6455C}"/>
          </ac:spMkLst>
        </pc:spChg>
      </pc:sldChg>
      <pc:sldChg chg="modSp add mod">
        <pc:chgData name="Yili Lin" userId="4f5ea914-e9ae-44cc-983b-ec5bd1f2dd00" providerId="ADAL" clId="{AD82001A-3D6F-4C10-A27F-DFEC26E8EF3B}" dt="2024-08-31T17:10:44.744" v="1360" actId="14100"/>
        <pc:sldMkLst>
          <pc:docMk/>
          <pc:sldMk cId="1585919905" sldId="276"/>
        </pc:sldMkLst>
        <pc:spChg chg="mod">
          <ac:chgData name="Yili Lin" userId="4f5ea914-e9ae-44cc-983b-ec5bd1f2dd00" providerId="ADAL" clId="{AD82001A-3D6F-4C10-A27F-DFEC26E8EF3B}" dt="2024-08-31T17:07:23.896" v="1327" actId="255"/>
          <ac:spMkLst>
            <pc:docMk/>
            <pc:sldMk cId="1585919905" sldId="27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0:44.744" v="1360" actId="14100"/>
          <ac:spMkLst>
            <pc:docMk/>
            <pc:sldMk cId="1585919905" sldId="27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3:30.896" v="1372" actId="14100"/>
        <pc:sldMkLst>
          <pc:docMk/>
          <pc:sldMk cId="3617918176" sldId="277"/>
        </pc:sldMkLst>
        <pc:spChg chg="mod">
          <ac:chgData name="Yili Lin" userId="4f5ea914-e9ae-44cc-983b-ec5bd1f2dd00" providerId="ADAL" clId="{AD82001A-3D6F-4C10-A27F-DFEC26E8EF3B}" dt="2024-08-31T17:07:31.448" v="1328" actId="255"/>
          <ac:spMkLst>
            <pc:docMk/>
            <pc:sldMk cId="3617918176" sldId="277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3:30.896" v="1372" actId="14100"/>
          <ac:spMkLst>
            <pc:docMk/>
            <pc:sldMk cId="3617918176" sldId="277"/>
            <ac:spMk id="4" creationId="{CE6DDAFA-E1B1-A3B0-387B-F9BB3446C2A1}"/>
          </ac:spMkLst>
        </pc:spChg>
      </pc:sldChg>
      <pc:sldChg chg="add del">
        <pc:chgData name="Yili Lin" userId="4f5ea914-e9ae-44cc-983b-ec5bd1f2dd00" providerId="ADAL" clId="{AD82001A-3D6F-4C10-A27F-DFEC26E8EF3B}" dt="2024-08-30T16:22:44.608" v="684" actId="47"/>
        <pc:sldMkLst>
          <pc:docMk/>
          <pc:sldMk cId="1656937636" sldId="278"/>
        </pc:sldMkLst>
      </pc:sldChg>
      <pc:sldChg chg="addSp delSp modSp add mod ord">
        <pc:chgData name="Yili Lin" userId="4f5ea914-e9ae-44cc-983b-ec5bd1f2dd00" providerId="ADAL" clId="{AD82001A-3D6F-4C10-A27F-DFEC26E8EF3B}" dt="2024-08-31T17:08:07.709" v="1333" actId="255"/>
        <pc:sldMkLst>
          <pc:docMk/>
          <pc:sldMk cId="617468207" sldId="279"/>
        </pc:sldMkLst>
        <pc:spChg chg="mod">
          <ac:chgData name="Yili Lin" userId="4f5ea914-e9ae-44cc-983b-ec5bd1f2dd00" providerId="ADAL" clId="{AD82001A-3D6F-4C10-A27F-DFEC26E8EF3B}" dt="2024-08-31T17:08:07.709" v="1333" actId="255"/>
          <ac:spMkLst>
            <pc:docMk/>
            <pc:sldMk cId="617468207" sldId="279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17.185" v="1169" actId="255"/>
          <ac:spMkLst>
            <pc:docMk/>
            <pc:sldMk cId="617468207" sldId="279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2:23.133" v="819" actId="478"/>
          <ac:spMkLst>
            <pc:docMk/>
            <pc:sldMk cId="617468207" sldId="279"/>
            <ac:spMk id="6" creationId="{CFDC7979-5B09-D9A9-536B-E264E589D9DE}"/>
          </ac:spMkLst>
        </pc:spChg>
        <pc:spChg chg="add del mod">
          <ac:chgData name="Yili Lin" userId="4f5ea914-e9ae-44cc-983b-ec5bd1f2dd00" providerId="ADAL" clId="{AD82001A-3D6F-4C10-A27F-DFEC26E8EF3B}" dt="2024-08-30T18:36:58.949" v="773" actId="478"/>
          <ac:spMkLst>
            <pc:docMk/>
            <pc:sldMk cId="617468207" sldId="279"/>
            <ac:spMk id="12" creationId="{B46FD557-1E22-FCC7-F1C3-235A92312C2E}"/>
          </ac:spMkLst>
        </pc:spChg>
        <pc:spChg chg="add del mod">
          <ac:chgData name="Yili Lin" userId="4f5ea914-e9ae-44cc-983b-ec5bd1f2dd00" providerId="ADAL" clId="{AD82001A-3D6F-4C10-A27F-DFEC26E8EF3B}" dt="2024-08-30T18:52:21.502" v="818" actId="478"/>
          <ac:spMkLst>
            <pc:docMk/>
            <pc:sldMk cId="617468207" sldId="279"/>
            <ac:spMk id="13" creationId="{139EE37D-242F-B0A7-777B-42B1825F7E28}"/>
          </ac:spMkLst>
        </pc:spChg>
        <pc:spChg chg="add mod">
          <ac:chgData name="Yili Lin" userId="4f5ea914-e9ae-44cc-983b-ec5bd1f2dd00" providerId="ADAL" clId="{AD82001A-3D6F-4C10-A27F-DFEC26E8EF3B}" dt="2024-08-30T18:55:13.988" v="847" actId="1582"/>
          <ac:spMkLst>
            <pc:docMk/>
            <pc:sldMk cId="617468207" sldId="279"/>
            <ac:spMk id="14" creationId="{F8C76F0C-80EF-1770-46F5-4D1B21434098}"/>
          </ac:spMkLst>
        </pc:spChg>
        <pc:spChg chg="add mod">
          <ac:chgData name="Yili Lin" userId="4f5ea914-e9ae-44cc-983b-ec5bd1f2dd00" providerId="ADAL" clId="{AD82001A-3D6F-4C10-A27F-DFEC26E8EF3B}" dt="2024-08-30T18:55:29.297" v="848" actId="1582"/>
          <ac:spMkLst>
            <pc:docMk/>
            <pc:sldMk cId="617468207" sldId="279"/>
            <ac:spMk id="15" creationId="{7416C76F-C508-FDC8-8E05-758B533B7FEB}"/>
          </ac:spMkLst>
        </pc:spChg>
        <pc:picChg chg="add del mod">
          <ac:chgData name="Yili Lin" userId="4f5ea914-e9ae-44cc-983b-ec5bd1f2dd00" providerId="ADAL" clId="{AD82001A-3D6F-4C10-A27F-DFEC26E8EF3B}" dt="2024-08-30T18:36:13.168" v="764" actId="478"/>
          <ac:picMkLst>
            <pc:docMk/>
            <pc:sldMk cId="617468207" sldId="279"/>
            <ac:picMk id="5" creationId="{5B76B449-D425-8A19-9138-C9E3E3D6248D}"/>
          </ac:picMkLst>
        </pc:picChg>
        <pc:picChg chg="add mod ord">
          <ac:chgData name="Yili Lin" userId="4f5ea914-e9ae-44cc-983b-ec5bd1f2dd00" providerId="ADAL" clId="{AD82001A-3D6F-4C10-A27F-DFEC26E8EF3B}" dt="2024-08-30T18:36:33.580" v="769" actId="167"/>
          <ac:picMkLst>
            <pc:docMk/>
            <pc:sldMk cId="617468207" sldId="279"/>
            <ac:picMk id="11" creationId="{F4386560-E239-F693-8A57-BBCD567B0A95}"/>
          </ac:picMkLst>
        </pc:picChg>
      </pc:sldChg>
      <pc:sldChg chg="add del">
        <pc:chgData name="Yili Lin" userId="4f5ea914-e9ae-44cc-983b-ec5bd1f2dd00" providerId="ADAL" clId="{AD82001A-3D6F-4C10-A27F-DFEC26E8EF3B}" dt="2024-08-30T16:22:50.022" v="685" actId="47"/>
        <pc:sldMkLst>
          <pc:docMk/>
          <pc:sldMk cId="1343954766" sldId="280"/>
        </pc:sldMkLst>
      </pc:sldChg>
      <pc:sldChg chg="add del">
        <pc:chgData name="Yili Lin" userId="4f5ea914-e9ae-44cc-983b-ec5bd1f2dd00" providerId="ADAL" clId="{AD82001A-3D6F-4C10-A27F-DFEC26E8EF3B}" dt="2024-08-30T16:22:51.246" v="686" actId="47"/>
        <pc:sldMkLst>
          <pc:docMk/>
          <pc:sldMk cId="288246072" sldId="281"/>
        </pc:sldMkLst>
      </pc:sldChg>
      <pc:sldChg chg="addSp delSp modSp add del mod">
        <pc:chgData name="Yili Lin" userId="4f5ea914-e9ae-44cc-983b-ec5bd1f2dd00" providerId="ADAL" clId="{AD82001A-3D6F-4C10-A27F-DFEC26E8EF3B}" dt="2024-08-31T14:55:46.113" v="1001" actId="47"/>
        <pc:sldMkLst>
          <pc:docMk/>
          <pc:sldMk cId="1741084333" sldId="282"/>
        </pc:sldMkLst>
        <pc:spChg chg="mod">
          <ac:chgData name="Yili Lin" userId="4f5ea914-e9ae-44cc-983b-ec5bd1f2dd00" providerId="ADAL" clId="{AD82001A-3D6F-4C10-A27F-DFEC26E8EF3B}" dt="2024-08-31T14:49:51.439" v="938"/>
          <ac:spMkLst>
            <pc:docMk/>
            <pc:sldMk cId="1741084333" sldId="282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0T18:56:16.503" v="851" actId="478"/>
          <ac:spMkLst>
            <pc:docMk/>
            <pc:sldMk cId="1741084333" sldId="282"/>
            <ac:spMk id="6" creationId="{C9A7C474-8B55-D625-F02B-CF4421C7B7A1}"/>
          </ac:spMkLst>
        </pc:spChg>
        <pc:spChg chg="add del mod">
          <ac:chgData name="Yili Lin" userId="4f5ea914-e9ae-44cc-983b-ec5bd1f2dd00" providerId="ADAL" clId="{AD82001A-3D6F-4C10-A27F-DFEC26E8EF3B}" dt="2024-08-30T18:56:18.153" v="852" actId="478"/>
          <ac:spMkLst>
            <pc:docMk/>
            <pc:sldMk cId="1741084333" sldId="282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0T16:23:37.701" v="697" actId="20577"/>
          <ac:spMkLst>
            <pc:docMk/>
            <pc:sldMk cId="1741084333" sldId="282"/>
            <ac:spMk id="11" creationId="{C31F165C-0D02-7585-BE70-E5A96C76493F}"/>
          </ac:spMkLst>
        </pc:spChg>
        <pc:spChg chg="add mod">
          <ac:chgData name="Yili Lin" userId="4f5ea914-e9ae-44cc-983b-ec5bd1f2dd00" providerId="ADAL" clId="{AD82001A-3D6F-4C10-A27F-DFEC26E8EF3B}" dt="2024-08-30T18:56:58.942" v="862" actId="1076"/>
          <ac:spMkLst>
            <pc:docMk/>
            <pc:sldMk cId="1741084333" sldId="282"/>
            <ac:spMk id="12" creationId="{89EC31FE-34E4-2C5A-C8DB-3A06D54FA150}"/>
          </ac:spMkLst>
        </pc:spChg>
        <pc:spChg chg="add mod">
          <ac:chgData name="Yili Lin" userId="4f5ea914-e9ae-44cc-983b-ec5bd1f2dd00" providerId="ADAL" clId="{AD82001A-3D6F-4C10-A27F-DFEC26E8EF3B}" dt="2024-08-30T18:56:36.841" v="858" actId="14100"/>
          <ac:spMkLst>
            <pc:docMk/>
            <pc:sldMk cId="1741084333" sldId="282"/>
            <ac:spMk id="13" creationId="{817BC9AB-2149-0F80-4F08-AD1923DAEB11}"/>
          </ac:spMkLst>
        </pc:spChg>
        <pc:picChg chg="add mod ord">
          <ac:chgData name="Yili Lin" userId="4f5ea914-e9ae-44cc-983b-ec5bd1f2dd00" providerId="ADAL" clId="{AD82001A-3D6F-4C10-A27F-DFEC26E8EF3B}" dt="2024-08-30T15:49:46.447" v="644" actId="167"/>
          <ac:picMkLst>
            <pc:docMk/>
            <pc:sldMk cId="1741084333" sldId="282"/>
            <ac:picMk id="5" creationId="{DC18E2E4-63FC-5A61-8BDB-B98E18F308AD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7:07:45.927" v="1330" actId="255"/>
        <pc:sldMkLst>
          <pc:docMk/>
          <pc:sldMk cId="3215330886" sldId="283"/>
        </pc:sldMkLst>
        <pc:spChg chg="mod">
          <ac:chgData name="Yili Lin" userId="4f5ea914-e9ae-44cc-983b-ec5bd1f2dd00" providerId="ADAL" clId="{AD82001A-3D6F-4C10-A27F-DFEC26E8EF3B}" dt="2024-08-31T17:07:45.927" v="1330" actId="255"/>
          <ac:spMkLst>
            <pc:docMk/>
            <pc:sldMk cId="3215330886" sldId="28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0.340" v="1129" actId="20577"/>
          <ac:spMkLst>
            <pc:docMk/>
            <pc:sldMk cId="3215330886" sldId="283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5:11:48.372" v="625" actId="478"/>
          <ac:spMkLst>
            <pc:docMk/>
            <pc:sldMk cId="3215330886" sldId="283"/>
            <ac:spMk id="6" creationId="{322BE675-3437-F3BD-D2A9-35CA21713EFF}"/>
          </ac:spMkLst>
        </pc:spChg>
        <pc:spChg chg="add del mod">
          <ac:chgData name="Yili Lin" userId="4f5ea914-e9ae-44cc-983b-ec5bd1f2dd00" providerId="ADAL" clId="{AD82001A-3D6F-4C10-A27F-DFEC26E8EF3B}" dt="2024-08-30T18:57:06.402" v="863" actId="478"/>
          <ac:spMkLst>
            <pc:docMk/>
            <pc:sldMk cId="3215330886" sldId="283"/>
            <ac:spMk id="10" creationId="{73242BDB-07AA-5148-705C-4CC8B40CB0B1}"/>
          </ac:spMkLst>
        </pc:spChg>
        <pc:spChg chg="add mod">
          <ac:chgData name="Yili Lin" userId="4f5ea914-e9ae-44cc-983b-ec5bd1f2dd00" providerId="ADAL" clId="{AD82001A-3D6F-4C10-A27F-DFEC26E8EF3B}" dt="2024-08-30T18:57:34.757" v="869" actId="1076"/>
          <ac:spMkLst>
            <pc:docMk/>
            <pc:sldMk cId="3215330886" sldId="283"/>
            <ac:spMk id="13" creationId="{5F84A7F1-BBD0-66B6-48E5-51A228C8B00D}"/>
          </ac:spMkLst>
        </pc:spChg>
        <pc:picChg chg="add del mod ord">
          <ac:chgData name="Yili Lin" userId="4f5ea914-e9ae-44cc-983b-ec5bd1f2dd00" providerId="ADAL" clId="{AD82001A-3D6F-4C10-A27F-DFEC26E8EF3B}" dt="2024-08-30T15:47:03.805" v="629" actId="478"/>
          <ac:picMkLst>
            <pc:docMk/>
            <pc:sldMk cId="3215330886" sldId="283"/>
            <ac:picMk id="5" creationId="{CE76F31D-54E5-2F9A-1F18-6F57ED98D886}"/>
          </ac:picMkLst>
        </pc:picChg>
        <pc:picChg chg="add mod ord">
          <ac:chgData name="Yili Lin" userId="4f5ea914-e9ae-44cc-983b-ec5bd1f2dd00" providerId="ADAL" clId="{AD82001A-3D6F-4C10-A27F-DFEC26E8EF3B}" dt="2024-08-30T18:57:22.849" v="866" actId="1076"/>
          <ac:picMkLst>
            <pc:docMk/>
            <pc:sldMk cId="3215330886" sldId="283"/>
            <ac:picMk id="12" creationId="{D32BDB5C-D8CF-4878-B060-8A32BD150CC3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5:24:30.193" v="1121" actId="47"/>
        <pc:sldMkLst>
          <pc:docMk/>
          <pc:sldMk cId="841187811" sldId="284"/>
        </pc:sldMkLst>
        <pc:spChg chg="mod">
          <ac:chgData name="Yili Lin" userId="4f5ea914-e9ae-44cc-983b-ec5bd1f2dd00" providerId="ADAL" clId="{AD82001A-3D6F-4C10-A27F-DFEC26E8EF3B}" dt="2024-08-31T15:06:58.710" v="1079"/>
          <ac:spMkLst>
            <pc:docMk/>
            <pc:sldMk cId="841187811" sldId="284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03:09.033" v="1074"/>
          <ac:spMkLst>
            <pc:docMk/>
            <pc:sldMk cId="841187811" sldId="284"/>
            <ac:spMk id="4" creationId="{CE6DDAFA-E1B1-A3B0-387B-F9BB3446C2A1}"/>
          </ac:spMkLst>
        </pc:spChg>
        <pc:spChg chg="del mod">
          <ac:chgData name="Yili Lin" userId="4f5ea914-e9ae-44cc-983b-ec5bd1f2dd00" providerId="ADAL" clId="{AD82001A-3D6F-4C10-A27F-DFEC26E8EF3B}" dt="2024-08-30T18:53:41.575" v="827" actId="478"/>
          <ac:spMkLst>
            <pc:docMk/>
            <pc:sldMk cId="841187811" sldId="284"/>
            <ac:spMk id="6" creationId="{C9A7C474-8B55-D625-F02B-CF4421C7B7A1}"/>
          </ac:spMkLst>
        </pc:spChg>
        <pc:spChg chg="del mod">
          <ac:chgData name="Yili Lin" userId="4f5ea914-e9ae-44cc-983b-ec5bd1f2dd00" providerId="ADAL" clId="{AD82001A-3D6F-4C10-A27F-DFEC26E8EF3B}" dt="2024-08-30T18:53:44.536" v="829" actId="478"/>
          <ac:spMkLst>
            <pc:docMk/>
            <pc:sldMk cId="841187811" sldId="284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1T15:07:07.916" v="1080" actId="1076"/>
          <ac:spMkLst>
            <pc:docMk/>
            <pc:sldMk cId="841187811" sldId="284"/>
            <ac:spMk id="12" creationId="{EF343042-015F-86E4-5548-6D408F2C339A}"/>
          </ac:spMkLst>
        </pc:spChg>
        <pc:spChg chg="add mod">
          <ac:chgData name="Yili Lin" userId="4f5ea914-e9ae-44cc-983b-ec5bd1f2dd00" providerId="ADAL" clId="{AD82001A-3D6F-4C10-A27F-DFEC26E8EF3B}" dt="2024-08-30T18:54:55.572" v="843" actId="208"/>
          <ac:spMkLst>
            <pc:docMk/>
            <pc:sldMk cId="841187811" sldId="284"/>
            <ac:spMk id="13" creationId="{115FFCD0-B80F-BE4A-A937-9872C58C5372}"/>
          </ac:spMkLst>
        </pc:spChg>
        <pc:spChg chg="add mod">
          <ac:chgData name="Yili Lin" userId="4f5ea914-e9ae-44cc-983b-ec5bd1f2dd00" providerId="ADAL" clId="{AD82001A-3D6F-4C10-A27F-DFEC26E8EF3B}" dt="2024-08-30T18:54:16.997" v="834" actId="1582"/>
          <ac:spMkLst>
            <pc:docMk/>
            <pc:sldMk cId="841187811" sldId="284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0T16:15:38.439" v="651" actId="478"/>
          <ac:picMkLst>
            <pc:docMk/>
            <pc:sldMk cId="841187811" sldId="284"/>
            <ac:picMk id="5" creationId="{DC18E2E4-63FC-5A61-8BDB-B98E18F308AD}"/>
          </ac:picMkLst>
        </pc:picChg>
        <pc:picChg chg="add mod ord">
          <ac:chgData name="Yili Lin" userId="4f5ea914-e9ae-44cc-983b-ec5bd1f2dd00" providerId="ADAL" clId="{AD82001A-3D6F-4C10-A27F-DFEC26E8EF3B}" dt="2024-08-30T16:15:46.361" v="655" actId="167"/>
          <ac:picMkLst>
            <pc:docMk/>
            <pc:sldMk cId="841187811" sldId="284"/>
            <ac:picMk id="11" creationId="{8EDAA134-D686-1218-F19E-D9E2B670E9F3}"/>
          </ac:picMkLst>
        </pc:picChg>
      </pc:sldChg>
      <pc:sldChg chg="delSp modSp add del mod">
        <pc:chgData name="Yili Lin" userId="4f5ea914-e9ae-44cc-983b-ec5bd1f2dd00" providerId="ADAL" clId="{AD82001A-3D6F-4C10-A27F-DFEC26E8EF3B}" dt="2024-08-31T15:23:22.500" v="1110" actId="47"/>
        <pc:sldMkLst>
          <pc:docMk/>
          <pc:sldMk cId="2218574984" sldId="285"/>
        </pc:sldMkLst>
        <pc:spChg chg="mod">
          <ac:chgData name="Yili Lin" userId="4f5ea914-e9ae-44cc-983b-ec5bd1f2dd00" providerId="ADAL" clId="{AD82001A-3D6F-4C10-A27F-DFEC26E8EF3B}" dt="2024-08-30T20:34:30.236" v="916" actId="14100"/>
          <ac:spMkLst>
            <pc:docMk/>
            <pc:sldMk cId="2218574984" sldId="28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6:25:01.288" v="738" actId="478"/>
          <ac:spMkLst>
            <pc:docMk/>
            <pc:sldMk cId="2218574984" sldId="285"/>
            <ac:spMk id="6" creationId="{C9A7C474-8B55-D625-F02B-CF4421C7B7A1}"/>
          </ac:spMkLst>
        </pc:spChg>
        <pc:spChg chg="del">
          <ac:chgData name="Yili Lin" userId="4f5ea914-e9ae-44cc-983b-ec5bd1f2dd00" providerId="ADAL" clId="{AD82001A-3D6F-4C10-A27F-DFEC26E8EF3B}" dt="2024-08-30T16:25:03.035" v="739" actId="478"/>
          <ac:spMkLst>
            <pc:docMk/>
            <pc:sldMk cId="2218574984" sldId="285"/>
            <ac:spMk id="10" creationId="{AF9FEDF0-37EB-AA6A-66E8-193E9B427939}"/>
          </ac:spMkLst>
        </pc:spChg>
        <pc:spChg chg="del">
          <ac:chgData name="Yili Lin" userId="4f5ea914-e9ae-44cc-983b-ec5bd1f2dd00" providerId="ADAL" clId="{AD82001A-3D6F-4C10-A27F-DFEC26E8EF3B}" dt="2024-08-30T20:34:36.176" v="917" actId="478"/>
          <ac:spMkLst>
            <pc:docMk/>
            <pc:sldMk cId="2218574984" sldId="285"/>
            <ac:spMk id="12" creationId="{EF343042-015F-86E4-5548-6D408F2C339A}"/>
          </ac:spMkLst>
        </pc:spChg>
        <pc:picChg chg="del">
          <ac:chgData name="Yili Lin" userId="4f5ea914-e9ae-44cc-983b-ec5bd1f2dd00" providerId="ADAL" clId="{AD82001A-3D6F-4C10-A27F-DFEC26E8EF3B}" dt="2024-08-30T16:24:59.057" v="737" actId="478"/>
          <ac:picMkLst>
            <pc:docMk/>
            <pc:sldMk cId="2218574984" sldId="285"/>
            <ac:picMk id="11" creationId="{8EDAA134-D686-1218-F19E-D9E2B670E9F3}"/>
          </ac:picMkLst>
        </pc:picChg>
      </pc:sldChg>
      <pc:sldChg chg="add del">
        <pc:chgData name="Yili Lin" userId="4f5ea914-e9ae-44cc-983b-ec5bd1f2dd00" providerId="ADAL" clId="{AD82001A-3D6F-4C10-A27F-DFEC26E8EF3B}" dt="2024-08-30T16:20:09.101" v="664" actId="47"/>
        <pc:sldMkLst>
          <pc:docMk/>
          <pc:sldMk cId="2464156238" sldId="285"/>
        </pc:sldMkLst>
      </pc:sldChg>
      <pc:sldChg chg="addSp delSp modSp add mod">
        <pc:chgData name="Yili Lin" userId="4f5ea914-e9ae-44cc-983b-ec5bd1f2dd00" providerId="ADAL" clId="{AD82001A-3D6F-4C10-A27F-DFEC26E8EF3B}" dt="2024-08-31T17:08:15.432" v="1334" actId="255"/>
        <pc:sldMkLst>
          <pc:docMk/>
          <pc:sldMk cId="4188258287" sldId="286"/>
        </pc:sldMkLst>
        <pc:spChg chg="mod">
          <ac:chgData name="Yili Lin" userId="4f5ea914-e9ae-44cc-983b-ec5bd1f2dd00" providerId="ADAL" clId="{AD82001A-3D6F-4C10-A27F-DFEC26E8EF3B}" dt="2024-08-31T17:08:15.432" v="1334" actId="255"/>
          <ac:spMkLst>
            <pc:docMk/>
            <pc:sldMk cId="4188258287" sldId="28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26.794" v="1170" actId="255"/>
          <ac:spMkLst>
            <pc:docMk/>
            <pc:sldMk cId="4188258287" sldId="286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1:59.740" v="814" actId="478"/>
          <ac:spMkLst>
            <pc:docMk/>
            <pc:sldMk cId="4188258287" sldId="286"/>
            <ac:spMk id="6" creationId="{8DD95363-7AFC-D7D0-520B-55CBF3A18AED}"/>
          </ac:spMkLst>
        </pc:spChg>
        <pc:spChg chg="add del mod">
          <ac:chgData name="Yili Lin" userId="4f5ea914-e9ae-44cc-983b-ec5bd1f2dd00" providerId="ADAL" clId="{AD82001A-3D6F-4C10-A27F-DFEC26E8EF3B}" dt="2024-08-30T18:52:01.758" v="815" actId="478"/>
          <ac:spMkLst>
            <pc:docMk/>
            <pc:sldMk cId="4188258287" sldId="286"/>
            <ac:spMk id="10" creationId="{C8F7C5B5-9966-43D9-AE1F-95F9A33F1304}"/>
          </ac:spMkLst>
        </pc:spChg>
        <pc:spChg chg="add mod">
          <ac:chgData name="Yili Lin" userId="4f5ea914-e9ae-44cc-983b-ec5bd1f2dd00" providerId="ADAL" clId="{AD82001A-3D6F-4C10-A27F-DFEC26E8EF3B}" dt="2024-08-30T18:59:24.842" v="877" actId="14100"/>
          <ac:spMkLst>
            <pc:docMk/>
            <pc:sldMk cId="4188258287" sldId="286"/>
            <ac:spMk id="11" creationId="{8457166B-F73C-E0E1-E16D-73C242427E0A}"/>
          </ac:spMkLst>
        </pc:spChg>
        <pc:spChg chg="add mod">
          <ac:chgData name="Yili Lin" userId="4f5ea914-e9ae-44cc-983b-ec5bd1f2dd00" providerId="ADAL" clId="{AD82001A-3D6F-4C10-A27F-DFEC26E8EF3B}" dt="2024-08-30T18:55:59.532" v="850" actId="1582"/>
          <ac:spMkLst>
            <pc:docMk/>
            <pc:sldMk cId="4188258287" sldId="286"/>
            <ac:spMk id="12" creationId="{1AECF459-1185-6F00-4F70-B78625B71628}"/>
          </ac:spMkLst>
        </pc:spChg>
        <pc:graphicFrameChg chg="add del modGraphic">
          <ac:chgData name="Yili Lin" userId="4f5ea914-e9ae-44cc-983b-ec5bd1f2dd00" providerId="ADAL" clId="{AD82001A-3D6F-4C10-A27F-DFEC26E8EF3B}" dt="2024-08-30T18:58:08.638" v="876" actId="27309"/>
          <ac:graphicFrameMkLst>
            <pc:docMk/>
            <pc:sldMk cId="4188258287" sldId="286"/>
            <ac:graphicFrameMk id="14" creationId="{14EF5170-4D49-FE34-E950-9E903E85ABF9}"/>
          </ac:graphicFrameMkLst>
        </pc:graphicFrameChg>
        <pc:picChg chg="add mod ord">
          <ac:chgData name="Yili Lin" userId="4f5ea914-e9ae-44cc-983b-ec5bd1f2dd00" providerId="ADAL" clId="{AD82001A-3D6F-4C10-A27F-DFEC26E8EF3B}" dt="2024-08-30T18:47:50.577" v="788" actId="14100"/>
          <ac:picMkLst>
            <pc:docMk/>
            <pc:sldMk cId="4188258287" sldId="286"/>
            <ac:picMk id="5" creationId="{9E76613F-F744-5C29-F6A0-97E4A1D245E4}"/>
          </ac:picMkLst>
        </pc:picChg>
      </pc:sldChg>
      <pc:sldChg chg="addSp modSp add mod">
        <pc:chgData name="Yili Lin" userId="4f5ea914-e9ae-44cc-983b-ec5bd1f2dd00" providerId="ADAL" clId="{AD82001A-3D6F-4C10-A27F-DFEC26E8EF3B}" dt="2024-09-01T15:47:27.367" v="1439" actId="20577"/>
        <pc:sldMkLst>
          <pc:docMk/>
          <pc:sldMk cId="1758976340" sldId="287"/>
        </pc:sldMkLst>
        <pc:spChg chg="mod">
          <ac:chgData name="Yili Lin" userId="4f5ea914-e9ae-44cc-983b-ec5bd1f2dd00" providerId="ADAL" clId="{AD82001A-3D6F-4C10-A27F-DFEC26E8EF3B}" dt="2024-08-31T17:11:34.578" v="1364" actId="20577"/>
          <ac:spMkLst>
            <pc:docMk/>
            <pc:sldMk cId="1758976340" sldId="28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9-01T15:47:27.367" v="1439" actId="20577"/>
          <ac:spMkLst>
            <pc:docMk/>
            <pc:sldMk cId="1758976340" sldId="287"/>
            <ac:spMk id="3" creationId="{6C4518F5-9410-5C62-C2E5-1D690A0B8865}"/>
          </ac:spMkLst>
        </pc:spChg>
        <pc:spChg chg="mod">
          <ac:chgData name="Yili Lin" userId="4f5ea914-e9ae-44cc-983b-ec5bd1f2dd00" providerId="ADAL" clId="{AD82001A-3D6F-4C10-A27F-DFEC26E8EF3B}" dt="2024-08-31T16:25:02.989" v="1262" actId="20577"/>
          <ac:spMkLst>
            <pc:docMk/>
            <pc:sldMk cId="1758976340" sldId="287"/>
            <ac:spMk id="4" creationId="{CE6DDAFA-E1B1-A3B0-387B-F9BB3446C2A1}"/>
          </ac:spMkLst>
        </pc:spChg>
      </pc:sldChg>
      <pc:sldChg chg="modSp add del mod">
        <pc:chgData name="Yili Lin" userId="4f5ea914-e9ae-44cc-983b-ec5bd1f2dd00" providerId="ADAL" clId="{AD82001A-3D6F-4C10-A27F-DFEC26E8EF3B}" dt="2024-08-31T16:43:25.883" v="1280" actId="47"/>
        <pc:sldMkLst>
          <pc:docMk/>
          <pc:sldMk cId="3234709632" sldId="288"/>
        </pc:sldMkLst>
        <pc:spChg chg="mod">
          <ac:chgData name="Yili Lin" userId="4f5ea914-e9ae-44cc-983b-ec5bd1f2dd00" providerId="ADAL" clId="{AD82001A-3D6F-4C10-A27F-DFEC26E8EF3B}" dt="2024-08-31T16:20:50.367" v="1227" actId="255"/>
          <ac:spMkLst>
            <pc:docMk/>
            <pc:sldMk cId="3234709632" sldId="288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2:31.040" v="1258" actId="255"/>
          <ac:spMkLst>
            <pc:docMk/>
            <pc:sldMk cId="3234709632" sldId="288"/>
            <ac:spMk id="4" creationId="{CE6DDAFA-E1B1-A3B0-387B-F9BB3446C2A1}"/>
          </ac:spMkLst>
        </pc:spChg>
      </pc:sldChg>
      <pc:sldChg chg="addSp modSp add del mod">
        <pc:chgData name="Yili Lin" userId="4f5ea914-e9ae-44cc-983b-ec5bd1f2dd00" providerId="ADAL" clId="{AD82001A-3D6F-4C10-A27F-DFEC26E8EF3B}" dt="2024-08-30T18:37:37.514" v="780" actId="47"/>
        <pc:sldMkLst>
          <pc:docMk/>
          <pc:sldMk cId="1311537957" sldId="289"/>
        </pc:sldMkLst>
        <pc:spChg chg="add mod">
          <ac:chgData name="Yili Lin" userId="4f5ea914-e9ae-44cc-983b-ec5bd1f2dd00" providerId="ADAL" clId="{AD82001A-3D6F-4C10-A27F-DFEC26E8EF3B}" dt="2024-08-30T18:28:37.157" v="762" actId="1076"/>
          <ac:spMkLst>
            <pc:docMk/>
            <pc:sldMk cId="1311537957" sldId="289"/>
            <ac:spMk id="3" creationId="{319FBFF6-DC63-E9F1-C8A3-9A10948ABD71}"/>
          </ac:spMkLst>
        </pc:spChg>
        <pc:spChg chg="mod">
          <ac:chgData name="Yili Lin" userId="4f5ea914-e9ae-44cc-983b-ec5bd1f2dd00" providerId="ADAL" clId="{AD82001A-3D6F-4C10-A27F-DFEC26E8EF3B}" dt="2024-08-30T18:27:50.221" v="756" actId="1076"/>
          <ac:spMkLst>
            <pc:docMk/>
            <pc:sldMk cId="1311537957" sldId="289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8:03:27.018" v="1392" actId="5793"/>
        <pc:sldMkLst>
          <pc:docMk/>
          <pc:sldMk cId="2811422619" sldId="289"/>
        </pc:sldMkLst>
        <pc:spChg chg="mod">
          <ac:chgData name="Yili Lin" userId="4f5ea914-e9ae-44cc-983b-ec5bd1f2dd00" providerId="ADAL" clId="{AD82001A-3D6F-4C10-A27F-DFEC26E8EF3B}" dt="2024-08-31T17:06:22.638" v="1304" actId="255"/>
          <ac:spMkLst>
            <pc:docMk/>
            <pc:sldMk cId="2811422619" sldId="289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7:06:44.379" v="1307" actId="478"/>
          <ac:spMkLst>
            <pc:docMk/>
            <pc:sldMk cId="2811422619" sldId="289"/>
            <ac:spMk id="3" creationId="{11FEFECD-8A7E-60A2-F53A-15272C382654}"/>
          </ac:spMkLst>
        </pc:spChg>
        <pc:spChg chg="add del mod">
          <ac:chgData name="Yili Lin" userId="4f5ea914-e9ae-44cc-983b-ec5bd1f2dd00" providerId="ADAL" clId="{AD82001A-3D6F-4C10-A27F-DFEC26E8EF3B}" dt="2024-08-31T18:03:21.198" v="1377" actId="478"/>
          <ac:spMkLst>
            <pc:docMk/>
            <pc:sldMk cId="2811422619" sldId="289"/>
            <ac:spMk id="3" creationId="{1C0E946C-6C37-15C3-3154-F3E54DEAA14D}"/>
          </ac:spMkLst>
        </pc:spChg>
        <pc:spChg chg="add mod">
          <ac:chgData name="Yili Lin" userId="4f5ea914-e9ae-44cc-983b-ec5bd1f2dd00" providerId="ADAL" clId="{AD82001A-3D6F-4C10-A27F-DFEC26E8EF3B}" dt="2024-08-31T18:03:27.018" v="1392" actId="5793"/>
          <ac:spMkLst>
            <pc:docMk/>
            <pc:sldMk cId="2811422619" sldId="289"/>
            <ac:spMk id="5" creationId="{513557ED-07EC-077A-F284-49EA5845D8E9}"/>
          </ac:spMkLst>
        </pc:spChg>
        <pc:spChg chg="add del mod">
          <ac:chgData name="Yili Lin" userId="4f5ea914-e9ae-44cc-983b-ec5bd1f2dd00" providerId="ADAL" clId="{AD82001A-3D6F-4C10-A27F-DFEC26E8EF3B}" dt="2024-08-31T17:10:30.434" v="1344" actId="478"/>
          <ac:spMkLst>
            <pc:docMk/>
            <pc:sldMk cId="2811422619" sldId="289"/>
            <ac:spMk id="5" creationId="{52749A2A-5504-40D0-DE3D-392B7A9D5CA6}"/>
          </ac:spMkLst>
        </pc:spChg>
        <pc:spChg chg="del mod">
          <ac:chgData name="Yili Lin" userId="4f5ea914-e9ae-44cc-983b-ec5bd1f2dd00" providerId="ADAL" clId="{AD82001A-3D6F-4C10-A27F-DFEC26E8EF3B}" dt="2024-08-31T17:06:49.162" v="1309" actId="478"/>
          <ac:spMkLst>
            <pc:docMk/>
            <pc:sldMk cId="2811422619" sldId="289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30T18:37:39.728" v="781" actId="47"/>
        <pc:sldMkLst>
          <pc:docMk/>
          <pc:sldMk cId="2754265581" sldId="290"/>
        </pc:sldMkLst>
        <pc:spChg chg="mod">
          <ac:chgData name="Yili Lin" userId="4f5ea914-e9ae-44cc-983b-ec5bd1f2dd00" providerId="ADAL" clId="{AD82001A-3D6F-4C10-A27F-DFEC26E8EF3B}" dt="2024-08-30T18:30:25.978" v="763" actId="1076"/>
          <ac:spMkLst>
            <pc:docMk/>
            <pc:sldMk cId="2754265581" sldId="290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9-01T15:44:33.849" v="1422" actId="20577"/>
        <pc:sldMkLst>
          <pc:docMk/>
          <pc:sldMk cId="3586088203" sldId="290"/>
        </pc:sldMkLst>
        <pc:spChg chg="mod">
          <ac:chgData name="Yili Lin" userId="4f5ea914-e9ae-44cc-983b-ec5bd1f2dd00" providerId="ADAL" clId="{AD82001A-3D6F-4C10-A27F-DFEC26E8EF3B}" dt="2024-08-31T17:07:58.809" v="1332" actId="255"/>
          <ac:spMkLst>
            <pc:docMk/>
            <pc:sldMk cId="3586088203" sldId="29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37.480" v="1157" actId="20577"/>
          <ac:spMkLst>
            <pc:docMk/>
            <pc:sldMk cId="3586088203" sldId="290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1T15:11:22.188" v="1107" actId="478"/>
          <ac:spMkLst>
            <pc:docMk/>
            <pc:sldMk cId="3586088203" sldId="290"/>
            <ac:spMk id="6" creationId="{DBD96114-DC36-F170-A278-91E2FF0D57F3}"/>
          </ac:spMkLst>
        </pc:spChg>
        <pc:spChg chg="add del mod">
          <ac:chgData name="Yili Lin" userId="4f5ea914-e9ae-44cc-983b-ec5bd1f2dd00" providerId="ADAL" clId="{AD82001A-3D6F-4C10-A27F-DFEC26E8EF3B}" dt="2024-08-31T15:09:07.551" v="1088" actId="478"/>
          <ac:spMkLst>
            <pc:docMk/>
            <pc:sldMk cId="3586088203" sldId="290"/>
            <ac:spMk id="10" creationId="{13B6BA83-D05B-7AF5-A151-960023BECF27}"/>
          </ac:spMkLst>
        </pc:spChg>
        <pc:spChg chg="del mod">
          <ac:chgData name="Yili Lin" userId="4f5ea914-e9ae-44cc-983b-ec5bd1f2dd00" providerId="ADAL" clId="{AD82001A-3D6F-4C10-A27F-DFEC26E8EF3B}" dt="2024-08-31T15:08:34.606" v="1081" actId="478"/>
          <ac:spMkLst>
            <pc:docMk/>
            <pc:sldMk cId="3586088203" sldId="290"/>
            <ac:spMk id="12" creationId="{EF343042-015F-86E4-5548-6D408F2C339A}"/>
          </ac:spMkLst>
        </pc:spChg>
        <pc:spChg chg="del mod">
          <ac:chgData name="Yili Lin" userId="4f5ea914-e9ae-44cc-983b-ec5bd1f2dd00" providerId="ADAL" clId="{AD82001A-3D6F-4C10-A27F-DFEC26E8EF3B}" dt="2024-08-31T15:08:41.069" v="1084" actId="478"/>
          <ac:spMkLst>
            <pc:docMk/>
            <pc:sldMk cId="3586088203" sldId="290"/>
            <ac:spMk id="13" creationId="{115FFCD0-B80F-BE4A-A937-9872C58C5372}"/>
          </ac:spMkLst>
        </pc:spChg>
        <pc:spChg chg="del mod">
          <ac:chgData name="Yili Lin" userId="4f5ea914-e9ae-44cc-983b-ec5bd1f2dd00" providerId="ADAL" clId="{AD82001A-3D6F-4C10-A27F-DFEC26E8EF3B}" dt="2024-08-31T15:08:38.961" v="1083" actId="478"/>
          <ac:spMkLst>
            <pc:docMk/>
            <pc:sldMk cId="3586088203" sldId="290"/>
            <ac:spMk id="14" creationId="{8D46671D-4681-23F1-8CC8-1A25B7466B84}"/>
          </ac:spMkLst>
        </pc:spChg>
        <pc:spChg chg="add mod">
          <ac:chgData name="Yili Lin" userId="4f5ea914-e9ae-44cc-983b-ec5bd1f2dd00" providerId="ADAL" clId="{AD82001A-3D6F-4C10-A27F-DFEC26E8EF3B}" dt="2024-09-01T15:44:33.849" v="1422" actId="20577"/>
          <ac:spMkLst>
            <pc:docMk/>
            <pc:sldMk cId="3586088203" sldId="290"/>
            <ac:spMk id="15" creationId="{8F077E0D-EED9-5D4E-DFCF-939296173F5E}"/>
          </ac:spMkLst>
        </pc:spChg>
        <pc:picChg chg="add del mod ord">
          <ac:chgData name="Yili Lin" userId="4f5ea914-e9ae-44cc-983b-ec5bd1f2dd00" providerId="ADAL" clId="{AD82001A-3D6F-4C10-A27F-DFEC26E8EF3B}" dt="2024-08-31T15:08:36.898" v="1082" actId="478"/>
          <ac:picMkLst>
            <pc:docMk/>
            <pc:sldMk cId="3586088203" sldId="290"/>
            <ac:picMk id="3" creationId="{A5001FAF-3888-6880-8DE5-4667C9FCEF46}"/>
          </ac:picMkLst>
        </pc:picChg>
        <pc:picChg chg="add mod">
          <ac:chgData name="Yili Lin" userId="4f5ea914-e9ae-44cc-983b-ec5bd1f2dd00" providerId="ADAL" clId="{AD82001A-3D6F-4C10-A27F-DFEC26E8EF3B}" dt="2024-08-31T14:55:47.262" v="1002"/>
          <ac:picMkLst>
            <pc:docMk/>
            <pc:sldMk cId="3586088203" sldId="290"/>
            <ac:picMk id="5" creationId="{07E217DA-80C1-3027-E390-7336F26CE86F}"/>
          </ac:picMkLst>
        </pc:picChg>
        <pc:picChg chg="del">
          <ac:chgData name="Yili Lin" userId="4f5ea914-e9ae-44cc-983b-ec5bd1f2dd00" providerId="ADAL" clId="{AD82001A-3D6F-4C10-A27F-DFEC26E8EF3B}" dt="2024-08-31T14:53:44.911" v="988" actId="478"/>
          <ac:picMkLst>
            <pc:docMk/>
            <pc:sldMk cId="3586088203" sldId="290"/>
            <ac:picMk id="11" creationId="{8EDAA134-D686-1218-F19E-D9E2B670E9F3}"/>
          </ac:picMkLst>
        </pc:picChg>
      </pc:sldChg>
      <pc:sldChg chg="addSp delSp modSp add mod">
        <pc:chgData name="Yili Lin" userId="4f5ea914-e9ae-44cc-983b-ec5bd1f2dd00" providerId="ADAL" clId="{AD82001A-3D6F-4C10-A27F-DFEC26E8EF3B}" dt="2024-08-31T18:04:52.500" v="1404" actId="1076"/>
        <pc:sldMkLst>
          <pc:docMk/>
          <pc:sldMk cId="1777846644" sldId="291"/>
        </pc:sldMkLst>
        <pc:spChg chg="mod">
          <ac:chgData name="Yili Lin" userId="4f5ea914-e9ae-44cc-983b-ec5bd1f2dd00" providerId="ADAL" clId="{AD82001A-3D6F-4C10-A27F-DFEC26E8EF3B}" dt="2024-08-31T17:07:51.945" v="1331" actId="255"/>
          <ac:spMkLst>
            <pc:docMk/>
            <pc:sldMk cId="1777846644" sldId="29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11.392" v="1144" actId="20577"/>
          <ac:spMkLst>
            <pc:docMk/>
            <pc:sldMk cId="1777846644" sldId="291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8-31T18:04:52.500" v="1404" actId="1076"/>
          <ac:spMkLst>
            <pc:docMk/>
            <pc:sldMk cId="1777846644" sldId="291"/>
            <ac:spMk id="5" creationId="{94526EA6-BD83-69BD-B7A8-168F59CB3A0B}"/>
          </ac:spMkLst>
        </pc:spChg>
        <pc:spChg chg="del">
          <ac:chgData name="Yili Lin" userId="4f5ea914-e9ae-44cc-983b-ec5bd1f2dd00" providerId="ADAL" clId="{AD82001A-3D6F-4C10-A27F-DFEC26E8EF3B}" dt="2024-08-31T14:56:10.404" v="1007" actId="478"/>
          <ac:spMkLst>
            <pc:docMk/>
            <pc:sldMk cId="1777846644" sldId="291"/>
            <ac:spMk id="12" creationId="{EF343042-015F-86E4-5548-6D408F2C339A}"/>
          </ac:spMkLst>
        </pc:spChg>
        <pc:spChg chg="del">
          <ac:chgData name="Yili Lin" userId="4f5ea914-e9ae-44cc-983b-ec5bd1f2dd00" providerId="ADAL" clId="{AD82001A-3D6F-4C10-A27F-DFEC26E8EF3B}" dt="2024-08-31T14:56:06.155" v="1006" actId="478"/>
          <ac:spMkLst>
            <pc:docMk/>
            <pc:sldMk cId="1777846644" sldId="291"/>
            <ac:spMk id="13" creationId="{115FFCD0-B80F-BE4A-A937-9872C58C5372}"/>
          </ac:spMkLst>
        </pc:spChg>
        <pc:spChg chg="del">
          <ac:chgData name="Yili Lin" userId="4f5ea914-e9ae-44cc-983b-ec5bd1f2dd00" providerId="ADAL" clId="{AD82001A-3D6F-4C10-A27F-DFEC26E8EF3B}" dt="2024-08-31T14:56:04.092" v="1005" actId="478"/>
          <ac:spMkLst>
            <pc:docMk/>
            <pc:sldMk cId="1777846644" sldId="291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1T14:55:59.662" v="1004" actId="478"/>
          <ac:picMkLst>
            <pc:docMk/>
            <pc:sldMk cId="1777846644" sldId="291"/>
            <ac:picMk id="3" creationId="{A5001FAF-3888-6880-8DE5-4667C9FCEF46}"/>
          </ac:picMkLst>
        </pc:picChg>
      </pc:sldChg>
      <pc:sldChg chg="modSp add mod">
        <pc:chgData name="Yili Lin" userId="4f5ea914-e9ae-44cc-983b-ec5bd1f2dd00" providerId="ADAL" clId="{AD82001A-3D6F-4C10-A27F-DFEC26E8EF3B}" dt="2024-08-31T17:12:04.871" v="1367" actId="20577"/>
        <pc:sldMkLst>
          <pc:docMk/>
          <pc:sldMk cId="2061910362" sldId="292"/>
        </pc:sldMkLst>
        <pc:spChg chg="mod">
          <ac:chgData name="Yili Lin" userId="4f5ea914-e9ae-44cc-983b-ec5bd1f2dd00" providerId="ADAL" clId="{AD82001A-3D6F-4C10-A27F-DFEC26E8EF3B}" dt="2024-08-31T17:12:04.871" v="1367" actId="20577"/>
          <ac:spMkLst>
            <pc:docMk/>
            <pc:sldMk cId="2061910362" sldId="292"/>
            <ac:spMk id="2" creationId="{67ADE210-04F2-C333-E82F-063748B5B191}"/>
          </ac:spMkLst>
        </pc:spChg>
      </pc:sldChg>
      <pc:sldChg chg="modSp add mod">
        <pc:chgData name="Yili Lin" userId="4f5ea914-e9ae-44cc-983b-ec5bd1f2dd00" providerId="ADAL" clId="{AD82001A-3D6F-4C10-A27F-DFEC26E8EF3B}" dt="2024-08-31T17:11:59.381" v="1366" actId="20577"/>
        <pc:sldMkLst>
          <pc:docMk/>
          <pc:sldMk cId="2086950140" sldId="293"/>
        </pc:sldMkLst>
        <pc:spChg chg="mod">
          <ac:chgData name="Yili Lin" userId="4f5ea914-e9ae-44cc-983b-ec5bd1f2dd00" providerId="ADAL" clId="{AD82001A-3D6F-4C10-A27F-DFEC26E8EF3B}" dt="2024-08-31T17:11:59.381" v="1366" actId="20577"/>
          <ac:spMkLst>
            <pc:docMk/>
            <pc:sldMk cId="2086950140" sldId="29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28.620" v="1273" actId="20577"/>
          <ac:spMkLst>
            <pc:docMk/>
            <pc:sldMk cId="2086950140" sldId="293"/>
            <ac:spMk id="4" creationId="{CE6DDAFA-E1B1-A3B0-387B-F9BB3446C2A1}"/>
          </ac:spMkLst>
        </pc:spChg>
      </pc:sldChg>
      <pc:sldChg chg="addSp delSp modSp add mod">
        <pc:chgData name="Yili Lin" userId="4f5ea914-e9ae-44cc-983b-ec5bd1f2dd00" providerId="ADAL" clId="{AD82001A-3D6F-4C10-A27F-DFEC26E8EF3B}" dt="2024-09-01T15:48:10.077" v="1440"/>
        <pc:sldMkLst>
          <pc:docMk/>
          <pc:sldMk cId="3024357406" sldId="294"/>
        </pc:sldMkLst>
        <pc:spChg chg="mod">
          <ac:chgData name="Yili Lin" userId="4f5ea914-e9ae-44cc-983b-ec5bd1f2dd00" providerId="ADAL" clId="{AD82001A-3D6F-4C10-A27F-DFEC26E8EF3B}" dt="2024-08-31T17:11:53.986" v="1365" actId="20577"/>
          <ac:spMkLst>
            <pc:docMk/>
            <pc:sldMk cId="3024357406" sldId="294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8:05:49.748" v="1413" actId="478"/>
          <ac:spMkLst>
            <pc:docMk/>
            <pc:sldMk cId="3024357406" sldId="294"/>
            <ac:spMk id="3" creationId="{3DB12D64-4DA6-2DEC-B44A-2B6179EEE7E2}"/>
          </ac:spMkLst>
        </pc:spChg>
        <pc:spChg chg="mod">
          <ac:chgData name="Yili Lin" userId="4f5ea914-e9ae-44cc-983b-ec5bd1f2dd00" providerId="ADAL" clId="{AD82001A-3D6F-4C10-A27F-DFEC26E8EF3B}" dt="2024-08-31T16:28:58.453" v="1269" actId="20577"/>
          <ac:spMkLst>
            <pc:docMk/>
            <pc:sldMk cId="3024357406" sldId="294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9-01T15:48:10.077" v="1440"/>
          <ac:spMkLst>
            <pc:docMk/>
            <pc:sldMk cId="3024357406" sldId="294"/>
            <ac:spMk id="5" creationId="{024372D6-FA09-F80E-2DB7-D9F4F2C9B2D2}"/>
          </ac:spMkLst>
        </pc:spChg>
      </pc:sldChg>
      <pc:sldChg chg="modSp add mod">
        <pc:chgData name="Yili Lin" userId="4f5ea914-e9ae-44cc-983b-ec5bd1f2dd00" providerId="ADAL" clId="{AD82001A-3D6F-4C10-A27F-DFEC26E8EF3B}" dt="2024-08-31T17:12:10.808" v="1368" actId="20577"/>
        <pc:sldMkLst>
          <pc:docMk/>
          <pc:sldMk cId="2862721939" sldId="295"/>
        </pc:sldMkLst>
        <pc:spChg chg="mod">
          <ac:chgData name="Yili Lin" userId="4f5ea914-e9ae-44cc-983b-ec5bd1f2dd00" providerId="ADAL" clId="{AD82001A-3D6F-4C10-A27F-DFEC26E8EF3B}" dt="2024-08-31T17:12:10.808" v="1368" actId="20577"/>
          <ac:spMkLst>
            <pc:docMk/>
            <pc:sldMk cId="2862721939" sldId="29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3.218" v="1278" actId="20577"/>
          <ac:spMkLst>
            <pc:docMk/>
            <pc:sldMk cId="2862721939" sldId="295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15.403" v="1369" actId="20577"/>
        <pc:sldMkLst>
          <pc:docMk/>
          <pc:sldMk cId="730762541" sldId="296"/>
        </pc:sldMkLst>
        <pc:spChg chg="mod">
          <ac:chgData name="Yili Lin" userId="4f5ea914-e9ae-44cc-983b-ec5bd1f2dd00" providerId="ADAL" clId="{AD82001A-3D6F-4C10-A27F-DFEC26E8EF3B}" dt="2024-08-31T17:12:15.403" v="1369" actId="20577"/>
          <ac:spMkLst>
            <pc:docMk/>
            <pc:sldMk cId="730762541" sldId="29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7.834" v="1279" actId="20577"/>
          <ac:spMkLst>
            <pc:docMk/>
            <pc:sldMk cId="730762541" sldId="29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20.430" v="1370" actId="20577"/>
        <pc:sldMkLst>
          <pc:docMk/>
          <pc:sldMk cId="3348218841" sldId="297"/>
        </pc:sldMkLst>
        <pc:spChg chg="mod">
          <ac:chgData name="Yili Lin" userId="4f5ea914-e9ae-44cc-983b-ec5bd1f2dd00" providerId="ADAL" clId="{AD82001A-3D6F-4C10-A27F-DFEC26E8EF3B}" dt="2024-08-31T17:12:20.430" v="1370" actId="20577"/>
          <ac:spMkLst>
            <pc:docMk/>
            <pc:sldMk cId="3348218841" sldId="297"/>
            <ac:spMk id="2" creationId="{67ADE210-04F2-C333-E82F-063748B5B191}"/>
          </ac:spMkLst>
        </pc:spChg>
      </pc:sldChg>
    </pc:docChg>
  </pc:docChgLst>
  <pc:docChgLst>
    <pc:chgData name="Yili Lin" userId="4f5ea914-e9ae-44cc-983b-ec5bd1f2dd00" providerId="ADAL" clId="{C2A99846-C784-4A2D-AE9D-C52C81D6A94D}"/>
    <pc:docChg chg="undo redo custSel addSld delSld modSld">
      <pc:chgData name="Yili Lin" userId="4f5ea914-e9ae-44cc-983b-ec5bd1f2dd00" providerId="ADAL" clId="{C2A99846-C784-4A2D-AE9D-C52C81D6A94D}" dt="2024-09-02T01:40:21.394" v="652" actId="47"/>
      <pc:docMkLst>
        <pc:docMk/>
      </pc:docMkLst>
      <pc:sldChg chg="addSp modSp mod">
        <pc:chgData name="Yili Lin" userId="4f5ea914-e9ae-44cc-983b-ec5bd1f2dd00" providerId="ADAL" clId="{C2A99846-C784-4A2D-AE9D-C52C81D6A94D}" dt="2024-09-01T16:18:24.966" v="60" actId="1076"/>
        <pc:sldMkLst>
          <pc:docMk/>
          <pc:sldMk cId="3258622965" sldId="257"/>
        </pc:sldMkLst>
        <pc:spChg chg="mod">
          <ac:chgData name="Yili Lin" userId="4f5ea914-e9ae-44cc-983b-ec5bd1f2dd00" providerId="ADAL" clId="{C2A99846-C784-4A2D-AE9D-C52C81D6A94D}" dt="2024-09-01T16:08:59" v="19" actId="113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C2A99846-C784-4A2D-AE9D-C52C81D6A94D}" dt="2024-09-01T16:18:24.966" v="60" actId="1076"/>
          <ac:spMkLst>
            <pc:docMk/>
            <pc:sldMk cId="3258622965" sldId="257"/>
            <ac:spMk id="3" creationId="{82C3F8AD-88E6-399B-64F5-1070A48013BF}"/>
          </ac:spMkLst>
        </pc:spChg>
        <pc:spChg chg="mod">
          <ac:chgData name="Yili Lin" userId="4f5ea914-e9ae-44cc-983b-ec5bd1f2dd00" providerId="ADAL" clId="{C2A99846-C784-4A2D-AE9D-C52C81D6A94D}" dt="2024-09-01T16:15:20.152" v="34" actId="5793"/>
          <ac:spMkLst>
            <pc:docMk/>
            <pc:sldMk cId="3258622965" sldId="257"/>
            <ac:spMk id="4" creationId="{CE6DDAFA-E1B1-A3B0-387B-F9BB3446C2A1}"/>
          </ac:spMkLst>
        </pc:spChg>
      </pc:sldChg>
      <pc:sldChg chg="modSp mod">
        <pc:chgData name="Yili Lin" userId="4f5ea914-e9ae-44cc-983b-ec5bd1f2dd00" providerId="ADAL" clId="{C2A99846-C784-4A2D-AE9D-C52C81D6A94D}" dt="2024-09-01T15:51:00.980" v="2" actId="14100"/>
        <pc:sldMkLst>
          <pc:docMk/>
          <pc:sldMk cId="2968628858" sldId="260"/>
        </pc:sldMkLst>
        <pc:spChg chg="mod">
          <ac:chgData name="Yili Lin" userId="4f5ea914-e9ae-44cc-983b-ec5bd1f2dd00" providerId="ADAL" clId="{C2A99846-C784-4A2D-AE9D-C52C81D6A94D}" dt="2024-09-01T15:51:00.980" v="2" actId="14100"/>
          <ac:spMkLst>
            <pc:docMk/>
            <pc:sldMk cId="2968628858" sldId="260"/>
            <ac:spMk id="7" creationId="{A9199008-FA7F-E626-60CB-AC2CECA62B96}"/>
          </ac:spMkLst>
        </pc:spChg>
      </pc:sldChg>
      <pc:sldChg chg="addSp delSp modSp mod">
        <pc:chgData name="Yili Lin" userId="4f5ea914-e9ae-44cc-983b-ec5bd1f2dd00" providerId="ADAL" clId="{C2A99846-C784-4A2D-AE9D-C52C81D6A94D}" dt="2024-09-01T17:20:50.981" v="170" actId="5793"/>
        <pc:sldMkLst>
          <pc:docMk/>
          <pc:sldMk cId="2459471052" sldId="263"/>
        </pc:sldMkLst>
        <pc:spChg chg="mod">
          <ac:chgData name="Yili Lin" userId="4f5ea914-e9ae-44cc-983b-ec5bd1f2dd00" providerId="ADAL" clId="{C2A99846-C784-4A2D-AE9D-C52C81D6A94D}" dt="2024-09-01T17:18:54.645" v="155" actId="20577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C2A99846-C784-4A2D-AE9D-C52C81D6A94D}" dt="2024-09-01T17:19:25.061" v="157" actId="478"/>
          <ac:spMkLst>
            <pc:docMk/>
            <pc:sldMk cId="2459471052" sldId="263"/>
            <ac:spMk id="3" creationId="{181AB898-E65B-75D4-B20B-BAA0AD6E4291}"/>
          </ac:spMkLst>
        </pc:spChg>
        <pc:spChg chg="mod">
          <ac:chgData name="Yili Lin" userId="4f5ea914-e9ae-44cc-983b-ec5bd1f2dd00" providerId="ADAL" clId="{C2A99846-C784-4A2D-AE9D-C52C81D6A94D}" dt="2024-09-01T17:20:50.981" v="170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C2A99846-C784-4A2D-AE9D-C52C81D6A94D}" dt="2024-09-02T01:40:14.856" v="641" actId="47"/>
        <pc:sldMkLst>
          <pc:docMk/>
          <pc:sldMk cId="689097931" sldId="271"/>
        </pc:sldMkLst>
      </pc:sldChg>
      <pc:sldChg chg="del">
        <pc:chgData name="Yili Lin" userId="4f5ea914-e9ae-44cc-983b-ec5bd1f2dd00" providerId="ADAL" clId="{C2A99846-C784-4A2D-AE9D-C52C81D6A94D}" dt="2024-09-02T01:40:12.808" v="637" actId="47"/>
        <pc:sldMkLst>
          <pc:docMk/>
          <pc:sldMk cId="3016864912" sldId="273"/>
        </pc:sldMkLst>
      </pc:sldChg>
      <pc:sldChg chg="modSp del mod">
        <pc:chgData name="Yili Lin" userId="4f5ea914-e9ae-44cc-983b-ec5bd1f2dd00" providerId="ADAL" clId="{C2A99846-C784-4A2D-AE9D-C52C81D6A94D}" dt="2024-09-02T01:40:13.844" v="638" actId="47"/>
        <pc:sldMkLst>
          <pc:docMk/>
          <pc:sldMk cId="3212092856" sldId="275"/>
        </pc:sldMkLst>
        <pc:spChg chg="mod">
          <ac:chgData name="Yili Lin" userId="4f5ea914-e9ae-44cc-983b-ec5bd1f2dd00" providerId="ADAL" clId="{C2A99846-C784-4A2D-AE9D-C52C81D6A94D}" dt="2024-09-01T16:02:30.953" v="13"/>
          <ac:spMkLst>
            <pc:docMk/>
            <pc:sldMk cId="3212092856" sldId="275"/>
            <ac:spMk id="2" creationId="{67ADE210-04F2-C333-E82F-063748B5B191}"/>
          </ac:spMkLst>
        </pc:spChg>
      </pc:sldChg>
      <pc:sldChg chg="modSp del mod">
        <pc:chgData name="Yili Lin" userId="4f5ea914-e9ae-44cc-983b-ec5bd1f2dd00" providerId="ADAL" clId="{C2A99846-C784-4A2D-AE9D-C52C81D6A94D}" dt="2024-09-02T01:40:14.192" v="639" actId="47"/>
        <pc:sldMkLst>
          <pc:docMk/>
          <pc:sldMk cId="1585919905" sldId="276"/>
        </pc:sldMkLst>
        <pc:spChg chg="mod">
          <ac:chgData name="Yili Lin" userId="4f5ea914-e9ae-44cc-983b-ec5bd1f2dd00" providerId="ADAL" clId="{C2A99846-C784-4A2D-AE9D-C52C81D6A94D}" dt="2024-09-01T16:02:17.262" v="12"/>
          <ac:spMkLst>
            <pc:docMk/>
            <pc:sldMk cId="1585919905" sldId="276"/>
            <ac:spMk id="2" creationId="{67ADE210-04F2-C333-E82F-063748B5B191}"/>
          </ac:spMkLst>
        </pc:spChg>
      </pc:sldChg>
      <pc:sldChg chg="modSp del mod">
        <pc:chgData name="Yili Lin" userId="4f5ea914-e9ae-44cc-983b-ec5bd1f2dd00" providerId="ADAL" clId="{C2A99846-C784-4A2D-AE9D-C52C81D6A94D}" dt="2024-09-02T01:40:14.498" v="640" actId="47"/>
        <pc:sldMkLst>
          <pc:docMk/>
          <pc:sldMk cId="3617918176" sldId="277"/>
        </pc:sldMkLst>
        <pc:spChg chg="mod">
          <ac:chgData name="Yili Lin" userId="4f5ea914-e9ae-44cc-983b-ec5bd1f2dd00" providerId="ADAL" clId="{C2A99846-C784-4A2D-AE9D-C52C81D6A94D}" dt="2024-09-01T16:02:03.645" v="11" actId="20577"/>
          <ac:spMkLst>
            <pc:docMk/>
            <pc:sldMk cId="3617918176" sldId="277"/>
            <ac:spMk id="2" creationId="{67ADE210-04F2-C333-E82F-063748B5B191}"/>
          </ac:spMkLst>
        </pc:spChg>
      </pc:sldChg>
      <pc:sldChg chg="del">
        <pc:chgData name="Yili Lin" userId="4f5ea914-e9ae-44cc-983b-ec5bd1f2dd00" providerId="ADAL" clId="{C2A99846-C784-4A2D-AE9D-C52C81D6A94D}" dt="2024-09-02T01:40:16.504" v="644" actId="47"/>
        <pc:sldMkLst>
          <pc:docMk/>
          <pc:sldMk cId="617468207" sldId="279"/>
        </pc:sldMkLst>
      </pc:sldChg>
      <pc:sldChg chg="del">
        <pc:chgData name="Yili Lin" userId="4f5ea914-e9ae-44cc-983b-ec5bd1f2dd00" providerId="ADAL" clId="{C2A99846-C784-4A2D-AE9D-C52C81D6A94D}" dt="2024-09-02T01:40:15.551" v="642" actId="47"/>
        <pc:sldMkLst>
          <pc:docMk/>
          <pc:sldMk cId="3215330886" sldId="283"/>
        </pc:sldMkLst>
      </pc:sldChg>
      <pc:sldChg chg="del">
        <pc:chgData name="Yili Lin" userId="4f5ea914-e9ae-44cc-983b-ec5bd1f2dd00" providerId="ADAL" clId="{C2A99846-C784-4A2D-AE9D-C52C81D6A94D}" dt="2024-09-02T01:40:16.988" v="645" actId="47"/>
        <pc:sldMkLst>
          <pc:docMk/>
          <pc:sldMk cId="4188258287" sldId="286"/>
        </pc:sldMkLst>
      </pc:sldChg>
      <pc:sldChg chg="del">
        <pc:chgData name="Yili Lin" userId="4f5ea914-e9ae-44cc-983b-ec5bd1f2dd00" providerId="ADAL" clId="{C2A99846-C784-4A2D-AE9D-C52C81D6A94D}" dt="2024-09-02T01:40:17.682" v="646" actId="47"/>
        <pc:sldMkLst>
          <pc:docMk/>
          <pc:sldMk cId="1758976340" sldId="287"/>
        </pc:sldMkLst>
      </pc:sldChg>
      <pc:sldChg chg="del">
        <pc:chgData name="Yili Lin" userId="4f5ea914-e9ae-44cc-983b-ec5bd1f2dd00" providerId="ADAL" clId="{C2A99846-C784-4A2D-AE9D-C52C81D6A94D}" dt="2024-09-02T01:40:12.438" v="636" actId="47"/>
        <pc:sldMkLst>
          <pc:docMk/>
          <pc:sldMk cId="2811422619" sldId="289"/>
        </pc:sldMkLst>
      </pc:sldChg>
      <pc:sldChg chg="delSp modSp del mod">
        <pc:chgData name="Yili Lin" userId="4f5ea914-e9ae-44cc-983b-ec5bd1f2dd00" providerId="ADAL" clId="{C2A99846-C784-4A2D-AE9D-C52C81D6A94D}" dt="2024-09-01T16:03:17.035" v="16" actId="47"/>
        <pc:sldMkLst>
          <pc:docMk/>
          <pc:sldMk cId="3586088203" sldId="290"/>
        </pc:sldMkLst>
        <pc:spChg chg="mod">
          <ac:chgData name="Yili Lin" userId="4f5ea914-e9ae-44cc-983b-ec5bd1f2dd00" providerId="ADAL" clId="{C2A99846-C784-4A2D-AE9D-C52C81D6A94D}" dt="2024-09-01T16:02:54.008" v="14" actId="20577"/>
          <ac:spMkLst>
            <pc:docMk/>
            <pc:sldMk cId="3586088203" sldId="290"/>
            <ac:spMk id="4" creationId="{CE6DDAFA-E1B1-A3B0-387B-F9BB3446C2A1}"/>
          </ac:spMkLst>
        </pc:spChg>
        <pc:spChg chg="del">
          <ac:chgData name="Yili Lin" userId="4f5ea914-e9ae-44cc-983b-ec5bd1f2dd00" providerId="ADAL" clId="{C2A99846-C784-4A2D-AE9D-C52C81D6A94D}" dt="2024-09-01T16:02:57.610" v="15" actId="478"/>
          <ac:spMkLst>
            <pc:docMk/>
            <pc:sldMk cId="3586088203" sldId="290"/>
            <ac:spMk id="15" creationId="{8F077E0D-EED9-5D4E-DFCF-939296173F5E}"/>
          </ac:spMkLst>
        </pc:spChg>
      </pc:sldChg>
      <pc:sldChg chg="del">
        <pc:chgData name="Yili Lin" userId="4f5ea914-e9ae-44cc-983b-ec5bd1f2dd00" providerId="ADAL" clId="{C2A99846-C784-4A2D-AE9D-C52C81D6A94D}" dt="2024-09-02T01:40:15.809" v="643" actId="47"/>
        <pc:sldMkLst>
          <pc:docMk/>
          <pc:sldMk cId="1777846644" sldId="291"/>
        </pc:sldMkLst>
      </pc:sldChg>
      <pc:sldChg chg="del">
        <pc:chgData name="Yili Lin" userId="4f5ea914-e9ae-44cc-983b-ec5bd1f2dd00" providerId="ADAL" clId="{C2A99846-C784-4A2D-AE9D-C52C81D6A94D}" dt="2024-09-02T01:40:19.229" v="649" actId="47"/>
        <pc:sldMkLst>
          <pc:docMk/>
          <pc:sldMk cId="2061910362" sldId="292"/>
        </pc:sldMkLst>
      </pc:sldChg>
      <pc:sldChg chg="del">
        <pc:chgData name="Yili Lin" userId="4f5ea914-e9ae-44cc-983b-ec5bd1f2dd00" providerId="ADAL" clId="{C2A99846-C784-4A2D-AE9D-C52C81D6A94D}" dt="2024-09-02T01:40:18.983" v="648" actId="47"/>
        <pc:sldMkLst>
          <pc:docMk/>
          <pc:sldMk cId="2086950140" sldId="293"/>
        </pc:sldMkLst>
      </pc:sldChg>
      <pc:sldChg chg="del">
        <pc:chgData name="Yili Lin" userId="4f5ea914-e9ae-44cc-983b-ec5bd1f2dd00" providerId="ADAL" clId="{C2A99846-C784-4A2D-AE9D-C52C81D6A94D}" dt="2024-09-02T01:40:18.152" v="647" actId="47"/>
        <pc:sldMkLst>
          <pc:docMk/>
          <pc:sldMk cId="3024357406" sldId="294"/>
        </pc:sldMkLst>
      </pc:sldChg>
      <pc:sldChg chg="del">
        <pc:chgData name="Yili Lin" userId="4f5ea914-e9ae-44cc-983b-ec5bd1f2dd00" providerId="ADAL" clId="{C2A99846-C784-4A2D-AE9D-C52C81D6A94D}" dt="2024-09-02T01:40:19.931" v="650" actId="47"/>
        <pc:sldMkLst>
          <pc:docMk/>
          <pc:sldMk cId="2862721939" sldId="295"/>
        </pc:sldMkLst>
      </pc:sldChg>
      <pc:sldChg chg="del">
        <pc:chgData name="Yili Lin" userId="4f5ea914-e9ae-44cc-983b-ec5bd1f2dd00" providerId="ADAL" clId="{C2A99846-C784-4A2D-AE9D-C52C81D6A94D}" dt="2024-09-02T01:40:20.541" v="651" actId="47"/>
        <pc:sldMkLst>
          <pc:docMk/>
          <pc:sldMk cId="730762541" sldId="296"/>
        </pc:sldMkLst>
      </pc:sldChg>
      <pc:sldChg chg="del">
        <pc:chgData name="Yili Lin" userId="4f5ea914-e9ae-44cc-983b-ec5bd1f2dd00" providerId="ADAL" clId="{C2A99846-C784-4A2D-AE9D-C52C81D6A94D}" dt="2024-09-02T01:40:21.394" v="652" actId="47"/>
        <pc:sldMkLst>
          <pc:docMk/>
          <pc:sldMk cId="3348218841" sldId="297"/>
        </pc:sldMkLst>
      </pc:sldChg>
      <pc:sldChg chg="add">
        <pc:chgData name="Yili Lin" userId="4f5ea914-e9ae-44cc-983b-ec5bd1f2dd00" providerId="ADAL" clId="{C2A99846-C784-4A2D-AE9D-C52C81D6A94D}" dt="2024-09-01T16:15:09.523" v="29"/>
        <pc:sldMkLst>
          <pc:docMk/>
          <pc:sldMk cId="3515500999" sldId="298"/>
        </pc:sldMkLst>
      </pc:sldChg>
      <pc:sldChg chg="modSp add mod">
        <pc:chgData name="Yili Lin" userId="4f5ea914-e9ae-44cc-983b-ec5bd1f2dd00" providerId="ADAL" clId="{C2A99846-C784-4A2D-AE9D-C52C81D6A94D}" dt="2024-09-01T16:24:36.562" v="63" actId="5793"/>
        <pc:sldMkLst>
          <pc:docMk/>
          <pc:sldMk cId="792956466" sldId="299"/>
        </pc:sldMkLst>
        <pc:spChg chg="mod">
          <ac:chgData name="Yili Lin" userId="4f5ea914-e9ae-44cc-983b-ec5bd1f2dd00" providerId="ADAL" clId="{C2A99846-C784-4A2D-AE9D-C52C81D6A94D}" dt="2024-09-01T16:24:36.562" v="63" actId="5793"/>
          <ac:spMkLst>
            <pc:docMk/>
            <pc:sldMk cId="792956466" sldId="299"/>
            <ac:spMk id="4" creationId="{CE6DDAFA-E1B1-A3B0-387B-F9BB3446C2A1}"/>
          </ac:spMkLst>
        </pc:spChg>
      </pc:sldChg>
      <pc:sldChg chg="addSp delSp modSp add del mod">
        <pc:chgData name="Yili Lin" userId="4f5ea914-e9ae-44cc-983b-ec5bd1f2dd00" providerId="ADAL" clId="{C2A99846-C784-4A2D-AE9D-C52C81D6A94D}" dt="2024-09-02T01:15:29.025" v="512" actId="1076"/>
        <pc:sldMkLst>
          <pc:docMk/>
          <pc:sldMk cId="678124419" sldId="300"/>
        </pc:sldMkLst>
        <pc:spChg chg="mod">
          <ac:chgData name="Yili Lin" userId="4f5ea914-e9ae-44cc-983b-ec5bd1f2dd00" providerId="ADAL" clId="{C2A99846-C784-4A2D-AE9D-C52C81D6A94D}" dt="2024-09-01T20:54:05.482" v="408" actId="14100"/>
          <ac:spMkLst>
            <pc:docMk/>
            <pc:sldMk cId="678124419" sldId="300"/>
            <ac:spMk id="2" creationId="{67ADE210-04F2-C333-E82F-063748B5B191}"/>
          </ac:spMkLst>
        </pc:spChg>
        <pc:spChg chg="add mod">
          <ac:chgData name="Yili Lin" userId="4f5ea914-e9ae-44cc-983b-ec5bd1f2dd00" providerId="ADAL" clId="{C2A99846-C784-4A2D-AE9D-C52C81D6A94D}" dt="2024-09-02T01:15:03.680" v="504" actId="20577"/>
          <ac:spMkLst>
            <pc:docMk/>
            <pc:sldMk cId="678124419" sldId="300"/>
            <ac:spMk id="3" creationId="{B622F169-8935-E72D-7529-B263B20C438A}"/>
          </ac:spMkLst>
        </pc:spChg>
        <pc:spChg chg="mod">
          <ac:chgData name="Yili Lin" userId="4f5ea914-e9ae-44cc-983b-ec5bd1f2dd00" providerId="ADAL" clId="{C2A99846-C784-4A2D-AE9D-C52C81D6A94D}" dt="2024-09-02T00:37:05.653" v="428" actId="20577"/>
          <ac:spMkLst>
            <pc:docMk/>
            <pc:sldMk cId="678124419" sldId="300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2T01:15:29.025" v="512" actId="1076"/>
          <ac:spMkLst>
            <pc:docMk/>
            <pc:sldMk cId="678124419" sldId="300"/>
            <ac:spMk id="14" creationId="{3324852A-3FCA-9187-5AD0-7BE9C3638E79}"/>
          </ac:spMkLst>
        </pc:spChg>
        <pc:picChg chg="add del mod">
          <ac:chgData name="Yili Lin" userId="4f5ea914-e9ae-44cc-983b-ec5bd1f2dd00" providerId="ADAL" clId="{C2A99846-C784-4A2D-AE9D-C52C81D6A94D}" dt="2024-09-02T00:53:10.766" v="461" actId="478"/>
          <ac:picMkLst>
            <pc:docMk/>
            <pc:sldMk cId="678124419" sldId="300"/>
            <ac:picMk id="6" creationId="{F7B4A026-1C70-AD96-2A43-05462A38FBA2}"/>
          </ac:picMkLst>
        </pc:picChg>
        <pc:picChg chg="add del mod ord">
          <ac:chgData name="Yili Lin" userId="4f5ea914-e9ae-44cc-983b-ec5bd1f2dd00" providerId="ADAL" clId="{C2A99846-C784-4A2D-AE9D-C52C81D6A94D}" dt="2024-09-02T01:15:06.699" v="505" actId="478"/>
          <ac:picMkLst>
            <pc:docMk/>
            <pc:sldMk cId="678124419" sldId="300"/>
            <ac:picMk id="11" creationId="{8E741ED3-D7AE-D84C-6CD7-51D26D5EFD01}"/>
          </ac:picMkLst>
        </pc:picChg>
        <pc:picChg chg="add del">
          <ac:chgData name="Yili Lin" userId="4f5ea914-e9ae-44cc-983b-ec5bd1f2dd00" providerId="ADAL" clId="{C2A99846-C784-4A2D-AE9D-C52C81D6A94D}" dt="2024-09-02T00:53:51.027" v="467" actId="478"/>
          <ac:picMkLst>
            <pc:docMk/>
            <pc:sldMk cId="678124419" sldId="300"/>
            <ac:picMk id="13" creationId="{5AB2240C-35EC-310E-6F2F-0F40502509FD}"/>
          </ac:picMkLst>
        </pc:picChg>
        <pc:picChg chg="add mod ord">
          <ac:chgData name="Yili Lin" userId="4f5ea914-e9ae-44cc-983b-ec5bd1f2dd00" providerId="ADAL" clId="{C2A99846-C784-4A2D-AE9D-C52C81D6A94D}" dt="2024-09-02T01:15:25.475" v="511" actId="167"/>
          <ac:picMkLst>
            <pc:docMk/>
            <pc:sldMk cId="678124419" sldId="300"/>
            <ac:picMk id="16" creationId="{FC03B790-7C7D-9C52-B66A-7B46AE175C09}"/>
          </ac:picMkLst>
        </pc:picChg>
      </pc:sldChg>
      <pc:sldChg chg="addSp modSp add mod">
        <pc:chgData name="Yili Lin" userId="4f5ea914-e9ae-44cc-983b-ec5bd1f2dd00" providerId="ADAL" clId="{C2A99846-C784-4A2D-AE9D-C52C81D6A94D}" dt="2024-09-01T19:31:37.632" v="263" actId="14100"/>
        <pc:sldMkLst>
          <pc:docMk/>
          <pc:sldMk cId="1922548917" sldId="301"/>
        </pc:sldMkLst>
        <pc:spChg chg="mod">
          <ac:chgData name="Yili Lin" userId="4f5ea914-e9ae-44cc-983b-ec5bd1f2dd00" providerId="ADAL" clId="{C2A99846-C784-4A2D-AE9D-C52C81D6A94D}" dt="2024-09-01T19:31:22.140" v="260" actId="20577"/>
          <ac:spMkLst>
            <pc:docMk/>
            <pc:sldMk cId="1922548917" sldId="301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1T19:31:37.632" v="263" actId="14100"/>
          <ac:spMkLst>
            <pc:docMk/>
            <pc:sldMk cId="1922548917" sldId="301"/>
            <ac:spMk id="6" creationId="{DD7D661B-2575-7B85-D5F4-79E5AA0FC989}"/>
          </ac:spMkLst>
        </pc:spChg>
        <pc:picChg chg="add mod ord">
          <ac:chgData name="Yili Lin" userId="4f5ea914-e9ae-44cc-983b-ec5bd1f2dd00" providerId="ADAL" clId="{C2A99846-C784-4A2D-AE9D-C52C81D6A94D}" dt="2024-09-01T19:31:29.263" v="261" actId="14100"/>
          <ac:picMkLst>
            <pc:docMk/>
            <pc:sldMk cId="1922548917" sldId="301"/>
            <ac:picMk id="5" creationId="{F37894D8-E30D-4CC5-0DBE-78CABE79BB8C}"/>
          </ac:picMkLst>
        </pc:picChg>
      </pc:sldChg>
      <pc:sldChg chg="addSp modSp add mod">
        <pc:chgData name="Yili Lin" userId="4f5ea914-e9ae-44cc-983b-ec5bd1f2dd00" providerId="ADAL" clId="{C2A99846-C784-4A2D-AE9D-C52C81D6A94D}" dt="2024-09-01T19:32:43.636" v="292" actId="1076"/>
        <pc:sldMkLst>
          <pc:docMk/>
          <pc:sldMk cId="1981369428" sldId="302"/>
        </pc:sldMkLst>
        <pc:spChg chg="mod">
          <ac:chgData name="Yili Lin" userId="4f5ea914-e9ae-44cc-983b-ec5bd1f2dd00" providerId="ADAL" clId="{C2A99846-C784-4A2D-AE9D-C52C81D6A94D}" dt="2024-09-01T19:32:12.110" v="286" actId="20577"/>
          <ac:spMkLst>
            <pc:docMk/>
            <pc:sldMk cId="1981369428" sldId="302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1T19:32:43.636" v="292" actId="1076"/>
          <ac:spMkLst>
            <pc:docMk/>
            <pc:sldMk cId="1981369428" sldId="302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19:32:37.681" v="290" actId="1076"/>
          <ac:picMkLst>
            <pc:docMk/>
            <pc:sldMk cId="1981369428" sldId="302"/>
            <ac:picMk id="5" creationId="{CA57AB5A-53D1-4F22-C2AE-4E466E7FED27}"/>
          </ac:picMkLst>
        </pc:picChg>
      </pc:sldChg>
      <pc:sldChg chg="modSp add del mod">
        <pc:chgData name="Yili Lin" userId="4f5ea914-e9ae-44cc-983b-ec5bd1f2dd00" providerId="ADAL" clId="{C2A99846-C784-4A2D-AE9D-C52C81D6A94D}" dt="2024-09-01T19:31:43.026" v="264" actId="47"/>
        <pc:sldMkLst>
          <pc:docMk/>
          <pc:sldMk cId="1664516738" sldId="303"/>
        </pc:sldMkLst>
        <pc:spChg chg="mod">
          <ac:chgData name="Yili Lin" userId="4f5ea914-e9ae-44cc-983b-ec5bd1f2dd00" providerId="ADAL" clId="{C2A99846-C784-4A2D-AE9D-C52C81D6A94D}" dt="2024-09-01T19:08:19.704" v="189" actId="14100"/>
          <ac:spMkLst>
            <pc:docMk/>
            <pc:sldMk cId="1664516738" sldId="303"/>
            <ac:spMk id="6" creationId="{DD7D661B-2575-7B85-D5F4-79E5AA0FC989}"/>
          </ac:spMkLst>
        </pc:spChg>
      </pc:sldChg>
      <pc:sldChg chg="modSp add del mod">
        <pc:chgData name="Yili Lin" userId="4f5ea914-e9ae-44cc-983b-ec5bd1f2dd00" providerId="ADAL" clId="{C2A99846-C784-4A2D-AE9D-C52C81D6A94D}" dt="2024-09-01T19:32:52.158" v="293" actId="47"/>
        <pc:sldMkLst>
          <pc:docMk/>
          <pc:sldMk cId="264740219" sldId="304"/>
        </pc:sldMkLst>
        <pc:spChg chg="mod">
          <ac:chgData name="Yili Lin" userId="4f5ea914-e9ae-44cc-983b-ec5bd1f2dd00" providerId="ADAL" clId="{C2A99846-C784-4A2D-AE9D-C52C81D6A94D}" dt="2024-09-01T19:26:28.702" v="206" actId="14100"/>
          <ac:spMkLst>
            <pc:docMk/>
            <pc:sldMk cId="264740219" sldId="304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01:10.461" v="333" actId="14100"/>
        <pc:sldMkLst>
          <pc:docMk/>
          <pc:sldMk cId="3685201990" sldId="305"/>
        </pc:sldMkLst>
        <pc:spChg chg="mod">
          <ac:chgData name="Yili Lin" userId="4f5ea914-e9ae-44cc-983b-ec5bd1f2dd00" providerId="ADAL" clId="{C2A99846-C784-4A2D-AE9D-C52C81D6A94D}" dt="2024-09-01T19:29:32.798" v="218" actId="20577"/>
          <ac:spMkLst>
            <pc:docMk/>
            <pc:sldMk cId="3685201990" sldId="305"/>
            <ac:spMk id="2" creationId="{67ADE210-04F2-C333-E82F-063748B5B191}"/>
          </ac:spMkLst>
        </pc:spChg>
        <pc:spChg chg="mod">
          <ac:chgData name="Yili Lin" userId="4f5ea914-e9ae-44cc-983b-ec5bd1f2dd00" providerId="ADAL" clId="{C2A99846-C784-4A2D-AE9D-C52C81D6A94D}" dt="2024-09-01T19:33:57.763" v="324" actId="20577"/>
          <ac:spMkLst>
            <pc:docMk/>
            <pc:sldMk cId="3685201990" sldId="305"/>
            <ac:spMk id="4" creationId="{CE6DDAFA-E1B1-A3B0-387B-F9BB3446C2A1}"/>
          </ac:spMkLst>
        </pc:spChg>
        <pc:spChg chg="del">
          <ac:chgData name="Yili Lin" userId="4f5ea914-e9ae-44cc-983b-ec5bd1f2dd00" providerId="ADAL" clId="{C2A99846-C784-4A2D-AE9D-C52C81D6A94D}" dt="2024-09-01T19:34:00.027" v="325" actId="478"/>
          <ac:spMkLst>
            <pc:docMk/>
            <pc:sldMk cId="3685201990" sldId="305"/>
            <ac:spMk id="6" creationId="{D85CF475-34F3-D18D-4D72-1EF1B877302F}"/>
          </ac:spMkLst>
        </pc:spChg>
        <pc:spChg chg="add mod">
          <ac:chgData name="Yili Lin" userId="4f5ea914-e9ae-44cc-983b-ec5bd1f2dd00" providerId="ADAL" clId="{C2A99846-C784-4A2D-AE9D-C52C81D6A94D}" dt="2024-09-01T20:01:10.461" v="333" actId="14100"/>
          <ac:spMkLst>
            <pc:docMk/>
            <pc:sldMk cId="3685201990" sldId="305"/>
            <ac:spMk id="11" creationId="{375A69EC-5D49-08B6-D293-AA7C619A06D5}"/>
          </ac:spMkLst>
        </pc:spChg>
        <pc:picChg chg="del">
          <ac:chgData name="Yili Lin" userId="4f5ea914-e9ae-44cc-983b-ec5bd1f2dd00" providerId="ADAL" clId="{C2A99846-C784-4A2D-AE9D-C52C81D6A94D}" dt="2024-09-01T19:33:40.473" v="320" actId="478"/>
          <ac:picMkLst>
            <pc:docMk/>
            <pc:sldMk cId="3685201990" sldId="305"/>
            <ac:picMk id="5" creationId="{CA57AB5A-53D1-4F22-C2AE-4E466E7FED27}"/>
          </ac:picMkLst>
        </pc:picChg>
        <pc:picChg chg="add mod">
          <ac:chgData name="Yili Lin" userId="4f5ea914-e9ae-44cc-983b-ec5bd1f2dd00" providerId="ADAL" clId="{C2A99846-C784-4A2D-AE9D-C52C81D6A94D}" dt="2024-09-01T19:56:46.935" v="329" actId="14100"/>
          <ac:picMkLst>
            <pc:docMk/>
            <pc:sldMk cId="3685201990" sldId="305"/>
            <ac:picMk id="10" creationId="{BE64B0F0-4AFF-2738-8C05-14FA3248FC3B}"/>
          </ac:picMkLst>
        </pc:picChg>
      </pc:sldChg>
      <pc:sldChg chg="modSp add mod">
        <pc:chgData name="Yili Lin" userId="4f5ea914-e9ae-44cc-983b-ec5bd1f2dd00" providerId="ADAL" clId="{C2A99846-C784-4A2D-AE9D-C52C81D6A94D}" dt="2024-09-01T19:32:02.325" v="268" actId="14100"/>
        <pc:sldMkLst>
          <pc:docMk/>
          <pc:sldMk cId="4155989900" sldId="306"/>
        </pc:sldMkLst>
        <pc:spChg chg="mod">
          <ac:chgData name="Yili Lin" userId="4f5ea914-e9ae-44cc-983b-ec5bd1f2dd00" providerId="ADAL" clId="{C2A99846-C784-4A2D-AE9D-C52C81D6A94D}" dt="2024-09-01T19:32:02.325" v="268" actId="14100"/>
          <ac:spMkLst>
            <pc:docMk/>
            <pc:sldMk cId="4155989900" sldId="306"/>
            <ac:spMk id="6" creationId="{DD7D661B-2575-7B85-D5F4-79E5AA0FC989}"/>
          </ac:spMkLst>
        </pc:spChg>
      </pc:sldChg>
      <pc:sldChg chg="modSp add mod">
        <pc:chgData name="Yili Lin" userId="4f5ea914-e9ae-44cc-983b-ec5bd1f2dd00" providerId="ADAL" clId="{C2A99846-C784-4A2D-AE9D-C52C81D6A94D}" dt="2024-09-01T19:33:04.806" v="296" actId="14100"/>
        <pc:sldMkLst>
          <pc:docMk/>
          <pc:sldMk cId="2881602076" sldId="307"/>
        </pc:sldMkLst>
        <pc:spChg chg="mod">
          <ac:chgData name="Yili Lin" userId="4f5ea914-e9ae-44cc-983b-ec5bd1f2dd00" providerId="ADAL" clId="{C2A99846-C784-4A2D-AE9D-C52C81D6A94D}" dt="2024-09-01T19:33:04.806" v="296" actId="14100"/>
          <ac:spMkLst>
            <pc:docMk/>
            <pc:sldMk cId="2881602076" sldId="307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26:04.516" v="367" actId="1076"/>
        <pc:sldMkLst>
          <pc:docMk/>
          <pc:sldMk cId="3352771990" sldId="308"/>
        </pc:sldMkLst>
        <pc:spChg chg="mod">
          <ac:chgData name="Yili Lin" userId="4f5ea914-e9ae-44cc-983b-ec5bd1f2dd00" providerId="ADAL" clId="{C2A99846-C784-4A2D-AE9D-C52C81D6A94D}" dt="2024-09-01T20:01:57.031" v="342" actId="5793"/>
          <ac:spMkLst>
            <pc:docMk/>
            <pc:sldMk cId="3352771990" sldId="308"/>
            <ac:spMk id="4" creationId="{CE6DDAFA-E1B1-A3B0-387B-F9BB3446C2A1}"/>
          </ac:spMkLst>
        </pc:spChg>
        <pc:spChg chg="mod">
          <ac:chgData name="Yili Lin" userId="4f5ea914-e9ae-44cc-983b-ec5bd1f2dd00" providerId="ADAL" clId="{C2A99846-C784-4A2D-AE9D-C52C81D6A94D}" dt="2024-09-01T20:26:04.516" v="367" actId="1076"/>
          <ac:spMkLst>
            <pc:docMk/>
            <pc:sldMk cId="3352771990" sldId="308"/>
            <ac:spMk id="6" creationId="{D85CF475-34F3-D18D-4D72-1EF1B877302F}"/>
          </ac:spMkLst>
        </pc:spChg>
        <pc:picChg chg="add del mod ord">
          <ac:chgData name="Yili Lin" userId="4f5ea914-e9ae-44cc-983b-ec5bd1f2dd00" providerId="ADAL" clId="{C2A99846-C784-4A2D-AE9D-C52C81D6A94D}" dt="2024-09-01T20:23:31.576" v="351" actId="478"/>
          <ac:picMkLst>
            <pc:docMk/>
            <pc:sldMk cId="3352771990" sldId="308"/>
            <ac:picMk id="5" creationId="{6B698660-C290-8444-524C-D1FC07BAA331}"/>
          </ac:picMkLst>
        </pc:picChg>
        <pc:picChg chg="add del mod ord">
          <ac:chgData name="Yili Lin" userId="4f5ea914-e9ae-44cc-983b-ec5bd1f2dd00" providerId="ADAL" clId="{C2A99846-C784-4A2D-AE9D-C52C81D6A94D}" dt="2024-09-01T20:25:39.691" v="359" actId="478"/>
          <ac:picMkLst>
            <pc:docMk/>
            <pc:sldMk cId="3352771990" sldId="308"/>
            <ac:picMk id="11" creationId="{FC256AEC-2708-6129-BA53-CB23A685B7FB}"/>
          </ac:picMkLst>
        </pc:picChg>
        <pc:picChg chg="add mod ord">
          <ac:chgData name="Yili Lin" userId="4f5ea914-e9ae-44cc-983b-ec5bd1f2dd00" providerId="ADAL" clId="{C2A99846-C784-4A2D-AE9D-C52C81D6A94D}" dt="2024-09-01T20:25:53.798" v="363" actId="167"/>
          <ac:picMkLst>
            <pc:docMk/>
            <pc:sldMk cId="3352771990" sldId="308"/>
            <ac:picMk id="13" creationId="{1297EA09-958A-961B-A5A3-99ED897D1B04}"/>
          </ac:picMkLst>
        </pc:picChg>
      </pc:sldChg>
      <pc:sldChg chg="addSp modSp add mod">
        <pc:chgData name="Yili Lin" userId="4f5ea914-e9ae-44cc-983b-ec5bd1f2dd00" providerId="ADAL" clId="{C2A99846-C784-4A2D-AE9D-C52C81D6A94D}" dt="2024-09-01T20:45:08.225" v="397" actId="1076"/>
        <pc:sldMkLst>
          <pc:docMk/>
          <pc:sldMk cId="3486503992" sldId="309"/>
        </pc:sldMkLst>
        <pc:spChg chg="mod">
          <ac:chgData name="Yili Lin" userId="4f5ea914-e9ae-44cc-983b-ec5bd1f2dd00" providerId="ADAL" clId="{C2A99846-C784-4A2D-AE9D-C52C81D6A94D}" dt="2024-09-01T20:45:08.225" v="397" actId="1076"/>
          <ac:spMkLst>
            <pc:docMk/>
            <pc:sldMk cId="3486503992" sldId="309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20:44:27.422" v="389" actId="167"/>
          <ac:picMkLst>
            <pc:docMk/>
            <pc:sldMk cId="3486503992" sldId="309"/>
            <ac:picMk id="5" creationId="{AD136C84-33A7-FC08-6A0A-411F77C7C876}"/>
          </ac:picMkLst>
        </pc:picChg>
      </pc:sldChg>
      <pc:sldChg chg="modSp add mod">
        <pc:chgData name="Yili Lin" userId="4f5ea914-e9ae-44cc-983b-ec5bd1f2dd00" providerId="ADAL" clId="{C2A99846-C784-4A2D-AE9D-C52C81D6A94D}" dt="2024-09-01T20:01:40.359" v="340" actId="14100"/>
        <pc:sldMkLst>
          <pc:docMk/>
          <pc:sldMk cId="1452707602" sldId="310"/>
        </pc:sldMkLst>
        <pc:spChg chg="mod">
          <ac:chgData name="Yili Lin" userId="4f5ea914-e9ae-44cc-983b-ec5bd1f2dd00" providerId="ADAL" clId="{C2A99846-C784-4A2D-AE9D-C52C81D6A94D}" dt="2024-09-01T20:01:40.359" v="340" actId="14100"/>
          <ac:spMkLst>
            <pc:docMk/>
            <pc:sldMk cId="1452707602" sldId="310"/>
            <ac:spMk id="11" creationId="{375A69EC-5D49-08B6-D293-AA7C619A06D5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27:51.934" v="372" actId="22"/>
        <pc:sldMkLst>
          <pc:docMk/>
          <pc:sldMk cId="3471294394" sldId="311"/>
        </pc:sldMkLst>
        <pc:spChg chg="add del">
          <ac:chgData name="Yili Lin" userId="4f5ea914-e9ae-44cc-983b-ec5bd1f2dd00" providerId="ADAL" clId="{C2A99846-C784-4A2D-AE9D-C52C81D6A94D}" dt="2024-09-01T20:27:51.934" v="372" actId="22"/>
          <ac:spMkLst>
            <pc:docMk/>
            <pc:sldMk cId="3471294394" sldId="311"/>
            <ac:spMk id="5" creationId="{25344C76-6BD7-F715-E8C0-9DCDBE0BD882}"/>
          </ac:spMkLst>
        </pc:spChg>
        <pc:spChg chg="mod">
          <ac:chgData name="Yili Lin" userId="4f5ea914-e9ae-44cc-983b-ec5bd1f2dd00" providerId="ADAL" clId="{C2A99846-C784-4A2D-AE9D-C52C81D6A94D}" dt="2024-09-01T20:26:34.638" v="370" actId="14100"/>
          <ac:spMkLst>
            <pc:docMk/>
            <pc:sldMk cId="3471294394" sldId="311"/>
            <ac:spMk id="6" creationId="{D85CF475-34F3-D18D-4D72-1EF1B877302F}"/>
          </ac:spMkLst>
        </pc:spChg>
      </pc:sldChg>
      <pc:sldChg chg="modSp add mod">
        <pc:chgData name="Yili Lin" userId="4f5ea914-e9ae-44cc-983b-ec5bd1f2dd00" providerId="ADAL" clId="{C2A99846-C784-4A2D-AE9D-C52C81D6A94D}" dt="2024-09-01T20:28:07.722" v="375" actId="14100"/>
        <pc:sldMkLst>
          <pc:docMk/>
          <pc:sldMk cId="4019940470" sldId="312"/>
        </pc:sldMkLst>
        <pc:spChg chg="mod">
          <ac:chgData name="Yili Lin" userId="4f5ea914-e9ae-44cc-983b-ec5bd1f2dd00" providerId="ADAL" clId="{C2A99846-C784-4A2D-AE9D-C52C81D6A94D}" dt="2024-09-01T20:28:07.722" v="375" actId="14100"/>
          <ac:spMkLst>
            <pc:docMk/>
            <pc:sldMk cId="4019940470" sldId="312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35:04.427" v="384" actId="14100"/>
        <pc:sldMkLst>
          <pc:docMk/>
          <pc:sldMk cId="3592466176" sldId="313"/>
        </pc:sldMkLst>
        <pc:spChg chg="mod">
          <ac:chgData name="Yili Lin" userId="4f5ea914-e9ae-44cc-983b-ec5bd1f2dd00" providerId="ADAL" clId="{C2A99846-C784-4A2D-AE9D-C52C81D6A94D}" dt="2024-09-01T20:35:04.427" v="384" actId="14100"/>
          <ac:spMkLst>
            <pc:docMk/>
            <pc:sldMk cId="3592466176" sldId="313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20:34:49.065" v="381" actId="167"/>
          <ac:picMkLst>
            <pc:docMk/>
            <pc:sldMk cId="3592466176" sldId="313"/>
            <ac:picMk id="5" creationId="{5BED797B-94A3-23FE-F30F-F05B9FBE04D8}"/>
          </ac:picMkLst>
        </pc:picChg>
        <pc:picChg chg="del">
          <ac:chgData name="Yili Lin" userId="4f5ea914-e9ae-44cc-983b-ec5bd1f2dd00" providerId="ADAL" clId="{C2A99846-C784-4A2D-AE9D-C52C81D6A94D}" dt="2024-09-01T20:34:34.953" v="377" actId="478"/>
          <ac:picMkLst>
            <pc:docMk/>
            <pc:sldMk cId="3592466176" sldId="313"/>
            <ac:picMk id="13" creationId="{1297EA09-958A-961B-A5A3-99ED897D1B04}"/>
          </ac:picMkLst>
        </pc:picChg>
      </pc:sldChg>
      <pc:sldChg chg="modSp add mod">
        <pc:chgData name="Yili Lin" userId="4f5ea914-e9ae-44cc-983b-ec5bd1f2dd00" providerId="ADAL" clId="{C2A99846-C784-4A2D-AE9D-C52C81D6A94D}" dt="2024-09-01T20:46:36.758" v="401" actId="1076"/>
        <pc:sldMkLst>
          <pc:docMk/>
          <pc:sldMk cId="2353194683" sldId="314"/>
        </pc:sldMkLst>
        <pc:spChg chg="mod">
          <ac:chgData name="Yili Lin" userId="4f5ea914-e9ae-44cc-983b-ec5bd1f2dd00" providerId="ADAL" clId="{C2A99846-C784-4A2D-AE9D-C52C81D6A94D}" dt="2024-09-01T20:46:36.758" v="401" actId="1076"/>
          <ac:spMkLst>
            <pc:docMk/>
            <pc:sldMk cId="2353194683" sldId="314"/>
            <ac:spMk id="6" creationId="{D85CF475-34F3-D18D-4D72-1EF1B877302F}"/>
          </ac:spMkLst>
        </pc:spChg>
      </pc:sldChg>
      <pc:sldChg chg="modSp add mod">
        <pc:chgData name="Yili Lin" userId="4f5ea914-e9ae-44cc-983b-ec5bd1f2dd00" providerId="ADAL" clId="{C2A99846-C784-4A2D-AE9D-C52C81D6A94D}" dt="2024-09-01T20:48:02.587" v="404" actId="14100"/>
        <pc:sldMkLst>
          <pc:docMk/>
          <pc:sldMk cId="953749147" sldId="315"/>
        </pc:sldMkLst>
        <pc:spChg chg="mod">
          <ac:chgData name="Yili Lin" userId="4f5ea914-e9ae-44cc-983b-ec5bd1f2dd00" providerId="ADAL" clId="{C2A99846-C784-4A2D-AE9D-C52C81D6A94D}" dt="2024-09-01T20:48:02.587" v="404" actId="14100"/>
          <ac:spMkLst>
            <pc:docMk/>
            <pc:sldMk cId="953749147" sldId="315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2T01:22:14.817" v="555" actId="14100"/>
        <pc:sldMkLst>
          <pc:docMk/>
          <pc:sldMk cId="3644719259" sldId="316"/>
        </pc:sldMkLst>
        <pc:spChg chg="add mod">
          <ac:chgData name="Yili Lin" userId="4f5ea914-e9ae-44cc-983b-ec5bd1f2dd00" providerId="ADAL" clId="{C2A99846-C784-4A2D-AE9D-C52C81D6A94D}" dt="2024-09-02T01:18:38.567" v="540" actId="14100"/>
          <ac:spMkLst>
            <pc:docMk/>
            <pc:sldMk cId="3644719259" sldId="316"/>
            <ac:spMk id="3" creationId="{C8CA3A49-C447-AEDB-E768-2BC099E007AC}"/>
          </ac:spMkLst>
        </pc:spChg>
        <pc:spChg chg="mod">
          <ac:chgData name="Yili Lin" userId="4f5ea914-e9ae-44cc-983b-ec5bd1f2dd00" providerId="ADAL" clId="{C2A99846-C784-4A2D-AE9D-C52C81D6A94D}" dt="2024-09-02T01:10:46.656" v="492" actId="20577"/>
          <ac:spMkLst>
            <pc:docMk/>
            <pc:sldMk cId="3644719259" sldId="316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2T01:22:14.817" v="555" actId="14100"/>
          <ac:spMkLst>
            <pc:docMk/>
            <pc:sldMk cId="3644719259" sldId="316"/>
            <ac:spMk id="10" creationId="{AEF2FCD0-5EAA-1724-37D4-689B1BE98957}"/>
          </ac:spMkLst>
        </pc:spChg>
        <pc:picChg chg="add del mod ord">
          <ac:chgData name="Yili Lin" userId="4f5ea914-e9ae-44cc-983b-ec5bd1f2dd00" providerId="ADAL" clId="{C2A99846-C784-4A2D-AE9D-C52C81D6A94D}" dt="2024-09-02T01:21:39.777" v="548" actId="478"/>
          <ac:picMkLst>
            <pc:docMk/>
            <pc:sldMk cId="3644719259" sldId="316"/>
            <ac:picMk id="6" creationId="{1B5E3B71-7EA0-68B6-50D9-E87AE1768D5D}"/>
          </ac:picMkLst>
        </pc:picChg>
        <pc:picChg chg="add mod ord">
          <ac:chgData name="Yili Lin" userId="4f5ea914-e9ae-44cc-983b-ec5bd1f2dd00" providerId="ADAL" clId="{C2A99846-C784-4A2D-AE9D-C52C81D6A94D}" dt="2024-09-02T01:22:02.991" v="553" actId="167"/>
          <ac:picMkLst>
            <pc:docMk/>
            <pc:sldMk cId="3644719259" sldId="316"/>
            <ac:picMk id="12" creationId="{506ED25C-5EDB-F3FE-8E14-BADFC235B191}"/>
          </ac:picMkLst>
        </pc:picChg>
      </pc:sldChg>
      <pc:sldChg chg="addSp modSp add mod">
        <pc:chgData name="Yili Lin" userId="4f5ea914-e9ae-44cc-983b-ec5bd1f2dd00" providerId="ADAL" clId="{C2A99846-C784-4A2D-AE9D-C52C81D6A94D}" dt="2024-09-02T01:29:35.697" v="609" actId="5793"/>
        <pc:sldMkLst>
          <pc:docMk/>
          <pc:sldMk cId="1098000345" sldId="317"/>
        </pc:sldMkLst>
        <pc:spChg chg="add mod">
          <ac:chgData name="Yili Lin" userId="4f5ea914-e9ae-44cc-983b-ec5bd1f2dd00" providerId="ADAL" clId="{C2A99846-C784-4A2D-AE9D-C52C81D6A94D}" dt="2024-09-02T01:29:35.697" v="609" actId="5793"/>
          <ac:spMkLst>
            <pc:docMk/>
            <pc:sldMk cId="1098000345" sldId="317"/>
            <ac:spMk id="3" creationId="{6C3736B4-1DF6-EC9A-EAEA-7E0CF5304001}"/>
          </ac:spMkLst>
        </pc:spChg>
      </pc:sldChg>
      <pc:sldChg chg="addSp delSp modSp add mod">
        <pc:chgData name="Yili Lin" userId="4f5ea914-e9ae-44cc-983b-ec5bd1f2dd00" providerId="ADAL" clId="{C2A99846-C784-4A2D-AE9D-C52C81D6A94D}" dt="2024-09-02T01:16:06.822" v="527" actId="20577"/>
        <pc:sldMkLst>
          <pc:docMk/>
          <pc:sldMk cId="1622765773" sldId="318"/>
        </pc:sldMkLst>
        <pc:spChg chg="mod">
          <ac:chgData name="Yili Lin" userId="4f5ea914-e9ae-44cc-983b-ec5bd1f2dd00" providerId="ADAL" clId="{C2A99846-C784-4A2D-AE9D-C52C81D6A94D}" dt="2024-09-02T01:16:06.822" v="527" actId="20577"/>
          <ac:spMkLst>
            <pc:docMk/>
            <pc:sldMk cId="1622765773" sldId="318"/>
            <ac:spMk id="3" creationId="{B622F169-8935-E72D-7529-B263B20C438A}"/>
          </ac:spMkLst>
        </pc:spChg>
        <pc:spChg chg="add mod">
          <ac:chgData name="Yili Lin" userId="4f5ea914-e9ae-44cc-983b-ec5bd1f2dd00" providerId="ADAL" clId="{C2A99846-C784-4A2D-AE9D-C52C81D6A94D}" dt="2024-09-02T00:57:25.699" v="490" actId="1076"/>
          <ac:spMkLst>
            <pc:docMk/>
            <pc:sldMk cId="1622765773" sldId="318"/>
            <ac:spMk id="10" creationId="{CBB828C3-2433-2B18-958C-ECB6C1EA9D40}"/>
          </ac:spMkLst>
        </pc:spChg>
        <pc:picChg chg="add mod ord">
          <ac:chgData name="Yili Lin" userId="4f5ea914-e9ae-44cc-983b-ec5bd1f2dd00" providerId="ADAL" clId="{C2A99846-C784-4A2D-AE9D-C52C81D6A94D}" dt="2024-09-02T00:57:01.307" v="486" actId="167"/>
          <ac:picMkLst>
            <pc:docMk/>
            <pc:sldMk cId="1622765773" sldId="318"/>
            <ac:picMk id="6" creationId="{7FA8103D-7DAF-E1B2-B68C-54D842154CB5}"/>
          </ac:picMkLst>
        </pc:picChg>
        <pc:picChg chg="del">
          <ac:chgData name="Yili Lin" userId="4f5ea914-e9ae-44cc-983b-ec5bd1f2dd00" providerId="ADAL" clId="{C2A99846-C784-4A2D-AE9D-C52C81D6A94D}" dt="2024-09-02T00:56:44.957" v="482" actId="478"/>
          <ac:picMkLst>
            <pc:docMk/>
            <pc:sldMk cId="1622765773" sldId="318"/>
            <ac:picMk id="11" creationId="{8E741ED3-D7AE-D84C-6CD7-51D26D5EFD01}"/>
          </ac:picMkLst>
        </pc:picChg>
      </pc:sldChg>
      <pc:sldChg chg="modSp add del mod">
        <pc:chgData name="Yili Lin" userId="4f5ea914-e9ae-44cc-983b-ec5bd1f2dd00" providerId="ADAL" clId="{C2A99846-C784-4A2D-AE9D-C52C81D6A94D}" dt="2024-09-02T01:15:39.100" v="513" actId="47"/>
        <pc:sldMkLst>
          <pc:docMk/>
          <pc:sldMk cId="1725647403" sldId="319"/>
        </pc:sldMkLst>
        <pc:spChg chg="mod">
          <ac:chgData name="Yili Lin" userId="4f5ea914-e9ae-44cc-983b-ec5bd1f2dd00" providerId="ADAL" clId="{C2A99846-C784-4A2D-AE9D-C52C81D6A94D}" dt="2024-09-02T00:54:56.245" v="480" actId="14100"/>
          <ac:spMkLst>
            <pc:docMk/>
            <pc:sldMk cId="1725647403" sldId="319"/>
            <ac:spMk id="14" creationId="{3324852A-3FCA-9187-5AD0-7BE9C3638E79}"/>
          </ac:spMkLst>
        </pc:spChg>
      </pc:sldChg>
      <pc:sldChg chg="modSp add mod">
        <pc:chgData name="Yili Lin" userId="4f5ea914-e9ae-44cc-983b-ec5bd1f2dd00" providerId="ADAL" clId="{C2A99846-C784-4A2D-AE9D-C52C81D6A94D}" dt="2024-09-02T01:15:59.468" v="518" actId="1076"/>
        <pc:sldMkLst>
          <pc:docMk/>
          <pc:sldMk cId="2995630775" sldId="319"/>
        </pc:sldMkLst>
        <pc:spChg chg="mod">
          <ac:chgData name="Yili Lin" userId="4f5ea914-e9ae-44cc-983b-ec5bd1f2dd00" providerId="ADAL" clId="{C2A99846-C784-4A2D-AE9D-C52C81D6A94D}" dt="2024-09-02T01:15:59.468" v="518" actId="1076"/>
          <ac:spMkLst>
            <pc:docMk/>
            <pc:sldMk cId="2995630775" sldId="319"/>
            <ac:spMk id="14" creationId="{3324852A-3FCA-9187-5AD0-7BE9C3638E79}"/>
          </ac:spMkLst>
        </pc:spChg>
      </pc:sldChg>
      <pc:sldChg chg="addSp delSp modSp add mod">
        <pc:chgData name="Yili Lin" userId="4f5ea914-e9ae-44cc-983b-ec5bd1f2dd00" providerId="ADAL" clId="{C2A99846-C784-4A2D-AE9D-C52C81D6A94D}" dt="2024-09-02T01:37:03.661" v="627" actId="14100"/>
        <pc:sldMkLst>
          <pc:docMk/>
          <pc:sldMk cId="52553217" sldId="320"/>
        </pc:sldMkLst>
        <pc:spChg chg="mod">
          <ac:chgData name="Yili Lin" userId="4f5ea914-e9ae-44cc-983b-ec5bd1f2dd00" providerId="ADAL" clId="{C2A99846-C784-4A2D-AE9D-C52C81D6A94D}" dt="2024-09-02T01:29:45.100" v="612" actId="5793"/>
          <ac:spMkLst>
            <pc:docMk/>
            <pc:sldMk cId="52553217" sldId="320"/>
            <ac:spMk id="3" creationId="{6C3736B4-1DF6-EC9A-EAEA-7E0CF5304001}"/>
          </ac:spMkLst>
        </pc:spChg>
        <pc:spChg chg="add mod">
          <ac:chgData name="Yili Lin" userId="4f5ea914-e9ae-44cc-983b-ec5bd1f2dd00" providerId="ADAL" clId="{C2A99846-C784-4A2D-AE9D-C52C81D6A94D}" dt="2024-09-02T01:37:03.661" v="627" actId="14100"/>
          <ac:spMkLst>
            <pc:docMk/>
            <pc:sldMk cId="52553217" sldId="320"/>
            <ac:spMk id="10" creationId="{814B1E36-7695-F4ED-EE0F-BCF427DB5D17}"/>
          </ac:spMkLst>
        </pc:spChg>
        <pc:picChg chg="add del mod ord">
          <ac:chgData name="Yili Lin" userId="4f5ea914-e9ae-44cc-983b-ec5bd1f2dd00" providerId="ADAL" clId="{C2A99846-C784-4A2D-AE9D-C52C81D6A94D}" dt="2024-09-02T01:36:43.881" v="621" actId="478"/>
          <ac:picMkLst>
            <pc:docMk/>
            <pc:sldMk cId="52553217" sldId="320"/>
            <ac:picMk id="6" creationId="{58B3CF1F-CCC8-F1A4-B159-63065163506E}"/>
          </ac:picMkLst>
        </pc:picChg>
        <pc:picChg chg="add mod ord">
          <ac:chgData name="Yili Lin" userId="4f5ea914-e9ae-44cc-983b-ec5bd1f2dd00" providerId="ADAL" clId="{C2A99846-C784-4A2D-AE9D-C52C81D6A94D}" dt="2024-09-02T01:36:55.536" v="625" actId="14100"/>
          <ac:picMkLst>
            <pc:docMk/>
            <pc:sldMk cId="52553217" sldId="320"/>
            <ac:picMk id="12" creationId="{FF5F2255-CDB6-5081-A047-CE2695AEAB58}"/>
          </ac:picMkLst>
        </pc:picChg>
      </pc:sldChg>
      <pc:sldChg chg="modSp add del mod">
        <pc:chgData name="Yili Lin" userId="4f5ea914-e9ae-44cc-983b-ec5bd1f2dd00" providerId="ADAL" clId="{C2A99846-C784-4A2D-AE9D-C52C81D6A94D}" dt="2024-09-02T01:15:44.249" v="514" actId="47"/>
        <pc:sldMkLst>
          <pc:docMk/>
          <pc:sldMk cId="934633911" sldId="320"/>
        </pc:sldMkLst>
        <pc:spChg chg="mod">
          <ac:chgData name="Yili Lin" userId="4f5ea914-e9ae-44cc-983b-ec5bd1f2dd00" providerId="ADAL" clId="{C2A99846-C784-4A2D-AE9D-C52C81D6A94D}" dt="2024-09-02T00:55:02.353" v="481" actId="1076"/>
          <ac:spMkLst>
            <pc:docMk/>
            <pc:sldMk cId="934633911" sldId="320"/>
            <ac:spMk id="14" creationId="{3324852A-3FCA-9187-5AD0-7BE9C3638E79}"/>
          </ac:spMkLst>
        </pc:spChg>
      </pc:sldChg>
      <pc:sldChg chg="add del">
        <pc:chgData name="Yili Lin" userId="4f5ea914-e9ae-44cc-983b-ec5bd1f2dd00" providerId="ADAL" clId="{C2A99846-C784-4A2D-AE9D-C52C81D6A94D}" dt="2024-09-02T01:40:10.974" v="635" actId="47"/>
        <pc:sldMkLst>
          <pc:docMk/>
          <pc:sldMk cId="4250323883" sldId="321"/>
        </pc:sldMkLst>
      </pc:sldChg>
      <pc:sldChg chg="addSp delSp modSp add del mod">
        <pc:chgData name="Yili Lin" userId="4f5ea914-e9ae-44cc-983b-ec5bd1f2dd00" providerId="ADAL" clId="{C2A99846-C784-4A2D-AE9D-C52C81D6A94D}" dt="2024-09-02T01:37:48.806" v="634" actId="14100"/>
        <pc:sldMkLst>
          <pc:docMk/>
          <pc:sldMk cId="2735047745" sldId="322"/>
        </pc:sldMkLst>
        <pc:spChg chg="del">
          <ac:chgData name="Yili Lin" userId="4f5ea914-e9ae-44cc-983b-ec5bd1f2dd00" providerId="ADAL" clId="{C2A99846-C784-4A2D-AE9D-C52C81D6A94D}" dt="2024-09-02T01:37:37.752" v="631" actId="478"/>
          <ac:spMkLst>
            <pc:docMk/>
            <pc:sldMk cId="2735047745" sldId="322"/>
            <ac:spMk id="3" creationId="{6C3736B4-1DF6-EC9A-EAEA-7E0CF5304001}"/>
          </ac:spMkLst>
        </pc:spChg>
        <pc:spChg chg="add mod">
          <ac:chgData name="Yili Lin" userId="4f5ea914-e9ae-44cc-983b-ec5bd1f2dd00" providerId="ADAL" clId="{C2A99846-C784-4A2D-AE9D-C52C81D6A94D}" dt="2024-09-02T01:37:38.759" v="632"/>
          <ac:spMkLst>
            <pc:docMk/>
            <pc:sldMk cId="2735047745" sldId="322"/>
            <ac:spMk id="5" creationId="{7AC4F704-1E71-2001-5FCB-B2A1891A9904}"/>
          </ac:spMkLst>
        </pc:spChg>
        <pc:spChg chg="mod">
          <ac:chgData name="Yili Lin" userId="4f5ea914-e9ae-44cc-983b-ec5bd1f2dd00" providerId="ADAL" clId="{C2A99846-C784-4A2D-AE9D-C52C81D6A94D}" dt="2024-09-02T01:37:48.806" v="634" actId="14100"/>
          <ac:spMkLst>
            <pc:docMk/>
            <pc:sldMk cId="2735047745" sldId="322"/>
            <ac:spMk id="10" creationId="{814B1E36-7695-F4ED-EE0F-BCF427DB5D17}"/>
          </ac:spMkLst>
        </pc:spChg>
      </pc:sldChg>
    </pc:docChg>
  </pc:docChgLst>
  <pc:docChgLst>
    <pc:chgData name="Yili Lin" userId="4f5ea914-e9ae-44cc-983b-ec5bd1f2dd00" providerId="ADAL" clId="{B82273FF-FA05-4BCB-9DBD-9BC55AE5E029}"/>
    <pc:docChg chg="undo custSel addSld delSld modSld sldOrd">
      <pc:chgData name="Yili Lin" userId="4f5ea914-e9ae-44cc-983b-ec5bd1f2dd00" providerId="ADAL" clId="{B82273FF-FA05-4BCB-9DBD-9BC55AE5E029}" dt="2024-09-07T23:15:22.623" v="2066" actId="20577"/>
      <pc:docMkLst>
        <pc:docMk/>
      </pc:docMkLst>
      <pc:sldChg chg="addSp delSp modSp mod">
        <pc:chgData name="Yili Lin" userId="4f5ea914-e9ae-44cc-983b-ec5bd1f2dd00" providerId="ADAL" clId="{B82273FF-FA05-4BCB-9DBD-9BC55AE5E029}" dt="2024-09-07T16:11:03.420" v="656"/>
        <pc:sldMkLst>
          <pc:docMk/>
          <pc:sldMk cId="3258622965" sldId="257"/>
        </pc:sldMkLst>
        <pc:spChg chg="mod">
          <ac:chgData name="Yili Lin" userId="4f5ea914-e9ae-44cc-983b-ec5bd1f2dd00" providerId="ADAL" clId="{B82273FF-FA05-4BCB-9DBD-9BC55AE5E029}" dt="2024-09-06T19:11:05.234" v="26" actId="20577"/>
          <ac:spMkLst>
            <pc:docMk/>
            <pc:sldMk cId="3258622965" sldId="257"/>
            <ac:spMk id="2" creationId="{67ADE210-04F2-C333-E82F-063748B5B191}"/>
          </ac:spMkLst>
        </pc:spChg>
        <pc:spChg chg="del mod">
          <ac:chgData name="Yili Lin" userId="4f5ea914-e9ae-44cc-983b-ec5bd1f2dd00" providerId="ADAL" clId="{B82273FF-FA05-4BCB-9DBD-9BC55AE5E029}" dt="2024-09-07T16:11:02.910" v="655" actId="478"/>
          <ac:spMkLst>
            <pc:docMk/>
            <pc:sldMk cId="3258622965" sldId="257"/>
            <ac:spMk id="3" creationId="{82C3F8AD-88E6-399B-64F5-1070A48013BF}"/>
          </ac:spMkLst>
        </pc:spChg>
        <pc:spChg chg="mod">
          <ac:chgData name="Yili Lin" userId="4f5ea914-e9ae-44cc-983b-ec5bd1f2dd00" providerId="ADAL" clId="{B82273FF-FA05-4BCB-9DBD-9BC55AE5E029}" dt="2024-09-06T19:36:13.134" v="84" actId="5793"/>
          <ac:spMkLst>
            <pc:docMk/>
            <pc:sldMk cId="3258622965" sldId="257"/>
            <ac:spMk id="4" creationId="{CE6DDAFA-E1B1-A3B0-387B-F9BB3446C2A1}"/>
          </ac:spMkLst>
        </pc:spChg>
        <pc:spChg chg="add del mod">
          <ac:chgData name="Yili Lin" userId="4f5ea914-e9ae-44cc-983b-ec5bd1f2dd00" providerId="ADAL" clId="{B82273FF-FA05-4BCB-9DBD-9BC55AE5E029}" dt="2024-09-06T19:36:16.292" v="85" actId="478"/>
          <ac:spMkLst>
            <pc:docMk/>
            <pc:sldMk cId="3258622965" sldId="257"/>
            <ac:spMk id="5" creationId="{6728C8C8-809E-8C76-E825-EF6F3FD7FEEF}"/>
          </ac:spMkLst>
        </pc:spChg>
        <pc:spChg chg="add mod">
          <ac:chgData name="Yili Lin" userId="4f5ea914-e9ae-44cc-983b-ec5bd1f2dd00" providerId="ADAL" clId="{B82273FF-FA05-4BCB-9DBD-9BC55AE5E029}" dt="2024-09-07T16:11:03.420" v="656"/>
          <ac:spMkLst>
            <pc:docMk/>
            <pc:sldMk cId="3258622965" sldId="257"/>
            <ac:spMk id="5" creationId="{90C18C2F-54B0-6701-7695-B6D1AED914D7}"/>
          </ac:spMkLst>
        </pc:spChg>
      </pc:sldChg>
      <pc:sldChg chg="modSp mod">
        <pc:chgData name="Yili Lin" userId="4f5ea914-e9ae-44cc-983b-ec5bd1f2dd00" providerId="ADAL" clId="{B82273FF-FA05-4BCB-9DBD-9BC55AE5E029}" dt="2024-09-07T23:12:10.042" v="1905" actId="14100"/>
        <pc:sldMkLst>
          <pc:docMk/>
          <pc:sldMk cId="2968628858" sldId="260"/>
        </pc:sldMkLst>
        <pc:spChg chg="mod">
          <ac:chgData name="Yili Lin" userId="4f5ea914-e9ae-44cc-983b-ec5bd1f2dd00" providerId="ADAL" clId="{B82273FF-FA05-4BCB-9DBD-9BC55AE5E029}" dt="2024-09-07T23:12:10.042" v="1905" actId="14100"/>
          <ac:spMkLst>
            <pc:docMk/>
            <pc:sldMk cId="2968628858" sldId="260"/>
            <ac:spMk id="5" creationId="{F6DBE204-75C9-6F86-317E-5CFC06FC46FF}"/>
          </ac:spMkLst>
        </pc:spChg>
        <pc:spChg chg="mod">
          <ac:chgData name="Yili Lin" userId="4f5ea914-e9ae-44cc-983b-ec5bd1f2dd00" providerId="ADAL" clId="{B82273FF-FA05-4BCB-9DBD-9BC55AE5E029}" dt="2024-09-06T16:31:18.988" v="14" actId="20577"/>
          <ac:spMkLst>
            <pc:docMk/>
            <pc:sldMk cId="2968628858" sldId="260"/>
            <ac:spMk id="7" creationId="{A9199008-FA7F-E626-60CB-AC2CECA62B96}"/>
          </ac:spMkLst>
        </pc:spChg>
      </pc:sldChg>
      <pc:sldChg chg="modSp del mod">
        <pc:chgData name="Yili Lin" userId="4f5ea914-e9ae-44cc-983b-ec5bd1f2dd00" providerId="ADAL" clId="{B82273FF-FA05-4BCB-9DBD-9BC55AE5E029}" dt="2024-09-07T16:30:40.064" v="840" actId="47"/>
        <pc:sldMkLst>
          <pc:docMk/>
          <pc:sldMk cId="2459471052" sldId="263"/>
        </pc:sldMkLst>
        <pc:spChg chg="mod">
          <ac:chgData name="Yili Lin" userId="4f5ea914-e9ae-44cc-983b-ec5bd1f2dd00" providerId="ADAL" clId="{B82273FF-FA05-4BCB-9DBD-9BC55AE5E029}" dt="2024-09-06T19:39:34.269" v="95" actId="20577"/>
          <ac:spMkLst>
            <pc:docMk/>
            <pc:sldMk cId="2459471052" sldId="263"/>
            <ac:spMk id="2" creationId="{67ADE210-04F2-C333-E82F-063748B5B191}"/>
          </ac:spMkLst>
        </pc:spChg>
      </pc:sldChg>
      <pc:sldChg chg="del">
        <pc:chgData name="Yili Lin" userId="4f5ea914-e9ae-44cc-983b-ec5bd1f2dd00" providerId="ADAL" clId="{B82273FF-FA05-4BCB-9DBD-9BC55AE5E029}" dt="2024-09-06T19:35:37.606" v="79" actId="47"/>
        <pc:sldMkLst>
          <pc:docMk/>
          <pc:sldMk cId="3515500999" sldId="298"/>
        </pc:sldMkLst>
      </pc:sldChg>
      <pc:sldChg chg="del">
        <pc:chgData name="Yili Lin" userId="4f5ea914-e9ae-44cc-983b-ec5bd1f2dd00" providerId="ADAL" clId="{B82273FF-FA05-4BCB-9DBD-9BC55AE5E029}" dt="2024-09-06T19:35:37.308" v="78" actId="47"/>
        <pc:sldMkLst>
          <pc:docMk/>
          <pc:sldMk cId="792956466" sldId="299"/>
        </pc:sldMkLst>
      </pc:sldChg>
      <pc:sldChg chg="del">
        <pc:chgData name="Yili Lin" userId="4f5ea914-e9ae-44cc-983b-ec5bd1f2dd00" providerId="ADAL" clId="{B82273FF-FA05-4BCB-9DBD-9BC55AE5E029}" dt="2024-09-07T19:08:09.709" v="1897" actId="47"/>
        <pc:sldMkLst>
          <pc:docMk/>
          <pc:sldMk cId="678124419" sldId="300"/>
        </pc:sldMkLst>
      </pc:sldChg>
      <pc:sldChg chg="del">
        <pc:chgData name="Yili Lin" userId="4f5ea914-e9ae-44cc-983b-ec5bd1f2dd00" providerId="ADAL" clId="{B82273FF-FA05-4BCB-9DBD-9BC55AE5E029}" dt="2024-09-07T16:30:41.939" v="841" actId="47"/>
        <pc:sldMkLst>
          <pc:docMk/>
          <pc:sldMk cId="1922548917" sldId="301"/>
        </pc:sldMkLst>
      </pc:sldChg>
      <pc:sldChg chg="del">
        <pc:chgData name="Yili Lin" userId="4f5ea914-e9ae-44cc-983b-ec5bd1f2dd00" providerId="ADAL" clId="{B82273FF-FA05-4BCB-9DBD-9BC55AE5E029}" dt="2024-09-07T16:30:42.940" v="843" actId="47"/>
        <pc:sldMkLst>
          <pc:docMk/>
          <pc:sldMk cId="1981369428" sldId="302"/>
        </pc:sldMkLst>
      </pc:sldChg>
      <pc:sldChg chg="del">
        <pc:chgData name="Yili Lin" userId="4f5ea914-e9ae-44cc-983b-ec5bd1f2dd00" providerId="ADAL" clId="{B82273FF-FA05-4BCB-9DBD-9BC55AE5E029}" dt="2024-09-07T16:30:45.378" v="845" actId="47"/>
        <pc:sldMkLst>
          <pc:docMk/>
          <pc:sldMk cId="3685201990" sldId="305"/>
        </pc:sldMkLst>
      </pc:sldChg>
      <pc:sldChg chg="del">
        <pc:chgData name="Yili Lin" userId="4f5ea914-e9ae-44cc-983b-ec5bd1f2dd00" providerId="ADAL" clId="{B82273FF-FA05-4BCB-9DBD-9BC55AE5E029}" dt="2024-09-07T16:30:42.298" v="842" actId="47"/>
        <pc:sldMkLst>
          <pc:docMk/>
          <pc:sldMk cId="4155989900" sldId="306"/>
        </pc:sldMkLst>
      </pc:sldChg>
      <pc:sldChg chg="del">
        <pc:chgData name="Yili Lin" userId="4f5ea914-e9ae-44cc-983b-ec5bd1f2dd00" providerId="ADAL" clId="{B82273FF-FA05-4BCB-9DBD-9BC55AE5E029}" dt="2024-09-07T16:30:43.393" v="844" actId="47"/>
        <pc:sldMkLst>
          <pc:docMk/>
          <pc:sldMk cId="2881602076" sldId="307"/>
        </pc:sldMkLst>
      </pc:sldChg>
      <pc:sldChg chg="del">
        <pc:chgData name="Yili Lin" userId="4f5ea914-e9ae-44cc-983b-ec5bd1f2dd00" providerId="ADAL" clId="{B82273FF-FA05-4BCB-9DBD-9BC55AE5E029}" dt="2024-09-07T18:07:10.183" v="1484" actId="47"/>
        <pc:sldMkLst>
          <pc:docMk/>
          <pc:sldMk cId="3352771990" sldId="308"/>
        </pc:sldMkLst>
      </pc:sldChg>
      <pc:sldChg chg="del">
        <pc:chgData name="Yili Lin" userId="4f5ea914-e9ae-44cc-983b-ec5bd1f2dd00" providerId="ADAL" clId="{B82273FF-FA05-4BCB-9DBD-9BC55AE5E029}" dt="2024-09-07T18:07:12.348" v="1488" actId="47"/>
        <pc:sldMkLst>
          <pc:docMk/>
          <pc:sldMk cId="3486503992" sldId="309"/>
        </pc:sldMkLst>
      </pc:sldChg>
      <pc:sldChg chg="del">
        <pc:chgData name="Yili Lin" userId="4f5ea914-e9ae-44cc-983b-ec5bd1f2dd00" providerId="ADAL" clId="{B82273FF-FA05-4BCB-9DBD-9BC55AE5E029}" dt="2024-09-07T18:07:09.510" v="1483" actId="47"/>
        <pc:sldMkLst>
          <pc:docMk/>
          <pc:sldMk cId="1452707602" sldId="310"/>
        </pc:sldMkLst>
      </pc:sldChg>
      <pc:sldChg chg="del">
        <pc:chgData name="Yili Lin" userId="4f5ea914-e9ae-44cc-983b-ec5bd1f2dd00" providerId="ADAL" clId="{B82273FF-FA05-4BCB-9DBD-9BC55AE5E029}" dt="2024-09-07T18:07:10.551" v="1485" actId="47"/>
        <pc:sldMkLst>
          <pc:docMk/>
          <pc:sldMk cId="3471294394" sldId="311"/>
        </pc:sldMkLst>
      </pc:sldChg>
      <pc:sldChg chg="del">
        <pc:chgData name="Yili Lin" userId="4f5ea914-e9ae-44cc-983b-ec5bd1f2dd00" providerId="ADAL" clId="{B82273FF-FA05-4BCB-9DBD-9BC55AE5E029}" dt="2024-09-07T18:07:11.209" v="1486" actId="47"/>
        <pc:sldMkLst>
          <pc:docMk/>
          <pc:sldMk cId="4019940470" sldId="312"/>
        </pc:sldMkLst>
      </pc:sldChg>
      <pc:sldChg chg="del">
        <pc:chgData name="Yili Lin" userId="4f5ea914-e9ae-44cc-983b-ec5bd1f2dd00" providerId="ADAL" clId="{B82273FF-FA05-4BCB-9DBD-9BC55AE5E029}" dt="2024-09-07T18:07:11.844" v="1487" actId="47"/>
        <pc:sldMkLst>
          <pc:docMk/>
          <pc:sldMk cId="3592466176" sldId="313"/>
        </pc:sldMkLst>
      </pc:sldChg>
      <pc:sldChg chg="del">
        <pc:chgData name="Yili Lin" userId="4f5ea914-e9ae-44cc-983b-ec5bd1f2dd00" providerId="ADAL" clId="{B82273FF-FA05-4BCB-9DBD-9BC55AE5E029}" dt="2024-09-07T18:07:12.970" v="1489" actId="47"/>
        <pc:sldMkLst>
          <pc:docMk/>
          <pc:sldMk cId="2353194683" sldId="314"/>
        </pc:sldMkLst>
      </pc:sldChg>
      <pc:sldChg chg="del">
        <pc:chgData name="Yili Lin" userId="4f5ea914-e9ae-44cc-983b-ec5bd1f2dd00" providerId="ADAL" clId="{B82273FF-FA05-4BCB-9DBD-9BC55AE5E029}" dt="2024-09-07T18:07:13.779" v="1490" actId="47"/>
        <pc:sldMkLst>
          <pc:docMk/>
          <pc:sldMk cId="953749147" sldId="315"/>
        </pc:sldMkLst>
      </pc:sldChg>
      <pc:sldChg chg="del">
        <pc:chgData name="Yili Lin" userId="4f5ea914-e9ae-44cc-983b-ec5bd1f2dd00" providerId="ADAL" clId="{B82273FF-FA05-4BCB-9DBD-9BC55AE5E029}" dt="2024-09-07T19:08:11.506" v="1900" actId="47"/>
        <pc:sldMkLst>
          <pc:docMk/>
          <pc:sldMk cId="3644719259" sldId="316"/>
        </pc:sldMkLst>
      </pc:sldChg>
      <pc:sldChg chg="del">
        <pc:chgData name="Yili Lin" userId="4f5ea914-e9ae-44cc-983b-ec5bd1f2dd00" providerId="ADAL" clId="{B82273FF-FA05-4BCB-9DBD-9BC55AE5E029}" dt="2024-09-07T19:08:12.724" v="1901" actId="47"/>
        <pc:sldMkLst>
          <pc:docMk/>
          <pc:sldMk cId="1098000345" sldId="317"/>
        </pc:sldMkLst>
      </pc:sldChg>
      <pc:sldChg chg="del">
        <pc:chgData name="Yili Lin" userId="4f5ea914-e9ae-44cc-983b-ec5bd1f2dd00" providerId="ADAL" clId="{B82273FF-FA05-4BCB-9DBD-9BC55AE5E029}" dt="2024-09-07T19:08:10.662" v="1899" actId="47"/>
        <pc:sldMkLst>
          <pc:docMk/>
          <pc:sldMk cId="1622765773" sldId="318"/>
        </pc:sldMkLst>
      </pc:sldChg>
      <pc:sldChg chg="del">
        <pc:chgData name="Yili Lin" userId="4f5ea914-e9ae-44cc-983b-ec5bd1f2dd00" providerId="ADAL" clId="{B82273FF-FA05-4BCB-9DBD-9BC55AE5E029}" dt="2024-09-07T19:08:10.318" v="1898" actId="47"/>
        <pc:sldMkLst>
          <pc:docMk/>
          <pc:sldMk cId="2995630775" sldId="319"/>
        </pc:sldMkLst>
      </pc:sldChg>
      <pc:sldChg chg="del">
        <pc:chgData name="Yili Lin" userId="4f5ea914-e9ae-44cc-983b-ec5bd1f2dd00" providerId="ADAL" clId="{B82273FF-FA05-4BCB-9DBD-9BC55AE5E029}" dt="2024-09-07T19:08:13.865" v="1902" actId="47"/>
        <pc:sldMkLst>
          <pc:docMk/>
          <pc:sldMk cId="52553217" sldId="320"/>
        </pc:sldMkLst>
      </pc:sldChg>
      <pc:sldChg chg="del">
        <pc:chgData name="Yili Lin" userId="4f5ea914-e9ae-44cc-983b-ec5bd1f2dd00" providerId="ADAL" clId="{B82273FF-FA05-4BCB-9DBD-9BC55AE5E029}" dt="2024-09-07T19:08:29.147" v="1903" actId="47"/>
        <pc:sldMkLst>
          <pc:docMk/>
          <pc:sldMk cId="2735047745" sldId="322"/>
        </pc:sldMkLst>
      </pc:sldChg>
      <pc:sldChg chg="modSp add mod">
        <pc:chgData name="Yili Lin" userId="4f5ea914-e9ae-44cc-983b-ec5bd1f2dd00" providerId="ADAL" clId="{B82273FF-FA05-4BCB-9DBD-9BC55AE5E029}" dt="2024-09-07T16:10:40.222" v="654" actId="14100"/>
        <pc:sldMkLst>
          <pc:docMk/>
          <pc:sldMk cId="2592173339" sldId="323"/>
        </pc:sldMkLst>
        <pc:spChg chg="mod">
          <ac:chgData name="Yili Lin" userId="4f5ea914-e9ae-44cc-983b-ec5bd1f2dd00" providerId="ADAL" clId="{B82273FF-FA05-4BCB-9DBD-9BC55AE5E029}" dt="2024-09-07T16:10:40.222" v="654" actId="14100"/>
          <ac:spMkLst>
            <pc:docMk/>
            <pc:sldMk cId="2592173339" sldId="323"/>
            <ac:spMk id="3" creationId="{82C3F8AD-88E6-399B-64F5-1070A48013BF}"/>
          </ac:spMkLst>
        </pc:spChg>
      </pc:sldChg>
      <pc:sldChg chg="addSp delSp modSp add del mod">
        <pc:chgData name="Yili Lin" userId="4f5ea914-e9ae-44cc-983b-ec5bd1f2dd00" providerId="ADAL" clId="{B82273FF-FA05-4BCB-9DBD-9BC55AE5E029}" dt="2024-09-06T20:25:13.268" v="206" actId="47"/>
        <pc:sldMkLst>
          <pc:docMk/>
          <pc:sldMk cId="654788759" sldId="324"/>
        </pc:sldMkLst>
        <pc:spChg chg="mod">
          <ac:chgData name="Yili Lin" userId="4f5ea914-e9ae-44cc-983b-ec5bd1f2dd00" providerId="ADAL" clId="{B82273FF-FA05-4BCB-9DBD-9BC55AE5E029}" dt="2024-09-06T19:39:56.673" v="97"/>
          <ac:spMkLst>
            <pc:docMk/>
            <pc:sldMk cId="654788759" sldId="324"/>
            <ac:spMk id="2" creationId="{67ADE210-04F2-C333-E82F-063748B5B191}"/>
          </ac:spMkLst>
        </pc:spChg>
        <pc:spChg chg="mod">
          <ac:chgData name="Yili Lin" userId="4f5ea914-e9ae-44cc-983b-ec5bd1f2dd00" providerId="ADAL" clId="{B82273FF-FA05-4BCB-9DBD-9BC55AE5E029}" dt="2024-09-06T19:54:18.633" v="179" actId="20577"/>
          <ac:spMkLst>
            <pc:docMk/>
            <pc:sldMk cId="654788759" sldId="324"/>
            <ac:spMk id="3" creationId="{82C3F8AD-88E6-399B-64F5-1070A48013BF}"/>
          </ac:spMkLst>
        </pc:spChg>
        <pc:spChg chg="mod">
          <ac:chgData name="Yili Lin" userId="4f5ea914-e9ae-44cc-983b-ec5bd1f2dd00" providerId="ADAL" clId="{B82273FF-FA05-4BCB-9DBD-9BC55AE5E029}" dt="2024-09-06T19:40:39.732" v="102" actId="5793"/>
          <ac:spMkLst>
            <pc:docMk/>
            <pc:sldMk cId="654788759" sldId="324"/>
            <ac:spMk id="4" creationId="{CE6DDAFA-E1B1-A3B0-387B-F9BB3446C2A1}"/>
          </ac:spMkLst>
        </pc:spChg>
        <pc:spChg chg="del">
          <ac:chgData name="Yili Lin" userId="4f5ea914-e9ae-44cc-983b-ec5bd1f2dd00" providerId="ADAL" clId="{B82273FF-FA05-4BCB-9DBD-9BC55AE5E029}" dt="2024-09-06T19:40:35.332" v="100" actId="478"/>
          <ac:spMkLst>
            <pc:docMk/>
            <pc:sldMk cId="654788759" sldId="324"/>
            <ac:spMk id="5" creationId="{6728C8C8-809E-8C76-E825-EF6F3FD7FEEF}"/>
          </ac:spMkLst>
        </pc:spChg>
        <pc:spChg chg="add mod">
          <ac:chgData name="Yili Lin" userId="4f5ea914-e9ae-44cc-983b-ec5bd1f2dd00" providerId="ADAL" clId="{B82273FF-FA05-4BCB-9DBD-9BC55AE5E029}" dt="2024-09-06T19:52:41.249" v="117" actId="1076"/>
          <ac:spMkLst>
            <pc:docMk/>
            <pc:sldMk cId="654788759" sldId="324"/>
            <ac:spMk id="11" creationId="{9C312C3D-BFA4-E1EA-CEAC-1FBE2315A2FD}"/>
          </ac:spMkLst>
        </pc:spChg>
        <pc:picChg chg="add del mod">
          <ac:chgData name="Yili Lin" userId="4f5ea914-e9ae-44cc-983b-ec5bd1f2dd00" providerId="ADAL" clId="{B82273FF-FA05-4BCB-9DBD-9BC55AE5E029}" dt="2024-09-06T20:22:56.773" v="180" actId="478"/>
          <ac:picMkLst>
            <pc:docMk/>
            <pc:sldMk cId="654788759" sldId="324"/>
            <ac:picMk id="10" creationId="{785DB58F-1DB0-35B4-32F8-848AF371D59A}"/>
          </ac:picMkLst>
        </pc:picChg>
      </pc:sldChg>
      <pc:sldChg chg="addSp delSp modSp add del mod">
        <pc:chgData name="Yili Lin" userId="4f5ea914-e9ae-44cc-983b-ec5bd1f2dd00" providerId="ADAL" clId="{B82273FF-FA05-4BCB-9DBD-9BC55AE5E029}" dt="2024-09-07T16:21:58.409" v="707" actId="47"/>
        <pc:sldMkLst>
          <pc:docMk/>
          <pc:sldMk cId="1768420345" sldId="325"/>
        </pc:sldMkLst>
        <pc:spChg chg="del">
          <ac:chgData name="Yili Lin" userId="4f5ea914-e9ae-44cc-983b-ec5bd1f2dd00" providerId="ADAL" clId="{B82273FF-FA05-4BCB-9DBD-9BC55AE5E029}" dt="2024-09-07T15:50:20.130" v="421" actId="478"/>
          <ac:spMkLst>
            <pc:docMk/>
            <pc:sldMk cId="1768420345" sldId="325"/>
            <ac:spMk id="3" creationId="{82C3F8AD-88E6-399B-64F5-1070A48013BF}"/>
          </ac:spMkLst>
        </pc:spChg>
        <pc:spChg chg="mod">
          <ac:chgData name="Yili Lin" userId="4f5ea914-e9ae-44cc-983b-ec5bd1f2dd00" providerId="ADAL" clId="{B82273FF-FA05-4BCB-9DBD-9BC55AE5E029}" dt="2024-09-07T15:54:36.019" v="564" actId="20577"/>
          <ac:spMkLst>
            <pc:docMk/>
            <pc:sldMk cId="1768420345" sldId="325"/>
            <ac:spMk id="5" creationId="{6728C8C8-809E-8C76-E825-EF6F3FD7FEEF}"/>
          </ac:spMkLst>
        </pc:spChg>
        <pc:spChg chg="add del mod">
          <ac:chgData name="Yili Lin" userId="4f5ea914-e9ae-44cc-983b-ec5bd1f2dd00" providerId="ADAL" clId="{B82273FF-FA05-4BCB-9DBD-9BC55AE5E029}" dt="2024-09-07T15:52:18.983" v="466" actId="478"/>
          <ac:spMkLst>
            <pc:docMk/>
            <pc:sldMk cId="1768420345" sldId="325"/>
            <ac:spMk id="6" creationId="{D3E87502-5C89-8BFC-6060-8F60E94C5F75}"/>
          </ac:spMkLst>
        </pc:spChg>
        <pc:spChg chg="add mod">
          <ac:chgData name="Yili Lin" userId="4f5ea914-e9ae-44cc-983b-ec5bd1f2dd00" providerId="ADAL" clId="{B82273FF-FA05-4BCB-9DBD-9BC55AE5E029}" dt="2024-09-07T16:20:12.911" v="689" actId="14100"/>
          <ac:spMkLst>
            <pc:docMk/>
            <pc:sldMk cId="1768420345" sldId="325"/>
            <ac:spMk id="12" creationId="{439B2B50-5E64-06DE-8A34-33A4EC52A109}"/>
          </ac:spMkLst>
        </pc:spChg>
        <pc:picChg chg="add mod ord">
          <ac:chgData name="Yili Lin" userId="4f5ea914-e9ae-44cc-983b-ec5bd1f2dd00" providerId="ADAL" clId="{B82273FF-FA05-4BCB-9DBD-9BC55AE5E029}" dt="2024-09-07T16:19:56.176" v="685" actId="167"/>
          <ac:picMkLst>
            <pc:docMk/>
            <pc:sldMk cId="1768420345" sldId="325"/>
            <ac:picMk id="11" creationId="{0CC37643-302E-E2F6-F2CB-8B790C5DF616}"/>
          </ac:picMkLst>
        </pc:picChg>
      </pc:sldChg>
      <pc:sldChg chg="addSp delSp modSp add del mod">
        <pc:chgData name="Yili Lin" userId="4f5ea914-e9ae-44cc-983b-ec5bd1f2dd00" providerId="ADAL" clId="{B82273FF-FA05-4BCB-9DBD-9BC55AE5E029}" dt="2024-09-07T16:46:29.227" v="1090" actId="47"/>
        <pc:sldMkLst>
          <pc:docMk/>
          <pc:sldMk cId="1960194667" sldId="326"/>
        </pc:sldMkLst>
        <pc:spChg chg="add del mod">
          <ac:chgData name="Yili Lin" userId="4f5ea914-e9ae-44cc-983b-ec5bd1f2dd00" providerId="ADAL" clId="{B82273FF-FA05-4BCB-9DBD-9BC55AE5E029}" dt="2024-09-07T15:47:28.199" v="310" actId="478"/>
          <ac:spMkLst>
            <pc:docMk/>
            <pc:sldMk cId="1960194667" sldId="326"/>
            <ac:spMk id="3" creationId="{7F7A3721-5997-9169-B634-534E25275DCA}"/>
          </ac:spMkLst>
        </pc:spChg>
        <pc:spChg chg="del mod">
          <ac:chgData name="Yili Lin" userId="4f5ea914-e9ae-44cc-983b-ec5bd1f2dd00" providerId="ADAL" clId="{B82273FF-FA05-4BCB-9DBD-9BC55AE5E029}" dt="2024-09-06T20:24:14.518" v="197" actId="478"/>
          <ac:spMkLst>
            <pc:docMk/>
            <pc:sldMk cId="1960194667" sldId="326"/>
            <ac:spMk id="3" creationId="{82C3F8AD-88E6-399B-64F5-1070A48013BF}"/>
          </ac:spMkLst>
        </pc:spChg>
        <pc:spChg chg="add del mod">
          <ac:chgData name="Yili Lin" userId="4f5ea914-e9ae-44cc-983b-ec5bd1f2dd00" providerId="ADAL" clId="{B82273FF-FA05-4BCB-9DBD-9BC55AE5E029}" dt="2024-09-07T15:49:43.718" v="391" actId="478"/>
          <ac:spMkLst>
            <pc:docMk/>
            <pc:sldMk cId="1960194667" sldId="326"/>
            <ac:spMk id="5" creationId="{F383A789-5EE1-095B-6941-D05D538054A9}"/>
          </ac:spMkLst>
        </pc:spChg>
        <pc:spChg chg="add del mod">
          <ac:chgData name="Yili Lin" userId="4f5ea914-e9ae-44cc-983b-ec5bd1f2dd00" providerId="ADAL" clId="{B82273FF-FA05-4BCB-9DBD-9BC55AE5E029}" dt="2024-09-07T15:51:52.181" v="435" actId="478"/>
          <ac:spMkLst>
            <pc:docMk/>
            <pc:sldMk cId="1960194667" sldId="326"/>
            <ac:spMk id="10" creationId="{979A1E3E-C17D-847D-177F-C5A7F27BF27C}"/>
          </ac:spMkLst>
        </pc:spChg>
        <pc:spChg chg="mod">
          <ac:chgData name="Yili Lin" userId="4f5ea914-e9ae-44cc-983b-ec5bd1f2dd00" providerId="ADAL" clId="{B82273FF-FA05-4BCB-9DBD-9BC55AE5E029}" dt="2024-09-07T16:16:15.441" v="681" actId="1076"/>
          <ac:spMkLst>
            <pc:docMk/>
            <pc:sldMk cId="1960194667" sldId="326"/>
            <ac:spMk id="11" creationId="{9C312C3D-BFA4-E1EA-CEAC-1FBE2315A2FD}"/>
          </ac:spMkLst>
        </pc:spChg>
        <pc:spChg chg="add del mod">
          <ac:chgData name="Yili Lin" userId="4f5ea914-e9ae-44cc-983b-ec5bd1f2dd00" providerId="ADAL" clId="{B82273FF-FA05-4BCB-9DBD-9BC55AE5E029}" dt="2024-09-07T15:45:20.943" v="278" actId="478"/>
          <ac:spMkLst>
            <pc:docMk/>
            <pc:sldMk cId="1960194667" sldId="326"/>
            <ac:spMk id="12" creationId="{3C187ABC-1378-2863-082B-5EFE6076B5F6}"/>
          </ac:spMkLst>
        </pc:spChg>
        <pc:spChg chg="add del mod">
          <ac:chgData name="Yili Lin" userId="4f5ea914-e9ae-44cc-983b-ec5bd1f2dd00" providerId="ADAL" clId="{B82273FF-FA05-4BCB-9DBD-9BC55AE5E029}" dt="2024-09-07T15:53:26.916" v="472" actId="478"/>
          <ac:spMkLst>
            <pc:docMk/>
            <pc:sldMk cId="1960194667" sldId="326"/>
            <ac:spMk id="13" creationId="{DFAC32B9-7621-E68B-CD4F-19A3C9B4238F}"/>
          </ac:spMkLst>
        </pc:spChg>
        <pc:spChg chg="add del mod">
          <ac:chgData name="Yili Lin" userId="4f5ea914-e9ae-44cc-983b-ec5bd1f2dd00" providerId="ADAL" clId="{B82273FF-FA05-4BCB-9DBD-9BC55AE5E029}" dt="2024-09-07T16:10:08.973" v="596" actId="478"/>
          <ac:spMkLst>
            <pc:docMk/>
            <pc:sldMk cId="1960194667" sldId="326"/>
            <ac:spMk id="14" creationId="{58EFE221-BA47-2F50-A760-04C5CCFBE5D1}"/>
          </ac:spMkLst>
        </pc:spChg>
        <pc:spChg chg="add mod">
          <ac:chgData name="Yili Lin" userId="4f5ea914-e9ae-44cc-983b-ec5bd1f2dd00" providerId="ADAL" clId="{B82273FF-FA05-4BCB-9DBD-9BC55AE5E029}" dt="2024-09-07T16:10:17.989" v="649" actId="20577"/>
          <ac:spMkLst>
            <pc:docMk/>
            <pc:sldMk cId="1960194667" sldId="326"/>
            <ac:spMk id="15" creationId="{15954D32-49DF-4F91-4252-87A8AFDDB706}"/>
          </ac:spMkLst>
        </pc:spChg>
        <pc:picChg chg="add del mod ord">
          <ac:chgData name="Yili Lin" userId="4f5ea914-e9ae-44cc-983b-ec5bd1f2dd00" providerId="ADAL" clId="{B82273FF-FA05-4BCB-9DBD-9BC55AE5E029}" dt="2024-09-07T16:14:17.483" v="657" actId="478"/>
          <ac:picMkLst>
            <pc:docMk/>
            <pc:sldMk cId="1960194667" sldId="326"/>
            <ac:picMk id="6" creationId="{BD0FA933-D631-7F9C-0229-5E3787D29995}"/>
          </ac:picMkLst>
        </pc:picChg>
        <pc:picChg chg="del">
          <ac:chgData name="Yili Lin" userId="4f5ea914-e9ae-44cc-983b-ec5bd1f2dd00" providerId="ADAL" clId="{B82273FF-FA05-4BCB-9DBD-9BC55AE5E029}" dt="2024-09-06T20:23:04.411" v="182" actId="478"/>
          <ac:picMkLst>
            <pc:docMk/>
            <pc:sldMk cId="1960194667" sldId="326"/>
            <ac:picMk id="10" creationId="{785DB58F-1DB0-35B4-32F8-848AF371D59A}"/>
          </ac:picMkLst>
        </pc:picChg>
        <pc:picChg chg="add mod ord">
          <ac:chgData name="Yili Lin" userId="4f5ea914-e9ae-44cc-983b-ec5bd1f2dd00" providerId="ADAL" clId="{B82273FF-FA05-4BCB-9DBD-9BC55AE5E029}" dt="2024-09-07T16:16:13.493" v="680" actId="14100"/>
          <ac:picMkLst>
            <pc:docMk/>
            <pc:sldMk cId="1960194667" sldId="326"/>
            <ac:picMk id="17" creationId="{77B616B9-78DE-1A60-5DC1-D9A590EA8A49}"/>
          </ac:picMkLst>
        </pc:picChg>
      </pc:sldChg>
      <pc:sldChg chg="addSp delSp modSp add del mod">
        <pc:chgData name="Yili Lin" userId="4f5ea914-e9ae-44cc-983b-ec5bd1f2dd00" providerId="ADAL" clId="{B82273FF-FA05-4BCB-9DBD-9BC55AE5E029}" dt="2024-09-07T16:49:23.365" v="1128" actId="47"/>
        <pc:sldMkLst>
          <pc:docMk/>
          <pc:sldMk cId="1553880700" sldId="327"/>
        </pc:sldMkLst>
        <pc:spChg chg="add del mod">
          <ac:chgData name="Yili Lin" userId="4f5ea914-e9ae-44cc-983b-ec5bd1f2dd00" providerId="ADAL" clId="{B82273FF-FA05-4BCB-9DBD-9BC55AE5E029}" dt="2024-09-07T15:51:30.184" v="432" actId="478"/>
          <ac:spMkLst>
            <pc:docMk/>
            <pc:sldMk cId="1553880700" sldId="327"/>
            <ac:spMk id="3" creationId="{D4FEE9B1-94D2-6E5B-ED1A-5365ADAC91A7}"/>
          </ac:spMkLst>
        </pc:spChg>
        <pc:spChg chg="mod">
          <ac:chgData name="Yili Lin" userId="4f5ea914-e9ae-44cc-983b-ec5bd1f2dd00" providerId="ADAL" clId="{B82273FF-FA05-4BCB-9DBD-9BC55AE5E029}" dt="2024-09-07T15:51:34.440" v="433" actId="5793"/>
          <ac:spMkLst>
            <pc:docMk/>
            <pc:sldMk cId="1553880700" sldId="327"/>
            <ac:spMk id="4" creationId="{CE6DDAFA-E1B1-A3B0-387B-F9BB3446C2A1}"/>
          </ac:spMkLst>
        </pc:spChg>
        <pc:spChg chg="add del mod">
          <ac:chgData name="Yili Lin" userId="4f5ea914-e9ae-44cc-983b-ec5bd1f2dd00" providerId="ADAL" clId="{B82273FF-FA05-4BCB-9DBD-9BC55AE5E029}" dt="2024-09-07T16:09:56.277" v="573" actId="478"/>
          <ac:spMkLst>
            <pc:docMk/>
            <pc:sldMk cId="1553880700" sldId="327"/>
            <ac:spMk id="5" creationId="{4C1D7BDC-48C9-5B1E-9B87-ED515236D932}"/>
          </ac:spMkLst>
        </pc:spChg>
        <pc:spChg chg="add mod">
          <ac:chgData name="Yili Lin" userId="4f5ea914-e9ae-44cc-983b-ec5bd1f2dd00" providerId="ADAL" clId="{B82273FF-FA05-4BCB-9DBD-9BC55AE5E029}" dt="2024-09-07T16:10:03.309" v="595" actId="5793"/>
          <ac:spMkLst>
            <pc:docMk/>
            <pc:sldMk cId="1553880700" sldId="327"/>
            <ac:spMk id="6" creationId="{52426571-8FE8-25BB-854D-01B124EA7679}"/>
          </ac:spMkLst>
        </pc:spChg>
        <pc:spChg chg="del">
          <ac:chgData name="Yili Lin" userId="4f5ea914-e9ae-44cc-983b-ec5bd1f2dd00" providerId="ADAL" clId="{B82273FF-FA05-4BCB-9DBD-9BC55AE5E029}" dt="2024-09-07T00:31:20.326" v="256" actId="478"/>
          <ac:spMkLst>
            <pc:docMk/>
            <pc:sldMk cId="1553880700" sldId="327"/>
            <ac:spMk id="11" creationId="{9C312C3D-BFA4-E1EA-CEAC-1FBE2315A2FD}"/>
          </ac:spMkLst>
        </pc:spChg>
        <pc:spChg chg="del mod">
          <ac:chgData name="Yili Lin" userId="4f5ea914-e9ae-44cc-983b-ec5bd1f2dd00" providerId="ADAL" clId="{B82273FF-FA05-4BCB-9DBD-9BC55AE5E029}" dt="2024-09-07T15:49:00.586" v="384" actId="478"/>
          <ac:spMkLst>
            <pc:docMk/>
            <pc:sldMk cId="1553880700" sldId="327"/>
            <ac:spMk id="12" creationId="{3C187ABC-1378-2863-082B-5EFE6076B5F6}"/>
          </ac:spMkLst>
        </pc:spChg>
        <pc:picChg chg="del">
          <ac:chgData name="Yili Lin" userId="4f5ea914-e9ae-44cc-983b-ec5bd1f2dd00" providerId="ADAL" clId="{B82273FF-FA05-4BCB-9DBD-9BC55AE5E029}" dt="2024-09-07T00:31:18.358" v="255" actId="478"/>
          <ac:picMkLst>
            <pc:docMk/>
            <pc:sldMk cId="1553880700" sldId="327"/>
            <ac:picMk id="6" creationId="{BD0FA933-D631-7F9C-0229-5E3787D29995}"/>
          </ac:picMkLst>
        </pc:picChg>
      </pc:sldChg>
      <pc:sldChg chg="modSp add del mod">
        <pc:chgData name="Yili Lin" userId="4f5ea914-e9ae-44cc-983b-ec5bd1f2dd00" providerId="ADAL" clId="{B82273FF-FA05-4BCB-9DBD-9BC55AE5E029}" dt="2024-09-06T20:23:01.074" v="181" actId="47"/>
        <pc:sldMkLst>
          <pc:docMk/>
          <pc:sldMk cId="3138493279" sldId="327"/>
        </pc:sldMkLst>
        <pc:spChg chg="mod">
          <ac:chgData name="Yili Lin" userId="4f5ea914-e9ae-44cc-983b-ec5bd1f2dd00" providerId="ADAL" clId="{B82273FF-FA05-4BCB-9DBD-9BC55AE5E029}" dt="2024-09-06T19:53:36.379" v="124" actId="1076"/>
          <ac:spMkLst>
            <pc:docMk/>
            <pc:sldMk cId="3138493279" sldId="327"/>
            <ac:spMk id="11" creationId="{9C312C3D-BFA4-E1EA-CEAC-1FBE2315A2FD}"/>
          </ac:spMkLst>
        </pc:spChg>
      </pc:sldChg>
      <pc:sldChg chg="modSp add del mod">
        <pc:chgData name="Yili Lin" userId="4f5ea914-e9ae-44cc-983b-ec5bd1f2dd00" providerId="ADAL" clId="{B82273FF-FA05-4BCB-9DBD-9BC55AE5E029}" dt="2024-09-07T16:21:51.349" v="705" actId="47"/>
        <pc:sldMkLst>
          <pc:docMk/>
          <pc:sldMk cId="3740130504" sldId="328"/>
        </pc:sldMkLst>
        <pc:spChg chg="mod">
          <ac:chgData name="Yili Lin" userId="4f5ea914-e9ae-44cc-983b-ec5bd1f2dd00" providerId="ADAL" clId="{B82273FF-FA05-4BCB-9DBD-9BC55AE5E029}" dt="2024-09-07T15:54:24.301" v="527" actId="5793"/>
          <ac:spMkLst>
            <pc:docMk/>
            <pc:sldMk cId="3740130504" sldId="328"/>
            <ac:spMk id="5" creationId="{6728C8C8-809E-8C76-E825-EF6F3FD7FEEF}"/>
          </ac:spMkLst>
        </pc:spChg>
      </pc:sldChg>
      <pc:sldChg chg="addSp modSp add del mod">
        <pc:chgData name="Yili Lin" userId="4f5ea914-e9ae-44cc-983b-ec5bd1f2dd00" providerId="ADAL" clId="{B82273FF-FA05-4BCB-9DBD-9BC55AE5E029}" dt="2024-09-07T16:55:00.556" v="1185" actId="47"/>
        <pc:sldMkLst>
          <pc:docMk/>
          <pc:sldMk cId="728082166" sldId="329"/>
        </pc:sldMkLst>
        <pc:spChg chg="mod">
          <ac:chgData name="Yili Lin" userId="4f5ea914-e9ae-44cc-983b-ec5bd1f2dd00" providerId="ADAL" clId="{B82273FF-FA05-4BCB-9DBD-9BC55AE5E029}" dt="2024-09-07T16:22:25.749" v="763" actId="20577"/>
          <ac:spMkLst>
            <pc:docMk/>
            <pc:sldMk cId="728082166" sldId="329"/>
            <ac:spMk id="5" creationId="{6728C8C8-809E-8C76-E825-EF6F3FD7FEEF}"/>
          </ac:spMkLst>
        </pc:spChg>
        <pc:spChg chg="add mod">
          <ac:chgData name="Yili Lin" userId="4f5ea914-e9ae-44cc-983b-ec5bd1f2dd00" providerId="ADAL" clId="{B82273FF-FA05-4BCB-9DBD-9BC55AE5E029}" dt="2024-09-07T16:22:16.320" v="712" actId="14100"/>
          <ac:spMkLst>
            <pc:docMk/>
            <pc:sldMk cId="728082166" sldId="329"/>
            <ac:spMk id="10" creationId="{25C611A2-4F47-902D-0169-2AD5DD3BEC4E}"/>
          </ac:spMkLst>
        </pc:spChg>
        <pc:picChg chg="add mod">
          <ac:chgData name="Yili Lin" userId="4f5ea914-e9ae-44cc-983b-ec5bd1f2dd00" providerId="ADAL" clId="{B82273FF-FA05-4BCB-9DBD-9BC55AE5E029}" dt="2024-09-07T16:21:21.330" v="700" actId="14100"/>
          <ac:picMkLst>
            <pc:docMk/>
            <pc:sldMk cId="728082166" sldId="329"/>
            <ac:picMk id="6" creationId="{4F651981-DF3C-1F6E-4C70-926FF34448B6}"/>
          </ac:picMkLst>
        </pc:picChg>
      </pc:sldChg>
      <pc:sldChg chg="addSp modSp add del mod">
        <pc:chgData name="Yili Lin" userId="4f5ea914-e9ae-44cc-983b-ec5bd1f2dd00" providerId="ADAL" clId="{B82273FF-FA05-4BCB-9DBD-9BC55AE5E029}" dt="2024-09-07T16:51:47.065" v="1167" actId="47"/>
        <pc:sldMkLst>
          <pc:docMk/>
          <pc:sldMk cId="501541177" sldId="330"/>
        </pc:sldMkLst>
        <pc:spChg chg="mod">
          <ac:chgData name="Yili Lin" userId="4f5ea914-e9ae-44cc-983b-ec5bd1f2dd00" providerId="ADAL" clId="{B82273FF-FA05-4BCB-9DBD-9BC55AE5E029}" dt="2024-09-07T16:09:49.682" v="572" actId="1076"/>
          <ac:spMkLst>
            <pc:docMk/>
            <pc:sldMk cId="501541177" sldId="330"/>
            <ac:spMk id="5" creationId="{4C1D7BDC-48C9-5B1E-9B87-ED515236D932}"/>
          </ac:spMkLst>
        </pc:spChg>
        <pc:spChg chg="add mod">
          <ac:chgData name="Yili Lin" userId="4f5ea914-e9ae-44cc-983b-ec5bd1f2dd00" providerId="ADAL" clId="{B82273FF-FA05-4BCB-9DBD-9BC55AE5E029}" dt="2024-09-07T16:15:50.830" v="676" actId="1076"/>
          <ac:spMkLst>
            <pc:docMk/>
            <pc:sldMk cId="501541177" sldId="330"/>
            <ac:spMk id="10" creationId="{1E4B452C-7422-1F1C-A2B4-5263A6AEB643}"/>
          </ac:spMkLst>
        </pc:spChg>
        <pc:picChg chg="add mod ord">
          <ac:chgData name="Yili Lin" userId="4f5ea914-e9ae-44cc-983b-ec5bd1f2dd00" providerId="ADAL" clId="{B82273FF-FA05-4BCB-9DBD-9BC55AE5E029}" dt="2024-09-07T16:15:55.753" v="677" actId="14100"/>
          <ac:picMkLst>
            <pc:docMk/>
            <pc:sldMk cId="501541177" sldId="330"/>
            <ac:picMk id="6" creationId="{5A45E8F2-A8BB-6C90-BECB-D09D412C3834}"/>
          </ac:picMkLst>
        </pc:picChg>
      </pc:sldChg>
      <pc:sldChg chg="modSp add del mod">
        <pc:chgData name="Yili Lin" userId="4f5ea914-e9ae-44cc-983b-ec5bd1f2dd00" providerId="ADAL" clId="{B82273FF-FA05-4BCB-9DBD-9BC55AE5E029}" dt="2024-09-07T16:21:54.571" v="706" actId="47"/>
        <pc:sldMkLst>
          <pc:docMk/>
          <pc:sldMk cId="535307352" sldId="331"/>
        </pc:sldMkLst>
        <pc:spChg chg="mod">
          <ac:chgData name="Yili Lin" userId="4f5ea914-e9ae-44cc-983b-ec5bd1f2dd00" providerId="ADAL" clId="{B82273FF-FA05-4BCB-9DBD-9BC55AE5E029}" dt="2024-09-07T16:20:36.436" v="694" actId="14100"/>
          <ac:spMkLst>
            <pc:docMk/>
            <pc:sldMk cId="535307352" sldId="331"/>
            <ac:spMk id="12" creationId="{439B2B50-5E64-06DE-8A34-33A4EC52A109}"/>
          </ac:spMkLst>
        </pc:spChg>
      </pc:sldChg>
      <pc:sldChg chg="modSp add del mod">
        <pc:chgData name="Yili Lin" userId="4f5ea914-e9ae-44cc-983b-ec5bd1f2dd00" providerId="ADAL" clId="{B82273FF-FA05-4BCB-9DBD-9BC55AE5E029}" dt="2024-09-07T16:55:03.060" v="1186" actId="47"/>
        <pc:sldMkLst>
          <pc:docMk/>
          <pc:sldMk cId="1429238546" sldId="331"/>
        </pc:sldMkLst>
        <pc:spChg chg="mod">
          <ac:chgData name="Yili Lin" userId="4f5ea914-e9ae-44cc-983b-ec5bd1f2dd00" providerId="ADAL" clId="{B82273FF-FA05-4BCB-9DBD-9BC55AE5E029}" dt="2024-09-07T16:22:34.599" v="814" actId="20577"/>
          <ac:spMkLst>
            <pc:docMk/>
            <pc:sldMk cId="1429238546" sldId="331"/>
            <ac:spMk id="5" creationId="{6728C8C8-809E-8C76-E825-EF6F3FD7FEEF}"/>
          </ac:spMkLst>
        </pc:spChg>
        <pc:spChg chg="mod">
          <ac:chgData name="Yili Lin" userId="4f5ea914-e9ae-44cc-983b-ec5bd1f2dd00" providerId="ADAL" clId="{B82273FF-FA05-4BCB-9DBD-9BC55AE5E029}" dt="2024-09-07T16:22:42.826" v="816" actId="14100"/>
          <ac:spMkLst>
            <pc:docMk/>
            <pc:sldMk cId="1429238546" sldId="331"/>
            <ac:spMk id="10" creationId="{25C611A2-4F47-902D-0169-2AD5DD3BEC4E}"/>
          </ac:spMkLst>
        </pc:spChg>
      </pc:sldChg>
      <pc:sldChg chg="delSp modSp add del mod">
        <pc:chgData name="Yili Lin" userId="4f5ea914-e9ae-44cc-983b-ec5bd1f2dd00" providerId="ADAL" clId="{B82273FF-FA05-4BCB-9DBD-9BC55AE5E029}" dt="2024-09-07T16:55:05.107" v="1187" actId="47"/>
        <pc:sldMkLst>
          <pc:docMk/>
          <pc:sldMk cId="2451650476" sldId="332"/>
        </pc:sldMkLst>
        <pc:spChg chg="mod">
          <ac:chgData name="Yili Lin" userId="4f5ea914-e9ae-44cc-983b-ec5bd1f2dd00" providerId="ADAL" clId="{B82273FF-FA05-4BCB-9DBD-9BC55AE5E029}" dt="2024-09-07T16:22:51.828" v="837" actId="5793"/>
          <ac:spMkLst>
            <pc:docMk/>
            <pc:sldMk cId="2451650476" sldId="332"/>
            <ac:spMk id="5" creationId="{6728C8C8-809E-8C76-E825-EF6F3FD7FEEF}"/>
          </ac:spMkLst>
        </pc:spChg>
        <pc:spChg chg="del">
          <ac:chgData name="Yili Lin" userId="4f5ea914-e9ae-44cc-983b-ec5bd1f2dd00" providerId="ADAL" clId="{B82273FF-FA05-4BCB-9DBD-9BC55AE5E029}" dt="2024-09-07T16:22:55.908" v="839" actId="478"/>
          <ac:spMkLst>
            <pc:docMk/>
            <pc:sldMk cId="2451650476" sldId="332"/>
            <ac:spMk id="10" creationId="{25C611A2-4F47-902D-0169-2AD5DD3BEC4E}"/>
          </ac:spMkLst>
        </pc:spChg>
        <pc:picChg chg="del">
          <ac:chgData name="Yili Lin" userId="4f5ea914-e9ae-44cc-983b-ec5bd1f2dd00" providerId="ADAL" clId="{B82273FF-FA05-4BCB-9DBD-9BC55AE5E029}" dt="2024-09-07T16:22:53.955" v="838" actId="478"/>
          <ac:picMkLst>
            <pc:docMk/>
            <pc:sldMk cId="2451650476" sldId="332"/>
            <ac:picMk id="6" creationId="{4F651981-DF3C-1F6E-4C70-926FF34448B6}"/>
          </ac:picMkLst>
        </pc:picChg>
      </pc:sldChg>
      <pc:sldChg chg="add del">
        <pc:chgData name="Yili Lin" userId="4f5ea914-e9ae-44cc-983b-ec5bd1f2dd00" providerId="ADAL" clId="{B82273FF-FA05-4BCB-9DBD-9BC55AE5E029}" dt="2024-09-07T16:55:06.716" v="1188" actId="47"/>
        <pc:sldMkLst>
          <pc:docMk/>
          <pc:sldMk cId="2568666699" sldId="333"/>
        </pc:sldMkLst>
      </pc:sldChg>
      <pc:sldChg chg="modSp add del mod">
        <pc:chgData name="Yili Lin" userId="4f5ea914-e9ae-44cc-983b-ec5bd1f2dd00" providerId="ADAL" clId="{B82273FF-FA05-4BCB-9DBD-9BC55AE5E029}" dt="2024-09-07T16:31:40.683" v="859" actId="47"/>
        <pc:sldMkLst>
          <pc:docMk/>
          <pc:sldMk cId="346276967" sldId="334"/>
        </pc:sldMkLst>
        <pc:spChg chg="mod">
          <ac:chgData name="Yili Lin" userId="4f5ea914-e9ae-44cc-983b-ec5bd1f2dd00" providerId="ADAL" clId="{B82273FF-FA05-4BCB-9DBD-9BC55AE5E029}" dt="2024-09-07T16:31:19.322" v="857" actId="20577"/>
          <ac:spMkLst>
            <pc:docMk/>
            <pc:sldMk cId="346276967" sldId="334"/>
            <ac:spMk id="2" creationId="{67ADE210-04F2-C333-E82F-063748B5B191}"/>
          </ac:spMkLst>
        </pc:spChg>
        <pc:spChg chg="mod">
          <ac:chgData name="Yili Lin" userId="4f5ea914-e9ae-44cc-983b-ec5bd1f2dd00" providerId="ADAL" clId="{B82273FF-FA05-4BCB-9DBD-9BC55AE5E029}" dt="2024-09-07T16:31:23.506" v="858" actId="5793"/>
          <ac:spMkLst>
            <pc:docMk/>
            <pc:sldMk cId="346276967" sldId="334"/>
            <ac:spMk id="4" creationId="{CE6DDAFA-E1B1-A3B0-387B-F9BB3446C2A1}"/>
          </ac:spMkLst>
        </pc:spChg>
      </pc:sldChg>
      <pc:sldChg chg="addSp delSp modSp add del mod">
        <pc:chgData name="Yili Lin" userId="4f5ea914-e9ae-44cc-983b-ec5bd1f2dd00" providerId="ADAL" clId="{B82273FF-FA05-4BCB-9DBD-9BC55AE5E029}" dt="2024-09-07T18:07:03.901" v="1481" actId="47"/>
        <pc:sldMkLst>
          <pc:docMk/>
          <pc:sldMk cId="1980239475" sldId="334"/>
        </pc:sldMkLst>
        <pc:spChg chg="mod">
          <ac:chgData name="Yili Lin" userId="4f5ea914-e9ae-44cc-983b-ec5bd1f2dd00" providerId="ADAL" clId="{B82273FF-FA05-4BCB-9DBD-9BC55AE5E029}" dt="2024-09-07T16:40:06.352" v="929" actId="255"/>
          <ac:spMkLst>
            <pc:docMk/>
            <pc:sldMk cId="1980239475" sldId="334"/>
            <ac:spMk id="4" creationId="{CE6DDAFA-E1B1-A3B0-387B-F9BB3446C2A1}"/>
          </ac:spMkLst>
        </pc:spChg>
        <pc:spChg chg="mod">
          <ac:chgData name="Yili Lin" userId="4f5ea914-e9ae-44cc-983b-ec5bd1f2dd00" providerId="ADAL" clId="{B82273FF-FA05-4BCB-9DBD-9BC55AE5E029}" dt="2024-09-07T16:40:17.491" v="933" actId="1076"/>
          <ac:spMkLst>
            <pc:docMk/>
            <pc:sldMk cId="1980239475" sldId="334"/>
            <ac:spMk id="5" creationId="{4C1D7BDC-48C9-5B1E-9B87-ED515236D932}"/>
          </ac:spMkLst>
        </pc:spChg>
        <pc:spChg chg="add del">
          <ac:chgData name="Yili Lin" userId="4f5ea914-e9ae-44cc-983b-ec5bd1f2dd00" providerId="ADAL" clId="{B82273FF-FA05-4BCB-9DBD-9BC55AE5E029}" dt="2024-09-07T16:36:44.885" v="917" actId="22"/>
          <ac:spMkLst>
            <pc:docMk/>
            <pc:sldMk cId="1980239475" sldId="334"/>
            <ac:spMk id="11" creationId="{F6C91CC4-301B-0523-5C43-F1E8B69299A5}"/>
          </ac:spMkLst>
        </pc:spChg>
      </pc:sldChg>
      <pc:sldChg chg="addSp delSp modSp add del mod">
        <pc:chgData name="Yili Lin" userId="4f5ea914-e9ae-44cc-983b-ec5bd1f2dd00" providerId="ADAL" clId="{B82273FF-FA05-4BCB-9DBD-9BC55AE5E029}" dt="2024-09-07T18:07:05.677" v="1482" actId="47"/>
        <pc:sldMkLst>
          <pc:docMk/>
          <pc:sldMk cId="1267582401" sldId="335"/>
        </pc:sldMkLst>
        <pc:spChg chg="mod">
          <ac:chgData name="Yili Lin" userId="4f5ea914-e9ae-44cc-983b-ec5bd1f2dd00" providerId="ADAL" clId="{B82273FF-FA05-4BCB-9DBD-9BC55AE5E029}" dt="2024-09-07T16:56:17.028" v="1230" actId="20577"/>
          <ac:spMkLst>
            <pc:docMk/>
            <pc:sldMk cId="1267582401" sldId="335"/>
            <ac:spMk id="2" creationId="{67ADE210-04F2-C333-E82F-063748B5B191}"/>
          </ac:spMkLst>
        </pc:spChg>
        <pc:spChg chg="add del mod">
          <ac:chgData name="Yili Lin" userId="4f5ea914-e9ae-44cc-983b-ec5bd1f2dd00" providerId="ADAL" clId="{B82273FF-FA05-4BCB-9DBD-9BC55AE5E029}" dt="2024-09-07T16:38:05.894" v="926" actId="478"/>
          <ac:spMkLst>
            <pc:docMk/>
            <pc:sldMk cId="1267582401" sldId="335"/>
            <ac:spMk id="3" creationId="{45FFCE51-6461-CD22-283A-8DD586A424E9}"/>
          </ac:spMkLst>
        </pc:spChg>
        <pc:spChg chg="mod">
          <ac:chgData name="Yili Lin" userId="4f5ea914-e9ae-44cc-983b-ec5bd1f2dd00" providerId="ADAL" clId="{B82273FF-FA05-4BCB-9DBD-9BC55AE5E029}" dt="2024-09-07T16:42:10.714" v="948" actId="20577"/>
          <ac:spMkLst>
            <pc:docMk/>
            <pc:sldMk cId="1267582401" sldId="335"/>
            <ac:spMk id="4" creationId="{CE6DDAFA-E1B1-A3B0-387B-F9BB3446C2A1}"/>
          </ac:spMkLst>
        </pc:spChg>
        <pc:spChg chg="del mod">
          <ac:chgData name="Yili Lin" userId="4f5ea914-e9ae-44cc-983b-ec5bd1f2dd00" providerId="ADAL" clId="{B82273FF-FA05-4BCB-9DBD-9BC55AE5E029}" dt="2024-09-07T16:58:04.597" v="1291" actId="478"/>
          <ac:spMkLst>
            <pc:docMk/>
            <pc:sldMk cId="1267582401" sldId="335"/>
            <ac:spMk id="5" creationId="{6728C8C8-809E-8C76-E825-EF6F3FD7FEEF}"/>
          </ac:spMkLst>
        </pc:spChg>
        <pc:spChg chg="add del mod">
          <ac:chgData name="Yili Lin" userId="4f5ea914-e9ae-44cc-983b-ec5bd1f2dd00" providerId="ADAL" clId="{B82273FF-FA05-4BCB-9DBD-9BC55AE5E029}" dt="2024-09-07T16:40:26.879" v="934" actId="478"/>
          <ac:spMkLst>
            <pc:docMk/>
            <pc:sldMk cId="1267582401" sldId="335"/>
            <ac:spMk id="11" creationId="{3EBA0EBD-E217-3FA8-79D0-AAABD1C23962}"/>
          </ac:spMkLst>
        </pc:spChg>
        <pc:spChg chg="add mod">
          <ac:chgData name="Yili Lin" userId="4f5ea914-e9ae-44cc-983b-ec5bd1f2dd00" providerId="ADAL" clId="{B82273FF-FA05-4BCB-9DBD-9BC55AE5E029}" dt="2024-09-07T16:57:47.851" v="1290" actId="20577"/>
          <ac:spMkLst>
            <pc:docMk/>
            <pc:sldMk cId="1267582401" sldId="335"/>
            <ac:spMk id="12" creationId="{7C46C4C0-03D0-0D60-735A-85EE39FA2A43}"/>
          </ac:spMkLst>
        </pc:spChg>
        <pc:spChg chg="add mod">
          <ac:chgData name="Yili Lin" userId="4f5ea914-e9ae-44cc-983b-ec5bd1f2dd00" providerId="ADAL" clId="{B82273FF-FA05-4BCB-9DBD-9BC55AE5E029}" dt="2024-09-07T16:58:13.011" v="1293"/>
          <ac:spMkLst>
            <pc:docMk/>
            <pc:sldMk cId="1267582401" sldId="335"/>
            <ac:spMk id="13" creationId="{D79408D6-1AB1-FCF1-C121-B9C40176D26E}"/>
          </ac:spMkLst>
        </pc:spChg>
      </pc:sldChg>
      <pc:sldChg chg="modSp add del mod">
        <pc:chgData name="Yili Lin" userId="4f5ea914-e9ae-44cc-983b-ec5bd1f2dd00" providerId="ADAL" clId="{B82273FF-FA05-4BCB-9DBD-9BC55AE5E029}" dt="2024-09-07T17:08:11.123" v="1294" actId="47"/>
        <pc:sldMkLst>
          <pc:docMk/>
          <pc:sldMk cId="2882778329" sldId="336"/>
        </pc:sldMkLst>
        <pc:spChg chg="mod">
          <ac:chgData name="Yili Lin" userId="4f5ea914-e9ae-44cc-983b-ec5bd1f2dd00" providerId="ADAL" clId="{B82273FF-FA05-4BCB-9DBD-9BC55AE5E029}" dt="2024-09-07T16:55:56.774" v="1219" actId="20577"/>
          <ac:spMkLst>
            <pc:docMk/>
            <pc:sldMk cId="2882778329" sldId="336"/>
            <ac:spMk id="2" creationId="{67ADE210-04F2-C333-E82F-063748B5B191}"/>
          </ac:spMkLst>
        </pc:spChg>
        <pc:spChg chg="mod">
          <ac:chgData name="Yili Lin" userId="4f5ea914-e9ae-44cc-983b-ec5bd1f2dd00" providerId="ADAL" clId="{B82273FF-FA05-4BCB-9DBD-9BC55AE5E029}" dt="2024-09-07T16:44:46.625" v="1008" actId="20577"/>
          <ac:spMkLst>
            <pc:docMk/>
            <pc:sldMk cId="2882778329" sldId="336"/>
            <ac:spMk id="5" creationId="{6728C8C8-809E-8C76-E825-EF6F3FD7FEEF}"/>
          </ac:spMkLst>
        </pc:spChg>
        <pc:spChg chg="mod">
          <ac:chgData name="Yili Lin" userId="4f5ea914-e9ae-44cc-983b-ec5bd1f2dd00" providerId="ADAL" clId="{B82273FF-FA05-4BCB-9DBD-9BC55AE5E029}" dt="2024-09-07T16:44:53.807" v="1010" actId="14100"/>
          <ac:spMkLst>
            <pc:docMk/>
            <pc:sldMk cId="2882778329" sldId="336"/>
            <ac:spMk id="12" creationId="{7C46C4C0-03D0-0D60-735A-85EE39FA2A43}"/>
          </ac:spMkLst>
        </pc:spChg>
      </pc:sldChg>
      <pc:sldChg chg="addSp delSp modSp add mod">
        <pc:chgData name="Yili Lin" userId="4f5ea914-e9ae-44cc-983b-ec5bd1f2dd00" providerId="ADAL" clId="{B82273FF-FA05-4BCB-9DBD-9BC55AE5E029}" dt="2024-09-07T23:15:22.623" v="2066" actId="20577"/>
        <pc:sldMkLst>
          <pc:docMk/>
          <pc:sldMk cId="2306823046" sldId="337"/>
        </pc:sldMkLst>
        <pc:spChg chg="mod">
          <ac:chgData name="Yili Lin" userId="4f5ea914-e9ae-44cc-983b-ec5bd1f2dd00" providerId="ADAL" clId="{B82273FF-FA05-4BCB-9DBD-9BC55AE5E029}" dt="2024-09-07T16:46:10.835" v="1039" actId="20577"/>
          <ac:spMkLst>
            <pc:docMk/>
            <pc:sldMk cId="2306823046" sldId="337"/>
            <ac:spMk id="4" creationId="{CE6DDAFA-E1B1-A3B0-387B-F9BB3446C2A1}"/>
          </ac:spMkLst>
        </pc:spChg>
        <pc:spChg chg="add mod">
          <ac:chgData name="Yili Lin" userId="4f5ea914-e9ae-44cc-983b-ec5bd1f2dd00" providerId="ADAL" clId="{B82273FF-FA05-4BCB-9DBD-9BC55AE5E029}" dt="2024-09-07T23:15:22.623" v="2066" actId="20577"/>
          <ac:spMkLst>
            <pc:docMk/>
            <pc:sldMk cId="2306823046" sldId="337"/>
            <ac:spMk id="5" creationId="{12F90366-7B26-E5ED-6F6C-A66E447DA575}"/>
          </ac:spMkLst>
        </pc:spChg>
        <pc:spChg chg="del">
          <ac:chgData name="Yili Lin" userId="4f5ea914-e9ae-44cc-983b-ec5bd1f2dd00" providerId="ADAL" clId="{B82273FF-FA05-4BCB-9DBD-9BC55AE5E029}" dt="2024-09-07T16:46:06.182" v="1017" actId="478"/>
          <ac:spMkLst>
            <pc:docMk/>
            <pc:sldMk cId="2306823046" sldId="337"/>
            <ac:spMk id="5" creationId="{6728C8C8-809E-8C76-E825-EF6F3FD7FEEF}"/>
          </ac:spMkLst>
        </pc:spChg>
        <pc:spChg chg="mod">
          <ac:chgData name="Yili Lin" userId="4f5ea914-e9ae-44cc-983b-ec5bd1f2dd00" providerId="ADAL" clId="{B82273FF-FA05-4BCB-9DBD-9BC55AE5E029}" dt="2024-09-07T16:45:59.961" v="1016" actId="14100"/>
          <ac:spMkLst>
            <pc:docMk/>
            <pc:sldMk cId="2306823046" sldId="337"/>
            <ac:spMk id="10" creationId="{25C611A2-4F47-902D-0169-2AD5DD3BEC4E}"/>
          </ac:spMkLst>
        </pc:spChg>
        <pc:spChg chg="del mod">
          <ac:chgData name="Yili Lin" userId="4f5ea914-e9ae-44cc-983b-ec5bd1f2dd00" providerId="ADAL" clId="{B82273FF-FA05-4BCB-9DBD-9BC55AE5E029}" dt="2024-09-07T23:15:13.540" v="2012" actId="478"/>
          <ac:spMkLst>
            <pc:docMk/>
            <pc:sldMk cId="2306823046" sldId="337"/>
            <ac:spMk id="12" creationId="{7C46C4C0-03D0-0D60-735A-85EE39FA2A43}"/>
          </ac:spMkLst>
        </pc:spChg>
        <pc:picChg chg="add mod ord">
          <ac:chgData name="Yili Lin" userId="4f5ea914-e9ae-44cc-983b-ec5bd1f2dd00" providerId="ADAL" clId="{B82273FF-FA05-4BCB-9DBD-9BC55AE5E029}" dt="2024-09-07T16:45:52.924" v="1014" actId="167"/>
          <ac:picMkLst>
            <pc:docMk/>
            <pc:sldMk cId="2306823046" sldId="337"/>
            <ac:picMk id="3" creationId="{D3596D9A-BCED-4DF4-28C0-285A8F0AFD0B}"/>
          </ac:picMkLst>
        </pc:picChg>
        <pc:picChg chg="del">
          <ac:chgData name="Yili Lin" userId="4f5ea914-e9ae-44cc-983b-ec5bd1f2dd00" providerId="ADAL" clId="{B82273FF-FA05-4BCB-9DBD-9BC55AE5E029}" dt="2024-09-07T16:45:48.335" v="1012" actId="478"/>
          <ac:picMkLst>
            <pc:docMk/>
            <pc:sldMk cId="2306823046" sldId="337"/>
            <ac:picMk id="6" creationId="{4F651981-DF3C-1F6E-4C70-926FF34448B6}"/>
          </ac:picMkLst>
        </pc:picChg>
      </pc:sldChg>
      <pc:sldChg chg="addSp delSp modSp add mod">
        <pc:chgData name="Yili Lin" userId="4f5ea914-e9ae-44cc-983b-ec5bd1f2dd00" providerId="ADAL" clId="{B82273FF-FA05-4BCB-9DBD-9BC55AE5E029}" dt="2024-09-07T23:15:05.922" v="2011" actId="5793"/>
        <pc:sldMkLst>
          <pc:docMk/>
          <pc:sldMk cId="133604380" sldId="338"/>
        </pc:sldMkLst>
        <pc:spChg chg="add mod">
          <ac:chgData name="Yili Lin" userId="4f5ea914-e9ae-44cc-983b-ec5bd1f2dd00" providerId="ADAL" clId="{B82273FF-FA05-4BCB-9DBD-9BC55AE5E029}" dt="2024-09-07T23:14:23.781" v="1982" actId="20577"/>
          <ac:spMkLst>
            <pc:docMk/>
            <pc:sldMk cId="133604380" sldId="338"/>
            <ac:spMk id="3" creationId="{F6CE87C7-117A-B797-B323-EF0E3286B653}"/>
          </ac:spMkLst>
        </pc:spChg>
        <pc:spChg chg="del mod">
          <ac:chgData name="Yili Lin" userId="4f5ea914-e9ae-44cc-983b-ec5bd1f2dd00" providerId="ADAL" clId="{B82273FF-FA05-4BCB-9DBD-9BC55AE5E029}" dt="2024-09-07T23:14:14.922" v="1935" actId="478"/>
          <ac:spMkLst>
            <pc:docMk/>
            <pc:sldMk cId="133604380" sldId="338"/>
            <ac:spMk id="5" creationId="{6728C8C8-809E-8C76-E825-EF6F3FD7FEEF}"/>
          </ac:spMkLst>
        </pc:spChg>
        <pc:spChg chg="add mod">
          <ac:chgData name="Yili Lin" userId="4f5ea914-e9ae-44cc-983b-ec5bd1f2dd00" providerId="ADAL" clId="{B82273FF-FA05-4BCB-9DBD-9BC55AE5E029}" dt="2024-09-07T23:15:05.922" v="2011" actId="5793"/>
          <ac:spMkLst>
            <pc:docMk/>
            <pc:sldMk cId="133604380" sldId="338"/>
            <ac:spMk id="6" creationId="{359E0C3B-288D-8F73-0952-489DAB7AA73B}"/>
          </ac:spMkLst>
        </pc:spChg>
        <pc:spChg chg="del">
          <ac:chgData name="Yili Lin" userId="4f5ea914-e9ae-44cc-983b-ec5bd1f2dd00" providerId="ADAL" clId="{B82273FF-FA05-4BCB-9DBD-9BC55AE5E029}" dt="2024-09-07T16:47:23.846" v="1098" actId="478"/>
          <ac:spMkLst>
            <pc:docMk/>
            <pc:sldMk cId="133604380" sldId="338"/>
            <ac:spMk id="10" creationId="{25C611A2-4F47-902D-0169-2AD5DD3BEC4E}"/>
          </ac:spMkLst>
        </pc:spChg>
        <pc:spChg chg="del mod">
          <ac:chgData name="Yili Lin" userId="4f5ea914-e9ae-44cc-983b-ec5bd1f2dd00" providerId="ADAL" clId="{B82273FF-FA05-4BCB-9DBD-9BC55AE5E029}" dt="2024-09-07T23:14:58.320" v="1988" actId="478"/>
          <ac:spMkLst>
            <pc:docMk/>
            <pc:sldMk cId="133604380" sldId="338"/>
            <ac:spMk id="12" creationId="{7C46C4C0-03D0-0D60-735A-85EE39FA2A43}"/>
          </ac:spMkLst>
        </pc:spChg>
        <pc:picChg chg="del">
          <ac:chgData name="Yili Lin" userId="4f5ea914-e9ae-44cc-983b-ec5bd1f2dd00" providerId="ADAL" clId="{B82273FF-FA05-4BCB-9DBD-9BC55AE5E029}" dt="2024-09-07T16:47:21.454" v="1097" actId="478"/>
          <ac:picMkLst>
            <pc:docMk/>
            <pc:sldMk cId="133604380" sldId="338"/>
            <ac:picMk id="6" creationId="{4F651981-DF3C-1F6E-4C70-926FF34448B6}"/>
          </ac:picMkLst>
        </pc:picChg>
      </pc:sldChg>
      <pc:sldChg chg="addSp delSp modSp add mod">
        <pc:chgData name="Yili Lin" userId="4f5ea914-e9ae-44cc-983b-ec5bd1f2dd00" providerId="ADAL" clId="{B82273FF-FA05-4BCB-9DBD-9BC55AE5E029}" dt="2024-09-07T23:14:46.862" v="1987"/>
        <pc:sldMkLst>
          <pc:docMk/>
          <pc:sldMk cId="2816940327" sldId="339"/>
        </pc:sldMkLst>
        <pc:spChg chg="mod">
          <ac:chgData name="Yili Lin" userId="4f5ea914-e9ae-44cc-983b-ec5bd1f2dd00" providerId="ADAL" clId="{B82273FF-FA05-4BCB-9DBD-9BC55AE5E029}" dt="2024-09-07T16:55:43.176" v="1215" actId="20577"/>
          <ac:spMkLst>
            <pc:docMk/>
            <pc:sldMk cId="2816940327" sldId="339"/>
            <ac:spMk id="2" creationId="{67ADE210-04F2-C333-E82F-063748B5B191}"/>
          </ac:spMkLst>
        </pc:spChg>
        <pc:spChg chg="add mod">
          <ac:chgData name="Yili Lin" userId="4f5ea914-e9ae-44cc-983b-ec5bd1f2dd00" providerId="ADAL" clId="{B82273FF-FA05-4BCB-9DBD-9BC55AE5E029}" dt="2024-09-07T23:14:09.673" v="1934" actId="5793"/>
          <ac:spMkLst>
            <pc:docMk/>
            <pc:sldMk cId="2816940327" sldId="339"/>
            <ac:spMk id="3" creationId="{177849FB-CB8C-E870-F8DA-161956FBBC4C}"/>
          </ac:spMkLst>
        </pc:spChg>
        <pc:spChg chg="del mod">
          <ac:chgData name="Yili Lin" userId="4f5ea914-e9ae-44cc-983b-ec5bd1f2dd00" providerId="ADAL" clId="{B82273FF-FA05-4BCB-9DBD-9BC55AE5E029}" dt="2024-09-07T23:14:04.703" v="1911" actId="478"/>
          <ac:spMkLst>
            <pc:docMk/>
            <pc:sldMk cId="2816940327" sldId="339"/>
            <ac:spMk id="5" creationId="{6728C8C8-809E-8C76-E825-EF6F3FD7FEEF}"/>
          </ac:spMkLst>
        </pc:spChg>
        <pc:spChg chg="add mod">
          <ac:chgData name="Yili Lin" userId="4f5ea914-e9ae-44cc-983b-ec5bd1f2dd00" providerId="ADAL" clId="{B82273FF-FA05-4BCB-9DBD-9BC55AE5E029}" dt="2024-09-07T23:14:46.862" v="1987"/>
          <ac:spMkLst>
            <pc:docMk/>
            <pc:sldMk cId="2816940327" sldId="339"/>
            <ac:spMk id="6" creationId="{3A539262-8C9A-F45E-95FD-A358F79ADB0B}"/>
          </ac:spMkLst>
        </pc:spChg>
        <pc:spChg chg="mod">
          <ac:chgData name="Yili Lin" userId="4f5ea914-e9ae-44cc-983b-ec5bd1f2dd00" providerId="ADAL" clId="{B82273FF-FA05-4BCB-9DBD-9BC55AE5E029}" dt="2024-09-07T16:51:35.757" v="1166" actId="1076"/>
          <ac:spMkLst>
            <pc:docMk/>
            <pc:sldMk cId="2816940327" sldId="339"/>
            <ac:spMk id="10" creationId="{25C611A2-4F47-902D-0169-2AD5DD3BEC4E}"/>
          </ac:spMkLst>
        </pc:spChg>
        <pc:spChg chg="del mod">
          <ac:chgData name="Yili Lin" userId="4f5ea914-e9ae-44cc-983b-ec5bd1f2dd00" providerId="ADAL" clId="{B82273FF-FA05-4BCB-9DBD-9BC55AE5E029}" dt="2024-09-07T23:14:45.998" v="1986" actId="478"/>
          <ac:spMkLst>
            <pc:docMk/>
            <pc:sldMk cId="2816940327" sldId="339"/>
            <ac:spMk id="12" creationId="{7C46C4C0-03D0-0D60-735A-85EE39FA2A43}"/>
          </ac:spMkLst>
        </pc:spChg>
        <pc:picChg chg="del">
          <ac:chgData name="Yili Lin" userId="4f5ea914-e9ae-44cc-983b-ec5bd1f2dd00" providerId="ADAL" clId="{B82273FF-FA05-4BCB-9DBD-9BC55AE5E029}" dt="2024-09-07T16:51:18.260" v="1160" actId="478"/>
          <ac:picMkLst>
            <pc:docMk/>
            <pc:sldMk cId="2816940327" sldId="339"/>
            <ac:picMk id="6" creationId="{4F651981-DF3C-1F6E-4C70-926FF34448B6}"/>
          </ac:picMkLst>
        </pc:picChg>
        <pc:picChg chg="add mod ord">
          <ac:chgData name="Yili Lin" userId="4f5ea914-e9ae-44cc-983b-ec5bd1f2dd00" providerId="ADAL" clId="{B82273FF-FA05-4BCB-9DBD-9BC55AE5E029}" dt="2024-09-07T16:51:32.764" v="1165" actId="14100"/>
          <ac:picMkLst>
            <pc:docMk/>
            <pc:sldMk cId="2816940327" sldId="339"/>
            <ac:picMk id="11" creationId="{5B67E721-D7CB-91A7-B55C-D1768A52CC10}"/>
          </ac:picMkLst>
        </pc:picChg>
      </pc:sldChg>
      <pc:sldChg chg="addSp delSp modSp add mod">
        <pc:chgData name="Yili Lin" userId="4f5ea914-e9ae-44cc-983b-ec5bd1f2dd00" providerId="ADAL" clId="{B82273FF-FA05-4BCB-9DBD-9BC55AE5E029}" dt="2024-09-07T23:14:38.082" v="1984"/>
        <pc:sldMkLst>
          <pc:docMk/>
          <pc:sldMk cId="529910313" sldId="340"/>
        </pc:sldMkLst>
        <pc:spChg chg="mod">
          <ac:chgData name="Yili Lin" userId="4f5ea914-e9ae-44cc-983b-ec5bd1f2dd00" providerId="ADAL" clId="{B82273FF-FA05-4BCB-9DBD-9BC55AE5E029}" dt="2024-09-07T16:55:47.079" v="1217" actId="20577"/>
          <ac:spMkLst>
            <pc:docMk/>
            <pc:sldMk cId="529910313" sldId="340"/>
            <ac:spMk id="2" creationId="{67ADE210-04F2-C333-E82F-063748B5B191}"/>
          </ac:spMkLst>
        </pc:spChg>
        <pc:spChg chg="add mod">
          <ac:chgData name="Yili Lin" userId="4f5ea914-e9ae-44cc-983b-ec5bd1f2dd00" providerId="ADAL" clId="{B82273FF-FA05-4BCB-9DBD-9BC55AE5E029}" dt="2024-09-07T23:13:53.057" v="1909"/>
          <ac:spMkLst>
            <pc:docMk/>
            <pc:sldMk cId="529910313" sldId="340"/>
            <ac:spMk id="3" creationId="{4929E766-565B-FA18-1B6F-5E1969D8D0B0}"/>
          </ac:spMkLst>
        </pc:spChg>
        <pc:spChg chg="del mod">
          <ac:chgData name="Yili Lin" userId="4f5ea914-e9ae-44cc-983b-ec5bd1f2dd00" providerId="ADAL" clId="{B82273FF-FA05-4BCB-9DBD-9BC55AE5E029}" dt="2024-09-07T23:13:52.100" v="1908" actId="478"/>
          <ac:spMkLst>
            <pc:docMk/>
            <pc:sldMk cId="529910313" sldId="340"/>
            <ac:spMk id="5" creationId="{6728C8C8-809E-8C76-E825-EF6F3FD7FEEF}"/>
          </ac:spMkLst>
        </pc:spChg>
        <pc:spChg chg="mod">
          <ac:chgData name="Yili Lin" userId="4f5ea914-e9ae-44cc-983b-ec5bd1f2dd00" providerId="ADAL" clId="{B82273FF-FA05-4BCB-9DBD-9BC55AE5E029}" dt="2024-09-07T16:53:28.506" v="1180" actId="14100"/>
          <ac:spMkLst>
            <pc:docMk/>
            <pc:sldMk cId="529910313" sldId="340"/>
            <ac:spMk id="10" creationId="{25C611A2-4F47-902D-0169-2AD5DD3BEC4E}"/>
          </ac:spMkLst>
        </pc:spChg>
        <pc:spChg chg="add mod">
          <ac:chgData name="Yili Lin" userId="4f5ea914-e9ae-44cc-983b-ec5bd1f2dd00" providerId="ADAL" clId="{B82273FF-FA05-4BCB-9DBD-9BC55AE5E029}" dt="2024-09-07T23:14:38.082" v="1984"/>
          <ac:spMkLst>
            <pc:docMk/>
            <pc:sldMk cId="529910313" sldId="340"/>
            <ac:spMk id="11" creationId="{EF573E20-C134-6BE1-E0EA-D90332FA22F1}"/>
          </ac:spMkLst>
        </pc:spChg>
        <pc:spChg chg="del">
          <ac:chgData name="Yili Lin" userId="4f5ea914-e9ae-44cc-983b-ec5bd1f2dd00" providerId="ADAL" clId="{B82273FF-FA05-4BCB-9DBD-9BC55AE5E029}" dt="2024-09-07T23:14:37.081" v="1983" actId="478"/>
          <ac:spMkLst>
            <pc:docMk/>
            <pc:sldMk cId="529910313" sldId="340"/>
            <ac:spMk id="12" creationId="{7C46C4C0-03D0-0D60-735A-85EE39FA2A43}"/>
          </ac:spMkLst>
        </pc:spChg>
        <pc:picChg chg="add mod ord">
          <ac:chgData name="Yili Lin" userId="4f5ea914-e9ae-44cc-983b-ec5bd1f2dd00" providerId="ADAL" clId="{B82273FF-FA05-4BCB-9DBD-9BC55AE5E029}" dt="2024-09-07T16:53:23.208" v="1178" actId="14100"/>
          <ac:picMkLst>
            <pc:docMk/>
            <pc:sldMk cId="529910313" sldId="340"/>
            <ac:picMk id="6" creationId="{C204E13D-E0AF-14F0-567C-E7262881D9E4}"/>
          </ac:picMkLst>
        </pc:picChg>
        <pc:picChg chg="del">
          <ac:chgData name="Yili Lin" userId="4f5ea914-e9ae-44cc-983b-ec5bd1f2dd00" providerId="ADAL" clId="{B82273FF-FA05-4BCB-9DBD-9BC55AE5E029}" dt="2024-09-07T16:53:13.430" v="1174" actId="478"/>
          <ac:picMkLst>
            <pc:docMk/>
            <pc:sldMk cId="529910313" sldId="340"/>
            <ac:picMk id="11" creationId="{5B67E721-D7CB-91A7-B55C-D1768A52CC10}"/>
          </ac:picMkLst>
        </pc:picChg>
      </pc:sldChg>
      <pc:sldChg chg="modSp add mod">
        <pc:chgData name="Yili Lin" userId="4f5ea914-e9ae-44cc-983b-ec5bd1f2dd00" providerId="ADAL" clId="{B82273FF-FA05-4BCB-9DBD-9BC55AE5E029}" dt="2024-09-07T23:13:40.321" v="1907" actId="14100"/>
        <pc:sldMkLst>
          <pc:docMk/>
          <pc:sldMk cId="3833863483" sldId="341"/>
        </pc:sldMkLst>
        <pc:spChg chg="mod">
          <ac:chgData name="Yili Lin" userId="4f5ea914-e9ae-44cc-983b-ec5bd1f2dd00" providerId="ADAL" clId="{B82273FF-FA05-4BCB-9DBD-9BC55AE5E029}" dt="2024-09-07T23:13:40.321" v="1907" actId="14100"/>
          <ac:spMkLst>
            <pc:docMk/>
            <pc:sldMk cId="3833863483" sldId="341"/>
            <ac:spMk id="5" creationId="{6728C8C8-809E-8C76-E825-EF6F3FD7FEEF}"/>
          </ac:spMkLst>
        </pc:spChg>
        <pc:spChg chg="mod">
          <ac:chgData name="Yili Lin" userId="4f5ea914-e9ae-44cc-983b-ec5bd1f2dd00" providerId="ADAL" clId="{B82273FF-FA05-4BCB-9DBD-9BC55AE5E029}" dt="2024-09-07T16:53:49.672" v="1184" actId="1076"/>
          <ac:spMkLst>
            <pc:docMk/>
            <pc:sldMk cId="3833863483" sldId="341"/>
            <ac:spMk id="10" creationId="{25C611A2-4F47-902D-0169-2AD5DD3BEC4E}"/>
          </ac:spMkLst>
        </pc:spChg>
        <pc:spChg chg="mod">
          <ac:chgData name="Yili Lin" userId="4f5ea914-e9ae-44cc-983b-ec5bd1f2dd00" providerId="ADAL" clId="{B82273FF-FA05-4BCB-9DBD-9BC55AE5E029}" dt="2024-09-07T23:13:35.623" v="1906" actId="14100"/>
          <ac:spMkLst>
            <pc:docMk/>
            <pc:sldMk cId="3833863483" sldId="341"/>
            <ac:spMk id="12" creationId="{7C46C4C0-03D0-0D60-735A-85EE39FA2A43}"/>
          </ac:spMkLst>
        </pc:spChg>
      </pc:sldChg>
      <pc:sldChg chg="addSp delSp modSp add mod">
        <pc:chgData name="Yili Lin" userId="4f5ea914-e9ae-44cc-983b-ec5bd1f2dd00" providerId="ADAL" clId="{B82273FF-FA05-4BCB-9DBD-9BC55AE5E029}" dt="2024-09-07T17:46:50.657" v="1463" actId="20577"/>
        <pc:sldMkLst>
          <pc:docMk/>
          <pc:sldMk cId="3997937450" sldId="342"/>
        </pc:sldMkLst>
        <pc:spChg chg="mod">
          <ac:chgData name="Yili Lin" userId="4f5ea914-e9ae-44cc-983b-ec5bd1f2dd00" providerId="ADAL" clId="{B82273FF-FA05-4BCB-9DBD-9BC55AE5E029}" dt="2024-09-07T17:38:42.664" v="1422" actId="5793"/>
          <ac:spMkLst>
            <pc:docMk/>
            <pc:sldMk cId="3997937450" sldId="342"/>
            <ac:spMk id="4" creationId="{CE6DDAFA-E1B1-A3B0-387B-F9BB3446C2A1}"/>
          </ac:spMkLst>
        </pc:spChg>
        <pc:spChg chg="mod">
          <ac:chgData name="Yili Lin" userId="4f5ea914-e9ae-44cc-983b-ec5bd1f2dd00" providerId="ADAL" clId="{B82273FF-FA05-4BCB-9DBD-9BC55AE5E029}" dt="2024-09-07T17:38:32.112" v="1419" actId="14100"/>
          <ac:spMkLst>
            <pc:docMk/>
            <pc:sldMk cId="3997937450" sldId="342"/>
            <ac:spMk id="10" creationId="{25C611A2-4F47-902D-0169-2AD5DD3BEC4E}"/>
          </ac:spMkLst>
        </pc:spChg>
        <pc:spChg chg="mod">
          <ac:chgData name="Yili Lin" userId="4f5ea914-e9ae-44cc-983b-ec5bd1f2dd00" providerId="ADAL" clId="{B82273FF-FA05-4BCB-9DBD-9BC55AE5E029}" dt="2024-09-07T17:46:50.657" v="1463" actId="20577"/>
          <ac:spMkLst>
            <pc:docMk/>
            <pc:sldMk cId="3997937450" sldId="342"/>
            <ac:spMk id="12" creationId="{7C46C4C0-03D0-0D60-735A-85EE39FA2A43}"/>
          </ac:spMkLst>
        </pc:spChg>
        <pc:spChg chg="del mod">
          <ac:chgData name="Yili Lin" userId="4f5ea914-e9ae-44cc-983b-ec5bd1f2dd00" providerId="ADAL" clId="{B82273FF-FA05-4BCB-9DBD-9BC55AE5E029}" dt="2024-09-07T17:38:37.726" v="1420" actId="478"/>
          <ac:spMkLst>
            <pc:docMk/>
            <pc:sldMk cId="3997937450" sldId="342"/>
            <ac:spMk id="13" creationId="{D79408D6-1AB1-FCF1-C121-B9C40176D26E}"/>
          </ac:spMkLst>
        </pc:spChg>
        <pc:picChg chg="add mod ord">
          <ac:chgData name="Yili Lin" userId="4f5ea914-e9ae-44cc-983b-ec5bd1f2dd00" providerId="ADAL" clId="{B82273FF-FA05-4BCB-9DBD-9BC55AE5E029}" dt="2024-09-07T17:37:05.105" v="1312" actId="14100"/>
          <ac:picMkLst>
            <pc:docMk/>
            <pc:sldMk cId="3997937450" sldId="342"/>
            <ac:picMk id="5" creationId="{B399D607-AAAF-EDC7-B033-E05E38EAE466}"/>
          </ac:picMkLst>
        </pc:picChg>
        <pc:picChg chg="del">
          <ac:chgData name="Yili Lin" userId="4f5ea914-e9ae-44cc-983b-ec5bd1f2dd00" providerId="ADAL" clId="{B82273FF-FA05-4BCB-9DBD-9BC55AE5E029}" dt="2024-09-07T17:36:54.273" v="1308" actId="478"/>
          <ac:picMkLst>
            <pc:docMk/>
            <pc:sldMk cId="3997937450" sldId="342"/>
            <ac:picMk id="6" creationId="{4F651981-DF3C-1F6E-4C70-926FF34448B6}"/>
          </ac:picMkLst>
        </pc:picChg>
      </pc:sldChg>
      <pc:sldChg chg="addSp delSp modSp add mod">
        <pc:chgData name="Yili Lin" userId="4f5ea914-e9ae-44cc-983b-ec5bd1f2dd00" providerId="ADAL" clId="{B82273FF-FA05-4BCB-9DBD-9BC55AE5E029}" dt="2024-09-07T17:46:54.050" v="1464" actId="20577"/>
        <pc:sldMkLst>
          <pc:docMk/>
          <pc:sldMk cId="1202062180" sldId="343"/>
        </pc:sldMkLst>
        <pc:spChg chg="mod">
          <ac:chgData name="Yili Lin" userId="4f5ea914-e9ae-44cc-983b-ec5bd1f2dd00" providerId="ADAL" clId="{B82273FF-FA05-4BCB-9DBD-9BC55AE5E029}" dt="2024-09-07T17:43:28.325" v="1442" actId="14100"/>
          <ac:spMkLst>
            <pc:docMk/>
            <pc:sldMk cId="1202062180" sldId="343"/>
            <ac:spMk id="10" creationId="{25C611A2-4F47-902D-0169-2AD5DD3BEC4E}"/>
          </ac:spMkLst>
        </pc:spChg>
        <pc:spChg chg="mod">
          <ac:chgData name="Yili Lin" userId="4f5ea914-e9ae-44cc-983b-ec5bd1f2dd00" providerId="ADAL" clId="{B82273FF-FA05-4BCB-9DBD-9BC55AE5E029}" dt="2024-09-07T17:46:54.050" v="1464" actId="20577"/>
          <ac:spMkLst>
            <pc:docMk/>
            <pc:sldMk cId="1202062180" sldId="343"/>
            <ac:spMk id="12" creationId="{7C46C4C0-03D0-0D60-735A-85EE39FA2A43}"/>
          </ac:spMkLst>
        </pc:spChg>
        <pc:spChg chg="mod">
          <ac:chgData name="Yili Lin" userId="4f5ea914-e9ae-44cc-983b-ec5bd1f2dd00" providerId="ADAL" clId="{B82273FF-FA05-4BCB-9DBD-9BC55AE5E029}" dt="2024-09-07T17:42:06.280" v="1433" actId="5793"/>
          <ac:spMkLst>
            <pc:docMk/>
            <pc:sldMk cId="1202062180" sldId="343"/>
            <ac:spMk id="13" creationId="{D79408D6-1AB1-FCF1-C121-B9C40176D26E}"/>
          </ac:spMkLst>
        </pc:spChg>
        <pc:picChg chg="add mod ord">
          <ac:chgData name="Yili Lin" userId="4f5ea914-e9ae-44cc-983b-ec5bd1f2dd00" providerId="ADAL" clId="{B82273FF-FA05-4BCB-9DBD-9BC55AE5E029}" dt="2024-09-07T17:43:04.608" v="1438" actId="14100"/>
          <ac:picMkLst>
            <pc:docMk/>
            <pc:sldMk cId="1202062180" sldId="343"/>
            <ac:picMk id="5" creationId="{C0B98604-578E-6A0C-8AF4-93B00613F8CE}"/>
          </ac:picMkLst>
        </pc:picChg>
        <pc:picChg chg="del">
          <ac:chgData name="Yili Lin" userId="4f5ea914-e9ae-44cc-983b-ec5bd1f2dd00" providerId="ADAL" clId="{B82273FF-FA05-4BCB-9DBD-9BC55AE5E029}" dt="2024-09-07T17:42:51.107" v="1434" actId="478"/>
          <ac:picMkLst>
            <pc:docMk/>
            <pc:sldMk cId="1202062180" sldId="343"/>
            <ac:picMk id="6" creationId="{4F651981-DF3C-1F6E-4C70-926FF34448B6}"/>
          </ac:picMkLst>
        </pc:picChg>
      </pc:sldChg>
      <pc:sldChg chg="addSp delSp modSp add mod">
        <pc:chgData name="Yili Lin" userId="4f5ea914-e9ae-44cc-983b-ec5bd1f2dd00" providerId="ADAL" clId="{B82273FF-FA05-4BCB-9DBD-9BC55AE5E029}" dt="2024-09-07T17:56:18.720" v="1475" actId="14100"/>
        <pc:sldMkLst>
          <pc:docMk/>
          <pc:sldMk cId="3300642975" sldId="344"/>
        </pc:sldMkLst>
        <pc:spChg chg="mod">
          <ac:chgData name="Yili Lin" userId="4f5ea914-e9ae-44cc-983b-ec5bd1f2dd00" providerId="ADAL" clId="{B82273FF-FA05-4BCB-9DBD-9BC55AE5E029}" dt="2024-09-07T17:56:18.720" v="1475" actId="14100"/>
          <ac:spMkLst>
            <pc:docMk/>
            <pc:sldMk cId="3300642975" sldId="344"/>
            <ac:spMk id="10" creationId="{25C611A2-4F47-902D-0169-2AD5DD3BEC4E}"/>
          </ac:spMkLst>
        </pc:spChg>
        <pc:picChg chg="add mod ord">
          <ac:chgData name="Yili Lin" userId="4f5ea914-e9ae-44cc-983b-ec5bd1f2dd00" providerId="ADAL" clId="{B82273FF-FA05-4BCB-9DBD-9BC55AE5E029}" dt="2024-09-07T17:56:08.534" v="1473" actId="1076"/>
          <ac:picMkLst>
            <pc:docMk/>
            <pc:sldMk cId="3300642975" sldId="344"/>
            <ac:picMk id="5" creationId="{BB69B6C7-0E1A-1EE3-5FC7-822BC4DA9F10}"/>
          </ac:picMkLst>
        </pc:picChg>
        <pc:picChg chg="del">
          <ac:chgData name="Yili Lin" userId="4f5ea914-e9ae-44cc-983b-ec5bd1f2dd00" providerId="ADAL" clId="{B82273FF-FA05-4BCB-9DBD-9BC55AE5E029}" dt="2024-09-07T17:55:45.336" v="1467" actId="478"/>
          <ac:picMkLst>
            <pc:docMk/>
            <pc:sldMk cId="3300642975" sldId="344"/>
            <ac:picMk id="6" creationId="{4F651981-DF3C-1F6E-4C70-926FF34448B6}"/>
          </ac:picMkLst>
        </pc:picChg>
      </pc:sldChg>
      <pc:sldChg chg="add del">
        <pc:chgData name="Yili Lin" userId="4f5ea914-e9ae-44cc-983b-ec5bd1f2dd00" providerId="ADAL" clId="{B82273FF-FA05-4BCB-9DBD-9BC55AE5E029}" dt="2024-09-07T18:07:03.116" v="1480" actId="47"/>
        <pc:sldMkLst>
          <pc:docMk/>
          <pc:sldMk cId="3699607066" sldId="345"/>
        </pc:sldMkLst>
      </pc:sldChg>
      <pc:sldChg chg="delSp modSp add mod ord">
        <pc:chgData name="Yili Lin" userId="4f5ea914-e9ae-44cc-983b-ec5bd1f2dd00" providerId="ADAL" clId="{B82273FF-FA05-4BCB-9DBD-9BC55AE5E029}" dt="2024-09-07T17:46:46.863" v="1462" actId="20577"/>
        <pc:sldMkLst>
          <pc:docMk/>
          <pc:sldMk cId="3447290393" sldId="346"/>
        </pc:sldMkLst>
        <pc:spChg chg="mod">
          <ac:chgData name="Yili Lin" userId="4f5ea914-e9ae-44cc-983b-ec5bd1f2dd00" providerId="ADAL" clId="{B82273FF-FA05-4BCB-9DBD-9BC55AE5E029}" dt="2024-09-07T17:38:07.327" v="1415" actId="5793"/>
          <ac:spMkLst>
            <pc:docMk/>
            <pc:sldMk cId="3447290393" sldId="346"/>
            <ac:spMk id="4" creationId="{CE6DDAFA-E1B1-A3B0-387B-F9BB3446C2A1}"/>
          </ac:spMkLst>
        </pc:spChg>
        <pc:spChg chg="mod">
          <ac:chgData name="Yili Lin" userId="4f5ea914-e9ae-44cc-983b-ec5bd1f2dd00" providerId="ADAL" clId="{B82273FF-FA05-4BCB-9DBD-9BC55AE5E029}" dt="2024-09-07T17:46:46.863" v="1462" actId="20577"/>
          <ac:spMkLst>
            <pc:docMk/>
            <pc:sldMk cId="3447290393" sldId="346"/>
            <ac:spMk id="12" creationId="{7C46C4C0-03D0-0D60-735A-85EE39FA2A43}"/>
          </ac:spMkLst>
        </pc:spChg>
        <pc:spChg chg="del">
          <ac:chgData name="Yili Lin" userId="4f5ea914-e9ae-44cc-983b-ec5bd1f2dd00" providerId="ADAL" clId="{B82273FF-FA05-4BCB-9DBD-9BC55AE5E029}" dt="2024-09-07T17:37:59.665" v="1413" actId="478"/>
          <ac:spMkLst>
            <pc:docMk/>
            <pc:sldMk cId="3447290393" sldId="346"/>
            <ac:spMk id="13" creationId="{D79408D6-1AB1-FCF1-C121-B9C40176D26E}"/>
          </ac:spMkLst>
        </pc:spChg>
      </pc:sldChg>
      <pc:sldChg chg="modSp add mod">
        <pc:chgData name="Yili Lin" userId="4f5ea914-e9ae-44cc-983b-ec5bd1f2dd00" providerId="ADAL" clId="{B82273FF-FA05-4BCB-9DBD-9BC55AE5E029}" dt="2024-09-07T17:47:05.854" v="1466" actId="20577"/>
        <pc:sldMkLst>
          <pc:docMk/>
          <pc:sldMk cId="1379439182" sldId="347"/>
        </pc:sldMkLst>
        <pc:spChg chg="mod">
          <ac:chgData name="Yili Lin" userId="4f5ea914-e9ae-44cc-983b-ec5bd1f2dd00" providerId="ADAL" clId="{B82273FF-FA05-4BCB-9DBD-9BC55AE5E029}" dt="2024-09-07T17:45:06.871" v="1445" actId="14100"/>
          <ac:spMkLst>
            <pc:docMk/>
            <pc:sldMk cId="1379439182" sldId="347"/>
            <ac:spMk id="10" creationId="{25C611A2-4F47-902D-0169-2AD5DD3BEC4E}"/>
          </ac:spMkLst>
        </pc:spChg>
        <pc:spChg chg="mod">
          <ac:chgData name="Yili Lin" userId="4f5ea914-e9ae-44cc-983b-ec5bd1f2dd00" providerId="ADAL" clId="{B82273FF-FA05-4BCB-9DBD-9BC55AE5E029}" dt="2024-09-07T17:47:02.739" v="1465" actId="20577"/>
          <ac:spMkLst>
            <pc:docMk/>
            <pc:sldMk cId="1379439182" sldId="347"/>
            <ac:spMk id="12" creationId="{7C46C4C0-03D0-0D60-735A-85EE39FA2A43}"/>
          </ac:spMkLst>
        </pc:spChg>
        <pc:spChg chg="mod">
          <ac:chgData name="Yili Lin" userId="4f5ea914-e9ae-44cc-983b-ec5bd1f2dd00" providerId="ADAL" clId="{B82273FF-FA05-4BCB-9DBD-9BC55AE5E029}" dt="2024-09-07T17:47:05.854" v="1466" actId="20577"/>
          <ac:spMkLst>
            <pc:docMk/>
            <pc:sldMk cId="1379439182" sldId="347"/>
            <ac:spMk id="13" creationId="{D79408D6-1AB1-FCF1-C121-B9C40176D26E}"/>
          </ac:spMkLst>
        </pc:spChg>
      </pc:sldChg>
      <pc:sldChg chg="modSp add mod">
        <pc:chgData name="Yili Lin" userId="4f5ea914-e9ae-44cc-983b-ec5bd1f2dd00" providerId="ADAL" clId="{B82273FF-FA05-4BCB-9DBD-9BC55AE5E029}" dt="2024-09-07T17:56:46.029" v="1479" actId="1076"/>
        <pc:sldMkLst>
          <pc:docMk/>
          <pc:sldMk cId="581022003" sldId="348"/>
        </pc:sldMkLst>
        <pc:spChg chg="mod">
          <ac:chgData name="Yili Lin" userId="4f5ea914-e9ae-44cc-983b-ec5bd1f2dd00" providerId="ADAL" clId="{B82273FF-FA05-4BCB-9DBD-9BC55AE5E029}" dt="2024-09-07T17:56:46.029" v="1479" actId="1076"/>
          <ac:spMkLst>
            <pc:docMk/>
            <pc:sldMk cId="581022003" sldId="348"/>
            <ac:spMk id="10" creationId="{25C611A2-4F47-902D-0169-2AD5DD3BEC4E}"/>
          </ac:spMkLst>
        </pc:spChg>
      </pc:sldChg>
      <pc:sldChg chg="addSp delSp modSp add mod">
        <pc:chgData name="Yili Lin" userId="4f5ea914-e9ae-44cc-983b-ec5bd1f2dd00" providerId="ADAL" clId="{B82273FF-FA05-4BCB-9DBD-9BC55AE5E029}" dt="2024-09-07T18:48:56.044" v="1628" actId="1076"/>
        <pc:sldMkLst>
          <pc:docMk/>
          <pc:sldMk cId="3377298076" sldId="349"/>
        </pc:sldMkLst>
        <pc:spChg chg="mod">
          <ac:chgData name="Yili Lin" userId="4f5ea914-e9ae-44cc-983b-ec5bd1f2dd00" providerId="ADAL" clId="{B82273FF-FA05-4BCB-9DBD-9BC55AE5E029}" dt="2024-09-07T18:41:32.280" v="1492"/>
          <ac:spMkLst>
            <pc:docMk/>
            <pc:sldMk cId="3377298076" sldId="349"/>
            <ac:spMk id="2" creationId="{67ADE210-04F2-C333-E82F-063748B5B191}"/>
          </ac:spMkLst>
        </pc:spChg>
        <pc:spChg chg="mod">
          <ac:chgData name="Yili Lin" userId="4f5ea914-e9ae-44cc-983b-ec5bd1f2dd00" providerId="ADAL" clId="{B82273FF-FA05-4BCB-9DBD-9BC55AE5E029}" dt="2024-09-07T18:48:12.515" v="1621" actId="5793"/>
          <ac:spMkLst>
            <pc:docMk/>
            <pc:sldMk cId="3377298076" sldId="349"/>
            <ac:spMk id="4" creationId="{CE6DDAFA-E1B1-A3B0-387B-F9BB3446C2A1}"/>
          </ac:spMkLst>
        </pc:spChg>
        <pc:spChg chg="mod">
          <ac:chgData name="Yili Lin" userId="4f5ea914-e9ae-44cc-983b-ec5bd1f2dd00" providerId="ADAL" clId="{B82273FF-FA05-4BCB-9DBD-9BC55AE5E029}" dt="2024-09-07T18:48:56.044" v="1628" actId="1076"/>
          <ac:spMkLst>
            <pc:docMk/>
            <pc:sldMk cId="3377298076" sldId="349"/>
            <ac:spMk id="10" creationId="{25C611A2-4F47-902D-0169-2AD5DD3BEC4E}"/>
          </ac:spMkLst>
        </pc:spChg>
        <pc:spChg chg="mod">
          <ac:chgData name="Yili Lin" userId="4f5ea914-e9ae-44cc-983b-ec5bd1f2dd00" providerId="ADAL" clId="{B82273FF-FA05-4BCB-9DBD-9BC55AE5E029}" dt="2024-09-07T18:48:01.100" v="1618" actId="5793"/>
          <ac:spMkLst>
            <pc:docMk/>
            <pc:sldMk cId="3377298076" sldId="349"/>
            <ac:spMk id="12" creationId="{7C46C4C0-03D0-0D60-735A-85EE39FA2A43}"/>
          </ac:spMkLst>
        </pc:spChg>
        <pc:spChg chg="del mod">
          <ac:chgData name="Yili Lin" userId="4f5ea914-e9ae-44cc-983b-ec5bd1f2dd00" providerId="ADAL" clId="{B82273FF-FA05-4BCB-9DBD-9BC55AE5E029}" dt="2024-09-07T18:48:08.348" v="1619" actId="478"/>
          <ac:spMkLst>
            <pc:docMk/>
            <pc:sldMk cId="3377298076" sldId="349"/>
            <ac:spMk id="13" creationId="{D79408D6-1AB1-FCF1-C121-B9C40176D26E}"/>
          </ac:spMkLst>
        </pc:spChg>
        <pc:picChg chg="del">
          <ac:chgData name="Yili Lin" userId="4f5ea914-e9ae-44cc-983b-ec5bd1f2dd00" providerId="ADAL" clId="{B82273FF-FA05-4BCB-9DBD-9BC55AE5E029}" dt="2024-09-07T18:47:45.546" v="1570" actId="478"/>
          <ac:picMkLst>
            <pc:docMk/>
            <pc:sldMk cId="3377298076" sldId="349"/>
            <ac:picMk id="5" creationId="{BB69B6C7-0E1A-1EE3-5FC7-822BC4DA9F10}"/>
          </ac:picMkLst>
        </pc:picChg>
        <pc:picChg chg="add mod ord">
          <ac:chgData name="Yili Lin" userId="4f5ea914-e9ae-44cc-983b-ec5bd1f2dd00" providerId="ADAL" clId="{B82273FF-FA05-4BCB-9DBD-9BC55AE5E029}" dt="2024-09-07T18:48:52.081" v="1627" actId="1076"/>
          <ac:picMkLst>
            <pc:docMk/>
            <pc:sldMk cId="3377298076" sldId="349"/>
            <ac:picMk id="6" creationId="{FF24DE84-FDBA-26A4-EDF8-68A7651C18F5}"/>
          </ac:picMkLst>
        </pc:picChg>
      </pc:sldChg>
      <pc:sldChg chg="addSp delSp modSp add mod">
        <pc:chgData name="Yili Lin" userId="4f5ea914-e9ae-44cc-983b-ec5bd1f2dd00" providerId="ADAL" clId="{B82273FF-FA05-4BCB-9DBD-9BC55AE5E029}" dt="2024-09-07T19:03:50.455" v="1785" actId="5793"/>
        <pc:sldMkLst>
          <pc:docMk/>
          <pc:sldMk cId="3597888500" sldId="350"/>
        </pc:sldMkLst>
        <pc:spChg chg="add del mod">
          <ac:chgData name="Yili Lin" userId="4f5ea914-e9ae-44cc-983b-ec5bd1f2dd00" providerId="ADAL" clId="{B82273FF-FA05-4BCB-9DBD-9BC55AE5E029}" dt="2024-09-07T18:59:30.124" v="1679" actId="478"/>
          <ac:spMkLst>
            <pc:docMk/>
            <pc:sldMk cId="3597888500" sldId="350"/>
            <ac:spMk id="3" creationId="{EDA9B019-07CC-4311-0ABE-4E6DC5B031A2}"/>
          </ac:spMkLst>
        </pc:spChg>
        <pc:spChg chg="mod">
          <ac:chgData name="Yili Lin" userId="4f5ea914-e9ae-44cc-983b-ec5bd1f2dd00" providerId="ADAL" clId="{B82273FF-FA05-4BCB-9DBD-9BC55AE5E029}" dt="2024-09-07T19:00:30.239" v="1690" actId="1076"/>
          <ac:spMkLst>
            <pc:docMk/>
            <pc:sldMk cId="3597888500" sldId="350"/>
            <ac:spMk id="4" creationId="{CE6DDAFA-E1B1-A3B0-387B-F9BB3446C2A1}"/>
          </ac:spMkLst>
        </pc:spChg>
        <pc:spChg chg="add del mod">
          <ac:chgData name="Yili Lin" userId="4f5ea914-e9ae-44cc-983b-ec5bd1f2dd00" providerId="ADAL" clId="{B82273FF-FA05-4BCB-9DBD-9BC55AE5E029}" dt="2024-09-07T18:59:58.779" v="1683" actId="11529"/>
          <ac:spMkLst>
            <pc:docMk/>
            <pc:sldMk cId="3597888500" sldId="350"/>
            <ac:spMk id="5" creationId="{C2E45519-C272-165B-2BAA-DC04FE45B9E2}"/>
          </ac:spMkLst>
        </pc:spChg>
        <pc:spChg chg="add del mod">
          <ac:chgData name="Yili Lin" userId="4f5ea914-e9ae-44cc-983b-ec5bd1f2dd00" providerId="ADAL" clId="{B82273FF-FA05-4BCB-9DBD-9BC55AE5E029}" dt="2024-09-07T19:00:13.736" v="1687" actId="478"/>
          <ac:spMkLst>
            <pc:docMk/>
            <pc:sldMk cId="3597888500" sldId="350"/>
            <ac:spMk id="6" creationId="{4B0AE898-537A-3859-2689-ED9DCE91DF96}"/>
          </ac:spMkLst>
        </pc:spChg>
        <pc:spChg chg="del">
          <ac:chgData name="Yili Lin" userId="4f5ea914-e9ae-44cc-983b-ec5bd1f2dd00" providerId="ADAL" clId="{B82273FF-FA05-4BCB-9DBD-9BC55AE5E029}" dt="2024-09-07T18:53:15.063" v="1667" actId="478"/>
          <ac:spMkLst>
            <pc:docMk/>
            <pc:sldMk cId="3597888500" sldId="350"/>
            <ac:spMk id="10" creationId="{25C611A2-4F47-902D-0169-2AD5DD3BEC4E}"/>
          </ac:spMkLst>
        </pc:spChg>
        <pc:spChg chg="add mod">
          <ac:chgData name="Yili Lin" userId="4f5ea914-e9ae-44cc-983b-ec5bd1f2dd00" providerId="ADAL" clId="{B82273FF-FA05-4BCB-9DBD-9BC55AE5E029}" dt="2024-09-07T19:03:50.455" v="1785" actId="5793"/>
          <ac:spMkLst>
            <pc:docMk/>
            <pc:sldMk cId="3597888500" sldId="350"/>
            <ac:spMk id="11" creationId="{CDF0691C-DC40-C24E-975A-6F2ED532181D}"/>
          </ac:spMkLst>
        </pc:spChg>
        <pc:spChg chg="mod">
          <ac:chgData name="Yili Lin" userId="4f5ea914-e9ae-44cc-983b-ec5bd1f2dd00" providerId="ADAL" clId="{B82273FF-FA05-4BCB-9DBD-9BC55AE5E029}" dt="2024-09-07T18:53:05.908" v="1647" actId="5793"/>
          <ac:spMkLst>
            <pc:docMk/>
            <pc:sldMk cId="3597888500" sldId="350"/>
            <ac:spMk id="12" creationId="{7C46C4C0-03D0-0D60-735A-85EE39FA2A43}"/>
          </ac:spMkLst>
        </pc:spChg>
        <pc:spChg chg="mod">
          <ac:chgData name="Yili Lin" userId="4f5ea914-e9ae-44cc-983b-ec5bd1f2dd00" providerId="ADAL" clId="{B82273FF-FA05-4BCB-9DBD-9BC55AE5E029}" dt="2024-09-07T18:53:12.337" v="1666" actId="5793"/>
          <ac:spMkLst>
            <pc:docMk/>
            <pc:sldMk cId="3597888500" sldId="350"/>
            <ac:spMk id="13" creationId="{D79408D6-1AB1-FCF1-C121-B9C40176D26E}"/>
          </ac:spMkLst>
        </pc:spChg>
      </pc:sldChg>
      <pc:sldChg chg="addSp delSp modSp add mod">
        <pc:chgData name="Yili Lin" userId="4f5ea914-e9ae-44cc-983b-ec5bd1f2dd00" providerId="ADAL" clId="{B82273FF-FA05-4BCB-9DBD-9BC55AE5E029}" dt="2024-09-07T19:06:05.505" v="1849" actId="20577"/>
        <pc:sldMkLst>
          <pc:docMk/>
          <pc:sldMk cId="94829401" sldId="351"/>
        </pc:sldMkLst>
        <pc:spChg chg="add mod">
          <ac:chgData name="Yili Lin" userId="4f5ea914-e9ae-44cc-983b-ec5bd1f2dd00" providerId="ADAL" clId="{B82273FF-FA05-4BCB-9DBD-9BC55AE5E029}" dt="2024-09-07T19:06:05.505" v="1849" actId="20577"/>
          <ac:spMkLst>
            <pc:docMk/>
            <pc:sldMk cId="94829401" sldId="351"/>
            <ac:spMk id="3" creationId="{F1A41187-457E-7F92-8532-16A9537519C9}"/>
          </ac:spMkLst>
        </pc:spChg>
        <pc:spChg chg="del">
          <ac:chgData name="Yili Lin" userId="4f5ea914-e9ae-44cc-983b-ec5bd1f2dd00" providerId="ADAL" clId="{B82273FF-FA05-4BCB-9DBD-9BC55AE5E029}" dt="2024-09-07T18:58:30.723" v="1675" actId="478"/>
          <ac:spMkLst>
            <pc:docMk/>
            <pc:sldMk cId="94829401" sldId="351"/>
            <ac:spMk id="10" creationId="{25C611A2-4F47-902D-0169-2AD5DD3BEC4E}"/>
          </ac:spMkLst>
        </pc:spChg>
        <pc:spChg chg="mod">
          <ac:chgData name="Yili Lin" userId="4f5ea914-e9ae-44cc-983b-ec5bd1f2dd00" providerId="ADAL" clId="{B82273FF-FA05-4BCB-9DBD-9BC55AE5E029}" dt="2024-09-07T18:58:22.078" v="1673" actId="113"/>
          <ac:spMkLst>
            <pc:docMk/>
            <pc:sldMk cId="94829401" sldId="351"/>
            <ac:spMk id="12" creationId="{7C46C4C0-03D0-0D60-735A-85EE39FA2A43}"/>
          </ac:spMkLst>
        </pc:spChg>
        <pc:spChg chg="mod">
          <ac:chgData name="Yili Lin" userId="4f5ea914-e9ae-44cc-983b-ec5bd1f2dd00" providerId="ADAL" clId="{B82273FF-FA05-4BCB-9DBD-9BC55AE5E029}" dt="2024-09-07T18:58:26.401" v="1674" actId="113"/>
          <ac:spMkLst>
            <pc:docMk/>
            <pc:sldMk cId="94829401" sldId="351"/>
            <ac:spMk id="13" creationId="{D79408D6-1AB1-FCF1-C121-B9C40176D26E}"/>
          </ac:spMkLst>
        </pc:spChg>
      </pc:sldChg>
      <pc:sldChg chg="modSp add mod ord">
        <pc:chgData name="Yili Lin" userId="4f5ea914-e9ae-44cc-983b-ec5bd1f2dd00" providerId="ADAL" clId="{B82273FF-FA05-4BCB-9DBD-9BC55AE5E029}" dt="2024-09-07T19:03:41.490" v="1770"/>
        <pc:sldMkLst>
          <pc:docMk/>
          <pc:sldMk cId="2919793776" sldId="352"/>
        </pc:sldMkLst>
        <pc:spChg chg="mod">
          <ac:chgData name="Yili Lin" userId="4f5ea914-e9ae-44cc-983b-ec5bd1f2dd00" providerId="ADAL" clId="{B82273FF-FA05-4BCB-9DBD-9BC55AE5E029}" dt="2024-09-07T19:03:35.023" v="1768" actId="5793"/>
          <ac:spMkLst>
            <pc:docMk/>
            <pc:sldMk cId="2919793776" sldId="352"/>
            <ac:spMk id="11" creationId="{CDF0691C-DC40-C24E-975A-6F2ED532181D}"/>
          </ac:spMkLst>
        </pc:spChg>
      </pc:sldChg>
      <pc:sldChg chg="add">
        <pc:chgData name="Yili Lin" userId="4f5ea914-e9ae-44cc-983b-ec5bd1f2dd00" providerId="ADAL" clId="{B82273FF-FA05-4BCB-9DBD-9BC55AE5E029}" dt="2024-09-07T19:03:23.119" v="1730"/>
        <pc:sldMkLst>
          <pc:docMk/>
          <pc:sldMk cId="2109418007" sldId="353"/>
        </pc:sldMkLst>
      </pc:sldChg>
      <pc:sldChg chg="modSp add mod">
        <pc:chgData name="Yili Lin" userId="4f5ea914-e9ae-44cc-983b-ec5bd1f2dd00" providerId="ADAL" clId="{B82273FF-FA05-4BCB-9DBD-9BC55AE5E029}" dt="2024-09-07T19:06:14.854" v="1881" actId="20577"/>
        <pc:sldMkLst>
          <pc:docMk/>
          <pc:sldMk cId="4053225038" sldId="354"/>
        </pc:sldMkLst>
        <pc:spChg chg="mod">
          <ac:chgData name="Yili Lin" userId="4f5ea914-e9ae-44cc-983b-ec5bd1f2dd00" providerId="ADAL" clId="{B82273FF-FA05-4BCB-9DBD-9BC55AE5E029}" dt="2024-09-07T19:06:14.854" v="1881" actId="20577"/>
          <ac:spMkLst>
            <pc:docMk/>
            <pc:sldMk cId="4053225038" sldId="354"/>
            <ac:spMk id="3" creationId="{F1A41187-457E-7F92-8532-16A9537519C9}"/>
          </ac:spMkLst>
        </pc:spChg>
      </pc:sldChg>
      <pc:sldChg chg="modSp add mod">
        <pc:chgData name="Yili Lin" userId="4f5ea914-e9ae-44cc-983b-ec5bd1f2dd00" providerId="ADAL" clId="{B82273FF-FA05-4BCB-9DBD-9BC55AE5E029}" dt="2024-09-07T19:06:23.727" v="1896" actId="5793"/>
        <pc:sldMkLst>
          <pc:docMk/>
          <pc:sldMk cId="2977172008" sldId="355"/>
        </pc:sldMkLst>
        <pc:spChg chg="mod">
          <ac:chgData name="Yili Lin" userId="4f5ea914-e9ae-44cc-983b-ec5bd1f2dd00" providerId="ADAL" clId="{B82273FF-FA05-4BCB-9DBD-9BC55AE5E029}" dt="2024-09-07T19:06:23.727" v="1896" actId="5793"/>
          <ac:spMkLst>
            <pc:docMk/>
            <pc:sldMk cId="2977172008" sldId="355"/>
            <ac:spMk id="3" creationId="{F1A41187-457E-7F92-8532-16A9537519C9}"/>
          </ac:spMkLst>
        </pc:spChg>
      </pc:sldChg>
      <pc:sldChg chg="add">
        <pc:chgData name="Yili Lin" userId="4f5ea914-e9ae-44cc-983b-ec5bd1f2dd00" providerId="ADAL" clId="{B82273FF-FA05-4BCB-9DBD-9BC55AE5E029}" dt="2024-09-07T19:05:50.950" v="1799"/>
        <pc:sldMkLst>
          <pc:docMk/>
          <pc:sldMk cId="2358430293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9EF1-A9A1-0142-A435-D6CF67BE6D8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D8E3-4DED-884B-B60B-A5855D3C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7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3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02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0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9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31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0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4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8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0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9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527-C9C4-3AE9-1AB6-0A92543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292B-FD17-3482-0ADF-55B3DE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FF4-32C3-E17B-C4D7-7A0CF58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BFF3-9C13-EF99-0729-5CAD7C9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6DED-A25F-6860-FA29-8B5A8C8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275C-7907-9F15-85B5-70FBD72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B68D-9337-DF5E-FDE3-D260CF6E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C2B-45CE-B511-13E2-9DAE79A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0148-A2A9-0799-F4F7-18017CE8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B31A-DA89-95E7-AB08-ECC256F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7533F-7C4E-022F-1503-9303E85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BDBA-F83C-B51D-3180-D13C4E3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C8B5-4C34-EC01-EB6E-5BF3EB0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86-0B7B-9417-206C-8023301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AB53F-53C6-9A50-564C-B9B09AEE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DB9C-BE4B-90D1-43B5-0B304E9F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2F0E-CB70-B6CB-0280-2E396AB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533A-08B0-58EA-9AD7-A3F8B324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A372-BDCD-A7E2-5A4F-E62DC39F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BD8-E926-E742-3B9A-FB7253C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357F9-DC12-94D1-6A8F-A398E606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06DF-5858-0C46-6785-0912478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5DCB-E870-DEF5-349E-FB0C1700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825-6709-2936-5F16-188693E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0BBB-294E-EA0B-4584-034FA002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2A05C-F0E4-B4A7-DC39-EB2E7568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2-CA81-4776-9938-67381027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C54-F5DE-248C-FC2C-5BB73F7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2711-175A-0A82-C452-816AAB8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F74-E65C-984E-FFFB-9873BF05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7072B-1A48-E8CC-BA32-C6C0F54A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E196-C6A3-D45C-AE7F-358CCC01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394-B57F-0355-CCFD-984B2FE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2EA4-D9C9-6654-B8BA-1C03388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67D-53A7-E375-1117-1A31A9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3F4-D2B2-F0E3-ECBA-F3DC31E9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4E-33BD-ECDF-B54C-D249559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BA72-D85A-09D5-0600-DA0ADB54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F3A-9F15-3C46-FFFB-022261A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38D-15AB-1384-01DA-DBC84002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F7F2-D1ED-7EA7-354A-565D52FF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1DCA-88C9-4457-D10B-A94EB9AD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F4D0-A1CD-2FEC-7FE5-3EFEA82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3ACB-3D51-C021-380A-422741CC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8A7-CA9A-1FEB-D37F-86B06EC6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CC-EB3F-8190-5A4C-65AE4E39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C47D-3BE5-48D2-EE39-FCF231842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93D8-52FD-639F-7179-FFC6FA0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6B6A-9301-ABDB-03CF-23ADF7F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4F21-C24C-D131-6D7F-52B8059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842-A184-D34E-83A3-7939A5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8A4F-A689-1A7A-CAA8-4068B47F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E650-B706-5DEB-EE7A-90F3218C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BED9-8399-658E-9C06-CE1A6A00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63B30-E962-04B2-019E-17B9C7A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6CFA-AA84-B957-4789-8CE9BB1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2B9A4-0BCD-4078-27F1-CE03080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652E3-0273-69D9-07C6-940891B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62D-DDB5-965C-61E2-C64BE73C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1465-2D74-BA61-3A96-9F2CCD6A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4FB0-75C8-BAB0-E08F-5597C74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BFBCC-94A9-E98E-22C3-CC38626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318E-3FAE-E6CF-52C8-A5357E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A48F-0238-53D6-2204-E5B225E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8633-0444-E110-E633-38AC564D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3B09-7850-228A-25AC-33C768D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079-0291-2553-0325-367A181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3B-4F7B-73A8-AC88-08F4E43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0650-DD85-EA5B-AC1C-BD0EA4C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F2E68-5EFE-4521-37C9-0D2D2A5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9F28-1FD0-F39C-054C-149BB573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2600-E7F7-0A7C-3F48-7DC4376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641E-C182-AA2F-BDCE-515CDD07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A398-7343-A78C-5E87-2861D87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96A-4338-90F4-C630-4B1D3B91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9B5F-56F1-C929-633A-316982F9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7B3-C312-29B8-3DC6-506DD032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8239-20ED-83C2-5E94-937A1AD9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D5DE-5127-38D3-6E89-B9D722EC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45D7-6DAD-B423-C661-09989B9F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03D-59EC-5FB7-5C4E-181DE2DC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9D-FD83-7F6C-FA44-FEFB648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3154B-5C96-2E9F-D96C-FB3E0FD9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5D171-DBA8-3F47-FB05-D4B0DD2C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BFC7-FA2F-62E6-4063-B8016AC9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8E5F-665E-DCDF-E602-9A5066D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F30F-B402-482F-1090-52983BF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701-4420-72DC-D9FF-898684F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6297-FA0A-C43E-7108-817161C6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0C57-4A3B-2719-81CA-09B73DA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47A-F876-ED35-DAE5-3572E811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24CA-7BF3-D294-A28C-08A9A06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5C8A-0B8F-489F-EE46-BC75189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E7A-928B-AFFC-58EB-DDF90F8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C910-FE19-34A9-89EC-61EEDA4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FA6F-EE9F-1222-61BB-6CA64CF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3EB0-73EB-A669-40D8-A7BDD08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F6-7C3E-B82E-BAD3-3DE14A8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A6E4-035E-A278-7C29-F7C19E8B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3EDC-550D-793C-1A85-3455C9C4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8A0-98A6-F425-07F8-AD2416B3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9031-28CA-0A3A-FA4D-0C74C33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42C-E7A1-4B84-D829-7CCFAC8C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A649-0420-A710-F725-C76CCE0D6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3817-238F-3DE7-81A5-734A9291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E521-970C-0A16-339D-01F543C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00133-5DFD-4E8F-78F2-20C8E60D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BD90-E5A5-8AFE-AF68-645F771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022-1263-0F86-3BCE-C134CAA1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18F2-F8CE-4B78-5B33-7B7C6A5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AB54-FA9D-256B-6B70-DB2FF375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D39D-2C9E-8BEC-F41A-E542FDBE8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4F0C-49C8-852E-937E-1CED5882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6C534-DF33-C872-B51D-C6C8104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8419-26EC-1F6C-06ED-4FEDEEA9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E161C-F9A4-9A91-4F1C-9656056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14E-B12D-A7B0-5FD9-797382E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845E-D9F9-8BDF-C840-02AB94A4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E1BE-A7B7-ED17-1838-DBB3F4671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5862-84FD-CE9D-9FE7-4D233944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3032-999A-FB0D-8D6A-9372F506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29900-2ACA-4B92-0E1A-06DA734F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FEAE7-C0FC-3C7F-593D-72FA7D10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4F41-5353-39BA-3414-85A2A531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6262-21EF-79AE-4E83-5A1E4D0B1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C12F-C386-8200-06E7-EF5A40CF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DBE204-75C9-6F86-317E-5CFC06FC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5" y="5412912"/>
            <a:ext cx="4778861" cy="1464519"/>
          </a:xfrm>
        </p:spPr>
        <p:txBody>
          <a:bodyPr/>
          <a:lstStyle/>
          <a:p>
            <a:r>
              <a:rPr lang="en-US" dirty="0"/>
              <a:t>HAP 719: Advanced Statistics I</a:t>
            </a:r>
          </a:p>
          <a:p>
            <a:r>
              <a:rPr lang="en-US" dirty="0"/>
              <a:t>Yili Lin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99008-FA7F-E626-60CB-AC2CECA6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9" y="3697149"/>
            <a:ext cx="10477406" cy="1229958"/>
          </a:xfrm>
        </p:spPr>
        <p:txBody>
          <a:bodyPr>
            <a:normAutofit/>
          </a:bodyPr>
          <a:lstStyle/>
          <a:p>
            <a:r>
              <a:rPr lang="en-US" b="1" dirty="0"/>
              <a:t>Testing Assumptions for Regression in 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9D607-AAAF-EDC7-B033-E05E38EAE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06" y="1883880"/>
            <a:ext cx="6210112" cy="434231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560758" y="4270281"/>
            <a:ext cx="4793041" cy="1190240"/>
          </a:xfrm>
          <a:custGeom>
            <a:avLst/>
            <a:gdLst>
              <a:gd name="connsiteX0" fmla="*/ 0 w 4793041"/>
              <a:gd name="connsiteY0" fmla="*/ 0 h 1190240"/>
              <a:gd name="connsiteX1" fmla="*/ 694991 w 4793041"/>
              <a:gd name="connsiteY1" fmla="*/ 0 h 1190240"/>
              <a:gd name="connsiteX2" fmla="*/ 1342051 w 4793041"/>
              <a:gd name="connsiteY2" fmla="*/ 0 h 1190240"/>
              <a:gd name="connsiteX3" fmla="*/ 1989112 w 4793041"/>
              <a:gd name="connsiteY3" fmla="*/ 0 h 1190240"/>
              <a:gd name="connsiteX4" fmla="*/ 2684103 w 4793041"/>
              <a:gd name="connsiteY4" fmla="*/ 0 h 1190240"/>
              <a:gd name="connsiteX5" fmla="*/ 3283233 w 4793041"/>
              <a:gd name="connsiteY5" fmla="*/ 0 h 1190240"/>
              <a:gd name="connsiteX6" fmla="*/ 3738572 w 4793041"/>
              <a:gd name="connsiteY6" fmla="*/ 0 h 1190240"/>
              <a:gd name="connsiteX7" fmla="*/ 4793041 w 4793041"/>
              <a:gd name="connsiteY7" fmla="*/ 0 h 1190240"/>
              <a:gd name="connsiteX8" fmla="*/ 4793041 w 4793041"/>
              <a:gd name="connsiteY8" fmla="*/ 583218 h 1190240"/>
              <a:gd name="connsiteX9" fmla="*/ 4793041 w 4793041"/>
              <a:gd name="connsiteY9" fmla="*/ 1190240 h 1190240"/>
              <a:gd name="connsiteX10" fmla="*/ 4241841 w 4793041"/>
              <a:gd name="connsiteY10" fmla="*/ 1190240 h 1190240"/>
              <a:gd name="connsiteX11" fmla="*/ 3738572 w 4793041"/>
              <a:gd name="connsiteY11" fmla="*/ 1190240 h 1190240"/>
              <a:gd name="connsiteX12" fmla="*/ 3043581 w 4793041"/>
              <a:gd name="connsiteY12" fmla="*/ 1190240 h 1190240"/>
              <a:gd name="connsiteX13" fmla="*/ 2540312 w 4793041"/>
              <a:gd name="connsiteY13" fmla="*/ 1190240 h 1190240"/>
              <a:gd name="connsiteX14" fmla="*/ 1893251 w 4793041"/>
              <a:gd name="connsiteY14" fmla="*/ 1190240 h 1190240"/>
              <a:gd name="connsiteX15" fmla="*/ 1198260 w 4793041"/>
              <a:gd name="connsiteY15" fmla="*/ 1190240 h 1190240"/>
              <a:gd name="connsiteX16" fmla="*/ 742921 w 4793041"/>
              <a:gd name="connsiteY16" fmla="*/ 1190240 h 1190240"/>
              <a:gd name="connsiteX17" fmla="*/ 0 w 4793041"/>
              <a:gd name="connsiteY17" fmla="*/ 1190240 h 1190240"/>
              <a:gd name="connsiteX18" fmla="*/ 0 w 4793041"/>
              <a:gd name="connsiteY18" fmla="*/ 571315 h 1190240"/>
              <a:gd name="connsiteX19" fmla="*/ 0 w 4793041"/>
              <a:gd name="connsiteY19" fmla="*/ 0 h 11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3041" h="1190240" extrusionOk="0">
                <a:moveTo>
                  <a:pt x="0" y="0"/>
                </a:moveTo>
                <a:cubicBezTo>
                  <a:pt x="279733" y="-14353"/>
                  <a:pt x="486663" y="30005"/>
                  <a:pt x="694991" y="0"/>
                </a:cubicBezTo>
                <a:cubicBezTo>
                  <a:pt x="903319" y="-30005"/>
                  <a:pt x="1047961" y="68956"/>
                  <a:pt x="1342051" y="0"/>
                </a:cubicBezTo>
                <a:cubicBezTo>
                  <a:pt x="1636141" y="-68956"/>
                  <a:pt x="1743371" y="5756"/>
                  <a:pt x="1989112" y="0"/>
                </a:cubicBezTo>
                <a:cubicBezTo>
                  <a:pt x="2234853" y="-5756"/>
                  <a:pt x="2366010" y="51505"/>
                  <a:pt x="2684103" y="0"/>
                </a:cubicBezTo>
                <a:cubicBezTo>
                  <a:pt x="3002196" y="-51505"/>
                  <a:pt x="3141235" y="59854"/>
                  <a:pt x="3283233" y="0"/>
                </a:cubicBezTo>
                <a:cubicBezTo>
                  <a:pt x="3425231" y="-59854"/>
                  <a:pt x="3621552" y="7759"/>
                  <a:pt x="3738572" y="0"/>
                </a:cubicBezTo>
                <a:cubicBezTo>
                  <a:pt x="3855592" y="-7759"/>
                  <a:pt x="4316885" y="3012"/>
                  <a:pt x="4793041" y="0"/>
                </a:cubicBezTo>
                <a:cubicBezTo>
                  <a:pt x="4837646" y="249873"/>
                  <a:pt x="4738901" y="292597"/>
                  <a:pt x="4793041" y="583218"/>
                </a:cubicBezTo>
                <a:cubicBezTo>
                  <a:pt x="4847181" y="873839"/>
                  <a:pt x="4778848" y="895601"/>
                  <a:pt x="4793041" y="1190240"/>
                </a:cubicBezTo>
                <a:cubicBezTo>
                  <a:pt x="4632853" y="1236079"/>
                  <a:pt x="4476397" y="1166513"/>
                  <a:pt x="4241841" y="1190240"/>
                </a:cubicBezTo>
                <a:cubicBezTo>
                  <a:pt x="4007285" y="1213967"/>
                  <a:pt x="3857237" y="1164496"/>
                  <a:pt x="3738572" y="1190240"/>
                </a:cubicBezTo>
                <a:cubicBezTo>
                  <a:pt x="3619907" y="1215984"/>
                  <a:pt x="3348285" y="1164614"/>
                  <a:pt x="3043581" y="1190240"/>
                </a:cubicBezTo>
                <a:cubicBezTo>
                  <a:pt x="2738877" y="1215866"/>
                  <a:pt x="2684246" y="1176606"/>
                  <a:pt x="2540312" y="1190240"/>
                </a:cubicBezTo>
                <a:cubicBezTo>
                  <a:pt x="2396378" y="1203874"/>
                  <a:pt x="2159191" y="1128875"/>
                  <a:pt x="1893251" y="1190240"/>
                </a:cubicBezTo>
                <a:cubicBezTo>
                  <a:pt x="1627311" y="1251605"/>
                  <a:pt x="1362131" y="1137901"/>
                  <a:pt x="1198260" y="1190240"/>
                </a:cubicBezTo>
                <a:cubicBezTo>
                  <a:pt x="1034389" y="1242579"/>
                  <a:pt x="945389" y="1142758"/>
                  <a:pt x="742921" y="1190240"/>
                </a:cubicBezTo>
                <a:cubicBezTo>
                  <a:pt x="540453" y="1237722"/>
                  <a:pt x="154467" y="1101499"/>
                  <a:pt x="0" y="1190240"/>
                </a:cubicBezTo>
                <a:cubicBezTo>
                  <a:pt x="-49887" y="976654"/>
                  <a:pt x="58281" y="698457"/>
                  <a:pt x="0" y="571315"/>
                </a:cubicBezTo>
                <a:cubicBezTo>
                  <a:pt x="-58281" y="444174"/>
                  <a:pt x="42695" y="25980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9793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98604-578E-6A0C-8AF4-93B00613F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84" y="1943089"/>
            <a:ext cx="6188015" cy="428311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512943" y="3150794"/>
            <a:ext cx="2484408" cy="690789"/>
          </a:xfrm>
          <a:custGeom>
            <a:avLst/>
            <a:gdLst>
              <a:gd name="connsiteX0" fmla="*/ 0 w 2484408"/>
              <a:gd name="connsiteY0" fmla="*/ 0 h 690789"/>
              <a:gd name="connsiteX1" fmla="*/ 546570 w 2484408"/>
              <a:gd name="connsiteY1" fmla="*/ 0 h 690789"/>
              <a:gd name="connsiteX2" fmla="*/ 1068295 w 2484408"/>
              <a:gd name="connsiteY2" fmla="*/ 0 h 690789"/>
              <a:gd name="connsiteX3" fmla="*/ 1590021 w 2484408"/>
              <a:gd name="connsiteY3" fmla="*/ 0 h 690789"/>
              <a:gd name="connsiteX4" fmla="*/ 2484408 w 2484408"/>
              <a:gd name="connsiteY4" fmla="*/ 0 h 690789"/>
              <a:gd name="connsiteX5" fmla="*/ 2484408 w 2484408"/>
              <a:gd name="connsiteY5" fmla="*/ 345395 h 690789"/>
              <a:gd name="connsiteX6" fmla="*/ 2484408 w 2484408"/>
              <a:gd name="connsiteY6" fmla="*/ 690789 h 690789"/>
              <a:gd name="connsiteX7" fmla="*/ 1937838 w 2484408"/>
              <a:gd name="connsiteY7" fmla="*/ 690789 h 690789"/>
              <a:gd name="connsiteX8" fmla="*/ 1465801 w 2484408"/>
              <a:gd name="connsiteY8" fmla="*/ 690789 h 690789"/>
              <a:gd name="connsiteX9" fmla="*/ 1043451 w 2484408"/>
              <a:gd name="connsiteY9" fmla="*/ 690789 h 690789"/>
              <a:gd name="connsiteX10" fmla="*/ 596258 w 2484408"/>
              <a:gd name="connsiteY10" fmla="*/ 690789 h 690789"/>
              <a:gd name="connsiteX11" fmla="*/ 0 w 2484408"/>
              <a:gd name="connsiteY11" fmla="*/ 690789 h 690789"/>
              <a:gd name="connsiteX12" fmla="*/ 0 w 2484408"/>
              <a:gd name="connsiteY12" fmla="*/ 331579 h 690789"/>
              <a:gd name="connsiteX13" fmla="*/ 0 w 2484408"/>
              <a:gd name="connsiteY13" fmla="*/ 0 h 6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4408" h="690789" extrusionOk="0">
                <a:moveTo>
                  <a:pt x="0" y="0"/>
                </a:moveTo>
                <a:cubicBezTo>
                  <a:pt x="256877" y="-10356"/>
                  <a:pt x="428607" y="21159"/>
                  <a:pt x="546570" y="0"/>
                </a:cubicBezTo>
                <a:cubicBezTo>
                  <a:pt x="664533" y="-21159"/>
                  <a:pt x="938526" y="25508"/>
                  <a:pt x="1068295" y="0"/>
                </a:cubicBezTo>
                <a:cubicBezTo>
                  <a:pt x="1198065" y="-25508"/>
                  <a:pt x="1382930" y="9468"/>
                  <a:pt x="1590021" y="0"/>
                </a:cubicBezTo>
                <a:cubicBezTo>
                  <a:pt x="1797112" y="-9468"/>
                  <a:pt x="2254969" y="41191"/>
                  <a:pt x="2484408" y="0"/>
                </a:cubicBezTo>
                <a:cubicBezTo>
                  <a:pt x="2519933" y="142962"/>
                  <a:pt x="2447670" y="189133"/>
                  <a:pt x="2484408" y="345395"/>
                </a:cubicBezTo>
                <a:cubicBezTo>
                  <a:pt x="2521146" y="501657"/>
                  <a:pt x="2467736" y="599425"/>
                  <a:pt x="2484408" y="690789"/>
                </a:cubicBezTo>
                <a:cubicBezTo>
                  <a:pt x="2315230" y="719908"/>
                  <a:pt x="2138066" y="642082"/>
                  <a:pt x="1937838" y="690789"/>
                </a:cubicBezTo>
                <a:cubicBezTo>
                  <a:pt x="1737610" y="739496"/>
                  <a:pt x="1630526" y="666481"/>
                  <a:pt x="1465801" y="690789"/>
                </a:cubicBezTo>
                <a:cubicBezTo>
                  <a:pt x="1301076" y="715097"/>
                  <a:pt x="1131860" y="684966"/>
                  <a:pt x="1043451" y="690789"/>
                </a:cubicBezTo>
                <a:cubicBezTo>
                  <a:pt x="955042" y="696612"/>
                  <a:pt x="707219" y="660222"/>
                  <a:pt x="596258" y="690789"/>
                </a:cubicBezTo>
                <a:cubicBezTo>
                  <a:pt x="485297" y="721356"/>
                  <a:pt x="212799" y="652352"/>
                  <a:pt x="0" y="690789"/>
                </a:cubicBezTo>
                <a:cubicBezTo>
                  <a:pt x="-33933" y="527988"/>
                  <a:pt x="34398" y="467969"/>
                  <a:pt x="0" y="331579"/>
                </a:cubicBezTo>
                <a:cubicBezTo>
                  <a:pt x="-34398" y="195189"/>
                  <a:pt x="12150" y="14622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1111948"/>
          </a:xfrm>
          <a:custGeom>
            <a:avLst/>
            <a:gdLst>
              <a:gd name="connsiteX0" fmla="*/ 0 w 3407640"/>
              <a:gd name="connsiteY0" fmla="*/ 185328 h 1111948"/>
              <a:gd name="connsiteX1" fmla="*/ 185328 w 3407640"/>
              <a:gd name="connsiteY1" fmla="*/ 0 h 1111948"/>
              <a:gd name="connsiteX2" fmla="*/ 567940 w 3407640"/>
              <a:gd name="connsiteY2" fmla="*/ 0 h 1111948"/>
              <a:gd name="connsiteX3" fmla="*/ 1057351 w 3407640"/>
              <a:gd name="connsiteY3" fmla="*/ -173436 h 1111948"/>
              <a:gd name="connsiteX4" fmla="*/ 1546762 w 3407640"/>
              <a:gd name="connsiteY4" fmla="*/ -346872 h 1111948"/>
              <a:gd name="connsiteX5" fmla="*/ 1419850 w 3407640"/>
              <a:gd name="connsiteY5" fmla="*/ 0 h 1111948"/>
              <a:gd name="connsiteX6" fmla="*/ 1852441 w 3407640"/>
              <a:gd name="connsiteY6" fmla="*/ 0 h 1111948"/>
              <a:gd name="connsiteX7" fmla="*/ 2303056 w 3407640"/>
              <a:gd name="connsiteY7" fmla="*/ 0 h 1111948"/>
              <a:gd name="connsiteX8" fmla="*/ 2753672 w 3407640"/>
              <a:gd name="connsiteY8" fmla="*/ 0 h 1111948"/>
              <a:gd name="connsiteX9" fmla="*/ 3222312 w 3407640"/>
              <a:gd name="connsiteY9" fmla="*/ 0 h 1111948"/>
              <a:gd name="connsiteX10" fmla="*/ 3407640 w 3407640"/>
              <a:gd name="connsiteY10" fmla="*/ 185328 h 1111948"/>
              <a:gd name="connsiteX11" fmla="*/ 3407640 w 3407640"/>
              <a:gd name="connsiteY11" fmla="*/ 185325 h 1111948"/>
              <a:gd name="connsiteX12" fmla="*/ 3407640 w 3407640"/>
              <a:gd name="connsiteY12" fmla="*/ 185325 h 1111948"/>
              <a:gd name="connsiteX13" fmla="*/ 3407640 w 3407640"/>
              <a:gd name="connsiteY13" fmla="*/ 463312 h 1111948"/>
              <a:gd name="connsiteX14" fmla="*/ 3407640 w 3407640"/>
              <a:gd name="connsiteY14" fmla="*/ 926620 h 1111948"/>
              <a:gd name="connsiteX15" fmla="*/ 3222312 w 3407640"/>
              <a:gd name="connsiteY15" fmla="*/ 1111948 h 1111948"/>
              <a:gd name="connsiteX16" fmla="*/ 2807746 w 3407640"/>
              <a:gd name="connsiteY16" fmla="*/ 1111948 h 1111948"/>
              <a:gd name="connsiteX17" fmla="*/ 2411204 w 3407640"/>
              <a:gd name="connsiteY17" fmla="*/ 1111948 h 1111948"/>
              <a:gd name="connsiteX18" fmla="*/ 1960589 w 3407640"/>
              <a:gd name="connsiteY18" fmla="*/ 1111948 h 1111948"/>
              <a:gd name="connsiteX19" fmla="*/ 1419850 w 3407640"/>
              <a:gd name="connsiteY19" fmla="*/ 1111948 h 1111948"/>
              <a:gd name="connsiteX20" fmla="*/ 1010933 w 3407640"/>
              <a:gd name="connsiteY20" fmla="*/ 1111948 h 1111948"/>
              <a:gd name="connsiteX21" fmla="*/ 567940 w 3407640"/>
              <a:gd name="connsiteY21" fmla="*/ 1111948 h 1111948"/>
              <a:gd name="connsiteX22" fmla="*/ 567940 w 3407640"/>
              <a:gd name="connsiteY22" fmla="*/ 1111948 h 1111948"/>
              <a:gd name="connsiteX23" fmla="*/ 185328 w 3407640"/>
              <a:gd name="connsiteY23" fmla="*/ 1111948 h 1111948"/>
              <a:gd name="connsiteX24" fmla="*/ 0 w 3407640"/>
              <a:gd name="connsiteY24" fmla="*/ 926620 h 1111948"/>
              <a:gd name="connsiteX25" fmla="*/ 0 w 3407640"/>
              <a:gd name="connsiteY25" fmla="*/ 463312 h 1111948"/>
              <a:gd name="connsiteX26" fmla="*/ 0 w 3407640"/>
              <a:gd name="connsiteY26" fmla="*/ 185325 h 1111948"/>
              <a:gd name="connsiteX27" fmla="*/ 0 w 3407640"/>
              <a:gd name="connsiteY27" fmla="*/ 185325 h 1111948"/>
              <a:gd name="connsiteX28" fmla="*/ 0 w 3407640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359615" y="-24310"/>
                  <a:pt x="438039" y="2592"/>
                  <a:pt x="567940" y="0"/>
                </a:cubicBezTo>
                <a:cubicBezTo>
                  <a:pt x="741766" y="-116617"/>
                  <a:pt x="920719" y="-100915"/>
                  <a:pt x="1057351" y="-173436"/>
                </a:cubicBezTo>
                <a:cubicBezTo>
                  <a:pt x="1193983" y="-245957"/>
                  <a:pt x="1417462" y="-299802"/>
                  <a:pt x="1546762" y="-346872"/>
                </a:cubicBezTo>
                <a:cubicBezTo>
                  <a:pt x="1535895" y="-224063"/>
                  <a:pt x="1445579" y="-111542"/>
                  <a:pt x="1419850" y="0"/>
                </a:cubicBezTo>
                <a:cubicBezTo>
                  <a:pt x="1629710" y="-33865"/>
                  <a:pt x="1639693" y="44564"/>
                  <a:pt x="1852441" y="0"/>
                </a:cubicBezTo>
                <a:cubicBezTo>
                  <a:pt x="2065189" y="-44564"/>
                  <a:pt x="2175270" y="26990"/>
                  <a:pt x="2303056" y="0"/>
                </a:cubicBezTo>
                <a:cubicBezTo>
                  <a:pt x="2430842" y="-26990"/>
                  <a:pt x="2576348" y="13210"/>
                  <a:pt x="2753672" y="0"/>
                </a:cubicBezTo>
                <a:cubicBezTo>
                  <a:pt x="2930996" y="-13210"/>
                  <a:pt x="3098873" y="17830"/>
                  <a:pt x="3222312" y="0"/>
                </a:cubicBezTo>
                <a:cubicBezTo>
                  <a:pt x="3335399" y="10210"/>
                  <a:pt x="3414379" y="74219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14479" y="293623"/>
                  <a:pt x="3380670" y="331794"/>
                  <a:pt x="3407640" y="463312"/>
                </a:cubicBezTo>
                <a:cubicBezTo>
                  <a:pt x="3412946" y="614269"/>
                  <a:pt x="3356303" y="741826"/>
                  <a:pt x="3407640" y="926620"/>
                </a:cubicBezTo>
                <a:cubicBezTo>
                  <a:pt x="3421809" y="1003631"/>
                  <a:pt x="3316307" y="1122290"/>
                  <a:pt x="3222312" y="1111948"/>
                </a:cubicBezTo>
                <a:cubicBezTo>
                  <a:pt x="3058740" y="1154972"/>
                  <a:pt x="2942881" y="1069098"/>
                  <a:pt x="2807746" y="1111948"/>
                </a:cubicBezTo>
                <a:cubicBezTo>
                  <a:pt x="2672611" y="1154798"/>
                  <a:pt x="2500436" y="1083192"/>
                  <a:pt x="2411204" y="1111948"/>
                </a:cubicBezTo>
                <a:cubicBezTo>
                  <a:pt x="2321972" y="1140704"/>
                  <a:pt x="2063095" y="1098096"/>
                  <a:pt x="1960589" y="1111948"/>
                </a:cubicBezTo>
                <a:cubicBezTo>
                  <a:pt x="1858084" y="1125800"/>
                  <a:pt x="1545346" y="1085624"/>
                  <a:pt x="1419850" y="1111948"/>
                </a:cubicBezTo>
                <a:cubicBezTo>
                  <a:pt x="1240305" y="1136506"/>
                  <a:pt x="1178225" y="1098575"/>
                  <a:pt x="1010933" y="1111948"/>
                </a:cubicBezTo>
                <a:cubicBezTo>
                  <a:pt x="843641" y="1125321"/>
                  <a:pt x="754659" y="1103307"/>
                  <a:pt x="567940" y="1111948"/>
                </a:cubicBezTo>
                <a:lnTo>
                  <a:pt x="567940" y="1111948"/>
                </a:lnTo>
                <a:cubicBezTo>
                  <a:pt x="396571" y="1147216"/>
                  <a:pt x="290218" y="1091163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407640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92455" y="-11251"/>
                  <a:pt x="378955" y="13614"/>
                  <a:pt x="567940" y="0"/>
                </a:cubicBezTo>
                <a:cubicBezTo>
                  <a:pt x="672415" y="-60984"/>
                  <a:pt x="831952" y="-35321"/>
                  <a:pt x="1047563" y="-169967"/>
                </a:cubicBezTo>
                <a:cubicBezTo>
                  <a:pt x="1263174" y="-304614"/>
                  <a:pt x="1352824" y="-252509"/>
                  <a:pt x="1546762" y="-346872"/>
                </a:cubicBezTo>
                <a:cubicBezTo>
                  <a:pt x="1494329" y="-177634"/>
                  <a:pt x="1442819" y="-95685"/>
                  <a:pt x="1419850" y="0"/>
                </a:cubicBezTo>
                <a:cubicBezTo>
                  <a:pt x="1556655" y="-5641"/>
                  <a:pt x="1667305" y="49153"/>
                  <a:pt x="1852441" y="0"/>
                </a:cubicBezTo>
                <a:cubicBezTo>
                  <a:pt x="2037577" y="-49153"/>
                  <a:pt x="2110992" y="29206"/>
                  <a:pt x="2321081" y="0"/>
                </a:cubicBezTo>
                <a:cubicBezTo>
                  <a:pt x="2531170" y="-29206"/>
                  <a:pt x="2692083" y="56617"/>
                  <a:pt x="2807746" y="0"/>
                </a:cubicBezTo>
                <a:cubicBezTo>
                  <a:pt x="2923410" y="-56617"/>
                  <a:pt x="3106790" y="271"/>
                  <a:pt x="3222312" y="0"/>
                </a:cubicBezTo>
                <a:cubicBezTo>
                  <a:pt x="3331912" y="6515"/>
                  <a:pt x="3386101" y="77574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39821" y="301571"/>
                  <a:pt x="3393207" y="388363"/>
                  <a:pt x="3407640" y="463312"/>
                </a:cubicBezTo>
                <a:cubicBezTo>
                  <a:pt x="3453175" y="586192"/>
                  <a:pt x="3393200" y="827938"/>
                  <a:pt x="3407640" y="926620"/>
                </a:cubicBezTo>
                <a:cubicBezTo>
                  <a:pt x="3414050" y="1034691"/>
                  <a:pt x="3324314" y="1108029"/>
                  <a:pt x="3222312" y="1111948"/>
                </a:cubicBezTo>
                <a:cubicBezTo>
                  <a:pt x="3000256" y="1140405"/>
                  <a:pt x="2850085" y="1110932"/>
                  <a:pt x="2753672" y="1111948"/>
                </a:cubicBezTo>
                <a:cubicBezTo>
                  <a:pt x="2657259" y="1112964"/>
                  <a:pt x="2515343" y="1093560"/>
                  <a:pt x="2285032" y="1111948"/>
                </a:cubicBezTo>
                <a:cubicBezTo>
                  <a:pt x="2054721" y="1130336"/>
                  <a:pt x="1842450" y="1097745"/>
                  <a:pt x="1419850" y="1111948"/>
                </a:cubicBezTo>
                <a:cubicBezTo>
                  <a:pt x="1242829" y="1159695"/>
                  <a:pt x="1141846" y="1076995"/>
                  <a:pt x="993895" y="1111948"/>
                </a:cubicBezTo>
                <a:cubicBezTo>
                  <a:pt x="845945" y="1146901"/>
                  <a:pt x="677474" y="1102400"/>
                  <a:pt x="567940" y="1111948"/>
                </a:cubicBezTo>
                <a:lnTo>
                  <a:pt x="567940" y="1111948"/>
                </a:lnTo>
                <a:cubicBezTo>
                  <a:pt x="445700" y="1144190"/>
                  <a:pt x="268784" y="1092943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0206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98604-578E-6A0C-8AF4-93B00613F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84" y="1943089"/>
            <a:ext cx="6188015" cy="428311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547449" y="3875069"/>
            <a:ext cx="4063042" cy="1059240"/>
          </a:xfrm>
          <a:custGeom>
            <a:avLst/>
            <a:gdLst>
              <a:gd name="connsiteX0" fmla="*/ 0 w 4063042"/>
              <a:gd name="connsiteY0" fmla="*/ 0 h 1059240"/>
              <a:gd name="connsiteX1" fmla="*/ 661695 w 4063042"/>
              <a:gd name="connsiteY1" fmla="*/ 0 h 1059240"/>
              <a:gd name="connsiteX2" fmla="*/ 1282760 w 4063042"/>
              <a:gd name="connsiteY2" fmla="*/ 0 h 1059240"/>
              <a:gd name="connsiteX3" fmla="*/ 1903825 w 4063042"/>
              <a:gd name="connsiteY3" fmla="*/ 0 h 1059240"/>
              <a:gd name="connsiteX4" fmla="*/ 2565521 w 4063042"/>
              <a:gd name="connsiteY4" fmla="*/ 0 h 1059240"/>
              <a:gd name="connsiteX5" fmla="*/ 3145955 w 4063042"/>
              <a:gd name="connsiteY5" fmla="*/ 0 h 1059240"/>
              <a:gd name="connsiteX6" fmla="*/ 4063042 w 4063042"/>
              <a:gd name="connsiteY6" fmla="*/ 0 h 1059240"/>
              <a:gd name="connsiteX7" fmla="*/ 4063042 w 4063042"/>
              <a:gd name="connsiteY7" fmla="*/ 550805 h 1059240"/>
              <a:gd name="connsiteX8" fmla="*/ 4063042 w 4063042"/>
              <a:gd name="connsiteY8" fmla="*/ 1059240 h 1059240"/>
              <a:gd name="connsiteX9" fmla="*/ 3441977 w 4063042"/>
              <a:gd name="connsiteY9" fmla="*/ 1059240 h 1059240"/>
              <a:gd name="connsiteX10" fmla="*/ 2942803 w 4063042"/>
              <a:gd name="connsiteY10" fmla="*/ 1059240 h 1059240"/>
              <a:gd name="connsiteX11" fmla="*/ 2443630 w 4063042"/>
              <a:gd name="connsiteY11" fmla="*/ 1059240 h 1059240"/>
              <a:gd name="connsiteX12" fmla="*/ 1781934 w 4063042"/>
              <a:gd name="connsiteY12" fmla="*/ 1059240 h 1059240"/>
              <a:gd name="connsiteX13" fmla="*/ 1282760 w 4063042"/>
              <a:gd name="connsiteY13" fmla="*/ 1059240 h 1059240"/>
              <a:gd name="connsiteX14" fmla="*/ 661695 w 4063042"/>
              <a:gd name="connsiteY14" fmla="*/ 1059240 h 1059240"/>
              <a:gd name="connsiteX15" fmla="*/ 0 w 4063042"/>
              <a:gd name="connsiteY15" fmla="*/ 1059240 h 1059240"/>
              <a:gd name="connsiteX16" fmla="*/ 0 w 4063042"/>
              <a:gd name="connsiteY16" fmla="*/ 561397 h 1059240"/>
              <a:gd name="connsiteX17" fmla="*/ 0 w 4063042"/>
              <a:gd name="connsiteY17" fmla="*/ 0 h 105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3042" h="1059240" extrusionOk="0">
                <a:moveTo>
                  <a:pt x="0" y="0"/>
                </a:moveTo>
                <a:cubicBezTo>
                  <a:pt x="284785" y="-17223"/>
                  <a:pt x="387473" y="26755"/>
                  <a:pt x="661695" y="0"/>
                </a:cubicBezTo>
                <a:cubicBezTo>
                  <a:pt x="935917" y="-26755"/>
                  <a:pt x="1064257" y="10197"/>
                  <a:pt x="1282760" y="0"/>
                </a:cubicBezTo>
                <a:cubicBezTo>
                  <a:pt x="1501263" y="-10197"/>
                  <a:pt x="1650053" y="51055"/>
                  <a:pt x="1903825" y="0"/>
                </a:cubicBezTo>
                <a:cubicBezTo>
                  <a:pt x="2157598" y="-51055"/>
                  <a:pt x="2288764" y="13962"/>
                  <a:pt x="2565521" y="0"/>
                </a:cubicBezTo>
                <a:cubicBezTo>
                  <a:pt x="2842278" y="-13962"/>
                  <a:pt x="2875076" y="46721"/>
                  <a:pt x="3145955" y="0"/>
                </a:cubicBezTo>
                <a:cubicBezTo>
                  <a:pt x="3416834" y="-46721"/>
                  <a:pt x="3629587" y="62534"/>
                  <a:pt x="4063042" y="0"/>
                </a:cubicBezTo>
                <a:cubicBezTo>
                  <a:pt x="4077352" y="203286"/>
                  <a:pt x="4032360" y="392162"/>
                  <a:pt x="4063042" y="550805"/>
                </a:cubicBezTo>
                <a:cubicBezTo>
                  <a:pt x="4093724" y="709448"/>
                  <a:pt x="4035167" y="870352"/>
                  <a:pt x="4063042" y="1059240"/>
                </a:cubicBezTo>
                <a:cubicBezTo>
                  <a:pt x="3870476" y="1094593"/>
                  <a:pt x="3570170" y="1037018"/>
                  <a:pt x="3441977" y="1059240"/>
                </a:cubicBezTo>
                <a:cubicBezTo>
                  <a:pt x="3313785" y="1081462"/>
                  <a:pt x="3187298" y="1040040"/>
                  <a:pt x="2942803" y="1059240"/>
                </a:cubicBezTo>
                <a:cubicBezTo>
                  <a:pt x="2698308" y="1078440"/>
                  <a:pt x="2556663" y="1007289"/>
                  <a:pt x="2443630" y="1059240"/>
                </a:cubicBezTo>
                <a:cubicBezTo>
                  <a:pt x="2330597" y="1111191"/>
                  <a:pt x="1922982" y="981427"/>
                  <a:pt x="1781934" y="1059240"/>
                </a:cubicBezTo>
                <a:cubicBezTo>
                  <a:pt x="1640886" y="1137053"/>
                  <a:pt x="1443036" y="1006089"/>
                  <a:pt x="1282760" y="1059240"/>
                </a:cubicBezTo>
                <a:cubicBezTo>
                  <a:pt x="1122484" y="1112391"/>
                  <a:pt x="869416" y="1043233"/>
                  <a:pt x="661695" y="1059240"/>
                </a:cubicBezTo>
                <a:cubicBezTo>
                  <a:pt x="453974" y="1075247"/>
                  <a:pt x="305412" y="1056893"/>
                  <a:pt x="0" y="1059240"/>
                </a:cubicBezTo>
                <a:cubicBezTo>
                  <a:pt x="-8716" y="837640"/>
                  <a:pt x="30434" y="699479"/>
                  <a:pt x="0" y="561397"/>
                </a:cubicBezTo>
                <a:cubicBezTo>
                  <a:pt x="-30434" y="423315"/>
                  <a:pt x="9905" y="21943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1111948"/>
          </a:xfrm>
          <a:custGeom>
            <a:avLst/>
            <a:gdLst>
              <a:gd name="connsiteX0" fmla="*/ 0 w 3407640"/>
              <a:gd name="connsiteY0" fmla="*/ 185328 h 1111948"/>
              <a:gd name="connsiteX1" fmla="*/ 185328 w 3407640"/>
              <a:gd name="connsiteY1" fmla="*/ 0 h 1111948"/>
              <a:gd name="connsiteX2" fmla="*/ 567940 w 3407640"/>
              <a:gd name="connsiteY2" fmla="*/ 0 h 1111948"/>
              <a:gd name="connsiteX3" fmla="*/ 1057351 w 3407640"/>
              <a:gd name="connsiteY3" fmla="*/ -173436 h 1111948"/>
              <a:gd name="connsiteX4" fmla="*/ 1546762 w 3407640"/>
              <a:gd name="connsiteY4" fmla="*/ -346872 h 1111948"/>
              <a:gd name="connsiteX5" fmla="*/ 1419850 w 3407640"/>
              <a:gd name="connsiteY5" fmla="*/ 0 h 1111948"/>
              <a:gd name="connsiteX6" fmla="*/ 1852441 w 3407640"/>
              <a:gd name="connsiteY6" fmla="*/ 0 h 1111948"/>
              <a:gd name="connsiteX7" fmla="*/ 2303056 w 3407640"/>
              <a:gd name="connsiteY7" fmla="*/ 0 h 1111948"/>
              <a:gd name="connsiteX8" fmla="*/ 2753672 w 3407640"/>
              <a:gd name="connsiteY8" fmla="*/ 0 h 1111948"/>
              <a:gd name="connsiteX9" fmla="*/ 3222312 w 3407640"/>
              <a:gd name="connsiteY9" fmla="*/ 0 h 1111948"/>
              <a:gd name="connsiteX10" fmla="*/ 3407640 w 3407640"/>
              <a:gd name="connsiteY10" fmla="*/ 185328 h 1111948"/>
              <a:gd name="connsiteX11" fmla="*/ 3407640 w 3407640"/>
              <a:gd name="connsiteY11" fmla="*/ 185325 h 1111948"/>
              <a:gd name="connsiteX12" fmla="*/ 3407640 w 3407640"/>
              <a:gd name="connsiteY12" fmla="*/ 185325 h 1111948"/>
              <a:gd name="connsiteX13" fmla="*/ 3407640 w 3407640"/>
              <a:gd name="connsiteY13" fmla="*/ 463312 h 1111948"/>
              <a:gd name="connsiteX14" fmla="*/ 3407640 w 3407640"/>
              <a:gd name="connsiteY14" fmla="*/ 926620 h 1111948"/>
              <a:gd name="connsiteX15" fmla="*/ 3222312 w 3407640"/>
              <a:gd name="connsiteY15" fmla="*/ 1111948 h 1111948"/>
              <a:gd name="connsiteX16" fmla="*/ 2807746 w 3407640"/>
              <a:gd name="connsiteY16" fmla="*/ 1111948 h 1111948"/>
              <a:gd name="connsiteX17" fmla="*/ 2411204 w 3407640"/>
              <a:gd name="connsiteY17" fmla="*/ 1111948 h 1111948"/>
              <a:gd name="connsiteX18" fmla="*/ 1960589 w 3407640"/>
              <a:gd name="connsiteY18" fmla="*/ 1111948 h 1111948"/>
              <a:gd name="connsiteX19" fmla="*/ 1419850 w 3407640"/>
              <a:gd name="connsiteY19" fmla="*/ 1111948 h 1111948"/>
              <a:gd name="connsiteX20" fmla="*/ 1010933 w 3407640"/>
              <a:gd name="connsiteY20" fmla="*/ 1111948 h 1111948"/>
              <a:gd name="connsiteX21" fmla="*/ 567940 w 3407640"/>
              <a:gd name="connsiteY21" fmla="*/ 1111948 h 1111948"/>
              <a:gd name="connsiteX22" fmla="*/ 567940 w 3407640"/>
              <a:gd name="connsiteY22" fmla="*/ 1111948 h 1111948"/>
              <a:gd name="connsiteX23" fmla="*/ 185328 w 3407640"/>
              <a:gd name="connsiteY23" fmla="*/ 1111948 h 1111948"/>
              <a:gd name="connsiteX24" fmla="*/ 0 w 3407640"/>
              <a:gd name="connsiteY24" fmla="*/ 926620 h 1111948"/>
              <a:gd name="connsiteX25" fmla="*/ 0 w 3407640"/>
              <a:gd name="connsiteY25" fmla="*/ 463312 h 1111948"/>
              <a:gd name="connsiteX26" fmla="*/ 0 w 3407640"/>
              <a:gd name="connsiteY26" fmla="*/ 185325 h 1111948"/>
              <a:gd name="connsiteX27" fmla="*/ 0 w 3407640"/>
              <a:gd name="connsiteY27" fmla="*/ 185325 h 1111948"/>
              <a:gd name="connsiteX28" fmla="*/ 0 w 3407640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359615" y="-24310"/>
                  <a:pt x="438039" y="2592"/>
                  <a:pt x="567940" y="0"/>
                </a:cubicBezTo>
                <a:cubicBezTo>
                  <a:pt x="741766" y="-116617"/>
                  <a:pt x="920719" y="-100915"/>
                  <a:pt x="1057351" y="-173436"/>
                </a:cubicBezTo>
                <a:cubicBezTo>
                  <a:pt x="1193983" y="-245957"/>
                  <a:pt x="1417462" y="-299802"/>
                  <a:pt x="1546762" y="-346872"/>
                </a:cubicBezTo>
                <a:cubicBezTo>
                  <a:pt x="1535895" y="-224063"/>
                  <a:pt x="1445579" y="-111542"/>
                  <a:pt x="1419850" y="0"/>
                </a:cubicBezTo>
                <a:cubicBezTo>
                  <a:pt x="1629710" y="-33865"/>
                  <a:pt x="1639693" y="44564"/>
                  <a:pt x="1852441" y="0"/>
                </a:cubicBezTo>
                <a:cubicBezTo>
                  <a:pt x="2065189" y="-44564"/>
                  <a:pt x="2175270" y="26990"/>
                  <a:pt x="2303056" y="0"/>
                </a:cubicBezTo>
                <a:cubicBezTo>
                  <a:pt x="2430842" y="-26990"/>
                  <a:pt x="2576348" y="13210"/>
                  <a:pt x="2753672" y="0"/>
                </a:cubicBezTo>
                <a:cubicBezTo>
                  <a:pt x="2930996" y="-13210"/>
                  <a:pt x="3098873" y="17830"/>
                  <a:pt x="3222312" y="0"/>
                </a:cubicBezTo>
                <a:cubicBezTo>
                  <a:pt x="3335399" y="10210"/>
                  <a:pt x="3414379" y="74219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14479" y="293623"/>
                  <a:pt x="3380670" y="331794"/>
                  <a:pt x="3407640" y="463312"/>
                </a:cubicBezTo>
                <a:cubicBezTo>
                  <a:pt x="3412946" y="614269"/>
                  <a:pt x="3356303" y="741826"/>
                  <a:pt x="3407640" y="926620"/>
                </a:cubicBezTo>
                <a:cubicBezTo>
                  <a:pt x="3421809" y="1003631"/>
                  <a:pt x="3316307" y="1122290"/>
                  <a:pt x="3222312" y="1111948"/>
                </a:cubicBezTo>
                <a:cubicBezTo>
                  <a:pt x="3058740" y="1154972"/>
                  <a:pt x="2942881" y="1069098"/>
                  <a:pt x="2807746" y="1111948"/>
                </a:cubicBezTo>
                <a:cubicBezTo>
                  <a:pt x="2672611" y="1154798"/>
                  <a:pt x="2500436" y="1083192"/>
                  <a:pt x="2411204" y="1111948"/>
                </a:cubicBezTo>
                <a:cubicBezTo>
                  <a:pt x="2321972" y="1140704"/>
                  <a:pt x="2063095" y="1098096"/>
                  <a:pt x="1960589" y="1111948"/>
                </a:cubicBezTo>
                <a:cubicBezTo>
                  <a:pt x="1858084" y="1125800"/>
                  <a:pt x="1545346" y="1085624"/>
                  <a:pt x="1419850" y="1111948"/>
                </a:cubicBezTo>
                <a:cubicBezTo>
                  <a:pt x="1240305" y="1136506"/>
                  <a:pt x="1178225" y="1098575"/>
                  <a:pt x="1010933" y="1111948"/>
                </a:cubicBezTo>
                <a:cubicBezTo>
                  <a:pt x="843641" y="1125321"/>
                  <a:pt x="754659" y="1103307"/>
                  <a:pt x="567940" y="1111948"/>
                </a:cubicBezTo>
                <a:lnTo>
                  <a:pt x="567940" y="1111948"/>
                </a:lnTo>
                <a:cubicBezTo>
                  <a:pt x="396571" y="1147216"/>
                  <a:pt x="290218" y="1091163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407640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92455" y="-11251"/>
                  <a:pt x="378955" y="13614"/>
                  <a:pt x="567940" y="0"/>
                </a:cubicBezTo>
                <a:cubicBezTo>
                  <a:pt x="672415" y="-60984"/>
                  <a:pt x="831952" y="-35321"/>
                  <a:pt x="1047563" y="-169967"/>
                </a:cubicBezTo>
                <a:cubicBezTo>
                  <a:pt x="1263174" y="-304614"/>
                  <a:pt x="1352824" y="-252509"/>
                  <a:pt x="1546762" y="-346872"/>
                </a:cubicBezTo>
                <a:cubicBezTo>
                  <a:pt x="1494329" y="-177634"/>
                  <a:pt x="1442819" y="-95685"/>
                  <a:pt x="1419850" y="0"/>
                </a:cubicBezTo>
                <a:cubicBezTo>
                  <a:pt x="1556655" y="-5641"/>
                  <a:pt x="1667305" y="49153"/>
                  <a:pt x="1852441" y="0"/>
                </a:cubicBezTo>
                <a:cubicBezTo>
                  <a:pt x="2037577" y="-49153"/>
                  <a:pt x="2110992" y="29206"/>
                  <a:pt x="2321081" y="0"/>
                </a:cubicBezTo>
                <a:cubicBezTo>
                  <a:pt x="2531170" y="-29206"/>
                  <a:pt x="2692083" y="56617"/>
                  <a:pt x="2807746" y="0"/>
                </a:cubicBezTo>
                <a:cubicBezTo>
                  <a:pt x="2923410" y="-56617"/>
                  <a:pt x="3106790" y="271"/>
                  <a:pt x="3222312" y="0"/>
                </a:cubicBezTo>
                <a:cubicBezTo>
                  <a:pt x="3331912" y="6515"/>
                  <a:pt x="3386101" y="77574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39821" y="301571"/>
                  <a:pt x="3393207" y="388363"/>
                  <a:pt x="3407640" y="463312"/>
                </a:cubicBezTo>
                <a:cubicBezTo>
                  <a:pt x="3453175" y="586192"/>
                  <a:pt x="3393200" y="827938"/>
                  <a:pt x="3407640" y="926620"/>
                </a:cubicBezTo>
                <a:cubicBezTo>
                  <a:pt x="3414050" y="1034691"/>
                  <a:pt x="3324314" y="1108029"/>
                  <a:pt x="3222312" y="1111948"/>
                </a:cubicBezTo>
                <a:cubicBezTo>
                  <a:pt x="3000256" y="1140405"/>
                  <a:pt x="2850085" y="1110932"/>
                  <a:pt x="2753672" y="1111948"/>
                </a:cubicBezTo>
                <a:cubicBezTo>
                  <a:pt x="2657259" y="1112964"/>
                  <a:pt x="2515343" y="1093560"/>
                  <a:pt x="2285032" y="1111948"/>
                </a:cubicBezTo>
                <a:cubicBezTo>
                  <a:pt x="2054721" y="1130336"/>
                  <a:pt x="1842450" y="1097745"/>
                  <a:pt x="1419850" y="1111948"/>
                </a:cubicBezTo>
                <a:cubicBezTo>
                  <a:pt x="1242829" y="1159695"/>
                  <a:pt x="1141846" y="1076995"/>
                  <a:pt x="993895" y="1111948"/>
                </a:cubicBezTo>
                <a:cubicBezTo>
                  <a:pt x="845945" y="1146901"/>
                  <a:pt x="677474" y="1102400"/>
                  <a:pt x="567940" y="1111948"/>
                </a:cubicBezTo>
                <a:lnTo>
                  <a:pt x="567940" y="1111948"/>
                </a:lnTo>
                <a:cubicBezTo>
                  <a:pt x="445700" y="1144190"/>
                  <a:pt x="268784" y="1092943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7943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9B6C7-0E1A-1EE3-5FC7-822BC4DA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4744"/>
            <a:ext cx="6066816" cy="425145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623384" y="3411713"/>
            <a:ext cx="5263816" cy="1229298"/>
          </a:xfrm>
          <a:custGeom>
            <a:avLst/>
            <a:gdLst>
              <a:gd name="connsiteX0" fmla="*/ 0 w 5263816"/>
              <a:gd name="connsiteY0" fmla="*/ 0 h 1229298"/>
              <a:gd name="connsiteX1" fmla="*/ 690145 w 5263816"/>
              <a:gd name="connsiteY1" fmla="*/ 0 h 1229298"/>
              <a:gd name="connsiteX2" fmla="*/ 1327651 w 5263816"/>
              <a:gd name="connsiteY2" fmla="*/ 0 h 1229298"/>
              <a:gd name="connsiteX3" fmla="*/ 1965158 w 5263816"/>
              <a:gd name="connsiteY3" fmla="*/ 0 h 1229298"/>
              <a:gd name="connsiteX4" fmla="*/ 2655303 w 5263816"/>
              <a:gd name="connsiteY4" fmla="*/ 0 h 1229298"/>
              <a:gd name="connsiteX5" fmla="*/ 3240171 w 5263816"/>
              <a:gd name="connsiteY5" fmla="*/ 0 h 1229298"/>
              <a:gd name="connsiteX6" fmla="*/ 3667125 w 5263816"/>
              <a:gd name="connsiteY6" fmla="*/ 0 h 1229298"/>
              <a:gd name="connsiteX7" fmla="*/ 4357270 w 5263816"/>
              <a:gd name="connsiteY7" fmla="*/ 0 h 1229298"/>
              <a:gd name="connsiteX8" fmla="*/ 5263816 w 5263816"/>
              <a:gd name="connsiteY8" fmla="*/ 0 h 1229298"/>
              <a:gd name="connsiteX9" fmla="*/ 5263816 w 5263816"/>
              <a:gd name="connsiteY9" fmla="*/ 422059 h 1229298"/>
              <a:gd name="connsiteX10" fmla="*/ 5263816 w 5263816"/>
              <a:gd name="connsiteY10" fmla="*/ 819532 h 1229298"/>
              <a:gd name="connsiteX11" fmla="*/ 5263816 w 5263816"/>
              <a:gd name="connsiteY11" fmla="*/ 1229298 h 1229298"/>
              <a:gd name="connsiteX12" fmla="*/ 4731586 w 5263816"/>
              <a:gd name="connsiteY12" fmla="*/ 1229298 h 1229298"/>
              <a:gd name="connsiteX13" fmla="*/ 4251994 w 5263816"/>
              <a:gd name="connsiteY13" fmla="*/ 1229298 h 1229298"/>
              <a:gd name="connsiteX14" fmla="*/ 3614487 w 5263816"/>
              <a:gd name="connsiteY14" fmla="*/ 1229298 h 1229298"/>
              <a:gd name="connsiteX15" fmla="*/ 2924342 w 5263816"/>
              <a:gd name="connsiteY15" fmla="*/ 1229298 h 1229298"/>
              <a:gd name="connsiteX16" fmla="*/ 2497388 w 5263816"/>
              <a:gd name="connsiteY16" fmla="*/ 1229298 h 1229298"/>
              <a:gd name="connsiteX17" fmla="*/ 2017796 w 5263816"/>
              <a:gd name="connsiteY17" fmla="*/ 1229298 h 1229298"/>
              <a:gd name="connsiteX18" fmla="*/ 1327651 w 5263816"/>
              <a:gd name="connsiteY18" fmla="*/ 1229298 h 1229298"/>
              <a:gd name="connsiteX19" fmla="*/ 637507 w 5263816"/>
              <a:gd name="connsiteY19" fmla="*/ 1229298 h 1229298"/>
              <a:gd name="connsiteX20" fmla="*/ 0 w 5263816"/>
              <a:gd name="connsiteY20" fmla="*/ 1229298 h 1229298"/>
              <a:gd name="connsiteX21" fmla="*/ 0 w 5263816"/>
              <a:gd name="connsiteY21" fmla="*/ 831825 h 1229298"/>
              <a:gd name="connsiteX22" fmla="*/ 0 w 5263816"/>
              <a:gd name="connsiteY22" fmla="*/ 434352 h 1229298"/>
              <a:gd name="connsiteX23" fmla="*/ 0 w 5263816"/>
              <a:gd name="connsiteY23" fmla="*/ 0 h 122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3816" h="1229298" extrusionOk="0">
                <a:moveTo>
                  <a:pt x="0" y="0"/>
                </a:moveTo>
                <a:cubicBezTo>
                  <a:pt x="272583" y="-14622"/>
                  <a:pt x="352082" y="42072"/>
                  <a:pt x="690145" y="0"/>
                </a:cubicBezTo>
                <a:cubicBezTo>
                  <a:pt x="1028209" y="-42072"/>
                  <a:pt x="1104156" y="60070"/>
                  <a:pt x="1327651" y="0"/>
                </a:cubicBezTo>
                <a:cubicBezTo>
                  <a:pt x="1551146" y="-60070"/>
                  <a:pt x="1758190" y="55324"/>
                  <a:pt x="1965158" y="0"/>
                </a:cubicBezTo>
                <a:cubicBezTo>
                  <a:pt x="2172126" y="-55324"/>
                  <a:pt x="2463821" y="4696"/>
                  <a:pt x="2655303" y="0"/>
                </a:cubicBezTo>
                <a:cubicBezTo>
                  <a:pt x="2846785" y="-4696"/>
                  <a:pt x="3104916" y="10043"/>
                  <a:pt x="3240171" y="0"/>
                </a:cubicBezTo>
                <a:cubicBezTo>
                  <a:pt x="3375426" y="-10043"/>
                  <a:pt x="3513718" y="40380"/>
                  <a:pt x="3667125" y="0"/>
                </a:cubicBezTo>
                <a:cubicBezTo>
                  <a:pt x="3820532" y="-40380"/>
                  <a:pt x="4194899" y="39250"/>
                  <a:pt x="4357270" y="0"/>
                </a:cubicBezTo>
                <a:cubicBezTo>
                  <a:pt x="4519642" y="-39250"/>
                  <a:pt x="5038675" y="66868"/>
                  <a:pt x="5263816" y="0"/>
                </a:cubicBezTo>
                <a:cubicBezTo>
                  <a:pt x="5289628" y="206015"/>
                  <a:pt x="5227854" y="212379"/>
                  <a:pt x="5263816" y="422059"/>
                </a:cubicBezTo>
                <a:cubicBezTo>
                  <a:pt x="5299778" y="631739"/>
                  <a:pt x="5221994" y="699598"/>
                  <a:pt x="5263816" y="819532"/>
                </a:cubicBezTo>
                <a:cubicBezTo>
                  <a:pt x="5305638" y="939466"/>
                  <a:pt x="5239836" y="1131824"/>
                  <a:pt x="5263816" y="1229298"/>
                </a:cubicBezTo>
                <a:cubicBezTo>
                  <a:pt x="5084628" y="1263240"/>
                  <a:pt x="4909596" y="1175652"/>
                  <a:pt x="4731586" y="1229298"/>
                </a:cubicBezTo>
                <a:cubicBezTo>
                  <a:pt x="4553576" y="1282944"/>
                  <a:pt x="4386785" y="1218119"/>
                  <a:pt x="4251994" y="1229298"/>
                </a:cubicBezTo>
                <a:cubicBezTo>
                  <a:pt x="4117203" y="1240477"/>
                  <a:pt x="3832623" y="1168056"/>
                  <a:pt x="3614487" y="1229298"/>
                </a:cubicBezTo>
                <a:cubicBezTo>
                  <a:pt x="3396351" y="1290540"/>
                  <a:pt x="3247198" y="1149297"/>
                  <a:pt x="2924342" y="1229298"/>
                </a:cubicBezTo>
                <a:cubicBezTo>
                  <a:pt x="2601487" y="1309299"/>
                  <a:pt x="2604721" y="1217635"/>
                  <a:pt x="2497388" y="1229298"/>
                </a:cubicBezTo>
                <a:cubicBezTo>
                  <a:pt x="2390055" y="1240961"/>
                  <a:pt x="2160778" y="1214113"/>
                  <a:pt x="2017796" y="1229298"/>
                </a:cubicBezTo>
                <a:cubicBezTo>
                  <a:pt x="1874814" y="1244483"/>
                  <a:pt x="1533791" y="1228243"/>
                  <a:pt x="1327651" y="1229298"/>
                </a:cubicBezTo>
                <a:cubicBezTo>
                  <a:pt x="1121512" y="1230353"/>
                  <a:pt x="876701" y="1162227"/>
                  <a:pt x="637507" y="1229298"/>
                </a:cubicBezTo>
                <a:cubicBezTo>
                  <a:pt x="398313" y="1296369"/>
                  <a:pt x="234976" y="1159479"/>
                  <a:pt x="0" y="1229298"/>
                </a:cubicBezTo>
                <a:cubicBezTo>
                  <a:pt x="-43547" y="1129600"/>
                  <a:pt x="36920" y="989029"/>
                  <a:pt x="0" y="831825"/>
                </a:cubicBezTo>
                <a:cubicBezTo>
                  <a:pt x="-36920" y="674621"/>
                  <a:pt x="20410" y="550862"/>
                  <a:pt x="0" y="434352"/>
                </a:cubicBezTo>
                <a:cubicBezTo>
                  <a:pt x="-20410" y="317842"/>
                  <a:pt x="32966" y="21151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Influence Measures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1111948"/>
          </a:xfrm>
          <a:custGeom>
            <a:avLst/>
            <a:gdLst>
              <a:gd name="connsiteX0" fmla="*/ 0 w 3407640"/>
              <a:gd name="connsiteY0" fmla="*/ 185328 h 1111948"/>
              <a:gd name="connsiteX1" fmla="*/ 185328 w 3407640"/>
              <a:gd name="connsiteY1" fmla="*/ 0 h 1111948"/>
              <a:gd name="connsiteX2" fmla="*/ 567940 w 3407640"/>
              <a:gd name="connsiteY2" fmla="*/ 0 h 1111948"/>
              <a:gd name="connsiteX3" fmla="*/ 1057351 w 3407640"/>
              <a:gd name="connsiteY3" fmla="*/ -173436 h 1111948"/>
              <a:gd name="connsiteX4" fmla="*/ 1546762 w 3407640"/>
              <a:gd name="connsiteY4" fmla="*/ -346872 h 1111948"/>
              <a:gd name="connsiteX5" fmla="*/ 1419850 w 3407640"/>
              <a:gd name="connsiteY5" fmla="*/ 0 h 1111948"/>
              <a:gd name="connsiteX6" fmla="*/ 1852441 w 3407640"/>
              <a:gd name="connsiteY6" fmla="*/ 0 h 1111948"/>
              <a:gd name="connsiteX7" fmla="*/ 2303056 w 3407640"/>
              <a:gd name="connsiteY7" fmla="*/ 0 h 1111948"/>
              <a:gd name="connsiteX8" fmla="*/ 2753672 w 3407640"/>
              <a:gd name="connsiteY8" fmla="*/ 0 h 1111948"/>
              <a:gd name="connsiteX9" fmla="*/ 3222312 w 3407640"/>
              <a:gd name="connsiteY9" fmla="*/ 0 h 1111948"/>
              <a:gd name="connsiteX10" fmla="*/ 3407640 w 3407640"/>
              <a:gd name="connsiteY10" fmla="*/ 185328 h 1111948"/>
              <a:gd name="connsiteX11" fmla="*/ 3407640 w 3407640"/>
              <a:gd name="connsiteY11" fmla="*/ 185325 h 1111948"/>
              <a:gd name="connsiteX12" fmla="*/ 3407640 w 3407640"/>
              <a:gd name="connsiteY12" fmla="*/ 185325 h 1111948"/>
              <a:gd name="connsiteX13" fmla="*/ 3407640 w 3407640"/>
              <a:gd name="connsiteY13" fmla="*/ 463312 h 1111948"/>
              <a:gd name="connsiteX14" fmla="*/ 3407640 w 3407640"/>
              <a:gd name="connsiteY14" fmla="*/ 926620 h 1111948"/>
              <a:gd name="connsiteX15" fmla="*/ 3222312 w 3407640"/>
              <a:gd name="connsiteY15" fmla="*/ 1111948 h 1111948"/>
              <a:gd name="connsiteX16" fmla="*/ 2807746 w 3407640"/>
              <a:gd name="connsiteY16" fmla="*/ 1111948 h 1111948"/>
              <a:gd name="connsiteX17" fmla="*/ 2411204 w 3407640"/>
              <a:gd name="connsiteY17" fmla="*/ 1111948 h 1111948"/>
              <a:gd name="connsiteX18" fmla="*/ 1960589 w 3407640"/>
              <a:gd name="connsiteY18" fmla="*/ 1111948 h 1111948"/>
              <a:gd name="connsiteX19" fmla="*/ 1419850 w 3407640"/>
              <a:gd name="connsiteY19" fmla="*/ 1111948 h 1111948"/>
              <a:gd name="connsiteX20" fmla="*/ 1010933 w 3407640"/>
              <a:gd name="connsiteY20" fmla="*/ 1111948 h 1111948"/>
              <a:gd name="connsiteX21" fmla="*/ 567940 w 3407640"/>
              <a:gd name="connsiteY21" fmla="*/ 1111948 h 1111948"/>
              <a:gd name="connsiteX22" fmla="*/ 567940 w 3407640"/>
              <a:gd name="connsiteY22" fmla="*/ 1111948 h 1111948"/>
              <a:gd name="connsiteX23" fmla="*/ 185328 w 3407640"/>
              <a:gd name="connsiteY23" fmla="*/ 1111948 h 1111948"/>
              <a:gd name="connsiteX24" fmla="*/ 0 w 3407640"/>
              <a:gd name="connsiteY24" fmla="*/ 926620 h 1111948"/>
              <a:gd name="connsiteX25" fmla="*/ 0 w 3407640"/>
              <a:gd name="connsiteY25" fmla="*/ 463312 h 1111948"/>
              <a:gd name="connsiteX26" fmla="*/ 0 w 3407640"/>
              <a:gd name="connsiteY26" fmla="*/ 185325 h 1111948"/>
              <a:gd name="connsiteX27" fmla="*/ 0 w 3407640"/>
              <a:gd name="connsiteY27" fmla="*/ 185325 h 1111948"/>
              <a:gd name="connsiteX28" fmla="*/ 0 w 3407640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359615" y="-24310"/>
                  <a:pt x="438039" y="2592"/>
                  <a:pt x="567940" y="0"/>
                </a:cubicBezTo>
                <a:cubicBezTo>
                  <a:pt x="741766" y="-116617"/>
                  <a:pt x="920719" y="-100915"/>
                  <a:pt x="1057351" y="-173436"/>
                </a:cubicBezTo>
                <a:cubicBezTo>
                  <a:pt x="1193983" y="-245957"/>
                  <a:pt x="1417462" y="-299802"/>
                  <a:pt x="1546762" y="-346872"/>
                </a:cubicBezTo>
                <a:cubicBezTo>
                  <a:pt x="1535895" y="-224063"/>
                  <a:pt x="1445579" y="-111542"/>
                  <a:pt x="1419850" y="0"/>
                </a:cubicBezTo>
                <a:cubicBezTo>
                  <a:pt x="1629710" y="-33865"/>
                  <a:pt x="1639693" y="44564"/>
                  <a:pt x="1852441" y="0"/>
                </a:cubicBezTo>
                <a:cubicBezTo>
                  <a:pt x="2065189" y="-44564"/>
                  <a:pt x="2175270" y="26990"/>
                  <a:pt x="2303056" y="0"/>
                </a:cubicBezTo>
                <a:cubicBezTo>
                  <a:pt x="2430842" y="-26990"/>
                  <a:pt x="2576348" y="13210"/>
                  <a:pt x="2753672" y="0"/>
                </a:cubicBezTo>
                <a:cubicBezTo>
                  <a:pt x="2930996" y="-13210"/>
                  <a:pt x="3098873" y="17830"/>
                  <a:pt x="3222312" y="0"/>
                </a:cubicBezTo>
                <a:cubicBezTo>
                  <a:pt x="3335399" y="10210"/>
                  <a:pt x="3414379" y="74219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14479" y="293623"/>
                  <a:pt x="3380670" y="331794"/>
                  <a:pt x="3407640" y="463312"/>
                </a:cubicBezTo>
                <a:cubicBezTo>
                  <a:pt x="3412946" y="614269"/>
                  <a:pt x="3356303" y="741826"/>
                  <a:pt x="3407640" y="926620"/>
                </a:cubicBezTo>
                <a:cubicBezTo>
                  <a:pt x="3421809" y="1003631"/>
                  <a:pt x="3316307" y="1122290"/>
                  <a:pt x="3222312" y="1111948"/>
                </a:cubicBezTo>
                <a:cubicBezTo>
                  <a:pt x="3058740" y="1154972"/>
                  <a:pt x="2942881" y="1069098"/>
                  <a:pt x="2807746" y="1111948"/>
                </a:cubicBezTo>
                <a:cubicBezTo>
                  <a:pt x="2672611" y="1154798"/>
                  <a:pt x="2500436" y="1083192"/>
                  <a:pt x="2411204" y="1111948"/>
                </a:cubicBezTo>
                <a:cubicBezTo>
                  <a:pt x="2321972" y="1140704"/>
                  <a:pt x="2063095" y="1098096"/>
                  <a:pt x="1960589" y="1111948"/>
                </a:cubicBezTo>
                <a:cubicBezTo>
                  <a:pt x="1858084" y="1125800"/>
                  <a:pt x="1545346" y="1085624"/>
                  <a:pt x="1419850" y="1111948"/>
                </a:cubicBezTo>
                <a:cubicBezTo>
                  <a:pt x="1240305" y="1136506"/>
                  <a:pt x="1178225" y="1098575"/>
                  <a:pt x="1010933" y="1111948"/>
                </a:cubicBezTo>
                <a:cubicBezTo>
                  <a:pt x="843641" y="1125321"/>
                  <a:pt x="754659" y="1103307"/>
                  <a:pt x="567940" y="1111948"/>
                </a:cubicBezTo>
                <a:lnTo>
                  <a:pt x="567940" y="1111948"/>
                </a:lnTo>
                <a:cubicBezTo>
                  <a:pt x="396571" y="1147216"/>
                  <a:pt x="290218" y="1091163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407640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92455" y="-11251"/>
                  <a:pt x="378955" y="13614"/>
                  <a:pt x="567940" y="0"/>
                </a:cubicBezTo>
                <a:cubicBezTo>
                  <a:pt x="672415" y="-60984"/>
                  <a:pt x="831952" y="-35321"/>
                  <a:pt x="1047563" y="-169967"/>
                </a:cubicBezTo>
                <a:cubicBezTo>
                  <a:pt x="1263174" y="-304614"/>
                  <a:pt x="1352824" y="-252509"/>
                  <a:pt x="1546762" y="-346872"/>
                </a:cubicBezTo>
                <a:cubicBezTo>
                  <a:pt x="1494329" y="-177634"/>
                  <a:pt x="1442819" y="-95685"/>
                  <a:pt x="1419850" y="0"/>
                </a:cubicBezTo>
                <a:cubicBezTo>
                  <a:pt x="1556655" y="-5641"/>
                  <a:pt x="1667305" y="49153"/>
                  <a:pt x="1852441" y="0"/>
                </a:cubicBezTo>
                <a:cubicBezTo>
                  <a:pt x="2037577" y="-49153"/>
                  <a:pt x="2110992" y="29206"/>
                  <a:pt x="2321081" y="0"/>
                </a:cubicBezTo>
                <a:cubicBezTo>
                  <a:pt x="2531170" y="-29206"/>
                  <a:pt x="2692083" y="56617"/>
                  <a:pt x="2807746" y="0"/>
                </a:cubicBezTo>
                <a:cubicBezTo>
                  <a:pt x="2923410" y="-56617"/>
                  <a:pt x="3106790" y="271"/>
                  <a:pt x="3222312" y="0"/>
                </a:cubicBezTo>
                <a:cubicBezTo>
                  <a:pt x="3331912" y="6515"/>
                  <a:pt x="3386101" y="77574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39821" y="301571"/>
                  <a:pt x="3393207" y="388363"/>
                  <a:pt x="3407640" y="463312"/>
                </a:cubicBezTo>
                <a:cubicBezTo>
                  <a:pt x="3453175" y="586192"/>
                  <a:pt x="3393200" y="827938"/>
                  <a:pt x="3407640" y="926620"/>
                </a:cubicBezTo>
                <a:cubicBezTo>
                  <a:pt x="3414050" y="1034691"/>
                  <a:pt x="3324314" y="1108029"/>
                  <a:pt x="3222312" y="1111948"/>
                </a:cubicBezTo>
                <a:cubicBezTo>
                  <a:pt x="3000256" y="1140405"/>
                  <a:pt x="2850085" y="1110932"/>
                  <a:pt x="2753672" y="1111948"/>
                </a:cubicBezTo>
                <a:cubicBezTo>
                  <a:pt x="2657259" y="1112964"/>
                  <a:pt x="2515343" y="1093560"/>
                  <a:pt x="2285032" y="1111948"/>
                </a:cubicBezTo>
                <a:cubicBezTo>
                  <a:pt x="2054721" y="1130336"/>
                  <a:pt x="1842450" y="1097745"/>
                  <a:pt x="1419850" y="1111948"/>
                </a:cubicBezTo>
                <a:cubicBezTo>
                  <a:pt x="1242829" y="1159695"/>
                  <a:pt x="1141846" y="1076995"/>
                  <a:pt x="993895" y="1111948"/>
                </a:cubicBezTo>
                <a:cubicBezTo>
                  <a:pt x="845945" y="1146901"/>
                  <a:pt x="677474" y="1102400"/>
                  <a:pt x="567940" y="1111948"/>
                </a:cubicBezTo>
                <a:lnTo>
                  <a:pt x="567940" y="1111948"/>
                </a:lnTo>
                <a:cubicBezTo>
                  <a:pt x="445700" y="1144190"/>
                  <a:pt x="268784" y="1092943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Influence Measures</a:t>
            </a:r>
          </a:p>
        </p:txBody>
      </p:sp>
    </p:spTree>
    <p:extLst>
      <p:ext uri="{BB962C8B-B14F-4D97-AF65-F5344CB8AC3E}">
        <p14:creationId xmlns:p14="http://schemas.microsoft.com/office/powerpoint/2010/main" val="330064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9B6C7-0E1A-1EE3-5FC7-822BC4DA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4744"/>
            <a:ext cx="6066816" cy="425145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683769" y="4578622"/>
            <a:ext cx="4501096" cy="1003449"/>
          </a:xfrm>
          <a:custGeom>
            <a:avLst/>
            <a:gdLst>
              <a:gd name="connsiteX0" fmla="*/ 0 w 4501096"/>
              <a:gd name="connsiteY0" fmla="*/ 0 h 1003449"/>
              <a:gd name="connsiteX1" fmla="*/ 652659 w 4501096"/>
              <a:gd name="connsiteY1" fmla="*/ 0 h 1003449"/>
              <a:gd name="connsiteX2" fmla="*/ 1260307 w 4501096"/>
              <a:gd name="connsiteY2" fmla="*/ 0 h 1003449"/>
              <a:gd name="connsiteX3" fmla="*/ 1867955 w 4501096"/>
              <a:gd name="connsiteY3" fmla="*/ 0 h 1003449"/>
              <a:gd name="connsiteX4" fmla="*/ 2520614 w 4501096"/>
              <a:gd name="connsiteY4" fmla="*/ 0 h 1003449"/>
              <a:gd name="connsiteX5" fmla="*/ 3083251 w 4501096"/>
              <a:gd name="connsiteY5" fmla="*/ 0 h 1003449"/>
              <a:gd name="connsiteX6" fmla="*/ 3510855 w 4501096"/>
              <a:gd name="connsiteY6" fmla="*/ 0 h 1003449"/>
              <a:gd name="connsiteX7" fmla="*/ 4501096 w 4501096"/>
              <a:gd name="connsiteY7" fmla="*/ 0 h 1003449"/>
              <a:gd name="connsiteX8" fmla="*/ 4501096 w 4501096"/>
              <a:gd name="connsiteY8" fmla="*/ 491690 h 1003449"/>
              <a:gd name="connsiteX9" fmla="*/ 4501096 w 4501096"/>
              <a:gd name="connsiteY9" fmla="*/ 1003449 h 1003449"/>
              <a:gd name="connsiteX10" fmla="*/ 3983470 w 4501096"/>
              <a:gd name="connsiteY10" fmla="*/ 1003449 h 1003449"/>
              <a:gd name="connsiteX11" fmla="*/ 3510855 w 4501096"/>
              <a:gd name="connsiteY11" fmla="*/ 1003449 h 1003449"/>
              <a:gd name="connsiteX12" fmla="*/ 2858196 w 4501096"/>
              <a:gd name="connsiteY12" fmla="*/ 1003449 h 1003449"/>
              <a:gd name="connsiteX13" fmla="*/ 2385581 w 4501096"/>
              <a:gd name="connsiteY13" fmla="*/ 1003449 h 1003449"/>
              <a:gd name="connsiteX14" fmla="*/ 1777933 w 4501096"/>
              <a:gd name="connsiteY14" fmla="*/ 1003449 h 1003449"/>
              <a:gd name="connsiteX15" fmla="*/ 1125274 w 4501096"/>
              <a:gd name="connsiteY15" fmla="*/ 1003449 h 1003449"/>
              <a:gd name="connsiteX16" fmla="*/ 697670 w 4501096"/>
              <a:gd name="connsiteY16" fmla="*/ 1003449 h 1003449"/>
              <a:gd name="connsiteX17" fmla="*/ 0 w 4501096"/>
              <a:gd name="connsiteY17" fmla="*/ 1003449 h 1003449"/>
              <a:gd name="connsiteX18" fmla="*/ 0 w 4501096"/>
              <a:gd name="connsiteY18" fmla="*/ 481656 h 1003449"/>
              <a:gd name="connsiteX19" fmla="*/ 0 w 4501096"/>
              <a:gd name="connsiteY19" fmla="*/ 0 h 100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01096" h="1003449" extrusionOk="0">
                <a:moveTo>
                  <a:pt x="0" y="0"/>
                </a:moveTo>
                <a:cubicBezTo>
                  <a:pt x="257374" y="-7662"/>
                  <a:pt x="389172" y="54093"/>
                  <a:pt x="652659" y="0"/>
                </a:cubicBezTo>
                <a:cubicBezTo>
                  <a:pt x="916146" y="-54093"/>
                  <a:pt x="964955" y="5172"/>
                  <a:pt x="1260307" y="0"/>
                </a:cubicBezTo>
                <a:cubicBezTo>
                  <a:pt x="1555659" y="-5172"/>
                  <a:pt x="1586661" y="13049"/>
                  <a:pt x="1867955" y="0"/>
                </a:cubicBezTo>
                <a:cubicBezTo>
                  <a:pt x="2149249" y="-13049"/>
                  <a:pt x="2252965" y="54290"/>
                  <a:pt x="2520614" y="0"/>
                </a:cubicBezTo>
                <a:cubicBezTo>
                  <a:pt x="2788263" y="-54290"/>
                  <a:pt x="2890752" y="64932"/>
                  <a:pt x="3083251" y="0"/>
                </a:cubicBezTo>
                <a:cubicBezTo>
                  <a:pt x="3275750" y="-64932"/>
                  <a:pt x="3421865" y="16383"/>
                  <a:pt x="3510855" y="0"/>
                </a:cubicBezTo>
                <a:cubicBezTo>
                  <a:pt x="3599845" y="-16383"/>
                  <a:pt x="4079107" y="58770"/>
                  <a:pt x="4501096" y="0"/>
                </a:cubicBezTo>
                <a:cubicBezTo>
                  <a:pt x="4528806" y="117853"/>
                  <a:pt x="4485763" y="276927"/>
                  <a:pt x="4501096" y="491690"/>
                </a:cubicBezTo>
                <a:cubicBezTo>
                  <a:pt x="4516429" y="706453"/>
                  <a:pt x="4492804" y="888612"/>
                  <a:pt x="4501096" y="1003449"/>
                </a:cubicBezTo>
                <a:cubicBezTo>
                  <a:pt x="4361942" y="1050933"/>
                  <a:pt x="4235241" y="998727"/>
                  <a:pt x="3983470" y="1003449"/>
                </a:cubicBezTo>
                <a:cubicBezTo>
                  <a:pt x="3731699" y="1008171"/>
                  <a:pt x="3742331" y="964122"/>
                  <a:pt x="3510855" y="1003449"/>
                </a:cubicBezTo>
                <a:cubicBezTo>
                  <a:pt x="3279379" y="1042776"/>
                  <a:pt x="3142703" y="964110"/>
                  <a:pt x="2858196" y="1003449"/>
                </a:cubicBezTo>
                <a:cubicBezTo>
                  <a:pt x="2573689" y="1042788"/>
                  <a:pt x="2615678" y="995975"/>
                  <a:pt x="2385581" y="1003449"/>
                </a:cubicBezTo>
                <a:cubicBezTo>
                  <a:pt x="2155484" y="1010923"/>
                  <a:pt x="2021696" y="950211"/>
                  <a:pt x="1777933" y="1003449"/>
                </a:cubicBezTo>
                <a:cubicBezTo>
                  <a:pt x="1534170" y="1056687"/>
                  <a:pt x="1316185" y="959486"/>
                  <a:pt x="1125274" y="1003449"/>
                </a:cubicBezTo>
                <a:cubicBezTo>
                  <a:pt x="934363" y="1047412"/>
                  <a:pt x="891379" y="977941"/>
                  <a:pt x="697670" y="1003449"/>
                </a:cubicBezTo>
                <a:cubicBezTo>
                  <a:pt x="503961" y="1028957"/>
                  <a:pt x="300581" y="975438"/>
                  <a:pt x="0" y="1003449"/>
                </a:cubicBezTo>
                <a:cubicBezTo>
                  <a:pt x="-37024" y="768739"/>
                  <a:pt x="29925" y="586133"/>
                  <a:pt x="0" y="481656"/>
                </a:cubicBezTo>
                <a:cubicBezTo>
                  <a:pt x="-29925" y="377179"/>
                  <a:pt x="15856" y="17612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Influence Measures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1111948"/>
          </a:xfrm>
          <a:custGeom>
            <a:avLst/>
            <a:gdLst>
              <a:gd name="connsiteX0" fmla="*/ 0 w 3407640"/>
              <a:gd name="connsiteY0" fmla="*/ 185328 h 1111948"/>
              <a:gd name="connsiteX1" fmla="*/ 185328 w 3407640"/>
              <a:gd name="connsiteY1" fmla="*/ 0 h 1111948"/>
              <a:gd name="connsiteX2" fmla="*/ 567940 w 3407640"/>
              <a:gd name="connsiteY2" fmla="*/ 0 h 1111948"/>
              <a:gd name="connsiteX3" fmla="*/ 1057351 w 3407640"/>
              <a:gd name="connsiteY3" fmla="*/ -173436 h 1111948"/>
              <a:gd name="connsiteX4" fmla="*/ 1546762 w 3407640"/>
              <a:gd name="connsiteY4" fmla="*/ -346872 h 1111948"/>
              <a:gd name="connsiteX5" fmla="*/ 1419850 w 3407640"/>
              <a:gd name="connsiteY5" fmla="*/ 0 h 1111948"/>
              <a:gd name="connsiteX6" fmla="*/ 1852441 w 3407640"/>
              <a:gd name="connsiteY6" fmla="*/ 0 h 1111948"/>
              <a:gd name="connsiteX7" fmla="*/ 2303056 w 3407640"/>
              <a:gd name="connsiteY7" fmla="*/ 0 h 1111948"/>
              <a:gd name="connsiteX8" fmla="*/ 2753672 w 3407640"/>
              <a:gd name="connsiteY8" fmla="*/ 0 h 1111948"/>
              <a:gd name="connsiteX9" fmla="*/ 3222312 w 3407640"/>
              <a:gd name="connsiteY9" fmla="*/ 0 h 1111948"/>
              <a:gd name="connsiteX10" fmla="*/ 3407640 w 3407640"/>
              <a:gd name="connsiteY10" fmla="*/ 185328 h 1111948"/>
              <a:gd name="connsiteX11" fmla="*/ 3407640 w 3407640"/>
              <a:gd name="connsiteY11" fmla="*/ 185325 h 1111948"/>
              <a:gd name="connsiteX12" fmla="*/ 3407640 w 3407640"/>
              <a:gd name="connsiteY12" fmla="*/ 185325 h 1111948"/>
              <a:gd name="connsiteX13" fmla="*/ 3407640 w 3407640"/>
              <a:gd name="connsiteY13" fmla="*/ 463312 h 1111948"/>
              <a:gd name="connsiteX14" fmla="*/ 3407640 w 3407640"/>
              <a:gd name="connsiteY14" fmla="*/ 926620 h 1111948"/>
              <a:gd name="connsiteX15" fmla="*/ 3222312 w 3407640"/>
              <a:gd name="connsiteY15" fmla="*/ 1111948 h 1111948"/>
              <a:gd name="connsiteX16" fmla="*/ 2807746 w 3407640"/>
              <a:gd name="connsiteY16" fmla="*/ 1111948 h 1111948"/>
              <a:gd name="connsiteX17" fmla="*/ 2411204 w 3407640"/>
              <a:gd name="connsiteY17" fmla="*/ 1111948 h 1111948"/>
              <a:gd name="connsiteX18" fmla="*/ 1960589 w 3407640"/>
              <a:gd name="connsiteY18" fmla="*/ 1111948 h 1111948"/>
              <a:gd name="connsiteX19" fmla="*/ 1419850 w 3407640"/>
              <a:gd name="connsiteY19" fmla="*/ 1111948 h 1111948"/>
              <a:gd name="connsiteX20" fmla="*/ 1010933 w 3407640"/>
              <a:gd name="connsiteY20" fmla="*/ 1111948 h 1111948"/>
              <a:gd name="connsiteX21" fmla="*/ 567940 w 3407640"/>
              <a:gd name="connsiteY21" fmla="*/ 1111948 h 1111948"/>
              <a:gd name="connsiteX22" fmla="*/ 567940 w 3407640"/>
              <a:gd name="connsiteY22" fmla="*/ 1111948 h 1111948"/>
              <a:gd name="connsiteX23" fmla="*/ 185328 w 3407640"/>
              <a:gd name="connsiteY23" fmla="*/ 1111948 h 1111948"/>
              <a:gd name="connsiteX24" fmla="*/ 0 w 3407640"/>
              <a:gd name="connsiteY24" fmla="*/ 926620 h 1111948"/>
              <a:gd name="connsiteX25" fmla="*/ 0 w 3407640"/>
              <a:gd name="connsiteY25" fmla="*/ 463312 h 1111948"/>
              <a:gd name="connsiteX26" fmla="*/ 0 w 3407640"/>
              <a:gd name="connsiteY26" fmla="*/ 185325 h 1111948"/>
              <a:gd name="connsiteX27" fmla="*/ 0 w 3407640"/>
              <a:gd name="connsiteY27" fmla="*/ 185325 h 1111948"/>
              <a:gd name="connsiteX28" fmla="*/ 0 w 3407640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359615" y="-24310"/>
                  <a:pt x="438039" y="2592"/>
                  <a:pt x="567940" y="0"/>
                </a:cubicBezTo>
                <a:cubicBezTo>
                  <a:pt x="741766" y="-116617"/>
                  <a:pt x="920719" y="-100915"/>
                  <a:pt x="1057351" y="-173436"/>
                </a:cubicBezTo>
                <a:cubicBezTo>
                  <a:pt x="1193983" y="-245957"/>
                  <a:pt x="1417462" y="-299802"/>
                  <a:pt x="1546762" y="-346872"/>
                </a:cubicBezTo>
                <a:cubicBezTo>
                  <a:pt x="1535895" y="-224063"/>
                  <a:pt x="1445579" y="-111542"/>
                  <a:pt x="1419850" y="0"/>
                </a:cubicBezTo>
                <a:cubicBezTo>
                  <a:pt x="1629710" y="-33865"/>
                  <a:pt x="1639693" y="44564"/>
                  <a:pt x="1852441" y="0"/>
                </a:cubicBezTo>
                <a:cubicBezTo>
                  <a:pt x="2065189" y="-44564"/>
                  <a:pt x="2175270" y="26990"/>
                  <a:pt x="2303056" y="0"/>
                </a:cubicBezTo>
                <a:cubicBezTo>
                  <a:pt x="2430842" y="-26990"/>
                  <a:pt x="2576348" y="13210"/>
                  <a:pt x="2753672" y="0"/>
                </a:cubicBezTo>
                <a:cubicBezTo>
                  <a:pt x="2930996" y="-13210"/>
                  <a:pt x="3098873" y="17830"/>
                  <a:pt x="3222312" y="0"/>
                </a:cubicBezTo>
                <a:cubicBezTo>
                  <a:pt x="3335399" y="10210"/>
                  <a:pt x="3414379" y="74219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14479" y="293623"/>
                  <a:pt x="3380670" y="331794"/>
                  <a:pt x="3407640" y="463312"/>
                </a:cubicBezTo>
                <a:cubicBezTo>
                  <a:pt x="3412946" y="614269"/>
                  <a:pt x="3356303" y="741826"/>
                  <a:pt x="3407640" y="926620"/>
                </a:cubicBezTo>
                <a:cubicBezTo>
                  <a:pt x="3421809" y="1003631"/>
                  <a:pt x="3316307" y="1122290"/>
                  <a:pt x="3222312" y="1111948"/>
                </a:cubicBezTo>
                <a:cubicBezTo>
                  <a:pt x="3058740" y="1154972"/>
                  <a:pt x="2942881" y="1069098"/>
                  <a:pt x="2807746" y="1111948"/>
                </a:cubicBezTo>
                <a:cubicBezTo>
                  <a:pt x="2672611" y="1154798"/>
                  <a:pt x="2500436" y="1083192"/>
                  <a:pt x="2411204" y="1111948"/>
                </a:cubicBezTo>
                <a:cubicBezTo>
                  <a:pt x="2321972" y="1140704"/>
                  <a:pt x="2063095" y="1098096"/>
                  <a:pt x="1960589" y="1111948"/>
                </a:cubicBezTo>
                <a:cubicBezTo>
                  <a:pt x="1858084" y="1125800"/>
                  <a:pt x="1545346" y="1085624"/>
                  <a:pt x="1419850" y="1111948"/>
                </a:cubicBezTo>
                <a:cubicBezTo>
                  <a:pt x="1240305" y="1136506"/>
                  <a:pt x="1178225" y="1098575"/>
                  <a:pt x="1010933" y="1111948"/>
                </a:cubicBezTo>
                <a:cubicBezTo>
                  <a:pt x="843641" y="1125321"/>
                  <a:pt x="754659" y="1103307"/>
                  <a:pt x="567940" y="1111948"/>
                </a:cubicBezTo>
                <a:lnTo>
                  <a:pt x="567940" y="1111948"/>
                </a:lnTo>
                <a:cubicBezTo>
                  <a:pt x="396571" y="1147216"/>
                  <a:pt x="290218" y="1091163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407640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92455" y="-11251"/>
                  <a:pt x="378955" y="13614"/>
                  <a:pt x="567940" y="0"/>
                </a:cubicBezTo>
                <a:cubicBezTo>
                  <a:pt x="672415" y="-60984"/>
                  <a:pt x="831952" y="-35321"/>
                  <a:pt x="1047563" y="-169967"/>
                </a:cubicBezTo>
                <a:cubicBezTo>
                  <a:pt x="1263174" y="-304614"/>
                  <a:pt x="1352824" y="-252509"/>
                  <a:pt x="1546762" y="-346872"/>
                </a:cubicBezTo>
                <a:cubicBezTo>
                  <a:pt x="1494329" y="-177634"/>
                  <a:pt x="1442819" y="-95685"/>
                  <a:pt x="1419850" y="0"/>
                </a:cubicBezTo>
                <a:cubicBezTo>
                  <a:pt x="1556655" y="-5641"/>
                  <a:pt x="1667305" y="49153"/>
                  <a:pt x="1852441" y="0"/>
                </a:cubicBezTo>
                <a:cubicBezTo>
                  <a:pt x="2037577" y="-49153"/>
                  <a:pt x="2110992" y="29206"/>
                  <a:pt x="2321081" y="0"/>
                </a:cubicBezTo>
                <a:cubicBezTo>
                  <a:pt x="2531170" y="-29206"/>
                  <a:pt x="2692083" y="56617"/>
                  <a:pt x="2807746" y="0"/>
                </a:cubicBezTo>
                <a:cubicBezTo>
                  <a:pt x="2923410" y="-56617"/>
                  <a:pt x="3106790" y="271"/>
                  <a:pt x="3222312" y="0"/>
                </a:cubicBezTo>
                <a:cubicBezTo>
                  <a:pt x="3331912" y="6515"/>
                  <a:pt x="3386101" y="77574"/>
                  <a:pt x="3407640" y="185328"/>
                </a:cubicBezTo>
                <a:lnTo>
                  <a:pt x="3407640" y="185325"/>
                </a:lnTo>
                <a:lnTo>
                  <a:pt x="3407640" y="185325"/>
                </a:lnTo>
                <a:cubicBezTo>
                  <a:pt x="3439821" y="301571"/>
                  <a:pt x="3393207" y="388363"/>
                  <a:pt x="3407640" y="463312"/>
                </a:cubicBezTo>
                <a:cubicBezTo>
                  <a:pt x="3453175" y="586192"/>
                  <a:pt x="3393200" y="827938"/>
                  <a:pt x="3407640" y="926620"/>
                </a:cubicBezTo>
                <a:cubicBezTo>
                  <a:pt x="3414050" y="1034691"/>
                  <a:pt x="3324314" y="1108029"/>
                  <a:pt x="3222312" y="1111948"/>
                </a:cubicBezTo>
                <a:cubicBezTo>
                  <a:pt x="3000256" y="1140405"/>
                  <a:pt x="2850085" y="1110932"/>
                  <a:pt x="2753672" y="1111948"/>
                </a:cubicBezTo>
                <a:cubicBezTo>
                  <a:pt x="2657259" y="1112964"/>
                  <a:pt x="2515343" y="1093560"/>
                  <a:pt x="2285032" y="1111948"/>
                </a:cubicBezTo>
                <a:cubicBezTo>
                  <a:pt x="2054721" y="1130336"/>
                  <a:pt x="1842450" y="1097745"/>
                  <a:pt x="1419850" y="1111948"/>
                </a:cubicBezTo>
                <a:cubicBezTo>
                  <a:pt x="1242829" y="1159695"/>
                  <a:pt x="1141846" y="1076995"/>
                  <a:pt x="993895" y="1111948"/>
                </a:cubicBezTo>
                <a:cubicBezTo>
                  <a:pt x="845945" y="1146901"/>
                  <a:pt x="677474" y="1102400"/>
                  <a:pt x="567940" y="1111948"/>
                </a:cubicBezTo>
                <a:lnTo>
                  <a:pt x="567940" y="1111948"/>
                </a:lnTo>
                <a:cubicBezTo>
                  <a:pt x="445700" y="1144190"/>
                  <a:pt x="268784" y="1092943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Influence Measures</a:t>
            </a:r>
          </a:p>
        </p:txBody>
      </p:sp>
    </p:spTree>
    <p:extLst>
      <p:ext uri="{BB962C8B-B14F-4D97-AF65-F5344CB8AC3E}">
        <p14:creationId xmlns:p14="http://schemas.microsoft.com/office/powerpoint/2010/main" val="58102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24DE84-FDBA-26A4-EDF8-68A7651C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14" y="1845760"/>
            <a:ext cx="6308785" cy="438043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412529" y="3015578"/>
            <a:ext cx="4501096" cy="1003449"/>
          </a:xfrm>
          <a:custGeom>
            <a:avLst/>
            <a:gdLst>
              <a:gd name="connsiteX0" fmla="*/ 0 w 4501096"/>
              <a:gd name="connsiteY0" fmla="*/ 0 h 1003449"/>
              <a:gd name="connsiteX1" fmla="*/ 652659 w 4501096"/>
              <a:gd name="connsiteY1" fmla="*/ 0 h 1003449"/>
              <a:gd name="connsiteX2" fmla="*/ 1260307 w 4501096"/>
              <a:gd name="connsiteY2" fmla="*/ 0 h 1003449"/>
              <a:gd name="connsiteX3" fmla="*/ 1867955 w 4501096"/>
              <a:gd name="connsiteY3" fmla="*/ 0 h 1003449"/>
              <a:gd name="connsiteX4" fmla="*/ 2520614 w 4501096"/>
              <a:gd name="connsiteY4" fmla="*/ 0 h 1003449"/>
              <a:gd name="connsiteX5" fmla="*/ 3083251 w 4501096"/>
              <a:gd name="connsiteY5" fmla="*/ 0 h 1003449"/>
              <a:gd name="connsiteX6" fmla="*/ 3510855 w 4501096"/>
              <a:gd name="connsiteY6" fmla="*/ 0 h 1003449"/>
              <a:gd name="connsiteX7" fmla="*/ 4501096 w 4501096"/>
              <a:gd name="connsiteY7" fmla="*/ 0 h 1003449"/>
              <a:gd name="connsiteX8" fmla="*/ 4501096 w 4501096"/>
              <a:gd name="connsiteY8" fmla="*/ 491690 h 1003449"/>
              <a:gd name="connsiteX9" fmla="*/ 4501096 w 4501096"/>
              <a:gd name="connsiteY9" fmla="*/ 1003449 h 1003449"/>
              <a:gd name="connsiteX10" fmla="*/ 3983470 w 4501096"/>
              <a:gd name="connsiteY10" fmla="*/ 1003449 h 1003449"/>
              <a:gd name="connsiteX11" fmla="*/ 3510855 w 4501096"/>
              <a:gd name="connsiteY11" fmla="*/ 1003449 h 1003449"/>
              <a:gd name="connsiteX12" fmla="*/ 2858196 w 4501096"/>
              <a:gd name="connsiteY12" fmla="*/ 1003449 h 1003449"/>
              <a:gd name="connsiteX13" fmla="*/ 2385581 w 4501096"/>
              <a:gd name="connsiteY13" fmla="*/ 1003449 h 1003449"/>
              <a:gd name="connsiteX14" fmla="*/ 1777933 w 4501096"/>
              <a:gd name="connsiteY14" fmla="*/ 1003449 h 1003449"/>
              <a:gd name="connsiteX15" fmla="*/ 1125274 w 4501096"/>
              <a:gd name="connsiteY15" fmla="*/ 1003449 h 1003449"/>
              <a:gd name="connsiteX16" fmla="*/ 697670 w 4501096"/>
              <a:gd name="connsiteY16" fmla="*/ 1003449 h 1003449"/>
              <a:gd name="connsiteX17" fmla="*/ 0 w 4501096"/>
              <a:gd name="connsiteY17" fmla="*/ 1003449 h 1003449"/>
              <a:gd name="connsiteX18" fmla="*/ 0 w 4501096"/>
              <a:gd name="connsiteY18" fmla="*/ 481656 h 1003449"/>
              <a:gd name="connsiteX19" fmla="*/ 0 w 4501096"/>
              <a:gd name="connsiteY19" fmla="*/ 0 h 100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01096" h="1003449" extrusionOk="0">
                <a:moveTo>
                  <a:pt x="0" y="0"/>
                </a:moveTo>
                <a:cubicBezTo>
                  <a:pt x="257374" y="-7662"/>
                  <a:pt x="389172" y="54093"/>
                  <a:pt x="652659" y="0"/>
                </a:cubicBezTo>
                <a:cubicBezTo>
                  <a:pt x="916146" y="-54093"/>
                  <a:pt x="964955" y="5172"/>
                  <a:pt x="1260307" y="0"/>
                </a:cubicBezTo>
                <a:cubicBezTo>
                  <a:pt x="1555659" y="-5172"/>
                  <a:pt x="1586661" y="13049"/>
                  <a:pt x="1867955" y="0"/>
                </a:cubicBezTo>
                <a:cubicBezTo>
                  <a:pt x="2149249" y="-13049"/>
                  <a:pt x="2252965" y="54290"/>
                  <a:pt x="2520614" y="0"/>
                </a:cubicBezTo>
                <a:cubicBezTo>
                  <a:pt x="2788263" y="-54290"/>
                  <a:pt x="2890752" y="64932"/>
                  <a:pt x="3083251" y="0"/>
                </a:cubicBezTo>
                <a:cubicBezTo>
                  <a:pt x="3275750" y="-64932"/>
                  <a:pt x="3421865" y="16383"/>
                  <a:pt x="3510855" y="0"/>
                </a:cubicBezTo>
                <a:cubicBezTo>
                  <a:pt x="3599845" y="-16383"/>
                  <a:pt x="4079107" y="58770"/>
                  <a:pt x="4501096" y="0"/>
                </a:cubicBezTo>
                <a:cubicBezTo>
                  <a:pt x="4528806" y="117853"/>
                  <a:pt x="4485763" y="276927"/>
                  <a:pt x="4501096" y="491690"/>
                </a:cubicBezTo>
                <a:cubicBezTo>
                  <a:pt x="4516429" y="706453"/>
                  <a:pt x="4492804" y="888612"/>
                  <a:pt x="4501096" y="1003449"/>
                </a:cubicBezTo>
                <a:cubicBezTo>
                  <a:pt x="4361942" y="1050933"/>
                  <a:pt x="4235241" y="998727"/>
                  <a:pt x="3983470" y="1003449"/>
                </a:cubicBezTo>
                <a:cubicBezTo>
                  <a:pt x="3731699" y="1008171"/>
                  <a:pt x="3742331" y="964122"/>
                  <a:pt x="3510855" y="1003449"/>
                </a:cubicBezTo>
                <a:cubicBezTo>
                  <a:pt x="3279379" y="1042776"/>
                  <a:pt x="3142703" y="964110"/>
                  <a:pt x="2858196" y="1003449"/>
                </a:cubicBezTo>
                <a:cubicBezTo>
                  <a:pt x="2573689" y="1042788"/>
                  <a:pt x="2615678" y="995975"/>
                  <a:pt x="2385581" y="1003449"/>
                </a:cubicBezTo>
                <a:cubicBezTo>
                  <a:pt x="2155484" y="1010923"/>
                  <a:pt x="2021696" y="950211"/>
                  <a:pt x="1777933" y="1003449"/>
                </a:cubicBezTo>
                <a:cubicBezTo>
                  <a:pt x="1534170" y="1056687"/>
                  <a:pt x="1316185" y="959486"/>
                  <a:pt x="1125274" y="1003449"/>
                </a:cubicBezTo>
                <a:cubicBezTo>
                  <a:pt x="934363" y="1047412"/>
                  <a:pt x="891379" y="977941"/>
                  <a:pt x="697670" y="1003449"/>
                </a:cubicBezTo>
                <a:cubicBezTo>
                  <a:pt x="503961" y="1028957"/>
                  <a:pt x="300581" y="975438"/>
                  <a:pt x="0" y="1003449"/>
                </a:cubicBezTo>
                <a:cubicBezTo>
                  <a:pt x="-37024" y="768739"/>
                  <a:pt x="29925" y="586133"/>
                  <a:pt x="0" y="481656"/>
                </a:cubicBezTo>
                <a:cubicBezTo>
                  <a:pt x="-29925" y="377179"/>
                  <a:pt x="15856" y="17612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7729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827892"/>
          </a:xfrm>
          <a:custGeom>
            <a:avLst/>
            <a:gdLst>
              <a:gd name="connsiteX0" fmla="*/ 0 w 3407640"/>
              <a:gd name="connsiteY0" fmla="*/ 137985 h 827892"/>
              <a:gd name="connsiteX1" fmla="*/ 137985 w 3407640"/>
              <a:gd name="connsiteY1" fmla="*/ 0 h 827892"/>
              <a:gd name="connsiteX2" fmla="*/ 567940 w 3407640"/>
              <a:gd name="connsiteY2" fmla="*/ 0 h 827892"/>
              <a:gd name="connsiteX3" fmla="*/ 1057351 w 3407640"/>
              <a:gd name="connsiteY3" fmla="*/ -129131 h 827892"/>
              <a:gd name="connsiteX4" fmla="*/ 1546762 w 3407640"/>
              <a:gd name="connsiteY4" fmla="*/ -258261 h 827892"/>
              <a:gd name="connsiteX5" fmla="*/ 1419850 w 3407640"/>
              <a:gd name="connsiteY5" fmla="*/ 0 h 827892"/>
              <a:gd name="connsiteX6" fmla="*/ 1863803 w 3407640"/>
              <a:gd name="connsiteY6" fmla="*/ 0 h 827892"/>
              <a:gd name="connsiteX7" fmla="*/ 2326254 w 3407640"/>
              <a:gd name="connsiteY7" fmla="*/ 0 h 827892"/>
              <a:gd name="connsiteX8" fmla="*/ 2788706 w 3407640"/>
              <a:gd name="connsiteY8" fmla="*/ 0 h 827892"/>
              <a:gd name="connsiteX9" fmla="*/ 3269655 w 3407640"/>
              <a:gd name="connsiteY9" fmla="*/ 0 h 827892"/>
              <a:gd name="connsiteX10" fmla="*/ 3407640 w 3407640"/>
              <a:gd name="connsiteY10" fmla="*/ 137985 h 827892"/>
              <a:gd name="connsiteX11" fmla="*/ 3407640 w 3407640"/>
              <a:gd name="connsiteY11" fmla="*/ 137982 h 827892"/>
              <a:gd name="connsiteX12" fmla="*/ 3407640 w 3407640"/>
              <a:gd name="connsiteY12" fmla="*/ 137982 h 827892"/>
              <a:gd name="connsiteX13" fmla="*/ 3407640 w 3407640"/>
              <a:gd name="connsiteY13" fmla="*/ 344955 h 827892"/>
              <a:gd name="connsiteX14" fmla="*/ 3407640 w 3407640"/>
              <a:gd name="connsiteY14" fmla="*/ 689907 h 827892"/>
              <a:gd name="connsiteX15" fmla="*/ 3269655 w 3407640"/>
              <a:gd name="connsiteY15" fmla="*/ 827892 h 827892"/>
              <a:gd name="connsiteX16" fmla="*/ 2844200 w 3407640"/>
              <a:gd name="connsiteY16" fmla="*/ 827892 h 827892"/>
              <a:gd name="connsiteX17" fmla="*/ 2437243 w 3407640"/>
              <a:gd name="connsiteY17" fmla="*/ 827892 h 827892"/>
              <a:gd name="connsiteX18" fmla="*/ 1974792 w 3407640"/>
              <a:gd name="connsiteY18" fmla="*/ 827892 h 827892"/>
              <a:gd name="connsiteX19" fmla="*/ 1419850 w 3407640"/>
              <a:gd name="connsiteY19" fmla="*/ 827892 h 827892"/>
              <a:gd name="connsiteX20" fmla="*/ 1010933 w 3407640"/>
              <a:gd name="connsiteY20" fmla="*/ 827892 h 827892"/>
              <a:gd name="connsiteX21" fmla="*/ 567940 w 3407640"/>
              <a:gd name="connsiteY21" fmla="*/ 827892 h 827892"/>
              <a:gd name="connsiteX22" fmla="*/ 567940 w 3407640"/>
              <a:gd name="connsiteY22" fmla="*/ 827892 h 827892"/>
              <a:gd name="connsiteX23" fmla="*/ 137985 w 3407640"/>
              <a:gd name="connsiteY23" fmla="*/ 827892 h 827892"/>
              <a:gd name="connsiteX24" fmla="*/ 0 w 3407640"/>
              <a:gd name="connsiteY24" fmla="*/ 689907 h 827892"/>
              <a:gd name="connsiteX25" fmla="*/ 0 w 3407640"/>
              <a:gd name="connsiteY25" fmla="*/ 344955 h 827892"/>
              <a:gd name="connsiteX26" fmla="*/ 0 w 3407640"/>
              <a:gd name="connsiteY26" fmla="*/ 137982 h 827892"/>
              <a:gd name="connsiteX27" fmla="*/ 0 w 3407640"/>
              <a:gd name="connsiteY27" fmla="*/ 137982 h 827892"/>
              <a:gd name="connsiteX28" fmla="*/ 0 w 3407640"/>
              <a:gd name="connsiteY28" fmla="*/ 137985 h 8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827892" fill="none" extrusionOk="0">
                <a:moveTo>
                  <a:pt x="0" y="137985"/>
                </a:moveTo>
                <a:cubicBezTo>
                  <a:pt x="2015" y="60534"/>
                  <a:pt x="77541" y="16127"/>
                  <a:pt x="137985" y="0"/>
                </a:cubicBezTo>
                <a:cubicBezTo>
                  <a:pt x="289116" y="-37654"/>
                  <a:pt x="373080" y="48996"/>
                  <a:pt x="567940" y="0"/>
                </a:cubicBezTo>
                <a:cubicBezTo>
                  <a:pt x="771794" y="-78975"/>
                  <a:pt x="905918" y="-55309"/>
                  <a:pt x="1057351" y="-129131"/>
                </a:cubicBezTo>
                <a:cubicBezTo>
                  <a:pt x="1208784" y="-202953"/>
                  <a:pt x="1336026" y="-196707"/>
                  <a:pt x="1546762" y="-258261"/>
                </a:cubicBezTo>
                <a:cubicBezTo>
                  <a:pt x="1537091" y="-170540"/>
                  <a:pt x="1440861" y="-71856"/>
                  <a:pt x="1419850" y="0"/>
                </a:cubicBezTo>
                <a:cubicBezTo>
                  <a:pt x="1593584" y="-33034"/>
                  <a:pt x="1755916" y="22588"/>
                  <a:pt x="1863803" y="0"/>
                </a:cubicBezTo>
                <a:cubicBezTo>
                  <a:pt x="1971690" y="-22588"/>
                  <a:pt x="2122173" y="48050"/>
                  <a:pt x="2326254" y="0"/>
                </a:cubicBezTo>
                <a:cubicBezTo>
                  <a:pt x="2530335" y="-48050"/>
                  <a:pt x="2690902" y="39465"/>
                  <a:pt x="2788706" y="0"/>
                </a:cubicBezTo>
                <a:cubicBezTo>
                  <a:pt x="2886510" y="-39465"/>
                  <a:pt x="3112292" y="42845"/>
                  <a:pt x="3269655" y="0"/>
                </a:cubicBezTo>
                <a:cubicBezTo>
                  <a:pt x="3358674" y="12187"/>
                  <a:pt x="3412454" y="55523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22740" y="206472"/>
                  <a:pt x="3400127" y="287761"/>
                  <a:pt x="3407640" y="344955"/>
                </a:cubicBezTo>
                <a:cubicBezTo>
                  <a:pt x="3447126" y="449312"/>
                  <a:pt x="3398368" y="579222"/>
                  <a:pt x="3407640" y="689907"/>
                </a:cubicBezTo>
                <a:cubicBezTo>
                  <a:pt x="3418560" y="746583"/>
                  <a:pt x="3341694" y="833049"/>
                  <a:pt x="3269655" y="827892"/>
                </a:cubicBezTo>
                <a:cubicBezTo>
                  <a:pt x="3064808" y="864134"/>
                  <a:pt x="3047110" y="778991"/>
                  <a:pt x="2844200" y="827892"/>
                </a:cubicBezTo>
                <a:cubicBezTo>
                  <a:pt x="2641291" y="876793"/>
                  <a:pt x="2637378" y="817818"/>
                  <a:pt x="2437243" y="827892"/>
                </a:cubicBezTo>
                <a:cubicBezTo>
                  <a:pt x="2237108" y="837966"/>
                  <a:pt x="2122475" y="781659"/>
                  <a:pt x="1974792" y="827892"/>
                </a:cubicBezTo>
                <a:cubicBezTo>
                  <a:pt x="1827109" y="874125"/>
                  <a:pt x="1600445" y="761471"/>
                  <a:pt x="1419850" y="827892"/>
                </a:cubicBezTo>
                <a:cubicBezTo>
                  <a:pt x="1240305" y="852450"/>
                  <a:pt x="1178225" y="814519"/>
                  <a:pt x="1010933" y="827892"/>
                </a:cubicBezTo>
                <a:cubicBezTo>
                  <a:pt x="843641" y="841265"/>
                  <a:pt x="754659" y="819251"/>
                  <a:pt x="567940" y="827892"/>
                </a:cubicBezTo>
                <a:lnTo>
                  <a:pt x="567940" y="827892"/>
                </a:lnTo>
                <a:cubicBezTo>
                  <a:pt x="393839" y="873620"/>
                  <a:pt x="339076" y="808798"/>
                  <a:pt x="137985" y="827892"/>
                </a:cubicBezTo>
                <a:cubicBezTo>
                  <a:pt x="64953" y="820889"/>
                  <a:pt x="1661" y="767679"/>
                  <a:pt x="0" y="689907"/>
                </a:cubicBezTo>
                <a:cubicBezTo>
                  <a:pt x="-23249" y="566968"/>
                  <a:pt x="14858" y="473408"/>
                  <a:pt x="0" y="344955"/>
                </a:cubicBezTo>
                <a:cubicBezTo>
                  <a:pt x="-9074" y="256552"/>
                  <a:pt x="7036" y="22031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  <a:path w="3407640" h="827892" stroke="0" extrusionOk="0">
                <a:moveTo>
                  <a:pt x="0" y="137985"/>
                </a:moveTo>
                <a:cubicBezTo>
                  <a:pt x="9287" y="79314"/>
                  <a:pt x="68395" y="14070"/>
                  <a:pt x="137985" y="0"/>
                </a:cubicBezTo>
                <a:cubicBezTo>
                  <a:pt x="236325" y="-25739"/>
                  <a:pt x="473899" y="5356"/>
                  <a:pt x="567940" y="0"/>
                </a:cubicBezTo>
                <a:cubicBezTo>
                  <a:pt x="708768" y="-88606"/>
                  <a:pt x="885934" y="-25388"/>
                  <a:pt x="1047563" y="-126548"/>
                </a:cubicBezTo>
                <a:cubicBezTo>
                  <a:pt x="1209192" y="-227708"/>
                  <a:pt x="1409927" y="-221650"/>
                  <a:pt x="1546762" y="-258261"/>
                </a:cubicBezTo>
                <a:cubicBezTo>
                  <a:pt x="1497849" y="-148381"/>
                  <a:pt x="1471422" y="-119442"/>
                  <a:pt x="1419850" y="0"/>
                </a:cubicBezTo>
                <a:cubicBezTo>
                  <a:pt x="1592095" y="-32066"/>
                  <a:pt x="1642534" y="9524"/>
                  <a:pt x="1863803" y="0"/>
                </a:cubicBezTo>
                <a:cubicBezTo>
                  <a:pt x="2085072" y="-9524"/>
                  <a:pt x="2106784" y="48692"/>
                  <a:pt x="2344753" y="0"/>
                </a:cubicBezTo>
                <a:cubicBezTo>
                  <a:pt x="2582722" y="-48692"/>
                  <a:pt x="2704634" y="55218"/>
                  <a:pt x="2844200" y="0"/>
                </a:cubicBezTo>
                <a:cubicBezTo>
                  <a:pt x="2983766" y="-55218"/>
                  <a:pt x="3097495" y="469"/>
                  <a:pt x="3269655" y="0"/>
                </a:cubicBezTo>
                <a:cubicBezTo>
                  <a:pt x="3361550" y="14104"/>
                  <a:pt x="3394075" y="58377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19184" y="216101"/>
                  <a:pt x="3388470" y="251834"/>
                  <a:pt x="3407640" y="344955"/>
                </a:cubicBezTo>
                <a:cubicBezTo>
                  <a:pt x="3413683" y="466793"/>
                  <a:pt x="3368733" y="586129"/>
                  <a:pt x="3407640" y="689907"/>
                </a:cubicBezTo>
                <a:cubicBezTo>
                  <a:pt x="3418820" y="776084"/>
                  <a:pt x="3345590" y="824868"/>
                  <a:pt x="3269655" y="827892"/>
                </a:cubicBezTo>
                <a:cubicBezTo>
                  <a:pt x="3097394" y="874060"/>
                  <a:pt x="3019632" y="800896"/>
                  <a:pt x="2788706" y="827892"/>
                </a:cubicBezTo>
                <a:cubicBezTo>
                  <a:pt x="2557780" y="854888"/>
                  <a:pt x="2542789" y="784221"/>
                  <a:pt x="2307756" y="827892"/>
                </a:cubicBezTo>
                <a:cubicBezTo>
                  <a:pt x="2072723" y="871563"/>
                  <a:pt x="1780922" y="824847"/>
                  <a:pt x="1419850" y="827892"/>
                </a:cubicBezTo>
                <a:cubicBezTo>
                  <a:pt x="1242829" y="875639"/>
                  <a:pt x="1141846" y="792939"/>
                  <a:pt x="993895" y="827892"/>
                </a:cubicBezTo>
                <a:cubicBezTo>
                  <a:pt x="845945" y="862845"/>
                  <a:pt x="677474" y="818344"/>
                  <a:pt x="567940" y="827892"/>
                </a:cubicBezTo>
                <a:lnTo>
                  <a:pt x="567940" y="827892"/>
                </a:lnTo>
                <a:cubicBezTo>
                  <a:pt x="363546" y="848743"/>
                  <a:pt x="325724" y="779069"/>
                  <a:pt x="137985" y="827892"/>
                </a:cubicBezTo>
                <a:cubicBezTo>
                  <a:pt x="47200" y="834425"/>
                  <a:pt x="-5758" y="763017"/>
                  <a:pt x="0" y="689907"/>
                </a:cubicBezTo>
                <a:cubicBezTo>
                  <a:pt x="-6213" y="530182"/>
                  <a:pt x="26195" y="439290"/>
                  <a:pt x="0" y="344955"/>
                </a:cubicBezTo>
                <a:cubicBezTo>
                  <a:pt x="-10788" y="294804"/>
                  <a:pt x="8656" y="24003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DF0691C-DC40-C24E-975A-6F2ED532181D}"/>
              </a:ext>
            </a:extLst>
          </p:cNvPr>
          <p:cNvSpPr/>
          <p:nvPr/>
        </p:nvSpPr>
        <p:spPr>
          <a:xfrm>
            <a:off x="6433149" y="2710003"/>
            <a:ext cx="4073826" cy="2224305"/>
          </a:xfrm>
          <a:custGeom>
            <a:avLst/>
            <a:gdLst>
              <a:gd name="connsiteX0" fmla="*/ 367775 w 4073826"/>
              <a:gd name="connsiteY0" fmla="*/ 739890 h 2224305"/>
              <a:gd name="connsiteX1" fmla="*/ 530257 w 4073826"/>
              <a:gd name="connsiteY1" fmla="*/ 355631 h 2224305"/>
              <a:gd name="connsiteX2" fmla="*/ 1320692 w 4073826"/>
              <a:gd name="connsiteY2" fmla="*/ 267843 h 2224305"/>
              <a:gd name="connsiteX3" fmla="*/ 2117635 w 4073826"/>
              <a:gd name="connsiteY3" fmla="*/ 176708 h 2224305"/>
              <a:gd name="connsiteX4" fmla="*/ 2428170 w 4073826"/>
              <a:gd name="connsiteY4" fmla="*/ 10297 h 2224305"/>
              <a:gd name="connsiteX5" fmla="*/ 2813297 w 4073826"/>
              <a:gd name="connsiteY5" fmla="*/ 127743 h 2224305"/>
              <a:gd name="connsiteX6" fmla="*/ 3344215 w 4073826"/>
              <a:gd name="connsiteY6" fmla="*/ 35527 h 2224305"/>
              <a:gd name="connsiteX7" fmla="*/ 3613445 w 4073826"/>
              <a:gd name="connsiteY7" fmla="*/ 287100 h 2224305"/>
              <a:gd name="connsiteX8" fmla="*/ 3958966 w 4073826"/>
              <a:gd name="connsiteY8" fmla="*/ 531258 h 2224305"/>
              <a:gd name="connsiteX9" fmla="*/ 3943501 w 4073826"/>
              <a:gd name="connsiteY9" fmla="*/ 796012 h 2224305"/>
              <a:gd name="connsiteX10" fmla="*/ 4056474 w 4073826"/>
              <a:gd name="connsiteY10" fmla="*/ 1200815 h 2224305"/>
              <a:gd name="connsiteX11" fmla="*/ 3527254 w 4073826"/>
              <a:gd name="connsiteY11" fmla="*/ 1555159 h 2224305"/>
              <a:gd name="connsiteX12" fmla="*/ 3337802 w 4073826"/>
              <a:gd name="connsiteY12" fmla="*/ 1858787 h 2224305"/>
              <a:gd name="connsiteX13" fmla="*/ 2692780 w 4073826"/>
              <a:gd name="connsiteY13" fmla="*/ 1895550 h 2224305"/>
              <a:gd name="connsiteX14" fmla="*/ 2231834 w 4073826"/>
              <a:gd name="connsiteY14" fmla="*/ 2219465 h 2224305"/>
              <a:gd name="connsiteX15" fmla="*/ 1554089 w 4073826"/>
              <a:gd name="connsiteY15" fmla="*/ 2021749 h 2224305"/>
              <a:gd name="connsiteX16" fmla="*/ 547326 w 4073826"/>
              <a:gd name="connsiteY16" fmla="*/ 1826401 h 2224305"/>
              <a:gd name="connsiteX17" fmla="*/ 104674 w 4073826"/>
              <a:gd name="connsiteY17" fmla="*/ 1609016 h 2224305"/>
              <a:gd name="connsiteX18" fmla="*/ 199259 w 4073826"/>
              <a:gd name="connsiteY18" fmla="*/ 1315583 h 2224305"/>
              <a:gd name="connsiteX19" fmla="*/ -472 w 4073826"/>
              <a:gd name="connsiteY19" fmla="*/ 1014530 h 2224305"/>
              <a:gd name="connsiteX20" fmla="*/ 364286 w 4073826"/>
              <a:gd name="connsiteY20" fmla="*/ 746944 h 2224305"/>
              <a:gd name="connsiteX21" fmla="*/ 367775 w 4073826"/>
              <a:gd name="connsiteY21" fmla="*/ 739890 h 2224305"/>
              <a:gd name="connsiteX0" fmla="*/ -857798 w 4073826"/>
              <a:gd name="connsiteY0" fmla="*/ 1620206 h 2224305"/>
              <a:gd name="connsiteX1" fmla="*/ -919584 w 4073826"/>
              <a:gd name="connsiteY1" fmla="*/ 1681992 h 2224305"/>
              <a:gd name="connsiteX2" fmla="*/ -981370 w 4073826"/>
              <a:gd name="connsiteY2" fmla="*/ 1620206 h 2224305"/>
              <a:gd name="connsiteX3" fmla="*/ -919584 w 4073826"/>
              <a:gd name="connsiteY3" fmla="*/ 1558420 h 2224305"/>
              <a:gd name="connsiteX4" fmla="*/ -857798 w 4073826"/>
              <a:gd name="connsiteY4" fmla="*/ 1620206 h 2224305"/>
              <a:gd name="connsiteX0" fmla="*/ -498760 w 4073826"/>
              <a:gd name="connsiteY0" fmla="*/ 1569125 h 2224305"/>
              <a:gd name="connsiteX1" fmla="*/ -622333 w 4073826"/>
              <a:gd name="connsiteY1" fmla="*/ 1692698 h 2224305"/>
              <a:gd name="connsiteX2" fmla="*/ -745906 w 4073826"/>
              <a:gd name="connsiteY2" fmla="*/ 1569125 h 2224305"/>
              <a:gd name="connsiteX3" fmla="*/ -622333 w 4073826"/>
              <a:gd name="connsiteY3" fmla="*/ 1445552 h 2224305"/>
              <a:gd name="connsiteX4" fmla="*/ -498760 w 4073826"/>
              <a:gd name="connsiteY4" fmla="*/ 1569125 h 2224305"/>
              <a:gd name="connsiteX0" fmla="*/ -17935 w 4073826"/>
              <a:gd name="connsiteY0" fmla="*/ 1497116 h 2224305"/>
              <a:gd name="connsiteX1" fmla="*/ -203294 w 4073826"/>
              <a:gd name="connsiteY1" fmla="*/ 1682475 h 2224305"/>
              <a:gd name="connsiteX2" fmla="*/ -388653 w 4073826"/>
              <a:gd name="connsiteY2" fmla="*/ 1497116 h 2224305"/>
              <a:gd name="connsiteX3" fmla="*/ -203294 w 4073826"/>
              <a:gd name="connsiteY3" fmla="*/ 1311757 h 2224305"/>
              <a:gd name="connsiteX4" fmla="*/ -17935 w 4073826"/>
              <a:gd name="connsiteY4" fmla="*/ 1497116 h 2224305"/>
              <a:gd name="connsiteX0" fmla="*/ 442557 w 4073826"/>
              <a:gd name="connsiteY0" fmla="*/ 1347815 h 2224305"/>
              <a:gd name="connsiteX1" fmla="*/ 203691 w 4073826"/>
              <a:gd name="connsiteY1" fmla="*/ 1306779 h 2224305"/>
              <a:gd name="connsiteX2" fmla="*/ 653320 w 4073826"/>
              <a:gd name="connsiteY2" fmla="*/ 1796898 h 2224305"/>
              <a:gd name="connsiteX3" fmla="*/ 548834 w 4073826"/>
              <a:gd name="connsiteY3" fmla="*/ 1816515 h 2224305"/>
              <a:gd name="connsiteX4" fmla="*/ 1553900 w 4073826"/>
              <a:gd name="connsiteY4" fmla="*/ 2012687 h 2224305"/>
              <a:gd name="connsiteX5" fmla="*/ 1490907 w 4073826"/>
              <a:gd name="connsiteY5" fmla="*/ 1923097 h 2224305"/>
              <a:gd name="connsiteX6" fmla="*/ 2718430 w 4073826"/>
              <a:gd name="connsiteY6" fmla="*/ 1789278 h 2224305"/>
              <a:gd name="connsiteX7" fmla="*/ 2693251 w 4073826"/>
              <a:gd name="connsiteY7" fmla="*/ 1887569 h 2224305"/>
              <a:gd name="connsiteX8" fmla="*/ 3218416 w 4073826"/>
              <a:gd name="connsiteY8" fmla="*/ 1181867 h 2224305"/>
              <a:gd name="connsiteX9" fmla="*/ 3524991 w 4073826"/>
              <a:gd name="connsiteY9" fmla="*/ 1549290 h 2224305"/>
              <a:gd name="connsiteX10" fmla="*/ 3941615 w 4073826"/>
              <a:gd name="connsiteY10" fmla="*/ 790555 h 2224305"/>
              <a:gd name="connsiteX11" fmla="*/ 3805066 w 4073826"/>
              <a:gd name="connsiteY11" fmla="*/ 928338 h 2224305"/>
              <a:gd name="connsiteX12" fmla="*/ 3614011 w 4073826"/>
              <a:gd name="connsiteY12" fmla="*/ 279376 h 2224305"/>
              <a:gd name="connsiteX13" fmla="*/ 3621178 w 4073826"/>
              <a:gd name="connsiteY13" fmla="*/ 344458 h 2224305"/>
              <a:gd name="connsiteX14" fmla="*/ 2742099 w 4073826"/>
              <a:gd name="connsiteY14" fmla="*/ 203482 h 2224305"/>
              <a:gd name="connsiteX15" fmla="*/ 2812071 w 4073826"/>
              <a:gd name="connsiteY15" fmla="*/ 120483 h 2224305"/>
              <a:gd name="connsiteX16" fmla="*/ 2087930 w 4073826"/>
              <a:gd name="connsiteY16" fmla="*/ 243025 h 2224305"/>
              <a:gd name="connsiteX17" fmla="*/ 2121784 w 4073826"/>
              <a:gd name="connsiteY17" fmla="*/ 171456 h 2224305"/>
              <a:gd name="connsiteX18" fmla="*/ 1320221 w 4073826"/>
              <a:gd name="connsiteY18" fmla="*/ 267328 h 2224305"/>
              <a:gd name="connsiteX19" fmla="*/ 1442813 w 4073826"/>
              <a:gd name="connsiteY19" fmla="*/ 336735 h 2224305"/>
              <a:gd name="connsiteX20" fmla="*/ 389182 w 4073826"/>
              <a:gd name="connsiteY20" fmla="*/ 812952 h 2224305"/>
              <a:gd name="connsiteX21" fmla="*/ 367775 w 4073826"/>
              <a:gd name="connsiteY21" fmla="*/ 739890 h 22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3826" h="2224305" fill="none" extrusionOk="0">
                <a:moveTo>
                  <a:pt x="367775" y="739890"/>
                </a:moveTo>
                <a:cubicBezTo>
                  <a:pt x="329662" y="620976"/>
                  <a:pt x="416620" y="471412"/>
                  <a:pt x="530257" y="355631"/>
                </a:cubicBezTo>
                <a:cubicBezTo>
                  <a:pt x="682178" y="227164"/>
                  <a:pt x="1112669" y="142073"/>
                  <a:pt x="1320692" y="267843"/>
                </a:cubicBezTo>
                <a:cubicBezTo>
                  <a:pt x="1480951" y="-26079"/>
                  <a:pt x="1814898" y="-10663"/>
                  <a:pt x="2117635" y="176708"/>
                </a:cubicBezTo>
                <a:cubicBezTo>
                  <a:pt x="2173765" y="49988"/>
                  <a:pt x="2280069" y="4112"/>
                  <a:pt x="2428170" y="10297"/>
                </a:cubicBezTo>
                <a:cubicBezTo>
                  <a:pt x="2554723" y="10413"/>
                  <a:pt x="2739600" y="56757"/>
                  <a:pt x="2813297" y="127743"/>
                </a:cubicBezTo>
                <a:cubicBezTo>
                  <a:pt x="2894554" y="-15330"/>
                  <a:pt x="3171238" y="-20176"/>
                  <a:pt x="3344215" y="35527"/>
                </a:cubicBezTo>
                <a:cubicBezTo>
                  <a:pt x="3486031" y="89344"/>
                  <a:pt x="3586010" y="170165"/>
                  <a:pt x="3613445" y="287100"/>
                </a:cubicBezTo>
                <a:cubicBezTo>
                  <a:pt x="3795976" y="321806"/>
                  <a:pt x="3904949" y="393468"/>
                  <a:pt x="3958966" y="531258"/>
                </a:cubicBezTo>
                <a:cubicBezTo>
                  <a:pt x="3990321" y="611834"/>
                  <a:pt x="3989889" y="734375"/>
                  <a:pt x="3943501" y="796012"/>
                </a:cubicBezTo>
                <a:cubicBezTo>
                  <a:pt x="4056441" y="892804"/>
                  <a:pt x="4112083" y="1091454"/>
                  <a:pt x="4056474" y="1200815"/>
                </a:cubicBezTo>
                <a:cubicBezTo>
                  <a:pt x="4056021" y="1354398"/>
                  <a:pt x="3813777" y="1474178"/>
                  <a:pt x="3527254" y="1555159"/>
                </a:cubicBezTo>
                <a:cubicBezTo>
                  <a:pt x="3530186" y="1669612"/>
                  <a:pt x="3441910" y="1762146"/>
                  <a:pt x="3337802" y="1858787"/>
                </a:cubicBezTo>
                <a:cubicBezTo>
                  <a:pt x="3136093" y="1979976"/>
                  <a:pt x="2864730" y="2033842"/>
                  <a:pt x="2692780" y="1895550"/>
                </a:cubicBezTo>
                <a:cubicBezTo>
                  <a:pt x="2613562" y="2112719"/>
                  <a:pt x="2472100" y="2188888"/>
                  <a:pt x="2231834" y="2219465"/>
                </a:cubicBezTo>
                <a:cubicBezTo>
                  <a:pt x="2023681" y="2228763"/>
                  <a:pt x="1670462" y="2191184"/>
                  <a:pt x="1554089" y="2021749"/>
                </a:cubicBezTo>
                <a:cubicBezTo>
                  <a:pt x="1156831" y="2237263"/>
                  <a:pt x="726843" y="2127699"/>
                  <a:pt x="547326" y="1826401"/>
                </a:cubicBezTo>
                <a:cubicBezTo>
                  <a:pt x="342544" y="1848977"/>
                  <a:pt x="172449" y="1773423"/>
                  <a:pt x="104674" y="1609016"/>
                </a:cubicBezTo>
                <a:cubicBezTo>
                  <a:pt x="33568" y="1497322"/>
                  <a:pt x="108490" y="1399239"/>
                  <a:pt x="199259" y="1315583"/>
                </a:cubicBezTo>
                <a:cubicBezTo>
                  <a:pt x="56244" y="1252339"/>
                  <a:pt x="-16929" y="1139805"/>
                  <a:pt x="-472" y="1014530"/>
                </a:cubicBezTo>
                <a:cubicBezTo>
                  <a:pt x="10113" y="921936"/>
                  <a:pt x="166229" y="808426"/>
                  <a:pt x="364286" y="746944"/>
                </a:cubicBezTo>
                <a:cubicBezTo>
                  <a:pt x="364898" y="744420"/>
                  <a:pt x="366387" y="741656"/>
                  <a:pt x="367775" y="739890"/>
                </a:cubicBezTo>
                <a:close/>
              </a:path>
              <a:path w="4073826" h="2224305" fill="none" extrusionOk="0">
                <a:moveTo>
                  <a:pt x="-857798" y="1620206"/>
                </a:moveTo>
                <a:cubicBezTo>
                  <a:pt x="-864442" y="1658290"/>
                  <a:pt x="-880931" y="1689107"/>
                  <a:pt x="-919584" y="1681992"/>
                </a:cubicBezTo>
                <a:cubicBezTo>
                  <a:pt x="-954291" y="1679774"/>
                  <a:pt x="-983555" y="1649844"/>
                  <a:pt x="-981370" y="1620206"/>
                </a:cubicBezTo>
                <a:cubicBezTo>
                  <a:pt x="-984645" y="1583238"/>
                  <a:pt x="-953326" y="1566561"/>
                  <a:pt x="-919584" y="1558420"/>
                </a:cubicBezTo>
                <a:cubicBezTo>
                  <a:pt x="-881471" y="1558625"/>
                  <a:pt x="-857839" y="1584972"/>
                  <a:pt x="-857798" y="1620206"/>
                </a:cubicBezTo>
                <a:close/>
              </a:path>
              <a:path w="4073826" h="2224305" fill="none" extrusionOk="0">
                <a:moveTo>
                  <a:pt x="-498760" y="1569125"/>
                </a:moveTo>
                <a:cubicBezTo>
                  <a:pt x="-492491" y="1653675"/>
                  <a:pt x="-541881" y="1686002"/>
                  <a:pt x="-622333" y="1692698"/>
                </a:cubicBezTo>
                <a:cubicBezTo>
                  <a:pt x="-688052" y="1689138"/>
                  <a:pt x="-749865" y="1643062"/>
                  <a:pt x="-745906" y="1569125"/>
                </a:cubicBezTo>
                <a:cubicBezTo>
                  <a:pt x="-738923" y="1507981"/>
                  <a:pt x="-687744" y="1451943"/>
                  <a:pt x="-622333" y="1445552"/>
                </a:cubicBezTo>
                <a:cubicBezTo>
                  <a:pt x="-556246" y="1445372"/>
                  <a:pt x="-494836" y="1509733"/>
                  <a:pt x="-498760" y="1569125"/>
                </a:cubicBezTo>
                <a:close/>
              </a:path>
              <a:path w="4073826" h="2224305" fill="none" extrusionOk="0">
                <a:moveTo>
                  <a:pt x="-17935" y="1497116"/>
                </a:moveTo>
                <a:cubicBezTo>
                  <a:pt x="-25765" y="1604430"/>
                  <a:pt x="-100069" y="1674437"/>
                  <a:pt x="-203294" y="1682475"/>
                </a:cubicBezTo>
                <a:cubicBezTo>
                  <a:pt x="-291132" y="1677460"/>
                  <a:pt x="-396258" y="1586426"/>
                  <a:pt x="-388653" y="1497116"/>
                </a:cubicBezTo>
                <a:cubicBezTo>
                  <a:pt x="-385429" y="1389592"/>
                  <a:pt x="-313714" y="1309840"/>
                  <a:pt x="-203294" y="1311757"/>
                </a:cubicBezTo>
                <a:cubicBezTo>
                  <a:pt x="-116948" y="1300421"/>
                  <a:pt x="-43880" y="1385250"/>
                  <a:pt x="-17935" y="1497116"/>
                </a:cubicBezTo>
                <a:close/>
              </a:path>
              <a:path w="4073826" h="2224305" fill="none" extrusionOk="0">
                <a:moveTo>
                  <a:pt x="442557" y="1347815"/>
                </a:moveTo>
                <a:cubicBezTo>
                  <a:pt x="373353" y="1357418"/>
                  <a:pt x="264576" y="1344726"/>
                  <a:pt x="203691" y="1306779"/>
                </a:cubicBezTo>
                <a:moveTo>
                  <a:pt x="653320" y="1796898"/>
                </a:moveTo>
                <a:cubicBezTo>
                  <a:pt x="617489" y="1806823"/>
                  <a:pt x="583939" y="1814103"/>
                  <a:pt x="548834" y="1816515"/>
                </a:cubicBezTo>
                <a:moveTo>
                  <a:pt x="1553900" y="2012687"/>
                </a:moveTo>
                <a:cubicBezTo>
                  <a:pt x="1534957" y="1987401"/>
                  <a:pt x="1503637" y="1955295"/>
                  <a:pt x="1490907" y="1923097"/>
                </a:cubicBezTo>
                <a:moveTo>
                  <a:pt x="2718430" y="1789278"/>
                </a:moveTo>
                <a:cubicBezTo>
                  <a:pt x="2710842" y="1825155"/>
                  <a:pt x="2706650" y="1853393"/>
                  <a:pt x="2693251" y="1887569"/>
                </a:cubicBezTo>
                <a:moveTo>
                  <a:pt x="3218416" y="1181867"/>
                </a:moveTo>
                <a:cubicBezTo>
                  <a:pt x="3428970" y="1254439"/>
                  <a:pt x="3545555" y="1368444"/>
                  <a:pt x="3524991" y="1549290"/>
                </a:cubicBezTo>
                <a:moveTo>
                  <a:pt x="3941615" y="790555"/>
                </a:moveTo>
                <a:cubicBezTo>
                  <a:pt x="3921685" y="839314"/>
                  <a:pt x="3862348" y="876261"/>
                  <a:pt x="3805066" y="928338"/>
                </a:cubicBezTo>
                <a:moveTo>
                  <a:pt x="3614011" y="279376"/>
                </a:moveTo>
                <a:cubicBezTo>
                  <a:pt x="3618441" y="306200"/>
                  <a:pt x="3619195" y="324131"/>
                  <a:pt x="3621178" y="344458"/>
                </a:cubicBezTo>
                <a:moveTo>
                  <a:pt x="2742099" y="203482"/>
                </a:moveTo>
                <a:cubicBezTo>
                  <a:pt x="2762532" y="166911"/>
                  <a:pt x="2787502" y="141417"/>
                  <a:pt x="2812071" y="120483"/>
                </a:cubicBezTo>
                <a:moveTo>
                  <a:pt x="2087930" y="243025"/>
                </a:moveTo>
                <a:cubicBezTo>
                  <a:pt x="2088093" y="214627"/>
                  <a:pt x="2106583" y="187138"/>
                  <a:pt x="2121784" y="171456"/>
                </a:cubicBezTo>
                <a:moveTo>
                  <a:pt x="1320221" y="267328"/>
                </a:moveTo>
                <a:cubicBezTo>
                  <a:pt x="1359806" y="276415"/>
                  <a:pt x="1411458" y="319740"/>
                  <a:pt x="1442813" y="336735"/>
                </a:cubicBezTo>
                <a:moveTo>
                  <a:pt x="389182" y="812952"/>
                </a:moveTo>
                <a:cubicBezTo>
                  <a:pt x="381591" y="786135"/>
                  <a:pt x="372149" y="764134"/>
                  <a:pt x="367775" y="739890"/>
                </a:cubicBezTo>
              </a:path>
              <a:path w="4073826" h="2224305" stroke="0" extrusionOk="0">
                <a:moveTo>
                  <a:pt x="367775" y="739890"/>
                </a:moveTo>
                <a:cubicBezTo>
                  <a:pt x="353778" y="603878"/>
                  <a:pt x="391156" y="423750"/>
                  <a:pt x="530257" y="355631"/>
                </a:cubicBezTo>
                <a:cubicBezTo>
                  <a:pt x="783290" y="175630"/>
                  <a:pt x="990746" y="143718"/>
                  <a:pt x="1320692" y="267843"/>
                </a:cubicBezTo>
                <a:cubicBezTo>
                  <a:pt x="1552938" y="35862"/>
                  <a:pt x="1899397" y="30380"/>
                  <a:pt x="2117635" y="176708"/>
                </a:cubicBezTo>
                <a:cubicBezTo>
                  <a:pt x="2182733" y="63748"/>
                  <a:pt x="2312871" y="7495"/>
                  <a:pt x="2428170" y="10297"/>
                </a:cubicBezTo>
                <a:cubicBezTo>
                  <a:pt x="2568520" y="25344"/>
                  <a:pt x="2732145" y="44055"/>
                  <a:pt x="2813297" y="127743"/>
                </a:cubicBezTo>
                <a:cubicBezTo>
                  <a:pt x="2887213" y="6539"/>
                  <a:pt x="3158613" y="-27881"/>
                  <a:pt x="3344215" y="35527"/>
                </a:cubicBezTo>
                <a:cubicBezTo>
                  <a:pt x="3510063" y="69739"/>
                  <a:pt x="3596387" y="161458"/>
                  <a:pt x="3613445" y="287100"/>
                </a:cubicBezTo>
                <a:cubicBezTo>
                  <a:pt x="3783114" y="350203"/>
                  <a:pt x="3909323" y="418725"/>
                  <a:pt x="3958966" y="531258"/>
                </a:cubicBezTo>
                <a:cubicBezTo>
                  <a:pt x="4005595" y="602438"/>
                  <a:pt x="3995396" y="717168"/>
                  <a:pt x="3943501" y="796012"/>
                </a:cubicBezTo>
                <a:cubicBezTo>
                  <a:pt x="4093509" y="924576"/>
                  <a:pt x="4075924" y="1053507"/>
                  <a:pt x="4056474" y="1200815"/>
                </a:cubicBezTo>
                <a:cubicBezTo>
                  <a:pt x="4014459" y="1381565"/>
                  <a:pt x="3803766" y="1593912"/>
                  <a:pt x="3527254" y="1555159"/>
                </a:cubicBezTo>
                <a:cubicBezTo>
                  <a:pt x="3527549" y="1677975"/>
                  <a:pt x="3428759" y="1779419"/>
                  <a:pt x="3337802" y="1858787"/>
                </a:cubicBezTo>
                <a:cubicBezTo>
                  <a:pt x="3202350" y="2003557"/>
                  <a:pt x="2869506" y="1981572"/>
                  <a:pt x="2692780" y="1895550"/>
                </a:cubicBezTo>
                <a:cubicBezTo>
                  <a:pt x="2678080" y="2090722"/>
                  <a:pt x="2430963" y="2186652"/>
                  <a:pt x="2231834" y="2219465"/>
                </a:cubicBezTo>
                <a:cubicBezTo>
                  <a:pt x="1916395" y="2254252"/>
                  <a:pt x="1719917" y="2218299"/>
                  <a:pt x="1554089" y="2021749"/>
                </a:cubicBezTo>
                <a:cubicBezTo>
                  <a:pt x="1264089" y="2181473"/>
                  <a:pt x="679187" y="2032508"/>
                  <a:pt x="547326" y="1826401"/>
                </a:cubicBezTo>
                <a:cubicBezTo>
                  <a:pt x="351528" y="1823178"/>
                  <a:pt x="165559" y="1751143"/>
                  <a:pt x="104674" y="1609016"/>
                </a:cubicBezTo>
                <a:cubicBezTo>
                  <a:pt x="86662" y="1517311"/>
                  <a:pt x="89130" y="1385380"/>
                  <a:pt x="199259" y="1315583"/>
                </a:cubicBezTo>
                <a:cubicBezTo>
                  <a:pt x="60377" y="1241311"/>
                  <a:pt x="-30992" y="1153897"/>
                  <a:pt x="-472" y="1014530"/>
                </a:cubicBezTo>
                <a:cubicBezTo>
                  <a:pt x="-23466" y="878955"/>
                  <a:pt x="176420" y="707919"/>
                  <a:pt x="364286" y="746944"/>
                </a:cubicBezTo>
                <a:cubicBezTo>
                  <a:pt x="365568" y="744274"/>
                  <a:pt x="366632" y="741854"/>
                  <a:pt x="367775" y="739890"/>
                </a:cubicBezTo>
                <a:close/>
              </a:path>
              <a:path w="4073826" h="2224305" stroke="0" extrusionOk="0">
                <a:moveTo>
                  <a:pt x="-857798" y="1620206"/>
                </a:moveTo>
                <a:cubicBezTo>
                  <a:pt x="-853212" y="1654889"/>
                  <a:pt x="-888182" y="1690970"/>
                  <a:pt x="-919584" y="1681992"/>
                </a:cubicBezTo>
                <a:cubicBezTo>
                  <a:pt x="-956802" y="1683954"/>
                  <a:pt x="-974724" y="1649581"/>
                  <a:pt x="-981370" y="1620206"/>
                </a:cubicBezTo>
                <a:cubicBezTo>
                  <a:pt x="-990319" y="1586039"/>
                  <a:pt x="-957732" y="1555406"/>
                  <a:pt x="-919584" y="1558420"/>
                </a:cubicBezTo>
                <a:cubicBezTo>
                  <a:pt x="-889402" y="1559432"/>
                  <a:pt x="-851517" y="1587381"/>
                  <a:pt x="-857798" y="1620206"/>
                </a:cubicBezTo>
                <a:close/>
              </a:path>
              <a:path w="4073826" h="2224305" stroke="0" extrusionOk="0">
                <a:moveTo>
                  <a:pt x="-498760" y="1569125"/>
                </a:moveTo>
                <a:cubicBezTo>
                  <a:pt x="-480896" y="1643423"/>
                  <a:pt x="-551579" y="1710918"/>
                  <a:pt x="-622333" y="1692698"/>
                </a:cubicBezTo>
                <a:cubicBezTo>
                  <a:pt x="-701296" y="1700912"/>
                  <a:pt x="-756711" y="1640483"/>
                  <a:pt x="-745906" y="1569125"/>
                </a:cubicBezTo>
                <a:cubicBezTo>
                  <a:pt x="-740013" y="1504724"/>
                  <a:pt x="-681968" y="1430874"/>
                  <a:pt x="-622333" y="1445552"/>
                </a:cubicBezTo>
                <a:cubicBezTo>
                  <a:pt x="-554518" y="1443375"/>
                  <a:pt x="-489884" y="1503295"/>
                  <a:pt x="-498760" y="1569125"/>
                </a:cubicBezTo>
                <a:close/>
              </a:path>
              <a:path w="4073826" h="2224305" stroke="0" extrusionOk="0">
                <a:moveTo>
                  <a:pt x="-17935" y="1497116"/>
                </a:moveTo>
                <a:cubicBezTo>
                  <a:pt x="-19529" y="1577865"/>
                  <a:pt x="-109686" y="1677725"/>
                  <a:pt x="-203294" y="1682475"/>
                </a:cubicBezTo>
                <a:cubicBezTo>
                  <a:pt x="-278663" y="1676935"/>
                  <a:pt x="-374304" y="1576567"/>
                  <a:pt x="-388653" y="1497116"/>
                </a:cubicBezTo>
                <a:cubicBezTo>
                  <a:pt x="-388514" y="1385026"/>
                  <a:pt x="-294514" y="1327332"/>
                  <a:pt x="-203294" y="1311757"/>
                </a:cubicBezTo>
                <a:cubicBezTo>
                  <a:pt x="-106215" y="1314800"/>
                  <a:pt x="-8853" y="1385441"/>
                  <a:pt x="-17935" y="1497116"/>
                </a:cubicBezTo>
                <a:close/>
              </a:path>
              <a:path w="4073826" h="2224305" fill="none" stroke="0" extrusionOk="0">
                <a:moveTo>
                  <a:pt x="442557" y="1347815"/>
                </a:moveTo>
                <a:cubicBezTo>
                  <a:pt x="367588" y="1343955"/>
                  <a:pt x="271755" y="1339398"/>
                  <a:pt x="203691" y="1306779"/>
                </a:cubicBezTo>
                <a:moveTo>
                  <a:pt x="653320" y="1796898"/>
                </a:moveTo>
                <a:cubicBezTo>
                  <a:pt x="612748" y="1801538"/>
                  <a:pt x="581185" y="1813458"/>
                  <a:pt x="548834" y="1816515"/>
                </a:cubicBezTo>
                <a:moveTo>
                  <a:pt x="1553900" y="2012687"/>
                </a:moveTo>
                <a:cubicBezTo>
                  <a:pt x="1533291" y="1990665"/>
                  <a:pt x="1506589" y="1955076"/>
                  <a:pt x="1490907" y="1923097"/>
                </a:cubicBezTo>
                <a:moveTo>
                  <a:pt x="2718430" y="1789278"/>
                </a:moveTo>
                <a:cubicBezTo>
                  <a:pt x="2717654" y="1826524"/>
                  <a:pt x="2699948" y="1849175"/>
                  <a:pt x="2693251" y="1887569"/>
                </a:cubicBezTo>
                <a:moveTo>
                  <a:pt x="3218416" y="1181867"/>
                </a:moveTo>
                <a:cubicBezTo>
                  <a:pt x="3435896" y="1265382"/>
                  <a:pt x="3528739" y="1397964"/>
                  <a:pt x="3524991" y="1549290"/>
                </a:cubicBezTo>
                <a:moveTo>
                  <a:pt x="3941615" y="790555"/>
                </a:moveTo>
                <a:cubicBezTo>
                  <a:pt x="3898749" y="834851"/>
                  <a:pt x="3854936" y="906168"/>
                  <a:pt x="3805066" y="928338"/>
                </a:cubicBezTo>
                <a:moveTo>
                  <a:pt x="3614011" y="279376"/>
                </a:moveTo>
                <a:cubicBezTo>
                  <a:pt x="3618758" y="296422"/>
                  <a:pt x="3625041" y="322870"/>
                  <a:pt x="3621178" y="344458"/>
                </a:cubicBezTo>
                <a:moveTo>
                  <a:pt x="2742099" y="203482"/>
                </a:moveTo>
                <a:cubicBezTo>
                  <a:pt x="2762748" y="163645"/>
                  <a:pt x="2783316" y="142566"/>
                  <a:pt x="2812071" y="120483"/>
                </a:cubicBezTo>
                <a:moveTo>
                  <a:pt x="2087930" y="243025"/>
                </a:moveTo>
                <a:cubicBezTo>
                  <a:pt x="2092957" y="220650"/>
                  <a:pt x="2113079" y="197950"/>
                  <a:pt x="2121784" y="171456"/>
                </a:cubicBezTo>
                <a:moveTo>
                  <a:pt x="1320221" y="267328"/>
                </a:moveTo>
                <a:cubicBezTo>
                  <a:pt x="1374396" y="290771"/>
                  <a:pt x="1396932" y="314134"/>
                  <a:pt x="1442813" y="336735"/>
                </a:cubicBezTo>
                <a:moveTo>
                  <a:pt x="389182" y="812952"/>
                </a:moveTo>
                <a:cubicBezTo>
                  <a:pt x="375629" y="784517"/>
                  <a:pt x="376250" y="763807"/>
                  <a:pt x="367775" y="739890"/>
                </a:cubicBezTo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-72573"/>
                      <a:gd name="adj2" fmla="val 228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Remove Variables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79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827892"/>
          </a:xfrm>
          <a:custGeom>
            <a:avLst/>
            <a:gdLst>
              <a:gd name="connsiteX0" fmla="*/ 0 w 3407640"/>
              <a:gd name="connsiteY0" fmla="*/ 137985 h 827892"/>
              <a:gd name="connsiteX1" fmla="*/ 137985 w 3407640"/>
              <a:gd name="connsiteY1" fmla="*/ 0 h 827892"/>
              <a:gd name="connsiteX2" fmla="*/ 567940 w 3407640"/>
              <a:gd name="connsiteY2" fmla="*/ 0 h 827892"/>
              <a:gd name="connsiteX3" fmla="*/ 1057351 w 3407640"/>
              <a:gd name="connsiteY3" fmla="*/ -129131 h 827892"/>
              <a:gd name="connsiteX4" fmla="*/ 1546762 w 3407640"/>
              <a:gd name="connsiteY4" fmla="*/ -258261 h 827892"/>
              <a:gd name="connsiteX5" fmla="*/ 1419850 w 3407640"/>
              <a:gd name="connsiteY5" fmla="*/ 0 h 827892"/>
              <a:gd name="connsiteX6" fmla="*/ 1863803 w 3407640"/>
              <a:gd name="connsiteY6" fmla="*/ 0 h 827892"/>
              <a:gd name="connsiteX7" fmla="*/ 2326254 w 3407640"/>
              <a:gd name="connsiteY7" fmla="*/ 0 h 827892"/>
              <a:gd name="connsiteX8" fmla="*/ 2788706 w 3407640"/>
              <a:gd name="connsiteY8" fmla="*/ 0 h 827892"/>
              <a:gd name="connsiteX9" fmla="*/ 3269655 w 3407640"/>
              <a:gd name="connsiteY9" fmla="*/ 0 h 827892"/>
              <a:gd name="connsiteX10" fmla="*/ 3407640 w 3407640"/>
              <a:gd name="connsiteY10" fmla="*/ 137985 h 827892"/>
              <a:gd name="connsiteX11" fmla="*/ 3407640 w 3407640"/>
              <a:gd name="connsiteY11" fmla="*/ 137982 h 827892"/>
              <a:gd name="connsiteX12" fmla="*/ 3407640 w 3407640"/>
              <a:gd name="connsiteY12" fmla="*/ 137982 h 827892"/>
              <a:gd name="connsiteX13" fmla="*/ 3407640 w 3407640"/>
              <a:gd name="connsiteY13" fmla="*/ 344955 h 827892"/>
              <a:gd name="connsiteX14" fmla="*/ 3407640 w 3407640"/>
              <a:gd name="connsiteY14" fmla="*/ 689907 h 827892"/>
              <a:gd name="connsiteX15" fmla="*/ 3269655 w 3407640"/>
              <a:gd name="connsiteY15" fmla="*/ 827892 h 827892"/>
              <a:gd name="connsiteX16" fmla="*/ 2844200 w 3407640"/>
              <a:gd name="connsiteY16" fmla="*/ 827892 h 827892"/>
              <a:gd name="connsiteX17" fmla="*/ 2437243 w 3407640"/>
              <a:gd name="connsiteY17" fmla="*/ 827892 h 827892"/>
              <a:gd name="connsiteX18" fmla="*/ 1974792 w 3407640"/>
              <a:gd name="connsiteY18" fmla="*/ 827892 h 827892"/>
              <a:gd name="connsiteX19" fmla="*/ 1419850 w 3407640"/>
              <a:gd name="connsiteY19" fmla="*/ 827892 h 827892"/>
              <a:gd name="connsiteX20" fmla="*/ 1010933 w 3407640"/>
              <a:gd name="connsiteY20" fmla="*/ 827892 h 827892"/>
              <a:gd name="connsiteX21" fmla="*/ 567940 w 3407640"/>
              <a:gd name="connsiteY21" fmla="*/ 827892 h 827892"/>
              <a:gd name="connsiteX22" fmla="*/ 567940 w 3407640"/>
              <a:gd name="connsiteY22" fmla="*/ 827892 h 827892"/>
              <a:gd name="connsiteX23" fmla="*/ 137985 w 3407640"/>
              <a:gd name="connsiteY23" fmla="*/ 827892 h 827892"/>
              <a:gd name="connsiteX24" fmla="*/ 0 w 3407640"/>
              <a:gd name="connsiteY24" fmla="*/ 689907 h 827892"/>
              <a:gd name="connsiteX25" fmla="*/ 0 w 3407640"/>
              <a:gd name="connsiteY25" fmla="*/ 344955 h 827892"/>
              <a:gd name="connsiteX26" fmla="*/ 0 w 3407640"/>
              <a:gd name="connsiteY26" fmla="*/ 137982 h 827892"/>
              <a:gd name="connsiteX27" fmla="*/ 0 w 3407640"/>
              <a:gd name="connsiteY27" fmla="*/ 137982 h 827892"/>
              <a:gd name="connsiteX28" fmla="*/ 0 w 3407640"/>
              <a:gd name="connsiteY28" fmla="*/ 137985 h 8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827892" fill="none" extrusionOk="0">
                <a:moveTo>
                  <a:pt x="0" y="137985"/>
                </a:moveTo>
                <a:cubicBezTo>
                  <a:pt x="2015" y="60534"/>
                  <a:pt x="77541" y="16127"/>
                  <a:pt x="137985" y="0"/>
                </a:cubicBezTo>
                <a:cubicBezTo>
                  <a:pt x="289116" y="-37654"/>
                  <a:pt x="373080" y="48996"/>
                  <a:pt x="567940" y="0"/>
                </a:cubicBezTo>
                <a:cubicBezTo>
                  <a:pt x="771794" y="-78975"/>
                  <a:pt x="905918" y="-55309"/>
                  <a:pt x="1057351" y="-129131"/>
                </a:cubicBezTo>
                <a:cubicBezTo>
                  <a:pt x="1208784" y="-202953"/>
                  <a:pt x="1336026" y="-196707"/>
                  <a:pt x="1546762" y="-258261"/>
                </a:cubicBezTo>
                <a:cubicBezTo>
                  <a:pt x="1537091" y="-170540"/>
                  <a:pt x="1440861" y="-71856"/>
                  <a:pt x="1419850" y="0"/>
                </a:cubicBezTo>
                <a:cubicBezTo>
                  <a:pt x="1593584" y="-33034"/>
                  <a:pt x="1755916" y="22588"/>
                  <a:pt x="1863803" y="0"/>
                </a:cubicBezTo>
                <a:cubicBezTo>
                  <a:pt x="1971690" y="-22588"/>
                  <a:pt x="2122173" y="48050"/>
                  <a:pt x="2326254" y="0"/>
                </a:cubicBezTo>
                <a:cubicBezTo>
                  <a:pt x="2530335" y="-48050"/>
                  <a:pt x="2690902" y="39465"/>
                  <a:pt x="2788706" y="0"/>
                </a:cubicBezTo>
                <a:cubicBezTo>
                  <a:pt x="2886510" y="-39465"/>
                  <a:pt x="3112292" y="42845"/>
                  <a:pt x="3269655" y="0"/>
                </a:cubicBezTo>
                <a:cubicBezTo>
                  <a:pt x="3358674" y="12187"/>
                  <a:pt x="3412454" y="55523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22740" y="206472"/>
                  <a:pt x="3400127" y="287761"/>
                  <a:pt x="3407640" y="344955"/>
                </a:cubicBezTo>
                <a:cubicBezTo>
                  <a:pt x="3447126" y="449312"/>
                  <a:pt x="3398368" y="579222"/>
                  <a:pt x="3407640" y="689907"/>
                </a:cubicBezTo>
                <a:cubicBezTo>
                  <a:pt x="3418560" y="746583"/>
                  <a:pt x="3341694" y="833049"/>
                  <a:pt x="3269655" y="827892"/>
                </a:cubicBezTo>
                <a:cubicBezTo>
                  <a:pt x="3064808" y="864134"/>
                  <a:pt x="3047110" y="778991"/>
                  <a:pt x="2844200" y="827892"/>
                </a:cubicBezTo>
                <a:cubicBezTo>
                  <a:pt x="2641291" y="876793"/>
                  <a:pt x="2637378" y="817818"/>
                  <a:pt x="2437243" y="827892"/>
                </a:cubicBezTo>
                <a:cubicBezTo>
                  <a:pt x="2237108" y="837966"/>
                  <a:pt x="2122475" y="781659"/>
                  <a:pt x="1974792" y="827892"/>
                </a:cubicBezTo>
                <a:cubicBezTo>
                  <a:pt x="1827109" y="874125"/>
                  <a:pt x="1600445" y="761471"/>
                  <a:pt x="1419850" y="827892"/>
                </a:cubicBezTo>
                <a:cubicBezTo>
                  <a:pt x="1240305" y="852450"/>
                  <a:pt x="1178225" y="814519"/>
                  <a:pt x="1010933" y="827892"/>
                </a:cubicBezTo>
                <a:cubicBezTo>
                  <a:pt x="843641" y="841265"/>
                  <a:pt x="754659" y="819251"/>
                  <a:pt x="567940" y="827892"/>
                </a:cubicBezTo>
                <a:lnTo>
                  <a:pt x="567940" y="827892"/>
                </a:lnTo>
                <a:cubicBezTo>
                  <a:pt x="393839" y="873620"/>
                  <a:pt x="339076" y="808798"/>
                  <a:pt x="137985" y="827892"/>
                </a:cubicBezTo>
                <a:cubicBezTo>
                  <a:pt x="64953" y="820889"/>
                  <a:pt x="1661" y="767679"/>
                  <a:pt x="0" y="689907"/>
                </a:cubicBezTo>
                <a:cubicBezTo>
                  <a:pt x="-23249" y="566968"/>
                  <a:pt x="14858" y="473408"/>
                  <a:pt x="0" y="344955"/>
                </a:cubicBezTo>
                <a:cubicBezTo>
                  <a:pt x="-9074" y="256552"/>
                  <a:pt x="7036" y="22031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  <a:path w="3407640" h="827892" stroke="0" extrusionOk="0">
                <a:moveTo>
                  <a:pt x="0" y="137985"/>
                </a:moveTo>
                <a:cubicBezTo>
                  <a:pt x="9287" y="79314"/>
                  <a:pt x="68395" y="14070"/>
                  <a:pt x="137985" y="0"/>
                </a:cubicBezTo>
                <a:cubicBezTo>
                  <a:pt x="236325" y="-25739"/>
                  <a:pt x="473899" y="5356"/>
                  <a:pt x="567940" y="0"/>
                </a:cubicBezTo>
                <a:cubicBezTo>
                  <a:pt x="708768" y="-88606"/>
                  <a:pt x="885934" y="-25388"/>
                  <a:pt x="1047563" y="-126548"/>
                </a:cubicBezTo>
                <a:cubicBezTo>
                  <a:pt x="1209192" y="-227708"/>
                  <a:pt x="1409927" y="-221650"/>
                  <a:pt x="1546762" y="-258261"/>
                </a:cubicBezTo>
                <a:cubicBezTo>
                  <a:pt x="1497849" y="-148381"/>
                  <a:pt x="1471422" y="-119442"/>
                  <a:pt x="1419850" y="0"/>
                </a:cubicBezTo>
                <a:cubicBezTo>
                  <a:pt x="1592095" y="-32066"/>
                  <a:pt x="1642534" y="9524"/>
                  <a:pt x="1863803" y="0"/>
                </a:cubicBezTo>
                <a:cubicBezTo>
                  <a:pt x="2085072" y="-9524"/>
                  <a:pt x="2106784" y="48692"/>
                  <a:pt x="2344753" y="0"/>
                </a:cubicBezTo>
                <a:cubicBezTo>
                  <a:pt x="2582722" y="-48692"/>
                  <a:pt x="2704634" y="55218"/>
                  <a:pt x="2844200" y="0"/>
                </a:cubicBezTo>
                <a:cubicBezTo>
                  <a:pt x="2983766" y="-55218"/>
                  <a:pt x="3097495" y="469"/>
                  <a:pt x="3269655" y="0"/>
                </a:cubicBezTo>
                <a:cubicBezTo>
                  <a:pt x="3361550" y="14104"/>
                  <a:pt x="3394075" y="58377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19184" y="216101"/>
                  <a:pt x="3388470" y="251834"/>
                  <a:pt x="3407640" y="344955"/>
                </a:cubicBezTo>
                <a:cubicBezTo>
                  <a:pt x="3413683" y="466793"/>
                  <a:pt x="3368733" y="586129"/>
                  <a:pt x="3407640" y="689907"/>
                </a:cubicBezTo>
                <a:cubicBezTo>
                  <a:pt x="3418820" y="776084"/>
                  <a:pt x="3345590" y="824868"/>
                  <a:pt x="3269655" y="827892"/>
                </a:cubicBezTo>
                <a:cubicBezTo>
                  <a:pt x="3097394" y="874060"/>
                  <a:pt x="3019632" y="800896"/>
                  <a:pt x="2788706" y="827892"/>
                </a:cubicBezTo>
                <a:cubicBezTo>
                  <a:pt x="2557780" y="854888"/>
                  <a:pt x="2542789" y="784221"/>
                  <a:pt x="2307756" y="827892"/>
                </a:cubicBezTo>
                <a:cubicBezTo>
                  <a:pt x="2072723" y="871563"/>
                  <a:pt x="1780922" y="824847"/>
                  <a:pt x="1419850" y="827892"/>
                </a:cubicBezTo>
                <a:cubicBezTo>
                  <a:pt x="1242829" y="875639"/>
                  <a:pt x="1141846" y="792939"/>
                  <a:pt x="993895" y="827892"/>
                </a:cubicBezTo>
                <a:cubicBezTo>
                  <a:pt x="845945" y="862845"/>
                  <a:pt x="677474" y="818344"/>
                  <a:pt x="567940" y="827892"/>
                </a:cubicBezTo>
                <a:lnTo>
                  <a:pt x="567940" y="827892"/>
                </a:lnTo>
                <a:cubicBezTo>
                  <a:pt x="363546" y="848743"/>
                  <a:pt x="325724" y="779069"/>
                  <a:pt x="137985" y="827892"/>
                </a:cubicBezTo>
                <a:cubicBezTo>
                  <a:pt x="47200" y="834425"/>
                  <a:pt x="-5758" y="763017"/>
                  <a:pt x="0" y="689907"/>
                </a:cubicBezTo>
                <a:cubicBezTo>
                  <a:pt x="-6213" y="530182"/>
                  <a:pt x="26195" y="439290"/>
                  <a:pt x="0" y="344955"/>
                </a:cubicBezTo>
                <a:cubicBezTo>
                  <a:pt x="-10788" y="294804"/>
                  <a:pt x="8656" y="24003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DF0691C-DC40-C24E-975A-6F2ED532181D}"/>
              </a:ext>
            </a:extLst>
          </p:cNvPr>
          <p:cNvSpPr/>
          <p:nvPr/>
        </p:nvSpPr>
        <p:spPr>
          <a:xfrm>
            <a:off x="6433149" y="2710003"/>
            <a:ext cx="4073826" cy="2224305"/>
          </a:xfrm>
          <a:custGeom>
            <a:avLst/>
            <a:gdLst>
              <a:gd name="connsiteX0" fmla="*/ 367775 w 4073826"/>
              <a:gd name="connsiteY0" fmla="*/ 739890 h 2224305"/>
              <a:gd name="connsiteX1" fmla="*/ 530257 w 4073826"/>
              <a:gd name="connsiteY1" fmla="*/ 355631 h 2224305"/>
              <a:gd name="connsiteX2" fmla="*/ 1320692 w 4073826"/>
              <a:gd name="connsiteY2" fmla="*/ 267843 h 2224305"/>
              <a:gd name="connsiteX3" fmla="*/ 2117635 w 4073826"/>
              <a:gd name="connsiteY3" fmla="*/ 176708 h 2224305"/>
              <a:gd name="connsiteX4" fmla="*/ 2428170 w 4073826"/>
              <a:gd name="connsiteY4" fmla="*/ 10297 h 2224305"/>
              <a:gd name="connsiteX5" fmla="*/ 2813297 w 4073826"/>
              <a:gd name="connsiteY5" fmla="*/ 127743 h 2224305"/>
              <a:gd name="connsiteX6" fmla="*/ 3344215 w 4073826"/>
              <a:gd name="connsiteY6" fmla="*/ 35527 h 2224305"/>
              <a:gd name="connsiteX7" fmla="*/ 3613445 w 4073826"/>
              <a:gd name="connsiteY7" fmla="*/ 287100 h 2224305"/>
              <a:gd name="connsiteX8" fmla="*/ 3958966 w 4073826"/>
              <a:gd name="connsiteY8" fmla="*/ 531258 h 2224305"/>
              <a:gd name="connsiteX9" fmla="*/ 3943501 w 4073826"/>
              <a:gd name="connsiteY9" fmla="*/ 796012 h 2224305"/>
              <a:gd name="connsiteX10" fmla="*/ 4056474 w 4073826"/>
              <a:gd name="connsiteY10" fmla="*/ 1200815 h 2224305"/>
              <a:gd name="connsiteX11" fmla="*/ 3527254 w 4073826"/>
              <a:gd name="connsiteY11" fmla="*/ 1555159 h 2224305"/>
              <a:gd name="connsiteX12" fmla="*/ 3337802 w 4073826"/>
              <a:gd name="connsiteY12" fmla="*/ 1858787 h 2224305"/>
              <a:gd name="connsiteX13" fmla="*/ 2692780 w 4073826"/>
              <a:gd name="connsiteY13" fmla="*/ 1895550 h 2224305"/>
              <a:gd name="connsiteX14" fmla="*/ 2231834 w 4073826"/>
              <a:gd name="connsiteY14" fmla="*/ 2219465 h 2224305"/>
              <a:gd name="connsiteX15" fmla="*/ 1554089 w 4073826"/>
              <a:gd name="connsiteY15" fmla="*/ 2021749 h 2224305"/>
              <a:gd name="connsiteX16" fmla="*/ 547326 w 4073826"/>
              <a:gd name="connsiteY16" fmla="*/ 1826401 h 2224305"/>
              <a:gd name="connsiteX17" fmla="*/ 104674 w 4073826"/>
              <a:gd name="connsiteY17" fmla="*/ 1609016 h 2224305"/>
              <a:gd name="connsiteX18" fmla="*/ 199259 w 4073826"/>
              <a:gd name="connsiteY18" fmla="*/ 1315583 h 2224305"/>
              <a:gd name="connsiteX19" fmla="*/ -472 w 4073826"/>
              <a:gd name="connsiteY19" fmla="*/ 1014530 h 2224305"/>
              <a:gd name="connsiteX20" fmla="*/ 364286 w 4073826"/>
              <a:gd name="connsiteY20" fmla="*/ 746944 h 2224305"/>
              <a:gd name="connsiteX21" fmla="*/ 367775 w 4073826"/>
              <a:gd name="connsiteY21" fmla="*/ 739890 h 2224305"/>
              <a:gd name="connsiteX0" fmla="*/ -857798 w 4073826"/>
              <a:gd name="connsiteY0" fmla="*/ 1620206 h 2224305"/>
              <a:gd name="connsiteX1" fmla="*/ -919584 w 4073826"/>
              <a:gd name="connsiteY1" fmla="*/ 1681992 h 2224305"/>
              <a:gd name="connsiteX2" fmla="*/ -981370 w 4073826"/>
              <a:gd name="connsiteY2" fmla="*/ 1620206 h 2224305"/>
              <a:gd name="connsiteX3" fmla="*/ -919584 w 4073826"/>
              <a:gd name="connsiteY3" fmla="*/ 1558420 h 2224305"/>
              <a:gd name="connsiteX4" fmla="*/ -857798 w 4073826"/>
              <a:gd name="connsiteY4" fmla="*/ 1620206 h 2224305"/>
              <a:gd name="connsiteX0" fmla="*/ -498760 w 4073826"/>
              <a:gd name="connsiteY0" fmla="*/ 1569125 h 2224305"/>
              <a:gd name="connsiteX1" fmla="*/ -622333 w 4073826"/>
              <a:gd name="connsiteY1" fmla="*/ 1692698 h 2224305"/>
              <a:gd name="connsiteX2" fmla="*/ -745906 w 4073826"/>
              <a:gd name="connsiteY2" fmla="*/ 1569125 h 2224305"/>
              <a:gd name="connsiteX3" fmla="*/ -622333 w 4073826"/>
              <a:gd name="connsiteY3" fmla="*/ 1445552 h 2224305"/>
              <a:gd name="connsiteX4" fmla="*/ -498760 w 4073826"/>
              <a:gd name="connsiteY4" fmla="*/ 1569125 h 2224305"/>
              <a:gd name="connsiteX0" fmla="*/ -17935 w 4073826"/>
              <a:gd name="connsiteY0" fmla="*/ 1497116 h 2224305"/>
              <a:gd name="connsiteX1" fmla="*/ -203294 w 4073826"/>
              <a:gd name="connsiteY1" fmla="*/ 1682475 h 2224305"/>
              <a:gd name="connsiteX2" fmla="*/ -388653 w 4073826"/>
              <a:gd name="connsiteY2" fmla="*/ 1497116 h 2224305"/>
              <a:gd name="connsiteX3" fmla="*/ -203294 w 4073826"/>
              <a:gd name="connsiteY3" fmla="*/ 1311757 h 2224305"/>
              <a:gd name="connsiteX4" fmla="*/ -17935 w 4073826"/>
              <a:gd name="connsiteY4" fmla="*/ 1497116 h 2224305"/>
              <a:gd name="connsiteX0" fmla="*/ 442557 w 4073826"/>
              <a:gd name="connsiteY0" fmla="*/ 1347815 h 2224305"/>
              <a:gd name="connsiteX1" fmla="*/ 203691 w 4073826"/>
              <a:gd name="connsiteY1" fmla="*/ 1306779 h 2224305"/>
              <a:gd name="connsiteX2" fmla="*/ 653320 w 4073826"/>
              <a:gd name="connsiteY2" fmla="*/ 1796898 h 2224305"/>
              <a:gd name="connsiteX3" fmla="*/ 548834 w 4073826"/>
              <a:gd name="connsiteY3" fmla="*/ 1816515 h 2224305"/>
              <a:gd name="connsiteX4" fmla="*/ 1553900 w 4073826"/>
              <a:gd name="connsiteY4" fmla="*/ 2012687 h 2224305"/>
              <a:gd name="connsiteX5" fmla="*/ 1490907 w 4073826"/>
              <a:gd name="connsiteY5" fmla="*/ 1923097 h 2224305"/>
              <a:gd name="connsiteX6" fmla="*/ 2718430 w 4073826"/>
              <a:gd name="connsiteY6" fmla="*/ 1789278 h 2224305"/>
              <a:gd name="connsiteX7" fmla="*/ 2693251 w 4073826"/>
              <a:gd name="connsiteY7" fmla="*/ 1887569 h 2224305"/>
              <a:gd name="connsiteX8" fmla="*/ 3218416 w 4073826"/>
              <a:gd name="connsiteY8" fmla="*/ 1181867 h 2224305"/>
              <a:gd name="connsiteX9" fmla="*/ 3524991 w 4073826"/>
              <a:gd name="connsiteY9" fmla="*/ 1549290 h 2224305"/>
              <a:gd name="connsiteX10" fmla="*/ 3941615 w 4073826"/>
              <a:gd name="connsiteY10" fmla="*/ 790555 h 2224305"/>
              <a:gd name="connsiteX11" fmla="*/ 3805066 w 4073826"/>
              <a:gd name="connsiteY11" fmla="*/ 928338 h 2224305"/>
              <a:gd name="connsiteX12" fmla="*/ 3614011 w 4073826"/>
              <a:gd name="connsiteY12" fmla="*/ 279376 h 2224305"/>
              <a:gd name="connsiteX13" fmla="*/ 3621178 w 4073826"/>
              <a:gd name="connsiteY13" fmla="*/ 344458 h 2224305"/>
              <a:gd name="connsiteX14" fmla="*/ 2742099 w 4073826"/>
              <a:gd name="connsiteY14" fmla="*/ 203482 h 2224305"/>
              <a:gd name="connsiteX15" fmla="*/ 2812071 w 4073826"/>
              <a:gd name="connsiteY15" fmla="*/ 120483 h 2224305"/>
              <a:gd name="connsiteX16" fmla="*/ 2087930 w 4073826"/>
              <a:gd name="connsiteY16" fmla="*/ 243025 h 2224305"/>
              <a:gd name="connsiteX17" fmla="*/ 2121784 w 4073826"/>
              <a:gd name="connsiteY17" fmla="*/ 171456 h 2224305"/>
              <a:gd name="connsiteX18" fmla="*/ 1320221 w 4073826"/>
              <a:gd name="connsiteY18" fmla="*/ 267328 h 2224305"/>
              <a:gd name="connsiteX19" fmla="*/ 1442813 w 4073826"/>
              <a:gd name="connsiteY19" fmla="*/ 336735 h 2224305"/>
              <a:gd name="connsiteX20" fmla="*/ 389182 w 4073826"/>
              <a:gd name="connsiteY20" fmla="*/ 812952 h 2224305"/>
              <a:gd name="connsiteX21" fmla="*/ 367775 w 4073826"/>
              <a:gd name="connsiteY21" fmla="*/ 739890 h 22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3826" h="2224305" fill="none" extrusionOk="0">
                <a:moveTo>
                  <a:pt x="367775" y="739890"/>
                </a:moveTo>
                <a:cubicBezTo>
                  <a:pt x="329662" y="620976"/>
                  <a:pt x="416620" y="471412"/>
                  <a:pt x="530257" y="355631"/>
                </a:cubicBezTo>
                <a:cubicBezTo>
                  <a:pt x="682178" y="227164"/>
                  <a:pt x="1112669" y="142073"/>
                  <a:pt x="1320692" y="267843"/>
                </a:cubicBezTo>
                <a:cubicBezTo>
                  <a:pt x="1480951" y="-26079"/>
                  <a:pt x="1814898" y="-10663"/>
                  <a:pt x="2117635" y="176708"/>
                </a:cubicBezTo>
                <a:cubicBezTo>
                  <a:pt x="2173765" y="49988"/>
                  <a:pt x="2280069" y="4112"/>
                  <a:pt x="2428170" y="10297"/>
                </a:cubicBezTo>
                <a:cubicBezTo>
                  <a:pt x="2554723" y="10413"/>
                  <a:pt x="2739600" y="56757"/>
                  <a:pt x="2813297" y="127743"/>
                </a:cubicBezTo>
                <a:cubicBezTo>
                  <a:pt x="2894554" y="-15330"/>
                  <a:pt x="3171238" y="-20176"/>
                  <a:pt x="3344215" y="35527"/>
                </a:cubicBezTo>
                <a:cubicBezTo>
                  <a:pt x="3486031" y="89344"/>
                  <a:pt x="3586010" y="170165"/>
                  <a:pt x="3613445" y="287100"/>
                </a:cubicBezTo>
                <a:cubicBezTo>
                  <a:pt x="3795976" y="321806"/>
                  <a:pt x="3904949" y="393468"/>
                  <a:pt x="3958966" y="531258"/>
                </a:cubicBezTo>
                <a:cubicBezTo>
                  <a:pt x="3990321" y="611834"/>
                  <a:pt x="3989889" y="734375"/>
                  <a:pt x="3943501" y="796012"/>
                </a:cubicBezTo>
                <a:cubicBezTo>
                  <a:pt x="4056441" y="892804"/>
                  <a:pt x="4112083" y="1091454"/>
                  <a:pt x="4056474" y="1200815"/>
                </a:cubicBezTo>
                <a:cubicBezTo>
                  <a:pt x="4056021" y="1354398"/>
                  <a:pt x="3813777" y="1474178"/>
                  <a:pt x="3527254" y="1555159"/>
                </a:cubicBezTo>
                <a:cubicBezTo>
                  <a:pt x="3530186" y="1669612"/>
                  <a:pt x="3441910" y="1762146"/>
                  <a:pt x="3337802" y="1858787"/>
                </a:cubicBezTo>
                <a:cubicBezTo>
                  <a:pt x="3136093" y="1979976"/>
                  <a:pt x="2864730" y="2033842"/>
                  <a:pt x="2692780" y="1895550"/>
                </a:cubicBezTo>
                <a:cubicBezTo>
                  <a:pt x="2613562" y="2112719"/>
                  <a:pt x="2472100" y="2188888"/>
                  <a:pt x="2231834" y="2219465"/>
                </a:cubicBezTo>
                <a:cubicBezTo>
                  <a:pt x="2023681" y="2228763"/>
                  <a:pt x="1670462" y="2191184"/>
                  <a:pt x="1554089" y="2021749"/>
                </a:cubicBezTo>
                <a:cubicBezTo>
                  <a:pt x="1156831" y="2237263"/>
                  <a:pt x="726843" y="2127699"/>
                  <a:pt x="547326" y="1826401"/>
                </a:cubicBezTo>
                <a:cubicBezTo>
                  <a:pt x="342544" y="1848977"/>
                  <a:pt x="172449" y="1773423"/>
                  <a:pt x="104674" y="1609016"/>
                </a:cubicBezTo>
                <a:cubicBezTo>
                  <a:pt x="33568" y="1497322"/>
                  <a:pt x="108490" y="1399239"/>
                  <a:pt x="199259" y="1315583"/>
                </a:cubicBezTo>
                <a:cubicBezTo>
                  <a:pt x="56244" y="1252339"/>
                  <a:pt x="-16929" y="1139805"/>
                  <a:pt x="-472" y="1014530"/>
                </a:cubicBezTo>
                <a:cubicBezTo>
                  <a:pt x="10113" y="921936"/>
                  <a:pt x="166229" y="808426"/>
                  <a:pt x="364286" y="746944"/>
                </a:cubicBezTo>
                <a:cubicBezTo>
                  <a:pt x="364898" y="744420"/>
                  <a:pt x="366387" y="741656"/>
                  <a:pt x="367775" y="739890"/>
                </a:cubicBezTo>
                <a:close/>
              </a:path>
              <a:path w="4073826" h="2224305" fill="none" extrusionOk="0">
                <a:moveTo>
                  <a:pt x="-857798" y="1620206"/>
                </a:moveTo>
                <a:cubicBezTo>
                  <a:pt x="-864442" y="1658290"/>
                  <a:pt x="-880931" y="1689107"/>
                  <a:pt x="-919584" y="1681992"/>
                </a:cubicBezTo>
                <a:cubicBezTo>
                  <a:pt x="-954291" y="1679774"/>
                  <a:pt x="-983555" y="1649844"/>
                  <a:pt x="-981370" y="1620206"/>
                </a:cubicBezTo>
                <a:cubicBezTo>
                  <a:pt x="-984645" y="1583238"/>
                  <a:pt x="-953326" y="1566561"/>
                  <a:pt x="-919584" y="1558420"/>
                </a:cubicBezTo>
                <a:cubicBezTo>
                  <a:pt x="-881471" y="1558625"/>
                  <a:pt x="-857839" y="1584972"/>
                  <a:pt x="-857798" y="1620206"/>
                </a:cubicBezTo>
                <a:close/>
              </a:path>
              <a:path w="4073826" h="2224305" fill="none" extrusionOk="0">
                <a:moveTo>
                  <a:pt x="-498760" y="1569125"/>
                </a:moveTo>
                <a:cubicBezTo>
                  <a:pt x="-492491" y="1653675"/>
                  <a:pt x="-541881" y="1686002"/>
                  <a:pt x="-622333" y="1692698"/>
                </a:cubicBezTo>
                <a:cubicBezTo>
                  <a:pt x="-688052" y="1689138"/>
                  <a:pt x="-749865" y="1643062"/>
                  <a:pt x="-745906" y="1569125"/>
                </a:cubicBezTo>
                <a:cubicBezTo>
                  <a:pt x="-738923" y="1507981"/>
                  <a:pt x="-687744" y="1451943"/>
                  <a:pt x="-622333" y="1445552"/>
                </a:cubicBezTo>
                <a:cubicBezTo>
                  <a:pt x="-556246" y="1445372"/>
                  <a:pt x="-494836" y="1509733"/>
                  <a:pt x="-498760" y="1569125"/>
                </a:cubicBezTo>
                <a:close/>
              </a:path>
              <a:path w="4073826" h="2224305" fill="none" extrusionOk="0">
                <a:moveTo>
                  <a:pt x="-17935" y="1497116"/>
                </a:moveTo>
                <a:cubicBezTo>
                  <a:pt x="-25765" y="1604430"/>
                  <a:pt x="-100069" y="1674437"/>
                  <a:pt x="-203294" y="1682475"/>
                </a:cubicBezTo>
                <a:cubicBezTo>
                  <a:pt x="-291132" y="1677460"/>
                  <a:pt x="-396258" y="1586426"/>
                  <a:pt x="-388653" y="1497116"/>
                </a:cubicBezTo>
                <a:cubicBezTo>
                  <a:pt x="-385429" y="1389592"/>
                  <a:pt x="-313714" y="1309840"/>
                  <a:pt x="-203294" y="1311757"/>
                </a:cubicBezTo>
                <a:cubicBezTo>
                  <a:pt x="-116948" y="1300421"/>
                  <a:pt x="-43880" y="1385250"/>
                  <a:pt x="-17935" y="1497116"/>
                </a:cubicBezTo>
                <a:close/>
              </a:path>
              <a:path w="4073826" h="2224305" fill="none" extrusionOk="0">
                <a:moveTo>
                  <a:pt x="442557" y="1347815"/>
                </a:moveTo>
                <a:cubicBezTo>
                  <a:pt x="373353" y="1357418"/>
                  <a:pt x="264576" y="1344726"/>
                  <a:pt x="203691" y="1306779"/>
                </a:cubicBezTo>
                <a:moveTo>
                  <a:pt x="653320" y="1796898"/>
                </a:moveTo>
                <a:cubicBezTo>
                  <a:pt x="617489" y="1806823"/>
                  <a:pt x="583939" y="1814103"/>
                  <a:pt x="548834" y="1816515"/>
                </a:cubicBezTo>
                <a:moveTo>
                  <a:pt x="1553900" y="2012687"/>
                </a:moveTo>
                <a:cubicBezTo>
                  <a:pt x="1534957" y="1987401"/>
                  <a:pt x="1503637" y="1955295"/>
                  <a:pt x="1490907" y="1923097"/>
                </a:cubicBezTo>
                <a:moveTo>
                  <a:pt x="2718430" y="1789278"/>
                </a:moveTo>
                <a:cubicBezTo>
                  <a:pt x="2710842" y="1825155"/>
                  <a:pt x="2706650" y="1853393"/>
                  <a:pt x="2693251" y="1887569"/>
                </a:cubicBezTo>
                <a:moveTo>
                  <a:pt x="3218416" y="1181867"/>
                </a:moveTo>
                <a:cubicBezTo>
                  <a:pt x="3428970" y="1254439"/>
                  <a:pt x="3545555" y="1368444"/>
                  <a:pt x="3524991" y="1549290"/>
                </a:cubicBezTo>
                <a:moveTo>
                  <a:pt x="3941615" y="790555"/>
                </a:moveTo>
                <a:cubicBezTo>
                  <a:pt x="3921685" y="839314"/>
                  <a:pt x="3862348" y="876261"/>
                  <a:pt x="3805066" y="928338"/>
                </a:cubicBezTo>
                <a:moveTo>
                  <a:pt x="3614011" y="279376"/>
                </a:moveTo>
                <a:cubicBezTo>
                  <a:pt x="3618441" y="306200"/>
                  <a:pt x="3619195" y="324131"/>
                  <a:pt x="3621178" y="344458"/>
                </a:cubicBezTo>
                <a:moveTo>
                  <a:pt x="2742099" y="203482"/>
                </a:moveTo>
                <a:cubicBezTo>
                  <a:pt x="2762532" y="166911"/>
                  <a:pt x="2787502" y="141417"/>
                  <a:pt x="2812071" y="120483"/>
                </a:cubicBezTo>
                <a:moveTo>
                  <a:pt x="2087930" y="243025"/>
                </a:moveTo>
                <a:cubicBezTo>
                  <a:pt x="2088093" y="214627"/>
                  <a:pt x="2106583" y="187138"/>
                  <a:pt x="2121784" y="171456"/>
                </a:cubicBezTo>
                <a:moveTo>
                  <a:pt x="1320221" y="267328"/>
                </a:moveTo>
                <a:cubicBezTo>
                  <a:pt x="1359806" y="276415"/>
                  <a:pt x="1411458" y="319740"/>
                  <a:pt x="1442813" y="336735"/>
                </a:cubicBezTo>
                <a:moveTo>
                  <a:pt x="389182" y="812952"/>
                </a:moveTo>
                <a:cubicBezTo>
                  <a:pt x="381591" y="786135"/>
                  <a:pt x="372149" y="764134"/>
                  <a:pt x="367775" y="739890"/>
                </a:cubicBezTo>
              </a:path>
              <a:path w="4073826" h="2224305" stroke="0" extrusionOk="0">
                <a:moveTo>
                  <a:pt x="367775" y="739890"/>
                </a:moveTo>
                <a:cubicBezTo>
                  <a:pt x="353778" y="603878"/>
                  <a:pt x="391156" y="423750"/>
                  <a:pt x="530257" y="355631"/>
                </a:cubicBezTo>
                <a:cubicBezTo>
                  <a:pt x="783290" y="175630"/>
                  <a:pt x="990746" y="143718"/>
                  <a:pt x="1320692" y="267843"/>
                </a:cubicBezTo>
                <a:cubicBezTo>
                  <a:pt x="1552938" y="35862"/>
                  <a:pt x="1899397" y="30380"/>
                  <a:pt x="2117635" y="176708"/>
                </a:cubicBezTo>
                <a:cubicBezTo>
                  <a:pt x="2182733" y="63748"/>
                  <a:pt x="2312871" y="7495"/>
                  <a:pt x="2428170" y="10297"/>
                </a:cubicBezTo>
                <a:cubicBezTo>
                  <a:pt x="2568520" y="25344"/>
                  <a:pt x="2732145" y="44055"/>
                  <a:pt x="2813297" y="127743"/>
                </a:cubicBezTo>
                <a:cubicBezTo>
                  <a:pt x="2887213" y="6539"/>
                  <a:pt x="3158613" y="-27881"/>
                  <a:pt x="3344215" y="35527"/>
                </a:cubicBezTo>
                <a:cubicBezTo>
                  <a:pt x="3510063" y="69739"/>
                  <a:pt x="3596387" y="161458"/>
                  <a:pt x="3613445" y="287100"/>
                </a:cubicBezTo>
                <a:cubicBezTo>
                  <a:pt x="3783114" y="350203"/>
                  <a:pt x="3909323" y="418725"/>
                  <a:pt x="3958966" y="531258"/>
                </a:cubicBezTo>
                <a:cubicBezTo>
                  <a:pt x="4005595" y="602438"/>
                  <a:pt x="3995396" y="717168"/>
                  <a:pt x="3943501" y="796012"/>
                </a:cubicBezTo>
                <a:cubicBezTo>
                  <a:pt x="4093509" y="924576"/>
                  <a:pt x="4075924" y="1053507"/>
                  <a:pt x="4056474" y="1200815"/>
                </a:cubicBezTo>
                <a:cubicBezTo>
                  <a:pt x="4014459" y="1381565"/>
                  <a:pt x="3803766" y="1593912"/>
                  <a:pt x="3527254" y="1555159"/>
                </a:cubicBezTo>
                <a:cubicBezTo>
                  <a:pt x="3527549" y="1677975"/>
                  <a:pt x="3428759" y="1779419"/>
                  <a:pt x="3337802" y="1858787"/>
                </a:cubicBezTo>
                <a:cubicBezTo>
                  <a:pt x="3202350" y="2003557"/>
                  <a:pt x="2869506" y="1981572"/>
                  <a:pt x="2692780" y="1895550"/>
                </a:cubicBezTo>
                <a:cubicBezTo>
                  <a:pt x="2678080" y="2090722"/>
                  <a:pt x="2430963" y="2186652"/>
                  <a:pt x="2231834" y="2219465"/>
                </a:cubicBezTo>
                <a:cubicBezTo>
                  <a:pt x="1916395" y="2254252"/>
                  <a:pt x="1719917" y="2218299"/>
                  <a:pt x="1554089" y="2021749"/>
                </a:cubicBezTo>
                <a:cubicBezTo>
                  <a:pt x="1264089" y="2181473"/>
                  <a:pt x="679187" y="2032508"/>
                  <a:pt x="547326" y="1826401"/>
                </a:cubicBezTo>
                <a:cubicBezTo>
                  <a:pt x="351528" y="1823178"/>
                  <a:pt x="165559" y="1751143"/>
                  <a:pt x="104674" y="1609016"/>
                </a:cubicBezTo>
                <a:cubicBezTo>
                  <a:pt x="86662" y="1517311"/>
                  <a:pt x="89130" y="1385380"/>
                  <a:pt x="199259" y="1315583"/>
                </a:cubicBezTo>
                <a:cubicBezTo>
                  <a:pt x="60377" y="1241311"/>
                  <a:pt x="-30992" y="1153897"/>
                  <a:pt x="-472" y="1014530"/>
                </a:cubicBezTo>
                <a:cubicBezTo>
                  <a:pt x="-23466" y="878955"/>
                  <a:pt x="176420" y="707919"/>
                  <a:pt x="364286" y="746944"/>
                </a:cubicBezTo>
                <a:cubicBezTo>
                  <a:pt x="365568" y="744274"/>
                  <a:pt x="366632" y="741854"/>
                  <a:pt x="367775" y="739890"/>
                </a:cubicBezTo>
                <a:close/>
              </a:path>
              <a:path w="4073826" h="2224305" stroke="0" extrusionOk="0">
                <a:moveTo>
                  <a:pt x="-857798" y="1620206"/>
                </a:moveTo>
                <a:cubicBezTo>
                  <a:pt x="-853212" y="1654889"/>
                  <a:pt x="-888182" y="1690970"/>
                  <a:pt x="-919584" y="1681992"/>
                </a:cubicBezTo>
                <a:cubicBezTo>
                  <a:pt x="-956802" y="1683954"/>
                  <a:pt x="-974724" y="1649581"/>
                  <a:pt x="-981370" y="1620206"/>
                </a:cubicBezTo>
                <a:cubicBezTo>
                  <a:pt x="-990319" y="1586039"/>
                  <a:pt x="-957732" y="1555406"/>
                  <a:pt x="-919584" y="1558420"/>
                </a:cubicBezTo>
                <a:cubicBezTo>
                  <a:pt x="-889402" y="1559432"/>
                  <a:pt x="-851517" y="1587381"/>
                  <a:pt x="-857798" y="1620206"/>
                </a:cubicBezTo>
                <a:close/>
              </a:path>
              <a:path w="4073826" h="2224305" stroke="0" extrusionOk="0">
                <a:moveTo>
                  <a:pt x="-498760" y="1569125"/>
                </a:moveTo>
                <a:cubicBezTo>
                  <a:pt x="-480896" y="1643423"/>
                  <a:pt x="-551579" y="1710918"/>
                  <a:pt x="-622333" y="1692698"/>
                </a:cubicBezTo>
                <a:cubicBezTo>
                  <a:pt x="-701296" y="1700912"/>
                  <a:pt x="-756711" y="1640483"/>
                  <a:pt x="-745906" y="1569125"/>
                </a:cubicBezTo>
                <a:cubicBezTo>
                  <a:pt x="-740013" y="1504724"/>
                  <a:pt x="-681968" y="1430874"/>
                  <a:pt x="-622333" y="1445552"/>
                </a:cubicBezTo>
                <a:cubicBezTo>
                  <a:pt x="-554518" y="1443375"/>
                  <a:pt x="-489884" y="1503295"/>
                  <a:pt x="-498760" y="1569125"/>
                </a:cubicBezTo>
                <a:close/>
              </a:path>
              <a:path w="4073826" h="2224305" stroke="0" extrusionOk="0">
                <a:moveTo>
                  <a:pt x="-17935" y="1497116"/>
                </a:moveTo>
                <a:cubicBezTo>
                  <a:pt x="-19529" y="1577865"/>
                  <a:pt x="-109686" y="1677725"/>
                  <a:pt x="-203294" y="1682475"/>
                </a:cubicBezTo>
                <a:cubicBezTo>
                  <a:pt x="-278663" y="1676935"/>
                  <a:pt x="-374304" y="1576567"/>
                  <a:pt x="-388653" y="1497116"/>
                </a:cubicBezTo>
                <a:cubicBezTo>
                  <a:pt x="-388514" y="1385026"/>
                  <a:pt x="-294514" y="1327332"/>
                  <a:pt x="-203294" y="1311757"/>
                </a:cubicBezTo>
                <a:cubicBezTo>
                  <a:pt x="-106215" y="1314800"/>
                  <a:pt x="-8853" y="1385441"/>
                  <a:pt x="-17935" y="1497116"/>
                </a:cubicBezTo>
                <a:close/>
              </a:path>
              <a:path w="4073826" h="2224305" fill="none" stroke="0" extrusionOk="0">
                <a:moveTo>
                  <a:pt x="442557" y="1347815"/>
                </a:moveTo>
                <a:cubicBezTo>
                  <a:pt x="367588" y="1343955"/>
                  <a:pt x="271755" y="1339398"/>
                  <a:pt x="203691" y="1306779"/>
                </a:cubicBezTo>
                <a:moveTo>
                  <a:pt x="653320" y="1796898"/>
                </a:moveTo>
                <a:cubicBezTo>
                  <a:pt x="612748" y="1801538"/>
                  <a:pt x="581185" y="1813458"/>
                  <a:pt x="548834" y="1816515"/>
                </a:cubicBezTo>
                <a:moveTo>
                  <a:pt x="1553900" y="2012687"/>
                </a:moveTo>
                <a:cubicBezTo>
                  <a:pt x="1533291" y="1990665"/>
                  <a:pt x="1506589" y="1955076"/>
                  <a:pt x="1490907" y="1923097"/>
                </a:cubicBezTo>
                <a:moveTo>
                  <a:pt x="2718430" y="1789278"/>
                </a:moveTo>
                <a:cubicBezTo>
                  <a:pt x="2717654" y="1826524"/>
                  <a:pt x="2699948" y="1849175"/>
                  <a:pt x="2693251" y="1887569"/>
                </a:cubicBezTo>
                <a:moveTo>
                  <a:pt x="3218416" y="1181867"/>
                </a:moveTo>
                <a:cubicBezTo>
                  <a:pt x="3435896" y="1265382"/>
                  <a:pt x="3528739" y="1397964"/>
                  <a:pt x="3524991" y="1549290"/>
                </a:cubicBezTo>
                <a:moveTo>
                  <a:pt x="3941615" y="790555"/>
                </a:moveTo>
                <a:cubicBezTo>
                  <a:pt x="3898749" y="834851"/>
                  <a:pt x="3854936" y="906168"/>
                  <a:pt x="3805066" y="928338"/>
                </a:cubicBezTo>
                <a:moveTo>
                  <a:pt x="3614011" y="279376"/>
                </a:moveTo>
                <a:cubicBezTo>
                  <a:pt x="3618758" y="296422"/>
                  <a:pt x="3625041" y="322870"/>
                  <a:pt x="3621178" y="344458"/>
                </a:cubicBezTo>
                <a:moveTo>
                  <a:pt x="2742099" y="203482"/>
                </a:moveTo>
                <a:cubicBezTo>
                  <a:pt x="2762748" y="163645"/>
                  <a:pt x="2783316" y="142566"/>
                  <a:pt x="2812071" y="120483"/>
                </a:cubicBezTo>
                <a:moveTo>
                  <a:pt x="2087930" y="243025"/>
                </a:moveTo>
                <a:cubicBezTo>
                  <a:pt x="2092957" y="220650"/>
                  <a:pt x="2113079" y="197950"/>
                  <a:pt x="2121784" y="171456"/>
                </a:cubicBezTo>
                <a:moveTo>
                  <a:pt x="1320221" y="267328"/>
                </a:moveTo>
                <a:cubicBezTo>
                  <a:pt x="1374396" y="290771"/>
                  <a:pt x="1396932" y="314134"/>
                  <a:pt x="1442813" y="336735"/>
                </a:cubicBezTo>
                <a:moveTo>
                  <a:pt x="389182" y="812952"/>
                </a:moveTo>
                <a:cubicBezTo>
                  <a:pt x="375629" y="784517"/>
                  <a:pt x="376250" y="763807"/>
                  <a:pt x="367775" y="739890"/>
                </a:cubicBezTo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-72573"/>
                      <a:gd name="adj2" fmla="val 228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Remove Variables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Combine Variables</a:t>
            </a: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7888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827892"/>
          </a:xfrm>
          <a:custGeom>
            <a:avLst/>
            <a:gdLst>
              <a:gd name="connsiteX0" fmla="*/ 0 w 3407640"/>
              <a:gd name="connsiteY0" fmla="*/ 137985 h 827892"/>
              <a:gd name="connsiteX1" fmla="*/ 137985 w 3407640"/>
              <a:gd name="connsiteY1" fmla="*/ 0 h 827892"/>
              <a:gd name="connsiteX2" fmla="*/ 567940 w 3407640"/>
              <a:gd name="connsiteY2" fmla="*/ 0 h 827892"/>
              <a:gd name="connsiteX3" fmla="*/ 1057351 w 3407640"/>
              <a:gd name="connsiteY3" fmla="*/ -129131 h 827892"/>
              <a:gd name="connsiteX4" fmla="*/ 1546762 w 3407640"/>
              <a:gd name="connsiteY4" fmla="*/ -258261 h 827892"/>
              <a:gd name="connsiteX5" fmla="*/ 1419850 w 3407640"/>
              <a:gd name="connsiteY5" fmla="*/ 0 h 827892"/>
              <a:gd name="connsiteX6" fmla="*/ 1863803 w 3407640"/>
              <a:gd name="connsiteY6" fmla="*/ 0 h 827892"/>
              <a:gd name="connsiteX7" fmla="*/ 2326254 w 3407640"/>
              <a:gd name="connsiteY7" fmla="*/ 0 h 827892"/>
              <a:gd name="connsiteX8" fmla="*/ 2788706 w 3407640"/>
              <a:gd name="connsiteY8" fmla="*/ 0 h 827892"/>
              <a:gd name="connsiteX9" fmla="*/ 3269655 w 3407640"/>
              <a:gd name="connsiteY9" fmla="*/ 0 h 827892"/>
              <a:gd name="connsiteX10" fmla="*/ 3407640 w 3407640"/>
              <a:gd name="connsiteY10" fmla="*/ 137985 h 827892"/>
              <a:gd name="connsiteX11" fmla="*/ 3407640 w 3407640"/>
              <a:gd name="connsiteY11" fmla="*/ 137982 h 827892"/>
              <a:gd name="connsiteX12" fmla="*/ 3407640 w 3407640"/>
              <a:gd name="connsiteY12" fmla="*/ 137982 h 827892"/>
              <a:gd name="connsiteX13" fmla="*/ 3407640 w 3407640"/>
              <a:gd name="connsiteY13" fmla="*/ 344955 h 827892"/>
              <a:gd name="connsiteX14" fmla="*/ 3407640 w 3407640"/>
              <a:gd name="connsiteY14" fmla="*/ 689907 h 827892"/>
              <a:gd name="connsiteX15" fmla="*/ 3269655 w 3407640"/>
              <a:gd name="connsiteY15" fmla="*/ 827892 h 827892"/>
              <a:gd name="connsiteX16" fmla="*/ 2844200 w 3407640"/>
              <a:gd name="connsiteY16" fmla="*/ 827892 h 827892"/>
              <a:gd name="connsiteX17" fmla="*/ 2437243 w 3407640"/>
              <a:gd name="connsiteY17" fmla="*/ 827892 h 827892"/>
              <a:gd name="connsiteX18" fmla="*/ 1974792 w 3407640"/>
              <a:gd name="connsiteY18" fmla="*/ 827892 h 827892"/>
              <a:gd name="connsiteX19" fmla="*/ 1419850 w 3407640"/>
              <a:gd name="connsiteY19" fmla="*/ 827892 h 827892"/>
              <a:gd name="connsiteX20" fmla="*/ 1010933 w 3407640"/>
              <a:gd name="connsiteY20" fmla="*/ 827892 h 827892"/>
              <a:gd name="connsiteX21" fmla="*/ 567940 w 3407640"/>
              <a:gd name="connsiteY21" fmla="*/ 827892 h 827892"/>
              <a:gd name="connsiteX22" fmla="*/ 567940 w 3407640"/>
              <a:gd name="connsiteY22" fmla="*/ 827892 h 827892"/>
              <a:gd name="connsiteX23" fmla="*/ 137985 w 3407640"/>
              <a:gd name="connsiteY23" fmla="*/ 827892 h 827892"/>
              <a:gd name="connsiteX24" fmla="*/ 0 w 3407640"/>
              <a:gd name="connsiteY24" fmla="*/ 689907 h 827892"/>
              <a:gd name="connsiteX25" fmla="*/ 0 w 3407640"/>
              <a:gd name="connsiteY25" fmla="*/ 344955 h 827892"/>
              <a:gd name="connsiteX26" fmla="*/ 0 w 3407640"/>
              <a:gd name="connsiteY26" fmla="*/ 137982 h 827892"/>
              <a:gd name="connsiteX27" fmla="*/ 0 w 3407640"/>
              <a:gd name="connsiteY27" fmla="*/ 137982 h 827892"/>
              <a:gd name="connsiteX28" fmla="*/ 0 w 3407640"/>
              <a:gd name="connsiteY28" fmla="*/ 137985 h 8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827892" fill="none" extrusionOk="0">
                <a:moveTo>
                  <a:pt x="0" y="137985"/>
                </a:moveTo>
                <a:cubicBezTo>
                  <a:pt x="2015" y="60534"/>
                  <a:pt x="77541" y="16127"/>
                  <a:pt x="137985" y="0"/>
                </a:cubicBezTo>
                <a:cubicBezTo>
                  <a:pt x="289116" y="-37654"/>
                  <a:pt x="373080" y="48996"/>
                  <a:pt x="567940" y="0"/>
                </a:cubicBezTo>
                <a:cubicBezTo>
                  <a:pt x="771794" y="-78975"/>
                  <a:pt x="905918" y="-55309"/>
                  <a:pt x="1057351" y="-129131"/>
                </a:cubicBezTo>
                <a:cubicBezTo>
                  <a:pt x="1208784" y="-202953"/>
                  <a:pt x="1336026" y="-196707"/>
                  <a:pt x="1546762" y="-258261"/>
                </a:cubicBezTo>
                <a:cubicBezTo>
                  <a:pt x="1537091" y="-170540"/>
                  <a:pt x="1440861" y="-71856"/>
                  <a:pt x="1419850" y="0"/>
                </a:cubicBezTo>
                <a:cubicBezTo>
                  <a:pt x="1593584" y="-33034"/>
                  <a:pt x="1755916" y="22588"/>
                  <a:pt x="1863803" y="0"/>
                </a:cubicBezTo>
                <a:cubicBezTo>
                  <a:pt x="1971690" y="-22588"/>
                  <a:pt x="2122173" y="48050"/>
                  <a:pt x="2326254" y="0"/>
                </a:cubicBezTo>
                <a:cubicBezTo>
                  <a:pt x="2530335" y="-48050"/>
                  <a:pt x="2690902" y="39465"/>
                  <a:pt x="2788706" y="0"/>
                </a:cubicBezTo>
                <a:cubicBezTo>
                  <a:pt x="2886510" y="-39465"/>
                  <a:pt x="3112292" y="42845"/>
                  <a:pt x="3269655" y="0"/>
                </a:cubicBezTo>
                <a:cubicBezTo>
                  <a:pt x="3358674" y="12187"/>
                  <a:pt x="3412454" y="55523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22740" y="206472"/>
                  <a:pt x="3400127" y="287761"/>
                  <a:pt x="3407640" y="344955"/>
                </a:cubicBezTo>
                <a:cubicBezTo>
                  <a:pt x="3447126" y="449312"/>
                  <a:pt x="3398368" y="579222"/>
                  <a:pt x="3407640" y="689907"/>
                </a:cubicBezTo>
                <a:cubicBezTo>
                  <a:pt x="3418560" y="746583"/>
                  <a:pt x="3341694" y="833049"/>
                  <a:pt x="3269655" y="827892"/>
                </a:cubicBezTo>
                <a:cubicBezTo>
                  <a:pt x="3064808" y="864134"/>
                  <a:pt x="3047110" y="778991"/>
                  <a:pt x="2844200" y="827892"/>
                </a:cubicBezTo>
                <a:cubicBezTo>
                  <a:pt x="2641291" y="876793"/>
                  <a:pt x="2637378" y="817818"/>
                  <a:pt x="2437243" y="827892"/>
                </a:cubicBezTo>
                <a:cubicBezTo>
                  <a:pt x="2237108" y="837966"/>
                  <a:pt x="2122475" y="781659"/>
                  <a:pt x="1974792" y="827892"/>
                </a:cubicBezTo>
                <a:cubicBezTo>
                  <a:pt x="1827109" y="874125"/>
                  <a:pt x="1600445" y="761471"/>
                  <a:pt x="1419850" y="827892"/>
                </a:cubicBezTo>
                <a:cubicBezTo>
                  <a:pt x="1240305" y="852450"/>
                  <a:pt x="1178225" y="814519"/>
                  <a:pt x="1010933" y="827892"/>
                </a:cubicBezTo>
                <a:cubicBezTo>
                  <a:pt x="843641" y="841265"/>
                  <a:pt x="754659" y="819251"/>
                  <a:pt x="567940" y="827892"/>
                </a:cubicBezTo>
                <a:lnTo>
                  <a:pt x="567940" y="827892"/>
                </a:lnTo>
                <a:cubicBezTo>
                  <a:pt x="393839" y="873620"/>
                  <a:pt x="339076" y="808798"/>
                  <a:pt x="137985" y="827892"/>
                </a:cubicBezTo>
                <a:cubicBezTo>
                  <a:pt x="64953" y="820889"/>
                  <a:pt x="1661" y="767679"/>
                  <a:pt x="0" y="689907"/>
                </a:cubicBezTo>
                <a:cubicBezTo>
                  <a:pt x="-23249" y="566968"/>
                  <a:pt x="14858" y="473408"/>
                  <a:pt x="0" y="344955"/>
                </a:cubicBezTo>
                <a:cubicBezTo>
                  <a:pt x="-9074" y="256552"/>
                  <a:pt x="7036" y="22031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  <a:path w="3407640" h="827892" stroke="0" extrusionOk="0">
                <a:moveTo>
                  <a:pt x="0" y="137985"/>
                </a:moveTo>
                <a:cubicBezTo>
                  <a:pt x="9287" y="79314"/>
                  <a:pt x="68395" y="14070"/>
                  <a:pt x="137985" y="0"/>
                </a:cubicBezTo>
                <a:cubicBezTo>
                  <a:pt x="236325" y="-25739"/>
                  <a:pt x="473899" y="5356"/>
                  <a:pt x="567940" y="0"/>
                </a:cubicBezTo>
                <a:cubicBezTo>
                  <a:pt x="708768" y="-88606"/>
                  <a:pt x="885934" y="-25388"/>
                  <a:pt x="1047563" y="-126548"/>
                </a:cubicBezTo>
                <a:cubicBezTo>
                  <a:pt x="1209192" y="-227708"/>
                  <a:pt x="1409927" y="-221650"/>
                  <a:pt x="1546762" y="-258261"/>
                </a:cubicBezTo>
                <a:cubicBezTo>
                  <a:pt x="1497849" y="-148381"/>
                  <a:pt x="1471422" y="-119442"/>
                  <a:pt x="1419850" y="0"/>
                </a:cubicBezTo>
                <a:cubicBezTo>
                  <a:pt x="1592095" y="-32066"/>
                  <a:pt x="1642534" y="9524"/>
                  <a:pt x="1863803" y="0"/>
                </a:cubicBezTo>
                <a:cubicBezTo>
                  <a:pt x="2085072" y="-9524"/>
                  <a:pt x="2106784" y="48692"/>
                  <a:pt x="2344753" y="0"/>
                </a:cubicBezTo>
                <a:cubicBezTo>
                  <a:pt x="2582722" y="-48692"/>
                  <a:pt x="2704634" y="55218"/>
                  <a:pt x="2844200" y="0"/>
                </a:cubicBezTo>
                <a:cubicBezTo>
                  <a:pt x="2983766" y="-55218"/>
                  <a:pt x="3097495" y="469"/>
                  <a:pt x="3269655" y="0"/>
                </a:cubicBezTo>
                <a:cubicBezTo>
                  <a:pt x="3361550" y="14104"/>
                  <a:pt x="3394075" y="58377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19184" y="216101"/>
                  <a:pt x="3388470" y="251834"/>
                  <a:pt x="3407640" y="344955"/>
                </a:cubicBezTo>
                <a:cubicBezTo>
                  <a:pt x="3413683" y="466793"/>
                  <a:pt x="3368733" y="586129"/>
                  <a:pt x="3407640" y="689907"/>
                </a:cubicBezTo>
                <a:cubicBezTo>
                  <a:pt x="3418820" y="776084"/>
                  <a:pt x="3345590" y="824868"/>
                  <a:pt x="3269655" y="827892"/>
                </a:cubicBezTo>
                <a:cubicBezTo>
                  <a:pt x="3097394" y="874060"/>
                  <a:pt x="3019632" y="800896"/>
                  <a:pt x="2788706" y="827892"/>
                </a:cubicBezTo>
                <a:cubicBezTo>
                  <a:pt x="2557780" y="854888"/>
                  <a:pt x="2542789" y="784221"/>
                  <a:pt x="2307756" y="827892"/>
                </a:cubicBezTo>
                <a:cubicBezTo>
                  <a:pt x="2072723" y="871563"/>
                  <a:pt x="1780922" y="824847"/>
                  <a:pt x="1419850" y="827892"/>
                </a:cubicBezTo>
                <a:cubicBezTo>
                  <a:pt x="1242829" y="875639"/>
                  <a:pt x="1141846" y="792939"/>
                  <a:pt x="993895" y="827892"/>
                </a:cubicBezTo>
                <a:cubicBezTo>
                  <a:pt x="845945" y="862845"/>
                  <a:pt x="677474" y="818344"/>
                  <a:pt x="567940" y="827892"/>
                </a:cubicBezTo>
                <a:lnTo>
                  <a:pt x="567940" y="827892"/>
                </a:lnTo>
                <a:cubicBezTo>
                  <a:pt x="363546" y="848743"/>
                  <a:pt x="325724" y="779069"/>
                  <a:pt x="137985" y="827892"/>
                </a:cubicBezTo>
                <a:cubicBezTo>
                  <a:pt x="47200" y="834425"/>
                  <a:pt x="-5758" y="763017"/>
                  <a:pt x="0" y="689907"/>
                </a:cubicBezTo>
                <a:cubicBezTo>
                  <a:pt x="-6213" y="530182"/>
                  <a:pt x="26195" y="439290"/>
                  <a:pt x="0" y="344955"/>
                </a:cubicBezTo>
                <a:cubicBezTo>
                  <a:pt x="-10788" y="294804"/>
                  <a:pt x="8656" y="24003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DF0691C-DC40-C24E-975A-6F2ED532181D}"/>
              </a:ext>
            </a:extLst>
          </p:cNvPr>
          <p:cNvSpPr/>
          <p:nvPr/>
        </p:nvSpPr>
        <p:spPr>
          <a:xfrm>
            <a:off x="6433149" y="2710003"/>
            <a:ext cx="4073826" cy="2224305"/>
          </a:xfrm>
          <a:custGeom>
            <a:avLst/>
            <a:gdLst>
              <a:gd name="connsiteX0" fmla="*/ 367775 w 4073826"/>
              <a:gd name="connsiteY0" fmla="*/ 739890 h 2224305"/>
              <a:gd name="connsiteX1" fmla="*/ 530257 w 4073826"/>
              <a:gd name="connsiteY1" fmla="*/ 355631 h 2224305"/>
              <a:gd name="connsiteX2" fmla="*/ 1320692 w 4073826"/>
              <a:gd name="connsiteY2" fmla="*/ 267843 h 2224305"/>
              <a:gd name="connsiteX3" fmla="*/ 2117635 w 4073826"/>
              <a:gd name="connsiteY3" fmla="*/ 176708 h 2224305"/>
              <a:gd name="connsiteX4" fmla="*/ 2428170 w 4073826"/>
              <a:gd name="connsiteY4" fmla="*/ 10297 h 2224305"/>
              <a:gd name="connsiteX5" fmla="*/ 2813297 w 4073826"/>
              <a:gd name="connsiteY5" fmla="*/ 127743 h 2224305"/>
              <a:gd name="connsiteX6" fmla="*/ 3344215 w 4073826"/>
              <a:gd name="connsiteY6" fmla="*/ 35527 h 2224305"/>
              <a:gd name="connsiteX7" fmla="*/ 3613445 w 4073826"/>
              <a:gd name="connsiteY7" fmla="*/ 287100 h 2224305"/>
              <a:gd name="connsiteX8" fmla="*/ 3958966 w 4073826"/>
              <a:gd name="connsiteY8" fmla="*/ 531258 h 2224305"/>
              <a:gd name="connsiteX9" fmla="*/ 3943501 w 4073826"/>
              <a:gd name="connsiteY9" fmla="*/ 796012 h 2224305"/>
              <a:gd name="connsiteX10" fmla="*/ 4056474 w 4073826"/>
              <a:gd name="connsiteY10" fmla="*/ 1200815 h 2224305"/>
              <a:gd name="connsiteX11" fmla="*/ 3527254 w 4073826"/>
              <a:gd name="connsiteY11" fmla="*/ 1555159 h 2224305"/>
              <a:gd name="connsiteX12" fmla="*/ 3337802 w 4073826"/>
              <a:gd name="connsiteY12" fmla="*/ 1858787 h 2224305"/>
              <a:gd name="connsiteX13" fmla="*/ 2692780 w 4073826"/>
              <a:gd name="connsiteY13" fmla="*/ 1895550 h 2224305"/>
              <a:gd name="connsiteX14" fmla="*/ 2231834 w 4073826"/>
              <a:gd name="connsiteY14" fmla="*/ 2219465 h 2224305"/>
              <a:gd name="connsiteX15" fmla="*/ 1554089 w 4073826"/>
              <a:gd name="connsiteY15" fmla="*/ 2021749 h 2224305"/>
              <a:gd name="connsiteX16" fmla="*/ 547326 w 4073826"/>
              <a:gd name="connsiteY16" fmla="*/ 1826401 h 2224305"/>
              <a:gd name="connsiteX17" fmla="*/ 104674 w 4073826"/>
              <a:gd name="connsiteY17" fmla="*/ 1609016 h 2224305"/>
              <a:gd name="connsiteX18" fmla="*/ 199259 w 4073826"/>
              <a:gd name="connsiteY18" fmla="*/ 1315583 h 2224305"/>
              <a:gd name="connsiteX19" fmla="*/ -472 w 4073826"/>
              <a:gd name="connsiteY19" fmla="*/ 1014530 h 2224305"/>
              <a:gd name="connsiteX20" fmla="*/ 364286 w 4073826"/>
              <a:gd name="connsiteY20" fmla="*/ 746944 h 2224305"/>
              <a:gd name="connsiteX21" fmla="*/ 367775 w 4073826"/>
              <a:gd name="connsiteY21" fmla="*/ 739890 h 2224305"/>
              <a:gd name="connsiteX0" fmla="*/ -857798 w 4073826"/>
              <a:gd name="connsiteY0" fmla="*/ 1620206 h 2224305"/>
              <a:gd name="connsiteX1" fmla="*/ -919584 w 4073826"/>
              <a:gd name="connsiteY1" fmla="*/ 1681992 h 2224305"/>
              <a:gd name="connsiteX2" fmla="*/ -981370 w 4073826"/>
              <a:gd name="connsiteY2" fmla="*/ 1620206 h 2224305"/>
              <a:gd name="connsiteX3" fmla="*/ -919584 w 4073826"/>
              <a:gd name="connsiteY3" fmla="*/ 1558420 h 2224305"/>
              <a:gd name="connsiteX4" fmla="*/ -857798 w 4073826"/>
              <a:gd name="connsiteY4" fmla="*/ 1620206 h 2224305"/>
              <a:gd name="connsiteX0" fmla="*/ -498760 w 4073826"/>
              <a:gd name="connsiteY0" fmla="*/ 1569125 h 2224305"/>
              <a:gd name="connsiteX1" fmla="*/ -622333 w 4073826"/>
              <a:gd name="connsiteY1" fmla="*/ 1692698 h 2224305"/>
              <a:gd name="connsiteX2" fmla="*/ -745906 w 4073826"/>
              <a:gd name="connsiteY2" fmla="*/ 1569125 h 2224305"/>
              <a:gd name="connsiteX3" fmla="*/ -622333 w 4073826"/>
              <a:gd name="connsiteY3" fmla="*/ 1445552 h 2224305"/>
              <a:gd name="connsiteX4" fmla="*/ -498760 w 4073826"/>
              <a:gd name="connsiteY4" fmla="*/ 1569125 h 2224305"/>
              <a:gd name="connsiteX0" fmla="*/ -17935 w 4073826"/>
              <a:gd name="connsiteY0" fmla="*/ 1497116 h 2224305"/>
              <a:gd name="connsiteX1" fmla="*/ -203294 w 4073826"/>
              <a:gd name="connsiteY1" fmla="*/ 1682475 h 2224305"/>
              <a:gd name="connsiteX2" fmla="*/ -388653 w 4073826"/>
              <a:gd name="connsiteY2" fmla="*/ 1497116 h 2224305"/>
              <a:gd name="connsiteX3" fmla="*/ -203294 w 4073826"/>
              <a:gd name="connsiteY3" fmla="*/ 1311757 h 2224305"/>
              <a:gd name="connsiteX4" fmla="*/ -17935 w 4073826"/>
              <a:gd name="connsiteY4" fmla="*/ 1497116 h 2224305"/>
              <a:gd name="connsiteX0" fmla="*/ 442557 w 4073826"/>
              <a:gd name="connsiteY0" fmla="*/ 1347815 h 2224305"/>
              <a:gd name="connsiteX1" fmla="*/ 203691 w 4073826"/>
              <a:gd name="connsiteY1" fmla="*/ 1306779 h 2224305"/>
              <a:gd name="connsiteX2" fmla="*/ 653320 w 4073826"/>
              <a:gd name="connsiteY2" fmla="*/ 1796898 h 2224305"/>
              <a:gd name="connsiteX3" fmla="*/ 548834 w 4073826"/>
              <a:gd name="connsiteY3" fmla="*/ 1816515 h 2224305"/>
              <a:gd name="connsiteX4" fmla="*/ 1553900 w 4073826"/>
              <a:gd name="connsiteY4" fmla="*/ 2012687 h 2224305"/>
              <a:gd name="connsiteX5" fmla="*/ 1490907 w 4073826"/>
              <a:gd name="connsiteY5" fmla="*/ 1923097 h 2224305"/>
              <a:gd name="connsiteX6" fmla="*/ 2718430 w 4073826"/>
              <a:gd name="connsiteY6" fmla="*/ 1789278 h 2224305"/>
              <a:gd name="connsiteX7" fmla="*/ 2693251 w 4073826"/>
              <a:gd name="connsiteY7" fmla="*/ 1887569 h 2224305"/>
              <a:gd name="connsiteX8" fmla="*/ 3218416 w 4073826"/>
              <a:gd name="connsiteY8" fmla="*/ 1181867 h 2224305"/>
              <a:gd name="connsiteX9" fmla="*/ 3524991 w 4073826"/>
              <a:gd name="connsiteY9" fmla="*/ 1549290 h 2224305"/>
              <a:gd name="connsiteX10" fmla="*/ 3941615 w 4073826"/>
              <a:gd name="connsiteY10" fmla="*/ 790555 h 2224305"/>
              <a:gd name="connsiteX11" fmla="*/ 3805066 w 4073826"/>
              <a:gd name="connsiteY11" fmla="*/ 928338 h 2224305"/>
              <a:gd name="connsiteX12" fmla="*/ 3614011 w 4073826"/>
              <a:gd name="connsiteY12" fmla="*/ 279376 h 2224305"/>
              <a:gd name="connsiteX13" fmla="*/ 3621178 w 4073826"/>
              <a:gd name="connsiteY13" fmla="*/ 344458 h 2224305"/>
              <a:gd name="connsiteX14" fmla="*/ 2742099 w 4073826"/>
              <a:gd name="connsiteY14" fmla="*/ 203482 h 2224305"/>
              <a:gd name="connsiteX15" fmla="*/ 2812071 w 4073826"/>
              <a:gd name="connsiteY15" fmla="*/ 120483 h 2224305"/>
              <a:gd name="connsiteX16" fmla="*/ 2087930 w 4073826"/>
              <a:gd name="connsiteY16" fmla="*/ 243025 h 2224305"/>
              <a:gd name="connsiteX17" fmla="*/ 2121784 w 4073826"/>
              <a:gd name="connsiteY17" fmla="*/ 171456 h 2224305"/>
              <a:gd name="connsiteX18" fmla="*/ 1320221 w 4073826"/>
              <a:gd name="connsiteY18" fmla="*/ 267328 h 2224305"/>
              <a:gd name="connsiteX19" fmla="*/ 1442813 w 4073826"/>
              <a:gd name="connsiteY19" fmla="*/ 336735 h 2224305"/>
              <a:gd name="connsiteX20" fmla="*/ 389182 w 4073826"/>
              <a:gd name="connsiteY20" fmla="*/ 812952 h 2224305"/>
              <a:gd name="connsiteX21" fmla="*/ 367775 w 4073826"/>
              <a:gd name="connsiteY21" fmla="*/ 739890 h 22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3826" h="2224305" fill="none" extrusionOk="0">
                <a:moveTo>
                  <a:pt x="367775" y="739890"/>
                </a:moveTo>
                <a:cubicBezTo>
                  <a:pt x="329662" y="620976"/>
                  <a:pt x="416620" y="471412"/>
                  <a:pt x="530257" y="355631"/>
                </a:cubicBezTo>
                <a:cubicBezTo>
                  <a:pt x="682178" y="227164"/>
                  <a:pt x="1112669" y="142073"/>
                  <a:pt x="1320692" y="267843"/>
                </a:cubicBezTo>
                <a:cubicBezTo>
                  <a:pt x="1480951" y="-26079"/>
                  <a:pt x="1814898" y="-10663"/>
                  <a:pt x="2117635" y="176708"/>
                </a:cubicBezTo>
                <a:cubicBezTo>
                  <a:pt x="2173765" y="49988"/>
                  <a:pt x="2280069" y="4112"/>
                  <a:pt x="2428170" y="10297"/>
                </a:cubicBezTo>
                <a:cubicBezTo>
                  <a:pt x="2554723" y="10413"/>
                  <a:pt x="2739600" y="56757"/>
                  <a:pt x="2813297" y="127743"/>
                </a:cubicBezTo>
                <a:cubicBezTo>
                  <a:pt x="2894554" y="-15330"/>
                  <a:pt x="3171238" y="-20176"/>
                  <a:pt x="3344215" y="35527"/>
                </a:cubicBezTo>
                <a:cubicBezTo>
                  <a:pt x="3486031" y="89344"/>
                  <a:pt x="3586010" y="170165"/>
                  <a:pt x="3613445" y="287100"/>
                </a:cubicBezTo>
                <a:cubicBezTo>
                  <a:pt x="3795976" y="321806"/>
                  <a:pt x="3904949" y="393468"/>
                  <a:pt x="3958966" y="531258"/>
                </a:cubicBezTo>
                <a:cubicBezTo>
                  <a:pt x="3990321" y="611834"/>
                  <a:pt x="3989889" y="734375"/>
                  <a:pt x="3943501" y="796012"/>
                </a:cubicBezTo>
                <a:cubicBezTo>
                  <a:pt x="4056441" y="892804"/>
                  <a:pt x="4112083" y="1091454"/>
                  <a:pt x="4056474" y="1200815"/>
                </a:cubicBezTo>
                <a:cubicBezTo>
                  <a:pt x="4056021" y="1354398"/>
                  <a:pt x="3813777" y="1474178"/>
                  <a:pt x="3527254" y="1555159"/>
                </a:cubicBezTo>
                <a:cubicBezTo>
                  <a:pt x="3530186" y="1669612"/>
                  <a:pt x="3441910" y="1762146"/>
                  <a:pt x="3337802" y="1858787"/>
                </a:cubicBezTo>
                <a:cubicBezTo>
                  <a:pt x="3136093" y="1979976"/>
                  <a:pt x="2864730" y="2033842"/>
                  <a:pt x="2692780" y="1895550"/>
                </a:cubicBezTo>
                <a:cubicBezTo>
                  <a:pt x="2613562" y="2112719"/>
                  <a:pt x="2472100" y="2188888"/>
                  <a:pt x="2231834" y="2219465"/>
                </a:cubicBezTo>
                <a:cubicBezTo>
                  <a:pt x="2023681" y="2228763"/>
                  <a:pt x="1670462" y="2191184"/>
                  <a:pt x="1554089" y="2021749"/>
                </a:cubicBezTo>
                <a:cubicBezTo>
                  <a:pt x="1156831" y="2237263"/>
                  <a:pt x="726843" y="2127699"/>
                  <a:pt x="547326" y="1826401"/>
                </a:cubicBezTo>
                <a:cubicBezTo>
                  <a:pt x="342544" y="1848977"/>
                  <a:pt x="172449" y="1773423"/>
                  <a:pt x="104674" y="1609016"/>
                </a:cubicBezTo>
                <a:cubicBezTo>
                  <a:pt x="33568" y="1497322"/>
                  <a:pt x="108490" y="1399239"/>
                  <a:pt x="199259" y="1315583"/>
                </a:cubicBezTo>
                <a:cubicBezTo>
                  <a:pt x="56244" y="1252339"/>
                  <a:pt x="-16929" y="1139805"/>
                  <a:pt x="-472" y="1014530"/>
                </a:cubicBezTo>
                <a:cubicBezTo>
                  <a:pt x="10113" y="921936"/>
                  <a:pt x="166229" y="808426"/>
                  <a:pt x="364286" y="746944"/>
                </a:cubicBezTo>
                <a:cubicBezTo>
                  <a:pt x="364898" y="744420"/>
                  <a:pt x="366387" y="741656"/>
                  <a:pt x="367775" y="739890"/>
                </a:cubicBezTo>
                <a:close/>
              </a:path>
              <a:path w="4073826" h="2224305" fill="none" extrusionOk="0">
                <a:moveTo>
                  <a:pt x="-857798" y="1620206"/>
                </a:moveTo>
                <a:cubicBezTo>
                  <a:pt x="-864442" y="1658290"/>
                  <a:pt x="-880931" y="1689107"/>
                  <a:pt x="-919584" y="1681992"/>
                </a:cubicBezTo>
                <a:cubicBezTo>
                  <a:pt x="-954291" y="1679774"/>
                  <a:pt x="-983555" y="1649844"/>
                  <a:pt x="-981370" y="1620206"/>
                </a:cubicBezTo>
                <a:cubicBezTo>
                  <a:pt x="-984645" y="1583238"/>
                  <a:pt x="-953326" y="1566561"/>
                  <a:pt x="-919584" y="1558420"/>
                </a:cubicBezTo>
                <a:cubicBezTo>
                  <a:pt x="-881471" y="1558625"/>
                  <a:pt x="-857839" y="1584972"/>
                  <a:pt x="-857798" y="1620206"/>
                </a:cubicBezTo>
                <a:close/>
              </a:path>
              <a:path w="4073826" h="2224305" fill="none" extrusionOk="0">
                <a:moveTo>
                  <a:pt x="-498760" y="1569125"/>
                </a:moveTo>
                <a:cubicBezTo>
                  <a:pt x="-492491" y="1653675"/>
                  <a:pt x="-541881" y="1686002"/>
                  <a:pt x="-622333" y="1692698"/>
                </a:cubicBezTo>
                <a:cubicBezTo>
                  <a:pt x="-688052" y="1689138"/>
                  <a:pt x="-749865" y="1643062"/>
                  <a:pt x="-745906" y="1569125"/>
                </a:cubicBezTo>
                <a:cubicBezTo>
                  <a:pt x="-738923" y="1507981"/>
                  <a:pt x="-687744" y="1451943"/>
                  <a:pt x="-622333" y="1445552"/>
                </a:cubicBezTo>
                <a:cubicBezTo>
                  <a:pt x="-556246" y="1445372"/>
                  <a:pt x="-494836" y="1509733"/>
                  <a:pt x="-498760" y="1569125"/>
                </a:cubicBezTo>
                <a:close/>
              </a:path>
              <a:path w="4073826" h="2224305" fill="none" extrusionOk="0">
                <a:moveTo>
                  <a:pt x="-17935" y="1497116"/>
                </a:moveTo>
                <a:cubicBezTo>
                  <a:pt x="-25765" y="1604430"/>
                  <a:pt x="-100069" y="1674437"/>
                  <a:pt x="-203294" y="1682475"/>
                </a:cubicBezTo>
                <a:cubicBezTo>
                  <a:pt x="-291132" y="1677460"/>
                  <a:pt x="-396258" y="1586426"/>
                  <a:pt x="-388653" y="1497116"/>
                </a:cubicBezTo>
                <a:cubicBezTo>
                  <a:pt x="-385429" y="1389592"/>
                  <a:pt x="-313714" y="1309840"/>
                  <a:pt x="-203294" y="1311757"/>
                </a:cubicBezTo>
                <a:cubicBezTo>
                  <a:pt x="-116948" y="1300421"/>
                  <a:pt x="-43880" y="1385250"/>
                  <a:pt x="-17935" y="1497116"/>
                </a:cubicBezTo>
                <a:close/>
              </a:path>
              <a:path w="4073826" h="2224305" fill="none" extrusionOk="0">
                <a:moveTo>
                  <a:pt x="442557" y="1347815"/>
                </a:moveTo>
                <a:cubicBezTo>
                  <a:pt x="373353" y="1357418"/>
                  <a:pt x="264576" y="1344726"/>
                  <a:pt x="203691" y="1306779"/>
                </a:cubicBezTo>
                <a:moveTo>
                  <a:pt x="653320" y="1796898"/>
                </a:moveTo>
                <a:cubicBezTo>
                  <a:pt x="617489" y="1806823"/>
                  <a:pt x="583939" y="1814103"/>
                  <a:pt x="548834" y="1816515"/>
                </a:cubicBezTo>
                <a:moveTo>
                  <a:pt x="1553900" y="2012687"/>
                </a:moveTo>
                <a:cubicBezTo>
                  <a:pt x="1534957" y="1987401"/>
                  <a:pt x="1503637" y="1955295"/>
                  <a:pt x="1490907" y="1923097"/>
                </a:cubicBezTo>
                <a:moveTo>
                  <a:pt x="2718430" y="1789278"/>
                </a:moveTo>
                <a:cubicBezTo>
                  <a:pt x="2710842" y="1825155"/>
                  <a:pt x="2706650" y="1853393"/>
                  <a:pt x="2693251" y="1887569"/>
                </a:cubicBezTo>
                <a:moveTo>
                  <a:pt x="3218416" y="1181867"/>
                </a:moveTo>
                <a:cubicBezTo>
                  <a:pt x="3428970" y="1254439"/>
                  <a:pt x="3545555" y="1368444"/>
                  <a:pt x="3524991" y="1549290"/>
                </a:cubicBezTo>
                <a:moveTo>
                  <a:pt x="3941615" y="790555"/>
                </a:moveTo>
                <a:cubicBezTo>
                  <a:pt x="3921685" y="839314"/>
                  <a:pt x="3862348" y="876261"/>
                  <a:pt x="3805066" y="928338"/>
                </a:cubicBezTo>
                <a:moveTo>
                  <a:pt x="3614011" y="279376"/>
                </a:moveTo>
                <a:cubicBezTo>
                  <a:pt x="3618441" y="306200"/>
                  <a:pt x="3619195" y="324131"/>
                  <a:pt x="3621178" y="344458"/>
                </a:cubicBezTo>
                <a:moveTo>
                  <a:pt x="2742099" y="203482"/>
                </a:moveTo>
                <a:cubicBezTo>
                  <a:pt x="2762532" y="166911"/>
                  <a:pt x="2787502" y="141417"/>
                  <a:pt x="2812071" y="120483"/>
                </a:cubicBezTo>
                <a:moveTo>
                  <a:pt x="2087930" y="243025"/>
                </a:moveTo>
                <a:cubicBezTo>
                  <a:pt x="2088093" y="214627"/>
                  <a:pt x="2106583" y="187138"/>
                  <a:pt x="2121784" y="171456"/>
                </a:cubicBezTo>
                <a:moveTo>
                  <a:pt x="1320221" y="267328"/>
                </a:moveTo>
                <a:cubicBezTo>
                  <a:pt x="1359806" y="276415"/>
                  <a:pt x="1411458" y="319740"/>
                  <a:pt x="1442813" y="336735"/>
                </a:cubicBezTo>
                <a:moveTo>
                  <a:pt x="389182" y="812952"/>
                </a:moveTo>
                <a:cubicBezTo>
                  <a:pt x="381591" y="786135"/>
                  <a:pt x="372149" y="764134"/>
                  <a:pt x="367775" y="739890"/>
                </a:cubicBezTo>
              </a:path>
              <a:path w="4073826" h="2224305" stroke="0" extrusionOk="0">
                <a:moveTo>
                  <a:pt x="367775" y="739890"/>
                </a:moveTo>
                <a:cubicBezTo>
                  <a:pt x="353778" y="603878"/>
                  <a:pt x="391156" y="423750"/>
                  <a:pt x="530257" y="355631"/>
                </a:cubicBezTo>
                <a:cubicBezTo>
                  <a:pt x="783290" y="175630"/>
                  <a:pt x="990746" y="143718"/>
                  <a:pt x="1320692" y="267843"/>
                </a:cubicBezTo>
                <a:cubicBezTo>
                  <a:pt x="1552938" y="35862"/>
                  <a:pt x="1899397" y="30380"/>
                  <a:pt x="2117635" y="176708"/>
                </a:cubicBezTo>
                <a:cubicBezTo>
                  <a:pt x="2182733" y="63748"/>
                  <a:pt x="2312871" y="7495"/>
                  <a:pt x="2428170" y="10297"/>
                </a:cubicBezTo>
                <a:cubicBezTo>
                  <a:pt x="2568520" y="25344"/>
                  <a:pt x="2732145" y="44055"/>
                  <a:pt x="2813297" y="127743"/>
                </a:cubicBezTo>
                <a:cubicBezTo>
                  <a:pt x="2887213" y="6539"/>
                  <a:pt x="3158613" y="-27881"/>
                  <a:pt x="3344215" y="35527"/>
                </a:cubicBezTo>
                <a:cubicBezTo>
                  <a:pt x="3510063" y="69739"/>
                  <a:pt x="3596387" y="161458"/>
                  <a:pt x="3613445" y="287100"/>
                </a:cubicBezTo>
                <a:cubicBezTo>
                  <a:pt x="3783114" y="350203"/>
                  <a:pt x="3909323" y="418725"/>
                  <a:pt x="3958966" y="531258"/>
                </a:cubicBezTo>
                <a:cubicBezTo>
                  <a:pt x="4005595" y="602438"/>
                  <a:pt x="3995396" y="717168"/>
                  <a:pt x="3943501" y="796012"/>
                </a:cubicBezTo>
                <a:cubicBezTo>
                  <a:pt x="4093509" y="924576"/>
                  <a:pt x="4075924" y="1053507"/>
                  <a:pt x="4056474" y="1200815"/>
                </a:cubicBezTo>
                <a:cubicBezTo>
                  <a:pt x="4014459" y="1381565"/>
                  <a:pt x="3803766" y="1593912"/>
                  <a:pt x="3527254" y="1555159"/>
                </a:cubicBezTo>
                <a:cubicBezTo>
                  <a:pt x="3527549" y="1677975"/>
                  <a:pt x="3428759" y="1779419"/>
                  <a:pt x="3337802" y="1858787"/>
                </a:cubicBezTo>
                <a:cubicBezTo>
                  <a:pt x="3202350" y="2003557"/>
                  <a:pt x="2869506" y="1981572"/>
                  <a:pt x="2692780" y="1895550"/>
                </a:cubicBezTo>
                <a:cubicBezTo>
                  <a:pt x="2678080" y="2090722"/>
                  <a:pt x="2430963" y="2186652"/>
                  <a:pt x="2231834" y="2219465"/>
                </a:cubicBezTo>
                <a:cubicBezTo>
                  <a:pt x="1916395" y="2254252"/>
                  <a:pt x="1719917" y="2218299"/>
                  <a:pt x="1554089" y="2021749"/>
                </a:cubicBezTo>
                <a:cubicBezTo>
                  <a:pt x="1264089" y="2181473"/>
                  <a:pt x="679187" y="2032508"/>
                  <a:pt x="547326" y="1826401"/>
                </a:cubicBezTo>
                <a:cubicBezTo>
                  <a:pt x="351528" y="1823178"/>
                  <a:pt x="165559" y="1751143"/>
                  <a:pt x="104674" y="1609016"/>
                </a:cubicBezTo>
                <a:cubicBezTo>
                  <a:pt x="86662" y="1517311"/>
                  <a:pt x="89130" y="1385380"/>
                  <a:pt x="199259" y="1315583"/>
                </a:cubicBezTo>
                <a:cubicBezTo>
                  <a:pt x="60377" y="1241311"/>
                  <a:pt x="-30992" y="1153897"/>
                  <a:pt x="-472" y="1014530"/>
                </a:cubicBezTo>
                <a:cubicBezTo>
                  <a:pt x="-23466" y="878955"/>
                  <a:pt x="176420" y="707919"/>
                  <a:pt x="364286" y="746944"/>
                </a:cubicBezTo>
                <a:cubicBezTo>
                  <a:pt x="365568" y="744274"/>
                  <a:pt x="366632" y="741854"/>
                  <a:pt x="367775" y="739890"/>
                </a:cubicBezTo>
                <a:close/>
              </a:path>
              <a:path w="4073826" h="2224305" stroke="0" extrusionOk="0">
                <a:moveTo>
                  <a:pt x="-857798" y="1620206"/>
                </a:moveTo>
                <a:cubicBezTo>
                  <a:pt x="-853212" y="1654889"/>
                  <a:pt x="-888182" y="1690970"/>
                  <a:pt x="-919584" y="1681992"/>
                </a:cubicBezTo>
                <a:cubicBezTo>
                  <a:pt x="-956802" y="1683954"/>
                  <a:pt x="-974724" y="1649581"/>
                  <a:pt x="-981370" y="1620206"/>
                </a:cubicBezTo>
                <a:cubicBezTo>
                  <a:pt x="-990319" y="1586039"/>
                  <a:pt x="-957732" y="1555406"/>
                  <a:pt x="-919584" y="1558420"/>
                </a:cubicBezTo>
                <a:cubicBezTo>
                  <a:pt x="-889402" y="1559432"/>
                  <a:pt x="-851517" y="1587381"/>
                  <a:pt x="-857798" y="1620206"/>
                </a:cubicBezTo>
                <a:close/>
              </a:path>
              <a:path w="4073826" h="2224305" stroke="0" extrusionOk="0">
                <a:moveTo>
                  <a:pt x="-498760" y="1569125"/>
                </a:moveTo>
                <a:cubicBezTo>
                  <a:pt x="-480896" y="1643423"/>
                  <a:pt x="-551579" y="1710918"/>
                  <a:pt x="-622333" y="1692698"/>
                </a:cubicBezTo>
                <a:cubicBezTo>
                  <a:pt x="-701296" y="1700912"/>
                  <a:pt x="-756711" y="1640483"/>
                  <a:pt x="-745906" y="1569125"/>
                </a:cubicBezTo>
                <a:cubicBezTo>
                  <a:pt x="-740013" y="1504724"/>
                  <a:pt x="-681968" y="1430874"/>
                  <a:pt x="-622333" y="1445552"/>
                </a:cubicBezTo>
                <a:cubicBezTo>
                  <a:pt x="-554518" y="1443375"/>
                  <a:pt x="-489884" y="1503295"/>
                  <a:pt x="-498760" y="1569125"/>
                </a:cubicBezTo>
                <a:close/>
              </a:path>
              <a:path w="4073826" h="2224305" stroke="0" extrusionOk="0">
                <a:moveTo>
                  <a:pt x="-17935" y="1497116"/>
                </a:moveTo>
                <a:cubicBezTo>
                  <a:pt x="-19529" y="1577865"/>
                  <a:pt x="-109686" y="1677725"/>
                  <a:pt x="-203294" y="1682475"/>
                </a:cubicBezTo>
                <a:cubicBezTo>
                  <a:pt x="-278663" y="1676935"/>
                  <a:pt x="-374304" y="1576567"/>
                  <a:pt x="-388653" y="1497116"/>
                </a:cubicBezTo>
                <a:cubicBezTo>
                  <a:pt x="-388514" y="1385026"/>
                  <a:pt x="-294514" y="1327332"/>
                  <a:pt x="-203294" y="1311757"/>
                </a:cubicBezTo>
                <a:cubicBezTo>
                  <a:pt x="-106215" y="1314800"/>
                  <a:pt x="-8853" y="1385441"/>
                  <a:pt x="-17935" y="1497116"/>
                </a:cubicBezTo>
                <a:close/>
              </a:path>
              <a:path w="4073826" h="2224305" fill="none" stroke="0" extrusionOk="0">
                <a:moveTo>
                  <a:pt x="442557" y="1347815"/>
                </a:moveTo>
                <a:cubicBezTo>
                  <a:pt x="367588" y="1343955"/>
                  <a:pt x="271755" y="1339398"/>
                  <a:pt x="203691" y="1306779"/>
                </a:cubicBezTo>
                <a:moveTo>
                  <a:pt x="653320" y="1796898"/>
                </a:moveTo>
                <a:cubicBezTo>
                  <a:pt x="612748" y="1801538"/>
                  <a:pt x="581185" y="1813458"/>
                  <a:pt x="548834" y="1816515"/>
                </a:cubicBezTo>
                <a:moveTo>
                  <a:pt x="1553900" y="2012687"/>
                </a:moveTo>
                <a:cubicBezTo>
                  <a:pt x="1533291" y="1990665"/>
                  <a:pt x="1506589" y="1955076"/>
                  <a:pt x="1490907" y="1923097"/>
                </a:cubicBezTo>
                <a:moveTo>
                  <a:pt x="2718430" y="1789278"/>
                </a:moveTo>
                <a:cubicBezTo>
                  <a:pt x="2717654" y="1826524"/>
                  <a:pt x="2699948" y="1849175"/>
                  <a:pt x="2693251" y="1887569"/>
                </a:cubicBezTo>
                <a:moveTo>
                  <a:pt x="3218416" y="1181867"/>
                </a:moveTo>
                <a:cubicBezTo>
                  <a:pt x="3435896" y="1265382"/>
                  <a:pt x="3528739" y="1397964"/>
                  <a:pt x="3524991" y="1549290"/>
                </a:cubicBezTo>
                <a:moveTo>
                  <a:pt x="3941615" y="790555"/>
                </a:moveTo>
                <a:cubicBezTo>
                  <a:pt x="3898749" y="834851"/>
                  <a:pt x="3854936" y="906168"/>
                  <a:pt x="3805066" y="928338"/>
                </a:cubicBezTo>
                <a:moveTo>
                  <a:pt x="3614011" y="279376"/>
                </a:moveTo>
                <a:cubicBezTo>
                  <a:pt x="3618758" y="296422"/>
                  <a:pt x="3625041" y="322870"/>
                  <a:pt x="3621178" y="344458"/>
                </a:cubicBezTo>
                <a:moveTo>
                  <a:pt x="2742099" y="203482"/>
                </a:moveTo>
                <a:cubicBezTo>
                  <a:pt x="2762748" y="163645"/>
                  <a:pt x="2783316" y="142566"/>
                  <a:pt x="2812071" y="120483"/>
                </a:cubicBezTo>
                <a:moveTo>
                  <a:pt x="2087930" y="243025"/>
                </a:moveTo>
                <a:cubicBezTo>
                  <a:pt x="2092957" y="220650"/>
                  <a:pt x="2113079" y="197950"/>
                  <a:pt x="2121784" y="171456"/>
                </a:cubicBezTo>
                <a:moveTo>
                  <a:pt x="1320221" y="267328"/>
                </a:moveTo>
                <a:cubicBezTo>
                  <a:pt x="1374396" y="290771"/>
                  <a:pt x="1396932" y="314134"/>
                  <a:pt x="1442813" y="336735"/>
                </a:cubicBezTo>
                <a:moveTo>
                  <a:pt x="389182" y="812952"/>
                </a:moveTo>
                <a:cubicBezTo>
                  <a:pt x="375629" y="784517"/>
                  <a:pt x="376250" y="763807"/>
                  <a:pt x="367775" y="739890"/>
                </a:cubicBezTo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-72573"/>
                      <a:gd name="adj2" fmla="val 228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Remove Variables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Combine Variables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Regularization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941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827892"/>
          </a:xfrm>
          <a:custGeom>
            <a:avLst/>
            <a:gdLst>
              <a:gd name="connsiteX0" fmla="*/ 0 w 3407640"/>
              <a:gd name="connsiteY0" fmla="*/ 137985 h 827892"/>
              <a:gd name="connsiteX1" fmla="*/ 137985 w 3407640"/>
              <a:gd name="connsiteY1" fmla="*/ 0 h 827892"/>
              <a:gd name="connsiteX2" fmla="*/ 567940 w 3407640"/>
              <a:gd name="connsiteY2" fmla="*/ 0 h 827892"/>
              <a:gd name="connsiteX3" fmla="*/ 1057351 w 3407640"/>
              <a:gd name="connsiteY3" fmla="*/ -129131 h 827892"/>
              <a:gd name="connsiteX4" fmla="*/ 1546762 w 3407640"/>
              <a:gd name="connsiteY4" fmla="*/ -258261 h 827892"/>
              <a:gd name="connsiteX5" fmla="*/ 1419850 w 3407640"/>
              <a:gd name="connsiteY5" fmla="*/ 0 h 827892"/>
              <a:gd name="connsiteX6" fmla="*/ 1863803 w 3407640"/>
              <a:gd name="connsiteY6" fmla="*/ 0 h 827892"/>
              <a:gd name="connsiteX7" fmla="*/ 2326254 w 3407640"/>
              <a:gd name="connsiteY7" fmla="*/ 0 h 827892"/>
              <a:gd name="connsiteX8" fmla="*/ 2788706 w 3407640"/>
              <a:gd name="connsiteY8" fmla="*/ 0 h 827892"/>
              <a:gd name="connsiteX9" fmla="*/ 3269655 w 3407640"/>
              <a:gd name="connsiteY9" fmla="*/ 0 h 827892"/>
              <a:gd name="connsiteX10" fmla="*/ 3407640 w 3407640"/>
              <a:gd name="connsiteY10" fmla="*/ 137985 h 827892"/>
              <a:gd name="connsiteX11" fmla="*/ 3407640 w 3407640"/>
              <a:gd name="connsiteY11" fmla="*/ 137982 h 827892"/>
              <a:gd name="connsiteX12" fmla="*/ 3407640 w 3407640"/>
              <a:gd name="connsiteY12" fmla="*/ 137982 h 827892"/>
              <a:gd name="connsiteX13" fmla="*/ 3407640 w 3407640"/>
              <a:gd name="connsiteY13" fmla="*/ 344955 h 827892"/>
              <a:gd name="connsiteX14" fmla="*/ 3407640 w 3407640"/>
              <a:gd name="connsiteY14" fmla="*/ 689907 h 827892"/>
              <a:gd name="connsiteX15" fmla="*/ 3269655 w 3407640"/>
              <a:gd name="connsiteY15" fmla="*/ 827892 h 827892"/>
              <a:gd name="connsiteX16" fmla="*/ 2844200 w 3407640"/>
              <a:gd name="connsiteY16" fmla="*/ 827892 h 827892"/>
              <a:gd name="connsiteX17" fmla="*/ 2437243 w 3407640"/>
              <a:gd name="connsiteY17" fmla="*/ 827892 h 827892"/>
              <a:gd name="connsiteX18" fmla="*/ 1974792 w 3407640"/>
              <a:gd name="connsiteY18" fmla="*/ 827892 h 827892"/>
              <a:gd name="connsiteX19" fmla="*/ 1419850 w 3407640"/>
              <a:gd name="connsiteY19" fmla="*/ 827892 h 827892"/>
              <a:gd name="connsiteX20" fmla="*/ 1010933 w 3407640"/>
              <a:gd name="connsiteY20" fmla="*/ 827892 h 827892"/>
              <a:gd name="connsiteX21" fmla="*/ 567940 w 3407640"/>
              <a:gd name="connsiteY21" fmla="*/ 827892 h 827892"/>
              <a:gd name="connsiteX22" fmla="*/ 567940 w 3407640"/>
              <a:gd name="connsiteY22" fmla="*/ 827892 h 827892"/>
              <a:gd name="connsiteX23" fmla="*/ 137985 w 3407640"/>
              <a:gd name="connsiteY23" fmla="*/ 827892 h 827892"/>
              <a:gd name="connsiteX24" fmla="*/ 0 w 3407640"/>
              <a:gd name="connsiteY24" fmla="*/ 689907 h 827892"/>
              <a:gd name="connsiteX25" fmla="*/ 0 w 3407640"/>
              <a:gd name="connsiteY25" fmla="*/ 344955 h 827892"/>
              <a:gd name="connsiteX26" fmla="*/ 0 w 3407640"/>
              <a:gd name="connsiteY26" fmla="*/ 137982 h 827892"/>
              <a:gd name="connsiteX27" fmla="*/ 0 w 3407640"/>
              <a:gd name="connsiteY27" fmla="*/ 137982 h 827892"/>
              <a:gd name="connsiteX28" fmla="*/ 0 w 3407640"/>
              <a:gd name="connsiteY28" fmla="*/ 137985 h 8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827892" fill="none" extrusionOk="0">
                <a:moveTo>
                  <a:pt x="0" y="137985"/>
                </a:moveTo>
                <a:cubicBezTo>
                  <a:pt x="2015" y="60534"/>
                  <a:pt x="77541" y="16127"/>
                  <a:pt x="137985" y="0"/>
                </a:cubicBezTo>
                <a:cubicBezTo>
                  <a:pt x="289116" y="-37654"/>
                  <a:pt x="373080" y="48996"/>
                  <a:pt x="567940" y="0"/>
                </a:cubicBezTo>
                <a:cubicBezTo>
                  <a:pt x="771794" y="-78975"/>
                  <a:pt x="905918" y="-55309"/>
                  <a:pt x="1057351" y="-129131"/>
                </a:cubicBezTo>
                <a:cubicBezTo>
                  <a:pt x="1208784" y="-202953"/>
                  <a:pt x="1336026" y="-196707"/>
                  <a:pt x="1546762" y="-258261"/>
                </a:cubicBezTo>
                <a:cubicBezTo>
                  <a:pt x="1537091" y="-170540"/>
                  <a:pt x="1440861" y="-71856"/>
                  <a:pt x="1419850" y="0"/>
                </a:cubicBezTo>
                <a:cubicBezTo>
                  <a:pt x="1593584" y="-33034"/>
                  <a:pt x="1755916" y="22588"/>
                  <a:pt x="1863803" y="0"/>
                </a:cubicBezTo>
                <a:cubicBezTo>
                  <a:pt x="1971690" y="-22588"/>
                  <a:pt x="2122173" y="48050"/>
                  <a:pt x="2326254" y="0"/>
                </a:cubicBezTo>
                <a:cubicBezTo>
                  <a:pt x="2530335" y="-48050"/>
                  <a:pt x="2690902" y="39465"/>
                  <a:pt x="2788706" y="0"/>
                </a:cubicBezTo>
                <a:cubicBezTo>
                  <a:pt x="2886510" y="-39465"/>
                  <a:pt x="3112292" y="42845"/>
                  <a:pt x="3269655" y="0"/>
                </a:cubicBezTo>
                <a:cubicBezTo>
                  <a:pt x="3358674" y="12187"/>
                  <a:pt x="3412454" y="55523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22740" y="206472"/>
                  <a:pt x="3400127" y="287761"/>
                  <a:pt x="3407640" y="344955"/>
                </a:cubicBezTo>
                <a:cubicBezTo>
                  <a:pt x="3447126" y="449312"/>
                  <a:pt x="3398368" y="579222"/>
                  <a:pt x="3407640" y="689907"/>
                </a:cubicBezTo>
                <a:cubicBezTo>
                  <a:pt x="3418560" y="746583"/>
                  <a:pt x="3341694" y="833049"/>
                  <a:pt x="3269655" y="827892"/>
                </a:cubicBezTo>
                <a:cubicBezTo>
                  <a:pt x="3064808" y="864134"/>
                  <a:pt x="3047110" y="778991"/>
                  <a:pt x="2844200" y="827892"/>
                </a:cubicBezTo>
                <a:cubicBezTo>
                  <a:pt x="2641291" y="876793"/>
                  <a:pt x="2637378" y="817818"/>
                  <a:pt x="2437243" y="827892"/>
                </a:cubicBezTo>
                <a:cubicBezTo>
                  <a:pt x="2237108" y="837966"/>
                  <a:pt x="2122475" y="781659"/>
                  <a:pt x="1974792" y="827892"/>
                </a:cubicBezTo>
                <a:cubicBezTo>
                  <a:pt x="1827109" y="874125"/>
                  <a:pt x="1600445" y="761471"/>
                  <a:pt x="1419850" y="827892"/>
                </a:cubicBezTo>
                <a:cubicBezTo>
                  <a:pt x="1240305" y="852450"/>
                  <a:pt x="1178225" y="814519"/>
                  <a:pt x="1010933" y="827892"/>
                </a:cubicBezTo>
                <a:cubicBezTo>
                  <a:pt x="843641" y="841265"/>
                  <a:pt x="754659" y="819251"/>
                  <a:pt x="567940" y="827892"/>
                </a:cubicBezTo>
                <a:lnTo>
                  <a:pt x="567940" y="827892"/>
                </a:lnTo>
                <a:cubicBezTo>
                  <a:pt x="393839" y="873620"/>
                  <a:pt x="339076" y="808798"/>
                  <a:pt x="137985" y="827892"/>
                </a:cubicBezTo>
                <a:cubicBezTo>
                  <a:pt x="64953" y="820889"/>
                  <a:pt x="1661" y="767679"/>
                  <a:pt x="0" y="689907"/>
                </a:cubicBezTo>
                <a:cubicBezTo>
                  <a:pt x="-23249" y="566968"/>
                  <a:pt x="14858" y="473408"/>
                  <a:pt x="0" y="344955"/>
                </a:cubicBezTo>
                <a:cubicBezTo>
                  <a:pt x="-9074" y="256552"/>
                  <a:pt x="7036" y="22031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  <a:path w="3407640" h="827892" stroke="0" extrusionOk="0">
                <a:moveTo>
                  <a:pt x="0" y="137985"/>
                </a:moveTo>
                <a:cubicBezTo>
                  <a:pt x="9287" y="79314"/>
                  <a:pt x="68395" y="14070"/>
                  <a:pt x="137985" y="0"/>
                </a:cubicBezTo>
                <a:cubicBezTo>
                  <a:pt x="236325" y="-25739"/>
                  <a:pt x="473899" y="5356"/>
                  <a:pt x="567940" y="0"/>
                </a:cubicBezTo>
                <a:cubicBezTo>
                  <a:pt x="708768" y="-88606"/>
                  <a:pt x="885934" y="-25388"/>
                  <a:pt x="1047563" y="-126548"/>
                </a:cubicBezTo>
                <a:cubicBezTo>
                  <a:pt x="1209192" y="-227708"/>
                  <a:pt x="1409927" y="-221650"/>
                  <a:pt x="1546762" y="-258261"/>
                </a:cubicBezTo>
                <a:cubicBezTo>
                  <a:pt x="1497849" y="-148381"/>
                  <a:pt x="1471422" y="-119442"/>
                  <a:pt x="1419850" y="0"/>
                </a:cubicBezTo>
                <a:cubicBezTo>
                  <a:pt x="1592095" y="-32066"/>
                  <a:pt x="1642534" y="9524"/>
                  <a:pt x="1863803" y="0"/>
                </a:cubicBezTo>
                <a:cubicBezTo>
                  <a:pt x="2085072" y="-9524"/>
                  <a:pt x="2106784" y="48692"/>
                  <a:pt x="2344753" y="0"/>
                </a:cubicBezTo>
                <a:cubicBezTo>
                  <a:pt x="2582722" y="-48692"/>
                  <a:pt x="2704634" y="55218"/>
                  <a:pt x="2844200" y="0"/>
                </a:cubicBezTo>
                <a:cubicBezTo>
                  <a:pt x="2983766" y="-55218"/>
                  <a:pt x="3097495" y="469"/>
                  <a:pt x="3269655" y="0"/>
                </a:cubicBezTo>
                <a:cubicBezTo>
                  <a:pt x="3361550" y="14104"/>
                  <a:pt x="3394075" y="58377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19184" y="216101"/>
                  <a:pt x="3388470" y="251834"/>
                  <a:pt x="3407640" y="344955"/>
                </a:cubicBezTo>
                <a:cubicBezTo>
                  <a:pt x="3413683" y="466793"/>
                  <a:pt x="3368733" y="586129"/>
                  <a:pt x="3407640" y="689907"/>
                </a:cubicBezTo>
                <a:cubicBezTo>
                  <a:pt x="3418820" y="776084"/>
                  <a:pt x="3345590" y="824868"/>
                  <a:pt x="3269655" y="827892"/>
                </a:cubicBezTo>
                <a:cubicBezTo>
                  <a:pt x="3097394" y="874060"/>
                  <a:pt x="3019632" y="800896"/>
                  <a:pt x="2788706" y="827892"/>
                </a:cubicBezTo>
                <a:cubicBezTo>
                  <a:pt x="2557780" y="854888"/>
                  <a:pt x="2542789" y="784221"/>
                  <a:pt x="2307756" y="827892"/>
                </a:cubicBezTo>
                <a:cubicBezTo>
                  <a:pt x="2072723" y="871563"/>
                  <a:pt x="1780922" y="824847"/>
                  <a:pt x="1419850" y="827892"/>
                </a:cubicBezTo>
                <a:cubicBezTo>
                  <a:pt x="1242829" y="875639"/>
                  <a:pt x="1141846" y="792939"/>
                  <a:pt x="993895" y="827892"/>
                </a:cubicBezTo>
                <a:cubicBezTo>
                  <a:pt x="845945" y="862845"/>
                  <a:pt x="677474" y="818344"/>
                  <a:pt x="567940" y="827892"/>
                </a:cubicBezTo>
                <a:lnTo>
                  <a:pt x="567940" y="827892"/>
                </a:lnTo>
                <a:cubicBezTo>
                  <a:pt x="363546" y="848743"/>
                  <a:pt x="325724" y="779069"/>
                  <a:pt x="137985" y="827892"/>
                </a:cubicBezTo>
                <a:cubicBezTo>
                  <a:pt x="47200" y="834425"/>
                  <a:pt x="-5758" y="763017"/>
                  <a:pt x="0" y="689907"/>
                </a:cubicBezTo>
                <a:cubicBezTo>
                  <a:pt x="-6213" y="530182"/>
                  <a:pt x="26195" y="439290"/>
                  <a:pt x="0" y="344955"/>
                </a:cubicBezTo>
                <a:cubicBezTo>
                  <a:pt x="-10788" y="294804"/>
                  <a:pt x="8656" y="24003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1A41187-457E-7F92-8532-16A9537519C9}"/>
              </a:ext>
            </a:extLst>
          </p:cNvPr>
          <p:cNvSpPr/>
          <p:nvPr/>
        </p:nvSpPr>
        <p:spPr>
          <a:xfrm>
            <a:off x="6433149" y="2710003"/>
            <a:ext cx="4073826" cy="2224305"/>
          </a:xfrm>
          <a:custGeom>
            <a:avLst/>
            <a:gdLst>
              <a:gd name="connsiteX0" fmla="*/ 367775 w 4073826"/>
              <a:gd name="connsiteY0" fmla="*/ 739890 h 2224305"/>
              <a:gd name="connsiteX1" fmla="*/ 530257 w 4073826"/>
              <a:gd name="connsiteY1" fmla="*/ 355631 h 2224305"/>
              <a:gd name="connsiteX2" fmla="*/ 1320692 w 4073826"/>
              <a:gd name="connsiteY2" fmla="*/ 267843 h 2224305"/>
              <a:gd name="connsiteX3" fmla="*/ 2117635 w 4073826"/>
              <a:gd name="connsiteY3" fmla="*/ 176708 h 2224305"/>
              <a:gd name="connsiteX4" fmla="*/ 2428170 w 4073826"/>
              <a:gd name="connsiteY4" fmla="*/ 10297 h 2224305"/>
              <a:gd name="connsiteX5" fmla="*/ 2813297 w 4073826"/>
              <a:gd name="connsiteY5" fmla="*/ 127743 h 2224305"/>
              <a:gd name="connsiteX6" fmla="*/ 3344215 w 4073826"/>
              <a:gd name="connsiteY6" fmla="*/ 35527 h 2224305"/>
              <a:gd name="connsiteX7" fmla="*/ 3613445 w 4073826"/>
              <a:gd name="connsiteY7" fmla="*/ 287100 h 2224305"/>
              <a:gd name="connsiteX8" fmla="*/ 3958966 w 4073826"/>
              <a:gd name="connsiteY8" fmla="*/ 531258 h 2224305"/>
              <a:gd name="connsiteX9" fmla="*/ 3943501 w 4073826"/>
              <a:gd name="connsiteY9" fmla="*/ 796012 h 2224305"/>
              <a:gd name="connsiteX10" fmla="*/ 4056474 w 4073826"/>
              <a:gd name="connsiteY10" fmla="*/ 1200815 h 2224305"/>
              <a:gd name="connsiteX11" fmla="*/ 3527254 w 4073826"/>
              <a:gd name="connsiteY11" fmla="*/ 1555159 h 2224305"/>
              <a:gd name="connsiteX12" fmla="*/ 3337802 w 4073826"/>
              <a:gd name="connsiteY12" fmla="*/ 1858787 h 2224305"/>
              <a:gd name="connsiteX13" fmla="*/ 2692780 w 4073826"/>
              <a:gd name="connsiteY13" fmla="*/ 1895550 h 2224305"/>
              <a:gd name="connsiteX14" fmla="*/ 2231834 w 4073826"/>
              <a:gd name="connsiteY14" fmla="*/ 2219465 h 2224305"/>
              <a:gd name="connsiteX15" fmla="*/ 1554089 w 4073826"/>
              <a:gd name="connsiteY15" fmla="*/ 2021749 h 2224305"/>
              <a:gd name="connsiteX16" fmla="*/ 547326 w 4073826"/>
              <a:gd name="connsiteY16" fmla="*/ 1826401 h 2224305"/>
              <a:gd name="connsiteX17" fmla="*/ 104674 w 4073826"/>
              <a:gd name="connsiteY17" fmla="*/ 1609016 h 2224305"/>
              <a:gd name="connsiteX18" fmla="*/ 199259 w 4073826"/>
              <a:gd name="connsiteY18" fmla="*/ 1315583 h 2224305"/>
              <a:gd name="connsiteX19" fmla="*/ -472 w 4073826"/>
              <a:gd name="connsiteY19" fmla="*/ 1014530 h 2224305"/>
              <a:gd name="connsiteX20" fmla="*/ 364286 w 4073826"/>
              <a:gd name="connsiteY20" fmla="*/ 746944 h 2224305"/>
              <a:gd name="connsiteX21" fmla="*/ 367775 w 4073826"/>
              <a:gd name="connsiteY21" fmla="*/ 739890 h 2224305"/>
              <a:gd name="connsiteX0" fmla="*/ -857798 w 4073826"/>
              <a:gd name="connsiteY0" fmla="*/ 1620206 h 2224305"/>
              <a:gd name="connsiteX1" fmla="*/ -919584 w 4073826"/>
              <a:gd name="connsiteY1" fmla="*/ 1681992 h 2224305"/>
              <a:gd name="connsiteX2" fmla="*/ -981370 w 4073826"/>
              <a:gd name="connsiteY2" fmla="*/ 1620206 h 2224305"/>
              <a:gd name="connsiteX3" fmla="*/ -919584 w 4073826"/>
              <a:gd name="connsiteY3" fmla="*/ 1558420 h 2224305"/>
              <a:gd name="connsiteX4" fmla="*/ -857798 w 4073826"/>
              <a:gd name="connsiteY4" fmla="*/ 1620206 h 2224305"/>
              <a:gd name="connsiteX0" fmla="*/ -498760 w 4073826"/>
              <a:gd name="connsiteY0" fmla="*/ 1569125 h 2224305"/>
              <a:gd name="connsiteX1" fmla="*/ -622333 w 4073826"/>
              <a:gd name="connsiteY1" fmla="*/ 1692698 h 2224305"/>
              <a:gd name="connsiteX2" fmla="*/ -745906 w 4073826"/>
              <a:gd name="connsiteY2" fmla="*/ 1569125 h 2224305"/>
              <a:gd name="connsiteX3" fmla="*/ -622333 w 4073826"/>
              <a:gd name="connsiteY3" fmla="*/ 1445552 h 2224305"/>
              <a:gd name="connsiteX4" fmla="*/ -498760 w 4073826"/>
              <a:gd name="connsiteY4" fmla="*/ 1569125 h 2224305"/>
              <a:gd name="connsiteX0" fmla="*/ -17935 w 4073826"/>
              <a:gd name="connsiteY0" fmla="*/ 1497116 h 2224305"/>
              <a:gd name="connsiteX1" fmla="*/ -203294 w 4073826"/>
              <a:gd name="connsiteY1" fmla="*/ 1682475 h 2224305"/>
              <a:gd name="connsiteX2" fmla="*/ -388653 w 4073826"/>
              <a:gd name="connsiteY2" fmla="*/ 1497116 h 2224305"/>
              <a:gd name="connsiteX3" fmla="*/ -203294 w 4073826"/>
              <a:gd name="connsiteY3" fmla="*/ 1311757 h 2224305"/>
              <a:gd name="connsiteX4" fmla="*/ -17935 w 4073826"/>
              <a:gd name="connsiteY4" fmla="*/ 1497116 h 2224305"/>
              <a:gd name="connsiteX0" fmla="*/ 442557 w 4073826"/>
              <a:gd name="connsiteY0" fmla="*/ 1347815 h 2224305"/>
              <a:gd name="connsiteX1" fmla="*/ 203691 w 4073826"/>
              <a:gd name="connsiteY1" fmla="*/ 1306779 h 2224305"/>
              <a:gd name="connsiteX2" fmla="*/ 653320 w 4073826"/>
              <a:gd name="connsiteY2" fmla="*/ 1796898 h 2224305"/>
              <a:gd name="connsiteX3" fmla="*/ 548834 w 4073826"/>
              <a:gd name="connsiteY3" fmla="*/ 1816515 h 2224305"/>
              <a:gd name="connsiteX4" fmla="*/ 1553900 w 4073826"/>
              <a:gd name="connsiteY4" fmla="*/ 2012687 h 2224305"/>
              <a:gd name="connsiteX5" fmla="*/ 1490907 w 4073826"/>
              <a:gd name="connsiteY5" fmla="*/ 1923097 h 2224305"/>
              <a:gd name="connsiteX6" fmla="*/ 2718430 w 4073826"/>
              <a:gd name="connsiteY6" fmla="*/ 1789278 h 2224305"/>
              <a:gd name="connsiteX7" fmla="*/ 2693251 w 4073826"/>
              <a:gd name="connsiteY7" fmla="*/ 1887569 h 2224305"/>
              <a:gd name="connsiteX8" fmla="*/ 3218416 w 4073826"/>
              <a:gd name="connsiteY8" fmla="*/ 1181867 h 2224305"/>
              <a:gd name="connsiteX9" fmla="*/ 3524991 w 4073826"/>
              <a:gd name="connsiteY9" fmla="*/ 1549290 h 2224305"/>
              <a:gd name="connsiteX10" fmla="*/ 3941615 w 4073826"/>
              <a:gd name="connsiteY10" fmla="*/ 790555 h 2224305"/>
              <a:gd name="connsiteX11" fmla="*/ 3805066 w 4073826"/>
              <a:gd name="connsiteY11" fmla="*/ 928338 h 2224305"/>
              <a:gd name="connsiteX12" fmla="*/ 3614011 w 4073826"/>
              <a:gd name="connsiteY12" fmla="*/ 279376 h 2224305"/>
              <a:gd name="connsiteX13" fmla="*/ 3621178 w 4073826"/>
              <a:gd name="connsiteY13" fmla="*/ 344458 h 2224305"/>
              <a:gd name="connsiteX14" fmla="*/ 2742099 w 4073826"/>
              <a:gd name="connsiteY14" fmla="*/ 203482 h 2224305"/>
              <a:gd name="connsiteX15" fmla="*/ 2812071 w 4073826"/>
              <a:gd name="connsiteY15" fmla="*/ 120483 h 2224305"/>
              <a:gd name="connsiteX16" fmla="*/ 2087930 w 4073826"/>
              <a:gd name="connsiteY16" fmla="*/ 243025 h 2224305"/>
              <a:gd name="connsiteX17" fmla="*/ 2121784 w 4073826"/>
              <a:gd name="connsiteY17" fmla="*/ 171456 h 2224305"/>
              <a:gd name="connsiteX18" fmla="*/ 1320221 w 4073826"/>
              <a:gd name="connsiteY18" fmla="*/ 267328 h 2224305"/>
              <a:gd name="connsiteX19" fmla="*/ 1442813 w 4073826"/>
              <a:gd name="connsiteY19" fmla="*/ 336735 h 2224305"/>
              <a:gd name="connsiteX20" fmla="*/ 389182 w 4073826"/>
              <a:gd name="connsiteY20" fmla="*/ 812952 h 2224305"/>
              <a:gd name="connsiteX21" fmla="*/ 367775 w 4073826"/>
              <a:gd name="connsiteY21" fmla="*/ 739890 h 22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3826" h="2224305" fill="none" extrusionOk="0">
                <a:moveTo>
                  <a:pt x="367775" y="739890"/>
                </a:moveTo>
                <a:cubicBezTo>
                  <a:pt x="329662" y="620976"/>
                  <a:pt x="416620" y="471412"/>
                  <a:pt x="530257" y="355631"/>
                </a:cubicBezTo>
                <a:cubicBezTo>
                  <a:pt x="682178" y="227164"/>
                  <a:pt x="1112669" y="142073"/>
                  <a:pt x="1320692" y="267843"/>
                </a:cubicBezTo>
                <a:cubicBezTo>
                  <a:pt x="1480951" y="-26079"/>
                  <a:pt x="1814898" y="-10663"/>
                  <a:pt x="2117635" y="176708"/>
                </a:cubicBezTo>
                <a:cubicBezTo>
                  <a:pt x="2173765" y="49988"/>
                  <a:pt x="2280069" y="4112"/>
                  <a:pt x="2428170" y="10297"/>
                </a:cubicBezTo>
                <a:cubicBezTo>
                  <a:pt x="2554723" y="10413"/>
                  <a:pt x="2739600" y="56757"/>
                  <a:pt x="2813297" y="127743"/>
                </a:cubicBezTo>
                <a:cubicBezTo>
                  <a:pt x="2894554" y="-15330"/>
                  <a:pt x="3171238" y="-20176"/>
                  <a:pt x="3344215" y="35527"/>
                </a:cubicBezTo>
                <a:cubicBezTo>
                  <a:pt x="3486031" y="89344"/>
                  <a:pt x="3586010" y="170165"/>
                  <a:pt x="3613445" y="287100"/>
                </a:cubicBezTo>
                <a:cubicBezTo>
                  <a:pt x="3795976" y="321806"/>
                  <a:pt x="3904949" y="393468"/>
                  <a:pt x="3958966" y="531258"/>
                </a:cubicBezTo>
                <a:cubicBezTo>
                  <a:pt x="3990321" y="611834"/>
                  <a:pt x="3989889" y="734375"/>
                  <a:pt x="3943501" y="796012"/>
                </a:cubicBezTo>
                <a:cubicBezTo>
                  <a:pt x="4056441" y="892804"/>
                  <a:pt x="4112083" y="1091454"/>
                  <a:pt x="4056474" y="1200815"/>
                </a:cubicBezTo>
                <a:cubicBezTo>
                  <a:pt x="4056021" y="1354398"/>
                  <a:pt x="3813777" y="1474178"/>
                  <a:pt x="3527254" y="1555159"/>
                </a:cubicBezTo>
                <a:cubicBezTo>
                  <a:pt x="3530186" y="1669612"/>
                  <a:pt x="3441910" y="1762146"/>
                  <a:pt x="3337802" y="1858787"/>
                </a:cubicBezTo>
                <a:cubicBezTo>
                  <a:pt x="3136093" y="1979976"/>
                  <a:pt x="2864730" y="2033842"/>
                  <a:pt x="2692780" y="1895550"/>
                </a:cubicBezTo>
                <a:cubicBezTo>
                  <a:pt x="2613562" y="2112719"/>
                  <a:pt x="2472100" y="2188888"/>
                  <a:pt x="2231834" y="2219465"/>
                </a:cubicBezTo>
                <a:cubicBezTo>
                  <a:pt x="2023681" y="2228763"/>
                  <a:pt x="1670462" y="2191184"/>
                  <a:pt x="1554089" y="2021749"/>
                </a:cubicBezTo>
                <a:cubicBezTo>
                  <a:pt x="1156831" y="2237263"/>
                  <a:pt x="726843" y="2127699"/>
                  <a:pt x="547326" y="1826401"/>
                </a:cubicBezTo>
                <a:cubicBezTo>
                  <a:pt x="342544" y="1848977"/>
                  <a:pt x="172449" y="1773423"/>
                  <a:pt x="104674" y="1609016"/>
                </a:cubicBezTo>
                <a:cubicBezTo>
                  <a:pt x="33568" y="1497322"/>
                  <a:pt x="108490" y="1399239"/>
                  <a:pt x="199259" y="1315583"/>
                </a:cubicBezTo>
                <a:cubicBezTo>
                  <a:pt x="56244" y="1252339"/>
                  <a:pt x="-16929" y="1139805"/>
                  <a:pt x="-472" y="1014530"/>
                </a:cubicBezTo>
                <a:cubicBezTo>
                  <a:pt x="10113" y="921936"/>
                  <a:pt x="166229" y="808426"/>
                  <a:pt x="364286" y="746944"/>
                </a:cubicBezTo>
                <a:cubicBezTo>
                  <a:pt x="364898" y="744420"/>
                  <a:pt x="366387" y="741656"/>
                  <a:pt x="367775" y="739890"/>
                </a:cubicBezTo>
                <a:close/>
              </a:path>
              <a:path w="4073826" h="2224305" fill="none" extrusionOk="0">
                <a:moveTo>
                  <a:pt x="-857798" y="1620206"/>
                </a:moveTo>
                <a:cubicBezTo>
                  <a:pt x="-864442" y="1658290"/>
                  <a:pt x="-880931" y="1689107"/>
                  <a:pt x="-919584" y="1681992"/>
                </a:cubicBezTo>
                <a:cubicBezTo>
                  <a:pt x="-954291" y="1679774"/>
                  <a:pt x="-983555" y="1649844"/>
                  <a:pt x="-981370" y="1620206"/>
                </a:cubicBezTo>
                <a:cubicBezTo>
                  <a:pt x="-984645" y="1583238"/>
                  <a:pt x="-953326" y="1566561"/>
                  <a:pt x="-919584" y="1558420"/>
                </a:cubicBezTo>
                <a:cubicBezTo>
                  <a:pt x="-881471" y="1558625"/>
                  <a:pt x="-857839" y="1584972"/>
                  <a:pt x="-857798" y="1620206"/>
                </a:cubicBezTo>
                <a:close/>
              </a:path>
              <a:path w="4073826" h="2224305" fill="none" extrusionOk="0">
                <a:moveTo>
                  <a:pt x="-498760" y="1569125"/>
                </a:moveTo>
                <a:cubicBezTo>
                  <a:pt x="-492491" y="1653675"/>
                  <a:pt x="-541881" y="1686002"/>
                  <a:pt x="-622333" y="1692698"/>
                </a:cubicBezTo>
                <a:cubicBezTo>
                  <a:pt x="-688052" y="1689138"/>
                  <a:pt x="-749865" y="1643062"/>
                  <a:pt x="-745906" y="1569125"/>
                </a:cubicBezTo>
                <a:cubicBezTo>
                  <a:pt x="-738923" y="1507981"/>
                  <a:pt x="-687744" y="1451943"/>
                  <a:pt x="-622333" y="1445552"/>
                </a:cubicBezTo>
                <a:cubicBezTo>
                  <a:pt x="-556246" y="1445372"/>
                  <a:pt x="-494836" y="1509733"/>
                  <a:pt x="-498760" y="1569125"/>
                </a:cubicBezTo>
                <a:close/>
              </a:path>
              <a:path w="4073826" h="2224305" fill="none" extrusionOk="0">
                <a:moveTo>
                  <a:pt x="-17935" y="1497116"/>
                </a:moveTo>
                <a:cubicBezTo>
                  <a:pt x="-25765" y="1604430"/>
                  <a:pt x="-100069" y="1674437"/>
                  <a:pt x="-203294" y="1682475"/>
                </a:cubicBezTo>
                <a:cubicBezTo>
                  <a:pt x="-291132" y="1677460"/>
                  <a:pt x="-396258" y="1586426"/>
                  <a:pt x="-388653" y="1497116"/>
                </a:cubicBezTo>
                <a:cubicBezTo>
                  <a:pt x="-385429" y="1389592"/>
                  <a:pt x="-313714" y="1309840"/>
                  <a:pt x="-203294" y="1311757"/>
                </a:cubicBezTo>
                <a:cubicBezTo>
                  <a:pt x="-116948" y="1300421"/>
                  <a:pt x="-43880" y="1385250"/>
                  <a:pt x="-17935" y="1497116"/>
                </a:cubicBezTo>
                <a:close/>
              </a:path>
              <a:path w="4073826" h="2224305" fill="none" extrusionOk="0">
                <a:moveTo>
                  <a:pt x="442557" y="1347815"/>
                </a:moveTo>
                <a:cubicBezTo>
                  <a:pt x="373353" y="1357418"/>
                  <a:pt x="264576" y="1344726"/>
                  <a:pt x="203691" y="1306779"/>
                </a:cubicBezTo>
                <a:moveTo>
                  <a:pt x="653320" y="1796898"/>
                </a:moveTo>
                <a:cubicBezTo>
                  <a:pt x="617489" y="1806823"/>
                  <a:pt x="583939" y="1814103"/>
                  <a:pt x="548834" y="1816515"/>
                </a:cubicBezTo>
                <a:moveTo>
                  <a:pt x="1553900" y="2012687"/>
                </a:moveTo>
                <a:cubicBezTo>
                  <a:pt x="1534957" y="1987401"/>
                  <a:pt x="1503637" y="1955295"/>
                  <a:pt x="1490907" y="1923097"/>
                </a:cubicBezTo>
                <a:moveTo>
                  <a:pt x="2718430" y="1789278"/>
                </a:moveTo>
                <a:cubicBezTo>
                  <a:pt x="2710842" y="1825155"/>
                  <a:pt x="2706650" y="1853393"/>
                  <a:pt x="2693251" y="1887569"/>
                </a:cubicBezTo>
                <a:moveTo>
                  <a:pt x="3218416" y="1181867"/>
                </a:moveTo>
                <a:cubicBezTo>
                  <a:pt x="3428970" y="1254439"/>
                  <a:pt x="3545555" y="1368444"/>
                  <a:pt x="3524991" y="1549290"/>
                </a:cubicBezTo>
                <a:moveTo>
                  <a:pt x="3941615" y="790555"/>
                </a:moveTo>
                <a:cubicBezTo>
                  <a:pt x="3921685" y="839314"/>
                  <a:pt x="3862348" y="876261"/>
                  <a:pt x="3805066" y="928338"/>
                </a:cubicBezTo>
                <a:moveTo>
                  <a:pt x="3614011" y="279376"/>
                </a:moveTo>
                <a:cubicBezTo>
                  <a:pt x="3618441" y="306200"/>
                  <a:pt x="3619195" y="324131"/>
                  <a:pt x="3621178" y="344458"/>
                </a:cubicBezTo>
                <a:moveTo>
                  <a:pt x="2742099" y="203482"/>
                </a:moveTo>
                <a:cubicBezTo>
                  <a:pt x="2762532" y="166911"/>
                  <a:pt x="2787502" y="141417"/>
                  <a:pt x="2812071" y="120483"/>
                </a:cubicBezTo>
                <a:moveTo>
                  <a:pt x="2087930" y="243025"/>
                </a:moveTo>
                <a:cubicBezTo>
                  <a:pt x="2088093" y="214627"/>
                  <a:pt x="2106583" y="187138"/>
                  <a:pt x="2121784" y="171456"/>
                </a:cubicBezTo>
                <a:moveTo>
                  <a:pt x="1320221" y="267328"/>
                </a:moveTo>
                <a:cubicBezTo>
                  <a:pt x="1359806" y="276415"/>
                  <a:pt x="1411458" y="319740"/>
                  <a:pt x="1442813" y="336735"/>
                </a:cubicBezTo>
                <a:moveTo>
                  <a:pt x="389182" y="812952"/>
                </a:moveTo>
                <a:cubicBezTo>
                  <a:pt x="381591" y="786135"/>
                  <a:pt x="372149" y="764134"/>
                  <a:pt x="367775" y="739890"/>
                </a:cubicBezTo>
              </a:path>
              <a:path w="4073826" h="2224305" stroke="0" extrusionOk="0">
                <a:moveTo>
                  <a:pt x="367775" y="739890"/>
                </a:moveTo>
                <a:cubicBezTo>
                  <a:pt x="353778" y="603878"/>
                  <a:pt x="391156" y="423750"/>
                  <a:pt x="530257" y="355631"/>
                </a:cubicBezTo>
                <a:cubicBezTo>
                  <a:pt x="783290" y="175630"/>
                  <a:pt x="990746" y="143718"/>
                  <a:pt x="1320692" y="267843"/>
                </a:cubicBezTo>
                <a:cubicBezTo>
                  <a:pt x="1552938" y="35862"/>
                  <a:pt x="1899397" y="30380"/>
                  <a:pt x="2117635" y="176708"/>
                </a:cubicBezTo>
                <a:cubicBezTo>
                  <a:pt x="2182733" y="63748"/>
                  <a:pt x="2312871" y="7495"/>
                  <a:pt x="2428170" y="10297"/>
                </a:cubicBezTo>
                <a:cubicBezTo>
                  <a:pt x="2568520" y="25344"/>
                  <a:pt x="2732145" y="44055"/>
                  <a:pt x="2813297" y="127743"/>
                </a:cubicBezTo>
                <a:cubicBezTo>
                  <a:pt x="2887213" y="6539"/>
                  <a:pt x="3158613" y="-27881"/>
                  <a:pt x="3344215" y="35527"/>
                </a:cubicBezTo>
                <a:cubicBezTo>
                  <a:pt x="3510063" y="69739"/>
                  <a:pt x="3596387" y="161458"/>
                  <a:pt x="3613445" y="287100"/>
                </a:cubicBezTo>
                <a:cubicBezTo>
                  <a:pt x="3783114" y="350203"/>
                  <a:pt x="3909323" y="418725"/>
                  <a:pt x="3958966" y="531258"/>
                </a:cubicBezTo>
                <a:cubicBezTo>
                  <a:pt x="4005595" y="602438"/>
                  <a:pt x="3995396" y="717168"/>
                  <a:pt x="3943501" y="796012"/>
                </a:cubicBezTo>
                <a:cubicBezTo>
                  <a:pt x="4093509" y="924576"/>
                  <a:pt x="4075924" y="1053507"/>
                  <a:pt x="4056474" y="1200815"/>
                </a:cubicBezTo>
                <a:cubicBezTo>
                  <a:pt x="4014459" y="1381565"/>
                  <a:pt x="3803766" y="1593912"/>
                  <a:pt x="3527254" y="1555159"/>
                </a:cubicBezTo>
                <a:cubicBezTo>
                  <a:pt x="3527549" y="1677975"/>
                  <a:pt x="3428759" y="1779419"/>
                  <a:pt x="3337802" y="1858787"/>
                </a:cubicBezTo>
                <a:cubicBezTo>
                  <a:pt x="3202350" y="2003557"/>
                  <a:pt x="2869506" y="1981572"/>
                  <a:pt x="2692780" y="1895550"/>
                </a:cubicBezTo>
                <a:cubicBezTo>
                  <a:pt x="2678080" y="2090722"/>
                  <a:pt x="2430963" y="2186652"/>
                  <a:pt x="2231834" y="2219465"/>
                </a:cubicBezTo>
                <a:cubicBezTo>
                  <a:pt x="1916395" y="2254252"/>
                  <a:pt x="1719917" y="2218299"/>
                  <a:pt x="1554089" y="2021749"/>
                </a:cubicBezTo>
                <a:cubicBezTo>
                  <a:pt x="1264089" y="2181473"/>
                  <a:pt x="679187" y="2032508"/>
                  <a:pt x="547326" y="1826401"/>
                </a:cubicBezTo>
                <a:cubicBezTo>
                  <a:pt x="351528" y="1823178"/>
                  <a:pt x="165559" y="1751143"/>
                  <a:pt x="104674" y="1609016"/>
                </a:cubicBezTo>
                <a:cubicBezTo>
                  <a:pt x="86662" y="1517311"/>
                  <a:pt x="89130" y="1385380"/>
                  <a:pt x="199259" y="1315583"/>
                </a:cubicBezTo>
                <a:cubicBezTo>
                  <a:pt x="60377" y="1241311"/>
                  <a:pt x="-30992" y="1153897"/>
                  <a:pt x="-472" y="1014530"/>
                </a:cubicBezTo>
                <a:cubicBezTo>
                  <a:pt x="-23466" y="878955"/>
                  <a:pt x="176420" y="707919"/>
                  <a:pt x="364286" y="746944"/>
                </a:cubicBezTo>
                <a:cubicBezTo>
                  <a:pt x="365568" y="744274"/>
                  <a:pt x="366632" y="741854"/>
                  <a:pt x="367775" y="739890"/>
                </a:cubicBezTo>
                <a:close/>
              </a:path>
              <a:path w="4073826" h="2224305" stroke="0" extrusionOk="0">
                <a:moveTo>
                  <a:pt x="-857798" y="1620206"/>
                </a:moveTo>
                <a:cubicBezTo>
                  <a:pt x="-853212" y="1654889"/>
                  <a:pt x="-888182" y="1690970"/>
                  <a:pt x="-919584" y="1681992"/>
                </a:cubicBezTo>
                <a:cubicBezTo>
                  <a:pt x="-956802" y="1683954"/>
                  <a:pt x="-974724" y="1649581"/>
                  <a:pt x="-981370" y="1620206"/>
                </a:cubicBezTo>
                <a:cubicBezTo>
                  <a:pt x="-990319" y="1586039"/>
                  <a:pt x="-957732" y="1555406"/>
                  <a:pt x="-919584" y="1558420"/>
                </a:cubicBezTo>
                <a:cubicBezTo>
                  <a:pt x="-889402" y="1559432"/>
                  <a:pt x="-851517" y="1587381"/>
                  <a:pt x="-857798" y="1620206"/>
                </a:cubicBezTo>
                <a:close/>
              </a:path>
              <a:path w="4073826" h="2224305" stroke="0" extrusionOk="0">
                <a:moveTo>
                  <a:pt x="-498760" y="1569125"/>
                </a:moveTo>
                <a:cubicBezTo>
                  <a:pt x="-480896" y="1643423"/>
                  <a:pt x="-551579" y="1710918"/>
                  <a:pt x="-622333" y="1692698"/>
                </a:cubicBezTo>
                <a:cubicBezTo>
                  <a:pt x="-701296" y="1700912"/>
                  <a:pt x="-756711" y="1640483"/>
                  <a:pt x="-745906" y="1569125"/>
                </a:cubicBezTo>
                <a:cubicBezTo>
                  <a:pt x="-740013" y="1504724"/>
                  <a:pt x="-681968" y="1430874"/>
                  <a:pt x="-622333" y="1445552"/>
                </a:cubicBezTo>
                <a:cubicBezTo>
                  <a:pt x="-554518" y="1443375"/>
                  <a:pt x="-489884" y="1503295"/>
                  <a:pt x="-498760" y="1569125"/>
                </a:cubicBezTo>
                <a:close/>
              </a:path>
              <a:path w="4073826" h="2224305" stroke="0" extrusionOk="0">
                <a:moveTo>
                  <a:pt x="-17935" y="1497116"/>
                </a:moveTo>
                <a:cubicBezTo>
                  <a:pt x="-19529" y="1577865"/>
                  <a:pt x="-109686" y="1677725"/>
                  <a:pt x="-203294" y="1682475"/>
                </a:cubicBezTo>
                <a:cubicBezTo>
                  <a:pt x="-278663" y="1676935"/>
                  <a:pt x="-374304" y="1576567"/>
                  <a:pt x="-388653" y="1497116"/>
                </a:cubicBezTo>
                <a:cubicBezTo>
                  <a:pt x="-388514" y="1385026"/>
                  <a:pt x="-294514" y="1327332"/>
                  <a:pt x="-203294" y="1311757"/>
                </a:cubicBezTo>
                <a:cubicBezTo>
                  <a:pt x="-106215" y="1314800"/>
                  <a:pt x="-8853" y="1385441"/>
                  <a:pt x="-17935" y="1497116"/>
                </a:cubicBezTo>
                <a:close/>
              </a:path>
              <a:path w="4073826" h="2224305" fill="none" stroke="0" extrusionOk="0">
                <a:moveTo>
                  <a:pt x="442557" y="1347815"/>
                </a:moveTo>
                <a:cubicBezTo>
                  <a:pt x="367588" y="1343955"/>
                  <a:pt x="271755" y="1339398"/>
                  <a:pt x="203691" y="1306779"/>
                </a:cubicBezTo>
                <a:moveTo>
                  <a:pt x="653320" y="1796898"/>
                </a:moveTo>
                <a:cubicBezTo>
                  <a:pt x="612748" y="1801538"/>
                  <a:pt x="581185" y="1813458"/>
                  <a:pt x="548834" y="1816515"/>
                </a:cubicBezTo>
                <a:moveTo>
                  <a:pt x="1553900" y="2012687"/>
                </a:moveTo>
                <a:cubicBezTo>
                  <a:pt x="1533291" y="1990665"/>
                  <a:pt x="1506589" y="1955076"/>
                  <a:pt x="1490907" y="1923097"/>
                </a:cubicBezTo>
                <a:moveTo>
                  <a:pt x="2718430" y="1789278"/>
                </a:moveTo>
                <a:cubicBezTo>
                  <a:pt x="2717654" y="1826524"/>
                  <a:pt x="2699948" y="1849175"/>
                  <a:pt x="2693251" y="1887569"/>
                </a:cubicBezTo>
                <a:moveTo>
                  <a:pt x="3218416" y="1181867"/>
                </a:moveTo>
                <a:cubicBezTo>
                  <a:pt x="3435896" y="1265382"/>
                  <a:pt x="3528739" y="1397964"/>
                  <a:pt x="3524991" y="1549290"/>
                </a:cubicBezTo>
                <a:moveTo>
                  <a:pt x="3941615" y="790555"/>
                </a:moveTo>
                <a:cubicBezTo>
                  <a:pt x="3898749" y="834851"/>
                  <a:pt x="3854936" y="906168"/>
                  <a:pt x="3805066" y="928338"/>
                </a:cubicBezTo>
                <a:moveTo>
                  <a:pt x="3614011" y="279376"/>
                </a:moveTo>
                <a:cubicBezTo>
                  <a:pt x="3618758" y="296422"/>
                  <a:pt x="3625041" y="322870"/>
                  <a:pt x="3621178" y="344458"/>
                </a:cubicBezTo>
                <a:moveTo>
                  <a:pt x="2742099" y="203482"/>
                </a:moveTo>
                <a:cubicBezTo>
                  <a:pt x="2762748" y="163645"/>
                  <a:pt x="2783316" y="142566"/>
                  <a:pt x="2812071" y="120483"/>
                </a:cubicBezTo>
                <a:moveTo>
                  <a:pt x="2087930" y="243025"/>
                </a:moveTo>
                <a:cubicBezTo>
                  <a:pt x="2092957" y="220650"/>
                  <a:pt x="2113079" y="197950"/>
                  <a:pt x="2121784" y="171456"/>
                </a:cubicBezTo>
                <a:moveTo>
                  <a:pt x="1320221" y="267328"/>
                </a:moveTo>
                <a:cubicBezTo>
                  <a:pt x="1374396" y="290771"/>
                  <a:pt x="1396932" y="314134"/>
                  <a:pt x="1442813" y="336735"/>
                </a:cubicBezTo>
                <a:moveTo>
                  <a:pt x="389182" y="812952"/>
                </a:moveTo>
                <a:cubicBezTo>
                  <a:pt x="375629" y="784517"/>
                  <a:pt x="376250" y="763807"/>
                  <a:pt x="367775" y="739890"/>
                </a:cubicBezTo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-72573"/>
                      <a:gd name="adj2" fmla="val 228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Investigate</a:t>
            </a:r>
          </a:p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82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Regression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0C18C2F-54B0-6701-7695-B6D1AED914D7}"/>
              </a:ext>
            </a:extLst>
          </p:cNvPr>
          <p:cNvSpPr/>
          <p:nvPr/>
        </p:nvSpPr>
        <p:spPr>
          <a:xfrm>
            <a:off x="6018363" y="1905506"/>
            <a:ext cx="3039374" cy="1523494"/>
          </a:xfrm>
          <a:custGeom>
            <a:avLst/>
            <a:gdLst>
              <a:gd name="connsiteX0" fmla="*/ 0 w 3039374"/>
              <a:gd name="connsiteY0" fmla="*/ 253921 h 1523494"/>
              <a:gd name="connsiteX1" fmla="*/ 253921 w 3039374"/>
              <a:gd name="connsiteY1" fmla="*/ 0 h 1523494"/>
              <a:gd name="connsiteX2" fmla="*/ 506562 w 3039374"/>
              <a:gd name="connsiteY2" fmla="*/ 0 h 1523494"/>
              <a:gd name="connsiteX3" fmla="*/ 506562 w 3039374"/>
              <a:gd name="connsiteY3" fmla="*/ 0 h 1523494"/>
              <a:gd name="connsiteX4" fmla="*/ 886484 w 3039374"/>
              <a:gd name="connsiteY4" fmla="*/ 0 h 1523494"/>
              <a:gd name="connsiteX5" fmla="*/ 1266406 w 3039374"/>
              <a:gd name="connsiteY5" fmla="*/ 0 h 1523494"/>
              <a:gd name="connsiteX6" fmla="*/ 1757565 w 3039374"/>
              <a:gd name="connsiteY6" fmla="*/ 0 h 1523494"/>
              <a:gd name="connsiteX7" fmla="*/ 2279104 w 3039374"/>
              <a:gd name="connsiteY7" fmla="*/ 0 h 1523494"/>
              <a:gd name="connsiteX8" fmla="*/ 2785453 w 3039374"/>
              <a:gd name="connsiteY8" fmla="*/ 0 h 1523494"/>
              <a:gd name="connsiteX9" fmla="*/ 3039374 w 3039374"/>
              <a:gd name="connsiteY9" fmla="*/ 253921 h 1523494"/>
              <a:gd name="connsiteX10" fmla="*/ 3039374 w 3039374"/>
              <a:gd name="connsiteY10" fmla="*/ 253916 h 1523494"/>
              <a:gd name="connsiteX11" fmla="*/ 3039374 w 3039374"/>
              <a:gd name="connsiteY11" fmla="*/ 253916 h 1523494"/>
              <a:gd name="connsiteX12" fmla="*/ 3039374 w 3039374"/>
              <a:gd name="connsiteY12" fmla="*/ 634789 h 1523494"/>
              <a:gd name="connsiteX13" fmla="*/ 3039374 w 3039374"/>
              <a:gd name="connsiteY13" fmla="*/ 964877 h 1523494"/>
              <a:gd name="connsiteX14" fmla="*/ 3039374 w 3039374"/>
              <a:gd name="connsiteY14" fmla="*/ 1269573 h 1523494"/>
              <a:gd name="connsiteX15" fmla="*/ 2785453 w 3039374"/>
              <a:gd name="connsiteY15" fmla="*/ 1523494 h 1523494"/>
              <a:gd name="connsiteX16" fmla="*/ 2263914 w 3039374"/>
              <a:gd name="connsiteY16" fmla="*/ 1523494 h 1523494"/>
              <a:gd name="connsiteX17" fmla="*/ 1727184 w 3039374"/>
              <a:gd name="connsiteY17" fmla="*/ 1523494 h 1523494"/>
              <a:gd name="connsiteX18" fmla="*/ 1266406 w 3039374"/>
              <a:gd name="connsiteY18" fmla="*/ 1523494 h 1523494"/>
              <a:gd name="connsiteX19" fmla="*/ 901681 w 3039374"/>
              <a:gd name="connsiteY19" fmla="*/ 1523494 h 1523494"/>
              <a:gd name="connsiteX20" fmla="*/ 506562 w 3039374"/>
              <a:gd name="connsiteY20" fmla="*/ 1523494 h 1523494"/>
              <a:gd name="connsiteX21" fmla="*/ 506562 w 3039374"/>
              <a:gd name="connsiteY21" fmla="*/ 1523494 h 1523494"/>
              <a:gd name="connsiteX22" fmla="*/ 253921 w 3039374"/>
              <a:gd name="connsiteY22" fmla="*/ 1523494 h 1523494"/>
              <a:gd name="connsiteX23" fmla="*/ 0 w 3039374"/>
              <a:gd name="connsiteY23" fmla="*/ 1269573 h 1523494"/>
              <a:gd name="connsiteX24" fmla="*/ 0 w 3039374"/>
              <a:gd name="connsiteY24" fmla="*/ 952181 h 1523494"/>
              <a:gd name="connsiteX25" fmla="*/ 0 w 3039374"/>
              <a:gd name="connsiteY25" fmla="*/ 634789 h 1523494"/>
              <a:gd name="connsiteX26" fmla="*/ -498883 w 3039374"/>
              <a:gd name="connsiteY26" fmla="*/ 509157 h 1523494"/>
              <a:gd name="connsiteX27" fmla="*/ -997766 w 3039374"/>
              <a:gd name="connsiteY27" fmla="*/ 383524 h 1523494"/>
              <a:gd name="connsiteX28" fmla="*/ -488905 w 3039374"/>
              <a:gd name="connsiteY28" fmla="*/ 317424 h 1523494"/>
              <a:gd name="connsiteX29" fmla="*/ 0 w 3039374"/>
              <a:gd name="connsiteY29" fmla="*/ 253916 h 1523494"/>
              <a:gd name="connsiteX30" fmla="*/ 0 w 3039374"/>
              <a:gd name="connsiteY30" fmla="*/ 253921 h 152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39374" h="1523494" fill="none" extrusionOk="0">
                <a:moveTo>
                  <a:pt x="0" y="253921"/>
                </a:moveTo>
                <a:cubicBezTo>
                  <a:pt x="-9399" y="153278"/>
                  <a:pt x="115950" y="-15537"/>
                  <a:pt x="253921" y="0"/>
                </a:cubicBezTo>
                <a:cubicBezTo>
                  <a:pt x="344732" y="-12609"/>
                  <a:pt x="423113" y="24477"/>
                  <a:pt x="506562" y="0"/>
                </a:cubicBezTo>
                <a:lnTo>
                  <a:pt x="506562" y="0"/>
                </a:lnTo>
                <a:cubicBezTo>
                  <a:pt x="655843" y="-9450"/>
                  <a:pt x="735657" y="36324"/>
                  <a:pt x="886484" y="0"/>
                </a:cubicBezTo>
                <a:cubicBezTo>
                  <a:pt x="1037311" y="-36324"/>
                  <a:pt x="1112074" y="40908"/>
                  <a:pt x="1266406" y="0"/>
                </a:cubicBezTo>
                <a:cubicBezTo>
                  <a:pt x="1455274" y="-4959"/>
                  <a:pt x="1591859" y="12148"/>
                  <a:pt x="1757565" y="0"/>
                </a:cubicBezTo>
                <a:cubicBezTo>
                  <a:pt x="1923271" y="-12148"/>
                  <a:pt x="2082898" y="32046"/>
                  <a:pt x="2279104" y="0"/>
                </a:cubicBezTo>
                <a:cubicBezTo>
                  <a:pt x="2475310" y="-32046"/>
                  <a:pt x="2610218" y="6415"/>
                  <a:pt x="2785453" y="0"/>
                </a:cubicBezTo>
                <a:cubicBezTo>
                  <a:pt x="2934624" y="-25304"/>
                  <a:pt x="3036537" y="106129"/>
                  <a:pt x="3039374" y="253921"/>
                </a:cubicBezTo>
                <a:lnTo>
                  <a:pt x="3039374" y="253916"/>
                </a:lnTo>
                <a:lnTo>
                  <a:pt x="3039374" y="253916"/>
                </a:lnTo>
                <a:cubicBezTo>
                  <a:pt x="3041954" y="411187"/>
                  <a:pt x="3030461" y="523486"/>
                  <a:pt x="3039374" y="634789"/>
                </a:cubicBezTo>
                <a:cubicBezTo>
                  <a:pt x="3074789" y="730743"/>
                  <a:pt x="3023565" y="812156"/>
                  <a:pt x="3039374" y="964877"/>
                </a:cubicBezTo>
                <a:cubicBezTo>
                  <a:pt x="3055183" y="1117598"/>
                  <a:pt x="3016143" y="1127094"/>
                  <a:pt x="3039374" y="1269573"/>
                </a:cubicBezTo>
                <a:cubicBezTo>
                  <a:pt x="3006246" y="1431077"/>
                  <a:pt x="2946056" y="1524999"/>
                  <a:pt x="2785453" y="1523494"/>
                </a:cubicBezTo>
                <a:cubicBezTo>
                  <a:pt x="2556740" y="1574677"/>
                  <a:pt x="2495760" y="1479678"/>
                  <a:pt x="2263914" y="1523494"/>
                </a:cubicBezTo>
                <a:cubicBezTo>
                  <a:pt x="2032068" y="1567310"/>
                  <a:pt x="1846209" y="1484349"/>
                  <a:pt x="1727184" y="1523494"/>
                </a:cubicBezTo>
                <a:cubicBezTo>
                  <a:pt x="1608159" y="1562639"/>
                  <a:pt x="1485991" y="1474552"/>
                  <a:pt x="1266406" y="1523494"/>
                </a:cubicBezTo>
                <a:cubicBezTo>
                  <a:pt x="1106252" y="1535401"/>
                  <a:pt x="1072861" y="1512514"/>
                  <a:pt x="901681" y="1523494"/>
                </a:cubicBezTo>
                <a:cubicBezTo>
                  <a:pt x="730502" y="1534474"/>
                  <a:pt x="692248" y="1501579"/>
                  <a:pt x="506562" y="1523494"/>
                </a:cubicBezTo>
                <a:lnTo>
                  <a:pt x="506562" y="1523494"/>
                </a:lnTo>
                <a:cubicBezTo>
                  <a:pt x="420989" y="1536960"/>
                  <a:pt x="355005" y="1503086"/>
                  <a:pt x="253921" y="1523494"/>
                </a:cubicBezTo>
                <a:cubicBezTo>
                  <a:pt x="111779" y="1542122"/>
                  <a:pt x="-6326" y="1389086"/>
                  <a:pt x="0" y="1269573"/>
                </a:cubicBezTo>
                <a:cubicBezTo>
                  <a:pt x="-2486" y="1183952"/>
                  <a:pt x="11381" y="1097580"/>
                  <a:pt x="0" y="952181"/>
                </a:cubicBezTo>
                <a:cubicBezTo>
                  <a:pt x="-11381" y="806782"/>
                  <a:pt x="24087" y="748322"/>
                  <a:pt x="0" y="634789"/>
                </a:cubicBezTo>
                <a:cubicBezTo>
                  <a:pt x="-129544" y="616104"/>
                  <a:pt x="-332088" y="527707"/>
                  <a:pt x="-498883" y="509157"/>
                </a:cubicBezTo>
                <a:cubicBezTo>
                  <a:pt x="-665678" y="490607"/>
                  <a:pt x="-764778" y="413546"/>
                  <a:pt x="-997766" y="383524"/>
                </a:cubicBezTo>
                <a:cubicBezTo>
                  <a:pt x="-783721" y="302621"/>
                  <a:pt x="-733876" y="410447"/>
                  <a:pt x="-488905" y="317424"/>
                </a:cubicBezTo>
                <a:cubicBezTo>
                  <a:pt x="-243934" y="224401"/>
                  <a:pt x="-195695" y="316987"/>
                  <a:pt x="0" y="253916"/>
                </a:cubicBezTo>
                <a:lnTo>
                  <a:pt x="0" y="253921"/>
                </a:lnTo>
                <a:close/>
              </a:path>
              <a:path w="3039374" h="1523494" stroke="0" extrusionOk="0">
                <a:moveTo>
                  <a:pt x="0" y="253921"/>
                </a:moveTo>
                <a:cubicBezTo>
                  <a:pt x="18605" y="148816"/>
                  <a:pt x="120838" y="15212"/>
                  <a:pt x="253921" y="0"/>
                </a:cubicBezTo>
                <a:cubicBezTo>
                  <a:pt x="375188" y="-13790"/>
                  <a:pt x="449415" y="3091"/>
                  <a:pt x="506562" y="0"/>
                </a:cubicBezTo>
                <a:lnTo>
                  <a:pt x="506562" y="0"/>
                </a:lnTo>
                <a:cubicBezTo>
                  <a:pt x="608203" y="-37094"/>
                  <a:pt x="764032" y="14931"/>
                  <a:pt x="878886" y="0"/>
                </a:cubicBezTo>
                <a:cubicBezTo>
                  <a:pt x="993740" y="-14931"/>
                  <a:pt x="1094474" y="33562"/>
                  <a:pt x="1266406" y="0"/>
                </a:cubicBezTo>
                <a:cubicBezTo>
                  <a:pt x="1515551" y="-2177"/>
                  <a:pt x="1531133" y="9107"/>
                  <a:pt x="1787945" y="0"/>
                </a:cubicBezTo>
                <a:cubicBezTo>
                  <a:pt x="2044757" y="-9107"/>
                  <a:pt x="2053031" y="8878"/>
                  <a:pt x="2279104" y="0"/>
                </a:cubicBezTo>
                <a:cubicBezTo>
                  <a:pt x="2505177" y="-8878"/>
                  <a:pt x="2643168" y="40568"/>
                  <a:pt x="2785453" y="0"/>
                </a:cubicBezTo>
                <a:cubicBezTo>
                  <a:pt x="2931212" y="11845"/>
                  <a:pt x="3049402" y="84940"/>
                  <a:pt x="3039374" y="253921"/>
                </a:cubicBezTo>
                <a:lnTo>
                  <a:pt x="3039374" y="253916"/>
                </a:lnTo>
                <a:lnTo>
                  <a:pt x="3039374" y="253916"/>
                </a:lnTo>
                <a:cubicBezTo>
                  <a:pt x="3082053" y="344657"/>
                  <a:pt x="3011412" y="528019"/>
                  <a:pt x="3039374" y="634789"/>
                </a:cubicBezTo>
                <a:cubicBezTo>
                  <a:pt x="3047070" y="737135"/>
                  <a:pt x="3025505" y="833396"/>
                  <a:pt x="3039374" y="952181"/>
                </a:cubicBezTo>
                <a:cubicBezTo>
                  <a:pt x="3053243" y="1070966"/>
                  <a:pt x="3030422" y="1123504"/>
                  <a:pt x="3039374" y="1269573"/>
                </a:cubicBezTo>
                <a:cubicBezTo>
                  <a:pt x="3005171" y="1387089"/>
                  <a:pt x="2942297" y="1520804"/>
                  <a:pt x="2785453" y="1523494"/>
                </a:cubicBezTo>
                <a:cubicBezTo>
                  <a:pt x="2620483" y="1558781"/>
                  <a:pt x="2448072" y="1475661"/>
                  <a:pt x="2324675" y="1523494"/>
                </a:cubicBezTo>
                <a:cubicBezTo>
                  <a:pt x="2201278" y="1571327"/>
                  <a:pt x="2000745" y="1506400"/>
                  <a:pt x="1803136" y="1523494"/>
                </a:cubicBezTo>
                <a:cubicBezTo>
                  <a:pt x="1605527" y="1540588"/>
                  <a:pt x="1396389" y="1472076"/>
                  <a:pt x="1266406" y="1523494"/>
                </a:cubicBezTo>
                <a:cubicBezTo>
                  <a:pt x="1155650" y="1556111"/>
                  <a:pt x="968599" y="1498942"/>
                  <a:pt x="894082" y="1523494"/>
                </a:cubicBezTo>
                <a:cubicBezTo>
                  <a:pt x="819565" y="1548046"/>
                  <a:pt x="617123" y="1488033"/>
                  <a:pt x="506562" y="1523494"/>
                </a:cubicBezTo>
                <a:lnTo>
                  <a:pt x="506562" y="1523494"/>
                </a:lnTo>
                <a:cubicBezTo>
                  <a:pt x="400694" y="1547900"/>
                  <a:pt x="358522" y="1507117"/>
                  <a:pt x="253921" y="1523494"/>
                </a:cubicBezTo>
                <a:cubicBezTo>
                  <a:pt x="95619" y="1508077"/>
                  <a:pt x="23173" y="1407641"/>
                  <a:pt x="0" y="1269573"/>
                </a:cubicBezTo>
                <a:cubicBezTo>
                  <a:pt x="-32800" y="1201794"/>
                  <a:pt x="17516" y="1073572"/>
                  <a:pt x="0" y="952181"/>
                </a:cubicBezTo>
                <a:cubicBezTo>
                  <a:pt x="-17516" y="830790"/>
                  <a:pt x="10835" y="711894"/>
                  <a:pt x="0" y="634789"/>
                </a:cubicBezTo>
                <a:cubicBezTo>
                  <a:pt x="-257502" y="616460"/>
                  <a:pt x="-340660" y="508061"/>
                  <a:pt x="-508861" y="506644"/>
                </a:cubicBezTo>
                <a:cubicBezTo>
                  <a:pt x="-677062" y="505226"/>
                  <a:pt x="-786159" y="431149"/>
                  <a:pt x="-997766" y="383524"/>
                </a:cubicBezTo>
                <a:cubicBezTo>
                  <a:pt x="-875440" y="319787"/>
                  <a:pt x="-655615" y="394658"/>
                  <a:pt x="-518838" y="321312"/>
                </a:cubicBezTo>
                <a:cubicBezTo>
                  <a:pt x="-382061" y="247966"/>
                  <a:pt x="-202671" y="322102"/>
                  <a:pt x="0" y="253916"/>
                </a:cubicBezTo>
                <a:lnTo>
                  <a:pt x="0" y="253921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82828"/>
                      <a:gd name="adj2" fmla="val -248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</p:txBody>
      </p:sp>
    </p:spTree>
    <p:extLst>
      <p:ext uri="{BB962C8B-B14F-4D97-AF65-F5344CB8AC3E}">
        <p14:creationId xmlns:p14="http://schemas.microsoft.com/office/powerpoint/2010/main" val="325862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827892"/>
          </a:xfrm>
          <a:custGeom>
            <a:avLst/>
            <a:gdLst>
              <a:gd name="connsiteX0" fmla="*/ 0 w 3407640"/>
              <a:gd name="connsiteY0" fmla="*/ 137985 h 827892"/>
              <a:gd name="connsiteX1" fmla="*/ 137985 w 3407640"/>
              <a:gd name="connsiteY1" fmla="*/ 0 h 827892"/>
              <a:gd name="connsiteX2" fmla="*/ 567940 w 3407640"/>
              <a:gd name="connsiteY2" fmla="*/ 0 h 827892"/>
              <a:gd name="connsiteX3" fmla="*/ 1057351 w 3407640"/>
              <a:gd name="connsiteY3" fmla="*/ -129131 h 827892"/>
              <a:gd name="connsiteX4" fmla="*/ 1546762 w 3407640"/>
              <a:gd name="connsiteY4" fmla="*/ -258261 h 827892"/>
              <a:gd name="connsiteX5" fmla="*/ 1419850 w 3407640"/>
              <a:gd name="connsiteY5" fmla="*/ 0 h 827892"/>
              <a:gd name="connsiteX6" fmla="*/ 1863803 w 3407640"/>
              <a:gd name="connsiteY6" fmla="*/ 0 h 827892"/>
              <a:gd name="connsiteX7" fmla="*/ 2326254 w 3407640"/>
              <a:gd name="connsiteY7" fmla="*/ 0 h 827892"/>
              <a:gd name="connsiteX8" fmla="*/ 2788706 w 3407640"/>
              <a:gd name="connsiteY8" fmla="*/ 0 h 827892"/>
              <a:gd name="connsiteX9" fmla="*/ 3269655 w 3407640"/>
              <a:gd name="connsiteY9" fmla="*/ 0 h 827892"/>
              <a:gd name="connsiteX10" fmla="*/ 3407640 w 3407640"/>
              <a:gd name="connsiteY10" fmla="*/ 137985 h 827892"/>
              <a:gd name="connsiteX11" fmla="*/ 3407640 w 3407640"/>
              <a:gd name="connsiteY11" fmla="*/ 137982 h 827892"/>
              <a:gd name="connsiteX12" fmla="*/ 3407640 w 3407640"/>
              <a:gd name="connsiteY12" fmla="*/ 137982 h 827892"/>
              <a:gd name="connsiteX13" fmla="*/ 3407640 w 3407640"/>
              <a:gd name="connsiteY13" fmla="*/ 344955 h 827892"/>
              <a:gd name="connsiteX14" fmla="*/ 3407640 w 3407640"/>
              <a:gd name="connsiteY14" fmla="*/ 689907 h 827892"/>
              <a:gd name="connsiteX15" fmla="*/ 3269655 w 3407640"/>
              <a:gd name="connsiteY15" fmla="*/ 827892 h 827892"/>
              <a:gd name="connsiteX16" fmla="*/ 2844200 w 3407640"/>
              <a:gd name="connsiteY16" fmla="*/ 827892 h 827892"/>
              <a:gd name="connsiteX17" fmla="*/ 2437243 w 3407640"/>
              <a:gd name="connsiteY17" fmla="*/ 827892 h 827892"/>
              <a:gd name="connsiteX18" fmla="*/ 1974792 w 3407640"/>
              <a:gd name="connsiteY18" fmla="*/ 827892 h 827892"/>
              <a:gd name="connsiteX19" fmla="*/ 1419850 w 3407640"/>
              <a:gd name="connsiteY19" fmla="*/ 827892 h 827892"/>
              <a:gd name="connsiteX20" fmla="*/ 1010933 w 3407640"/>
              <a:gd name="connsiteY20" fmla="*/ 827892 h 827892"/>
              <a:gd name="connsiteX21" fmla="*/ 567940 w 3407640"/>
              <a:gd name="connsiteY21" fmla="*/ 827892 h 827892"/>
              <a:gd name="connsiteX22" fmla="*/ 567940 w 3407640"/>
              <a:gd name="connsiteY22" fmla="*/ 827892 h 827892"/>
              <a:gd name="connsiteX23" fmla="*/ 137985 w 3407640"/>
              <a:gd name="connsiteY23" fmla="*/ 827892 h 827892"/>
              <a:gd name="connsiteX24" fmla="*/ 0 w 3407640"/>
              <a:gd name="connsiteY24" fmla="*/ 689907 h 827892"/>
              <a:gd name="connsiteX25" fmla="*/ 0 w 3407640"/>
              <a:gd name="connsiteY25" fmla="*/ 344955 h 827892"/>
              <a:gd name="connsiteX26" fmla="*/ 0 w 3407640"/>
              <a:gd name="connsiteY26" fmla="*/ 137982 h 827892"/>
              <a:gd name="connsiteX27" fmla="*/ 0 w 3407640"/>
              <a:gd name="connsiteY27" fmla="*/ 137982 h 827892"/>
              <a:gd name="connsiteX28" fmla="*/ 0 w 3407640"/>
              <a:gd name="connsiteY28" fmla="*/ 137985 h 8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827892" fill="none" extrusionOk="0">
                <a:moveTo>
                  <a:pt x="0" y="137985"/>
                </a:moveTo>
                <a:cubicBezTo>
                  <a:pt x="2015" y="60534"/>
                  <a:pt x="77541" y="16127"/>
                  <a:pt x="137985" y="0"/>
                </a:cubicBezTo>
                <a:cubicBezTo>
                  <a:pt x="289116" y="-37654"/>
                  <a:pt x="373080" y="48996"/>
                  <a:pt x="567940" y="0"/>
                </a:cubicBezTo>
                <a:cubicBezTo>
                  <a:pt x="771794" y="-78975"/>
                  <a:pt x="905918" y="-55309"/>
                  <a:pt x="1057351" y="-129131"/>
                </a:cubicBezTo>
                <a:cubicBezTo>
                  <a:pt x="1208784" y="-202953"/>
                  <a:pt x="1336026" y="-196707"/>
                  <a:pt x="1546762" y="-258261"/>
                </a:cubicBezTo>
                <a:cubicBezTo>
                  <a:pt x="1537091" y="-170540"/>
                  <a:pt x="1440861" y="-71856"/>
                  <a:pt x="1419850" y="0"/>
                </a:cubicBezTo>
                <a:cubicBezTo>
                  <a:pt x="1593584" y="-33034"/>
                  <a:pt x="1755916" y="22588"/>
                  <a:pt x="1863803" y="0"/>
                </a:cubicBezTo>
                <a:cubicBezTo>
                  <a:pt x="1971690" y="-22588"/>
                  <a:pt x="2122173" y="48050"/>
                  <a:pt x="2326254" y="0"/>
                </a:cubicBezTo>
                <a:cubicBezTo>
                  <a:pt x="2530335" y="-48050"/>
                  <a:pt x="2690902" y="39465"/>
                  <a:pt x="2788706" y="0"/>
                </a:cubicBezTo>
                <a:cubicBezTo>
                  <a:pt x="2886510" y="-39465"/>
                  <a:pt x="3112292" y="42845"/>
                  <a:pt x="3269655" y="0"/>
                </a:cubicBezTo>
                <a:cubicBezTo>
                  <a:pt x="3358674" y="12187"/>
                  <a:pt x="3412454" y="55523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22740" y="206472"/>
                  <a:pt x="3400127" y="287761"/>
                  <a:pt x="3407640" y="344955"/>
                </a:cubicBezTo>
                <a:cubicBezTo>
                  <a:pt x="3447126" y="449312"/>
                  <a:pt x="3398368" y="579222"/>
                  <a:pt x="3407640" y="689907"/>
                </a:cubicBezTo>
                <a:cubicBezTo>
                  <a:pt x="3418560" y="746583"/>
                  <a:pt x="3341694" y="833049"/>
                  <a:pt x="3269655" y="827892"/>
                </a:cubicBezTo>
                <a:cubicBezTo>
                  <a:pt x="3064808" y="864134"/>
                  <a:pt x="3047110" y="778991"/>
                  <a:pt x="2844200" y="827892"/>
                </a:cubicBezTo>
                <a:cubicBezTo>
                  <a:pt x="2641291" y="876793"/>
                  <a:pt x="2637378" y="817818"/>
                  <a:pt x="2437243" y="827892"/>
                </a:cubicBezTo>
                <a:cubicBezTo>
                  <a:pt x="2237108" y="837966"/>
                  <a:pt x="2122475" y="781659"/>
                  <a:pt x="1974792" y="827892"/>
                </a:cubicBezTo>
                <a:cubicBezTo>
                  <a:pt x="1827109" y="874125"/>
                  <a:pt x="1600445" y="761471"/>
                  <a:pt x="1419850" y="827892"/>
                </a:cubicBezTo>
                <a:cubicBezTo>
                  <a:pt x="1240305" y="852450"/>
                  <a:pt x="1178225" y="814519"/>
                  <a:pt x="1010933" y="827892"/>
                </a:cubicBezTo>
                <a:cubicBezTo>
                  <a:pt x="843641" y="841265"/>
                  <a:pt x="754659" y="819251"/>
                  <a:pt x="567940" y="827892"/>
                </a:cubicBezTo>
                <a:lnTo>
                  <a:pt x="567940" y="827892"/>
                </a:lnTo>
                <a:cubicBezTo>
                  <a:pt x="393839" y="873620"/>
                  <a:pt x="339076" y="808798"/>
                  <a:pt x="137985" y="827892"/>
                </a:cubicBezTo>
                <a:cubicBezTo>
                  <a:pt x="64953" y="820889"/>
                  <a:pt x="1661" y="767679"/>
                  <a:pt x="0" y="689907"/>
                </a:cubicBezTo>
                <a:cubicBezTo>
                  <a:pt x="-23249" y="566968"/>
                  <a:pt x="14858" y="473408"/>
                  <a:pt x="0" y="344955"/>
                </a:cubicBezTo>
                <a:cubicBezTo>
                  <a:pt x="-9074" y="256552"/>
                  <a:pt x="7036" y="22031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  <a:path w="3407640" h="827892" stroke="0" extrusionOk="0">
                <a:moveTo>
                  <a:pt x="0" y="137985"/>
                </a:moveTo>
                <a:cubicBezTo>
                  <a:pt x="9287" y="79314"/>
                  <a:pt x="68395" y="14070"/>
                  <a:pt x="137985" y="0"/>
                </a:cubicBezTo>
                <a:cubicBezTo>
                  <a:pt x="236325" y="-25739"/>
                  <a:pt x="473899" y="5356"/>
                  <a:pt x="567940" y="0"/>
                </a:cubicBezTo>
                <a:cubicBezTo>
                  <a:pt x="708768" y="-88606"/>
                  <a:pt x="885934" y="-25388"/>
                  <a:pt x="1047563" y="-126548"/>
                </a:cubicBezTo>
                <a:cubicBezTo>
                  <a:pt x="1209192" y="-227708"/>
                  <a:pt x="1409927" y="-221650"/>
                  <a:pt x="1546762" y="-258261"/>
                </a:cubicBezTo>
                <a:cubicBezTo>
                  <a:pt x="1497849" y="-148381"/>
                  <a:pt x="1471422" y="-119442"/>
                  <a:pt x="1419850" y="0"/>
                </a:cubicBezTo>
                <a:cubicBezTo>
                  <a:pt x="1592095" y="-32066"/>
                  <a:pt x="1642534" y="9524"/>
                  <a:pt x="1863803" y="0"/>
                </a:cubicBezTo>
                <a:cubicBezTo>
                  <a:pt x="2085072" y="-9524"/>
                  <a:pt x="2106784" y="48692"/>
                  <a:pt x="2344753" y="0"/>
                </a:cubicBezTo>
                <a:cubicBezTo>
                  <a:pt x="2582722" y="-48692"/>
                  <a:pt x="2704634" y="55218"/>
                  <a:pt x="2844200" y="0"/>
                </a:cubicBezTo>
                <a:cubicBezTo>
                  <a:pt x="2983766" y="-55218"/>
                  <a:pt x="3097495" y="469"/>
                  <a:pt x="3269655" y="0"/>
                </a:cubicBezTo>
                <a:cubicBezTo>
                  <a:pt x="3361550" y="14104"/>
                  <a:pt x="3394075" y="58377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19184" y="216101"/>
                  <a:pt x="3388470" y="251834"/>
                  <a:pt x="3407640" y="344955"/>
                </a:cubicBezTo>
                <a:cubicBezTo>
                  <a:pt x="3413683" y="466793"/>
                  <a:pt x="3368733" y="586129"/>
                  <a:pt x="3407640" y="689907"/>
                </a:cubicBezTo>
                <a:cubicBezTo>
                  <a:pt x="3418820" y="776084"/>
                  <a:pt x="3345590" y="824868"/>
                  <a:pt x="3269655" y="827892"/>
                </a:cubicBezTo>
                <a:cubicBezTo>
                  <a:pt x="3097394" y="874060"/>
                  <a:pt x="3019632" y="800896"/>
                  <a:pt x="2788706" y="827892"/>
                </a:cubicBezTo>
                <a:cubicBezTo>
                  <a:pt x="2557780" y="854888"/>
                  <a:pt x="2542789" y="784221"/>
                  <a:pt x="2307756" y="827892"/>
                </a:cubicBezTo>
                <a:cubicBezTo>
                  <a:pt x="2072723" y="871563"/>
                  <a:pt x="1780922" y="824847"/>
                  <a:pt x="1419850" y="827892"/>
                </a:cubicBezTo>
                <a:cubicBezTo>
                  <a:pt x="1242829" y="875639"/>
                  <a:pt x="1141846" y="792939"/>
                  <a:pt x="993895" y="827892"/>
                </a:cubicBezTo>
                <a:cubicBezTo>
                  <a:pt x="845945" y="862845"/>
                  <a:pt x="677474" y="818344"/>
                  <a:pt x="567940" y="827892"/>
                </a:cubicBezTo>
                <a:lnTo>
                  <a:pt x="567940" y="827892"/>
                </a:lnTo>
                <a:cubicBezTo>
                  <a:pt x="363546" y="848743"/>
                  <a:pt x="325724" y="779069"/>
                  <a:pt x="137985" y="827892"/>
                </a:cubicBezTo>
                <a:cubicBezTo>
                  <a:pt x="47200" y="834425"/>
                  <a:pt x="-5758" y="763017"/>
                  <a:pt x="0" y="689907"/>
                </a:cubicBezTo>
                <a:cubicBezTo>
                  <a:pt x="-6213" y="530182"/>
                  <a:pt x="26195" y="439290"/>
                  <a:pt x="0" y="344955"/>
                </a:cubicBezTo>
                <a:cubicBezTo>
                  <a:pt x="-10788" y="294804"/>
                  <a:pt x="8656" y="24003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1A41187-457E-7F92-8532-16A9537519C9}"/>
              </a:ext>
            </a:extLst>
          </p:cNvPr>
          <p:cNvSpPr/>
          <p:nvPr/>
        </p:nvSpPr>
        <p:spPr>
          <a:xfrm>
            <a:off x="6433149" y="2710003"/>
            <a:ext cx="4073826" cy="2224305"/>
          </a:xfrm>
          <a:custGeom>
            <a:avLst/>
            <a:gdLst>
              <a:gd name="connsiteX0" fmla="*/ 367775 w 4073826"/>
              <a:gd name="connsiteY0" fmla="*/ 739890 h 2224305"/>
              <a:gd name="connsiteX1" fmla="*/ 530257 w 4073826"/>
              <a:gd name="connsiteY1" fmla="*/ 355631 h 2224305"/>
              <a:gd name="connsiteX2" fmla="*/ 1320692 w 4073826"/>
              <a:gd name="connsiteY2" fmla="*/ 267843 h 2224305"/>
              <a:gd name="connsiteX3" fmla="*/ 2117635 w 4073826"/>
              <a:gd name="connsiteY3" fmla="*/ 176708 h 2224305"/>
              <a:gd name="connsiteX4" fmla="*/ 2428170 w 4073826"/>
              <a:gd name="connsiteY4" fmla="*/ 10297 h 2224305"/>
              <a:gd name="connsiteX5" fmla="*/ 2813297 w 4073826"/>
              <a:gd name="connsiteY5" fmla="*/ 127743 h 2224305"/>
              <a:gd name="connsiteX6" fmla="*/ 3344215 w 4073826"/>
              <a:gd name="connsiteY6" fmla="*/ 35527 h 2224305"/>
              <a:gd name="connsiteX7" fmla="*/ 3613445 w 4073826"/>
              <a:gd name="connsiteY7" fmla="*/ 287100 h 2224305"/>
              <a:gd name="connsiteX8" fmla="*/ 3958966 w 4073826"/>
              <a:gd name="connsiteY8" fmla="*/ 531258 h 2224305"/>
              <a:gd name="connsiteX9" fmla="*/ 3943501 w 4073826"/>
              <a:gd name="connsiteY9" fmla="*/ 796012 h 2224305"/>
              <a:gd name="connsiteX10" fmla="*/ 4056474 w 4073826"/>
              <a:gd name="connsiteY10" fmla="*/ 1200815 h 2224305"/>
              <a:gd name="connsiteX11" fmla="*/ 3527254 w 4073826"/>
              <a:gd name="connsiteY11" fmla="*/ 1555159 h 2224305"/>
              <a:gd name="connsiteX12" fmla="*/ 3337802 w 4073826"/>
              <a:gd name="connsiteY12" fmla="*/ 1858787 h 2224305"/>
              <a:gd name="connsiteX13" fmla="*/ 2692780 w 4073826"/>
              <a:gd name="connsiteY13" fmla="*/ 1895550 h 2224305"/>
              <a:gd name="connsiteX14" fmla="*/ 2231834 w 4073826"/>
              <a:gd name="connsiteY14" fmla="*/ 2219465 h 2224305"/>
              <a:gd name="connsiteX15" fmla="*/ 1554089 w 4073826"/>
              <a:gd name="connsiteY15" fmla="*/ 2021749 h 2224305"/>
              <a:gd name="connsiteX16" fmla="*/ 547326 w 4073826"/>
              <a:gd name="connsiteY16" fmla="*/ 1826401 h 2224305"/>
              <a:gd name="connsiteX17" fmla="*/ 104674 w 4073826"/>
              <a:gd name="connsiteY17" fmla="*/ 1609016 h 2224305"/>
              <a:gd name="connsiteX18" fmla="*/ 199259 w 4073826"/>
              <a:gd name="connsiteY18" fmla="*/ 1315583 h 2224305"/>
              <a:gd name="connsiteX19" fmla="*/ -472 w 4073826"/>
              <a:gd name="connsiteY19" fmla="*/ 1014530 h 2224305"/>
              <a:gd name="connsiteX20" fmla="*/ 364286 w 4073826"/>
              <a:gd name="connsiteY20" fmla="*/ 746944 h 2224305"/>
              <a:gd name="connsiteX21" fmla="*/ 367775 w 4073826"/>
              <a:gd name="connsiteY21" fmla="*/ 739890 h 2224305"/>
              <a:gd name="connsiteX0" fmla="*/ -857798 w 4073826"/>
              <a:gd name="connsiteY0" fmla="*/ 1620206 h 2224305"/>
              <a:gd name="connsiteX1" fmla="*/ -919584 w 4073826"/>
              <a:gd name="connsiteY1" fmla="*/ 1681992 h 2224305"/>
              <a:gd name="connsiteX2" fmla="*/ -981370 w 4073826"/>
              <a:gd name="connsiteY2" fmla="*/ 1620206 h 2224305"/>
              <a:gd name="connsiteX3" fmla="*/ -919584 w 4073826"/>
              <a:gd name="connsiteY3" fmla="*/ 1558420 h 2224305"/>
              <a:gd name="connsiteX4" fmla="*/ -857798 w 4073826"/>
              <a:gd name="connsiteY4" fmla="*/ 1620206 h 2224305"/>
              <a:gd name="connsiteX0" fmla="*/ -498760 w 4073826"/>
              <a:gd name="connsiteY0" fmla="*/ 1569125 h 2224305"/>
              <a:gd name="connsiteX1" fmla="*/ -622333 w 4073826"/>
              <a:gd name="connsiteY1" fmla="*/ 1692698 h 2224305"/>
              <a:gd name="connsiteX2" fmla="*/ -745906 w 4073826"/>
              <a:gd name="connsiteY2" fmla="*/ 1569125 h 2224305"/>
              <a:gd name="connsiteX3" fmla="*/ -622333 w 4073826"/>
              <a:gd name="connsiteY3" fmla="*/ 1445552 h 2224305"/>
              <a:gd name="connsiteX4" fmla="*/ -498760 w 4073826"/>
              <a:gd name="connsiteY4" fmla="*/ 1569125 h 2224305"/>
              <a:gd name="connsiteX0" fmla="*/ -17935 w 4073826"/>
              <a:gd name="connsiteY0" fmla="*/ 1497116 h 2224305"/>
              <a:gd name="connsiteX1" fmla="*/ -203294 w 4073826"/>
              <a:gd name="connsiteY1" fmla="*/ 1682475 h 2224305"/>
              <a:gd name="connsiteX2" fmla="*/ -388653 w 4073826"/>
              <a:gd name="connsiteY2" fmla="*/ 1497116 h 2224305"/>
              <a:gd name="connsiteX3" fmla="*/ -203294 w 4073826"/>
              <a:gd name="connsiteY3" fmla="*/ 1311757 h 2224305"/>
              <a:gd name="connsiteX4" fmla="*/ -17935 w 4073826"/>
              <a:gd name="connsiteY4" fmla="*/ 1497116 h 2224305"/>
              <a:gd name="connsiteX0" fmla="*/ 442557 w 4073826"/>
              <a:gd name="connsiteY0" fmla="*/ 1347815 h 2224305"/>
              <a:gd name="connsiteX1" fmla="*/ 203691 w 4073826"/>
              <a:gd name="connsiteY1" fmla="*/ 1306779 h 2224305"/>
              <a:gd name="connsiteX2" fmla="*/ 653320 w 4073826"/>
              <a:gd name="connsiteY2" fmla="*/ 1796898 h 2224305"/>
              <a:gd name="connsiteX3" fmla="*/ 548834 w 4073826"/>
              <a:gd name="connsiteY3" fmla="*/ 1816515 h 2224305"/>
              <a:gd name="connsiteX4" fmla="*/ 1553900 w 4073826"/>
              <a:gd name="connsiteY4" fmla="*/ 2012687 h 2224305"/>
              <a:gd name="connsiteX5" fmla="*/ 1490907 w 4073826"/>
              <a:gd name="connsiteY5" fmla="*/ 1923097 h 2224305"/>
              <a:gd name="connsiteX6" fmla="*/ 2718430 w 4073826"/>
              <a:gd name="connsiteY6" fmla="*/ 1789278 h 2224305"/>
              <a:gd name="connsiteX7" fmla="*/ 2693251 w 4073826"/>
              <a:gd name="connsiteY7" fmla="*/ 1887569 h 2224305"/>
              <a:gd name="connsiteX8" fmla="*/ 3218416 w 4073826"/>
              <a:gd name="connsiteY8" fmla="*/ 1181867 h 2224305"/>
              <a:gd name="connsiteX9" fmla="*/ 3524991 w 4073826"/>
              <a:gd name="connsiteY9" fmla="*/ 1549290 h 2224305"/>
              <a:gd name="connsiteX10" fmla="*/ 3941615 w 4073826"/>
              <a:gd name="connsiteY10" fmla="*/ 790555 h 2224305"/>
              <a:gd name="connsiteX11" fmla="*/ 3805066 w 4073826"/>
              <a:gd name="connsiteY11" fmla="*/ 928338 h 2224305"/>
              <a:gd name="connsiteX12" fmla="*/ 3614011 w 4073826"/>
              <a:gd name="connsiteY12" fmla="*/ 279376 h 2224305"/>
              <a:gd name="connsiteX13" fmla="*/ 3621178 w 4073826"/>
              <a:gd name="connsiteY13" fmla="*/ 344458 h 2224305"/>
              <a:gd name="connsiteX14" fmla="*/ 2742099 w 4073826"/>
              <a:gd name="connsiteY14" fmla="*/ 203482 h 2224305"/>
              <a:gd name="connsiteX15" fmla="*/ 2812071 w 4073826"/>
              <a:gd name="connsiteY15" fmla="*/ 120483 h 2224305"/>
              <a:gd name="connsiteX16" fmla="*/ 2087930 w 4073826"/>
              <a:gd name="connsiteY16" fmla="*/ 243025 h 2224305"/>
              <a:gd name="connsiteX17" fmla="*/ 2121784 w 4073826"/>
              <a:gd name="connsiteY17" fmla="*/ 171456 h 2224305"/>
              <a:gd name="connsiteX18" fmla="*/ 1320221 w 4073826"/>
              <a:gd name="connsiteY18" fmla="*/ 267328 h 2224305"/>
              <a:gd name="connsiteX19" fmla="*/ 1442813 w 4073826"/>
              <a:gd name="connsiteY19" fmla="*/ 336735 h 2224305"/>
              <a:gd name="connsiteX20" fmla="*/ 389182 w 4073826"/>
              <a:gd name="connsiteY20" fmla="*/ 812952 h 2224305"/>
              <a:gd name="connsiteX21" fmla="*/ 367775 w 4073826"/>
              <a:gd name="connsiteY21" fmla="*/ 739890 h 22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3826" h="2224305" fill="none" extrusionOk="0">
                <a:moveTo>
                  <a:pt x="367775" y="739890"/>
                </a:moveTo>
                <a:cubicBezTo>
                  <a:pt x="329662" y="620976"/>
                  <a:pt x="416620" y="471412"/>
                  <a:pt x="530257" y="355631"/>
                </a:cubicBezTo>
                <a:cubicBezTo>
                  <a:pt x="682178" y="227164"/>
                  <a:pt x="1112669" y="142073"/>
                  <a:pt x="1320692" y="267843"/>
                </a:cubicBezTo>
                <a:cubicBezTo>
                  <a:pt x="1480951" y="-26079"/>
                  <a:pt x="1814898" y="-10663"/>
                  <a:pt x="2117635" y="176708"/>
                </a:cubicBezTo>
                <a:cubicBezTo>
                  <a:pt x="2173765" y="49988"/>
                  <a:pt x="2280069" y="4112"/>
                  <a:pt x="2428170" y="10297"/>
                </a:cubicBezTo>
                <a:cubicBezTo>
                  <a:pt x="2554723" y="10413"/>
                  <a:pt x="2739600" y="56757"/>
                  <a:pt x="2813297" y="127743"/>
                </a:cubicBezTo>
                <a:cubicBezTo>
                  <a:pt x="2894554" y="-15330"/>
                  <a:pt x="3171238" y="-20176"/>
                  <a:pt x="3344215" y="35527"/>
                </a:cubicBezTo>
                <a:cubicBezTo>
                  <a:pt x="3486031" y="89344"/>
                  <a:pt x="3586010" y="170165"/>
                  <a:pt x="3613445" y="287100"/>
                </a:cubicBezTo>
                <a:cubicBezTo>
                  <a:pt x="3795976" y="321806"/>
                  <a:pt x="3904949" y="393468"/>
                  <a:pt x="3958966" y="531258"/>
                </a:cubicBezTo>
                <a:cubicBezTo>
                  <a:pt x="3990321" y="611834"/>
                  <a:pt x="3989889" y="734375"/>
                  <a:pt x="3943501" y="796012"/>
                </a:cubicBezTo>
                <a:cubicBezTo>
                  <a:pt x="4056441" y="892804"/>
                  <a:pt x="4112083" y="1091454"/>
                  <a:pt x="4056474" y="1200815"/>
                </a:cubicBezTo>
                <a:cubicBezTo>
                  <a:pt x="4056021" y="1354398"/>
                  <a:pt x="3813777" y="1474178"/>
                  <a:pt x="3527254" y="1555159"/>
                </a:cubicBezTo>
                <a:cubicBezTo>
                  <a:pt x="3530186" y="1669612"/>
                  <a:pt x="3441910" y="1762146"/>
                  <a:pt x="3337802" y="1858787"/>
                </a:cubicBezTo>
                <a:cubicBezTo>
                  <a:pt x="3136093" y="1979976"/>
                  <a:pt x="2864730" y="2033842"/>
                  <a:pt x="2692780" y="1895550"/>
                </a:cubicBezTo>
                <a:cubicBezTo>
                  <a:pt x="2613562" y="2112719"/>
                  <a:pt x="2472100" y="2188888"/>
                  <a:pt x="2231834" y="2219465"/>
                </a:cubicBezTo>
                <a:cubicBezTo>
                  <a:pt x="2023681" y="2228763"/>
                  <a:pt x="1670462" y="2191184"/>
                  <a:pt x="1554089" y="2021749"/>
                </a:cubicBezTo>
                <a:cubicBezTo>
                  <a:pt x="1156831" y="2237263"/>
                  <a:pt x="726843" y="2127699"/>
                  <a:pt x="547326" y="1826401"/>
                </a:cubicBezTo>
                <a:cubicBezTo>
                  <a:pt x="342544" y="1848977"/>
                  <a:pt x="172449" y="1773423"/>
                  <a:pt x="104674" y="1609016"/>
                </a:cubicBezTo>
                <a:cubicBezTo>
                  <a:pt x="33568" y="1497322"/>
                  <a:pt x="108490" y="1399239"/>
                  <a:pt x="199259" y="1315583"/>
                </a:cubicBezTo>
                <a:cubicBezTo>
                  <a:pt x="56244" y="1252339"/>
                  <a:pt x="-16929" y="1139805"/>
                  <a:pt x="-472" y="1014530"/>
                </a:cubicBezTo>
                <a:cubicBezTo>
                  <a:pt x="10113" y="921936"/>
                  <a:pt x="166229" y="808426"/>
                  <a:pt x="364286" y="746944"/>
                </a:cubicBezTo>
                <a:cubicBezTo>
                  <a:pt x="364898" y="744420"/>
                  <a:pt x="366387" y="741656"/>
                  <a:pt x="367775" y="739890"/>
                </a:cubicBezTo>
                <a:close/>
              </a:path>
              <a:path w="4073826" h="2224305" fill="none" extrusionOk="0">
                <a:moveTo>
                  <a:pt x="-857798" y="1620206"/>
                </a:moveTo>
                <a:cubicBezTo>
                  <a:pt x="-864442" y="1658290"/>
                  <a:pt x="-880931" y="1689107"/>
                  <a:pt x="-919584" y="1681992"/>
                </a:cubicBezTo>
                <a:cubicBezTo>
                  <a:pt x="-954291" y="1679774"/>
                  <a:pt x="-983555" y="1649844"/>
                  <a:pt x="-981370" y="1620206"/>
                </a:cubicBezTo>
                <a:cubicBezTo>
                  <a:pt x="-984645" y="1583238"/>
                  <a:pt x="-953326" y="1566561"/>
                  <a:pt x="-919584" y="1558420"/>
                </a:cubicBezTo>
                <a:cubicBezTo>
                  <a:pt x="-881471" y="1558625"/>
                  <a:pt x="-857839" y="1584972"/>
                  <a:pt x="-857798" y="1620206"/>
                </a:cubicBezTo>
                <a:close/>
              </a:path>
              <a:path w="4073826" h="2224305" fill="none" extrusionOk="0">
                <a:moveTo>
                  <a:pt x="-498760" y="1569125"/>
                </a:moveTo>
                <a:cubicBezTo>
                  <a:pt x="-492491" y="1653675"/>
                  <a:pt x="-541881" y="1686002"/>
                  <a:pt x="-622333" y="1692698"/>
                </a:cubicBezTo>
                <a:cubicBezTo>
                  <a:pt x="-688052" y="1689138"/>
                  <a:pt x="-749865" y="1643062"/>
                  <a:pt x="-745906" y="1569125"/>
                </a:cubicBezTo>
                <a:cubicBezTo>
                  <a:pt x="-738923" y="1507981"/>
                  <a:pt x="-687744" y="1451943"/>
                  <a:pt x="-622333" y="1445552"/>
                </a:cubicBezTo>
                <a:cubicBezTo>
                  <a:pt x="-556246" y="1445372"/>
                  <a:pt x="-494836" y="1509733"/>
                  <a:pt x="-498760" y="1569125"/>
                </a:cubicBezTo>
                <a:close/>
              </a:path>
              <a:path w="4073826" h="2224305" fill="none" extrusionOk="0">
                <a:moveTo>
                  <a:pt x="-17935" y="1497116"/>
                </a:moveTo>
                <a:cubicBezTo>
                  <a:pt x="-25765" y="1604430"/>
                  <a:pt x="-100069" y="1674437"/>
                  <a:pt x="-203294" y="1682475"/>
                </a:cubicBezTo>
                <a:cubicBezTo>
                  <a:pt x="-291132" y="1677460"/>
                  <a:pt x="-396258" y="1586426"/>
                  <a:pt x="-388653" y="1497116"/>
                </a:cubicBezTo>
                <a:cubicBezTo>
                  <a:pt x="-385429" y="1389592"/>
                  <a:pt x="-313714" y="1309840"/>
                  <a:pt x="-203294" y="1311757"/>
                </a:cubicBezTo>
                <a:cubicBezTo>
                  <a:pt x="-116948" y="1300421"/>
                  <a:pt x="-43880" y="1385250"/>
                  <a:pt x="-17935" y="1497116"/>
                </a:cubicBezTo>
                <a:close/>
              </a:path>
              <a:path w="4073826" h="2224305" fill="none" extrusionOk="0">
                <a:moveTo>
                  <a:pt x="442557" y="1347815"/>
                </a:moveTo>
                <a:cubicBezTo>
                  <a:pt x="373353" y="1357418"/>
                  <a:pt x="264576" y="1344726"/>
                  <a:pt x="203691" y="1306779"/>
                </a:cubicBezTo>
                <a:moveTo>
                  <a:pt x="653320" y="1796898"/>
                </a:moveTo>
                <a:cubicBezTo>
                  <a:pt x="617489" y="1806823"/>
                  <a:pt x="583939" y="1814103"/>
                  <a:pt x="548834" y="1816515"/>
                </a:cubicBezTo>
                <a:moveTo>
                  <a:pt x="1553900" y="2012687"/>
                </a:moveTo>
                <a:cubicBezTo>
                  <a:pt x="1534957" y="1987401"/>
                  <a:pt x="1503637" y="1955295"/>
                  <a:pt x="1490907" y="1923097"/>
                </a:cubicBezTo>
                <a:moveTo>
                  <a:pt x="2718430" y="1789278"/>
                </a:moveTo>
                <a:cubicBezTo>
                  <a:pt x="2710842" y="1825155"/>
                  <a:pt x="2706650" y="1853393"/>
                  <a:pt x="2693251" y="1887569"/>
                </a:cubicBezTo>
                <a:moveTo>
                  <a:pt x="3218416" y="1181867"/>
                </a:moveTo>
                <a:cubicBezTo>
                  <a:pt x="3428970" y="1254439"/>
                  <a:pt x="3545555" y="1368444"/>
                  <a:pt x="3524991" y="1549290"/>
                </a:cubicBezTo>
                <a:moveTo>
                  <a:pt x="3941615" y="790555"/>
                </a:moveTo>
                <a:cubicBezTo>
                  <a:pt x="3921685" y="839314"/>
                  <a:pt x="3862348" y="876261"/>
                  <a:pt x="3805066" y="928338"/>
                </a:cubicBezTo>
                <a:moveTo>
                  <a:pt x="3614011" y="279376"/>
                </a:moveTo>
                <a:cubicBezTo>
                  <a:pt x="3618441" y="306200"/>
                  <a:pt x="3619195" y="324131"/>
                  <a:pt x="3621178" y="344458"/>
                </a:cubicBezTo>
                <a:moveTo>
                  <a:pt x="2742099" y="203482"/>
                </a:moveTo>
                <a:cubicBezTo>
                  <a:pt x="2762532" y="166911"/>
                  <a:pt x="2787502" y="141417"/>
                  <a:pt x="2812071" y="120483"/>
                </a:cubicBezTo>
                <a:moveTo>
                  <a:pt x="2087930" y="243025"/>
                </a:moveTo>
                <a:cubicBezTo>
                  <a:pt x="2088093" y="214627"/>
                  <a:pt x="2106583" y="187138"/>
                  <a:pt x="2121784" y="171456"/>
                </a:cubicBezTo>
                <a:moveTo>
                  <a:pt x="1320221" y="267328"/>
                </a:moveTo>
                <a:cubicBezTo>
                  <a:pt x="1359806" y="276415"/>
                  <a:pt x="1411458" y="319740"/>
                  <a:pt x="1442813" y="336735"/>
                </a:cubicBezTo>
                <a:moveTo>
                  <a:pt x="389182" y="812952"/>
                </a:moveTo>
                <a:cubicBezTo>
                  <a:pt x="381591" y="786135"/>
                  <a:pt x="372149" y="764134"/>
                  <a:pt x="367775" y="739890"/>
                </a:cubicBezTo>
              </a:path>
              <a:path w="4073826" h="2224305" stroke="0" extrusionOk="0">
                <a:moveTo>
                  <a:pt x="367775" y="739890"/>
                </a:moveTo>
                <a:cubicBezTo>
                  <a:pt x="353778" y="603878"/>
                  <a:pt x="391156" y="423750"/>
                  <a:pt x="530257" y="355631"/>
                </a:cubicBezTo>
                <a:cubicBezTo>
                  <a:pt x="783290" y="175630"/>
                  <a:pt x="990746" y="143718"/>
                  <a:pt x="1320692" y="267843"/>
                </a:cubicBezTo>
                <a:cubicBezTo>
                  <a:pt x="1552938" y="35862"/>
                  <a:pt x="1899397" y="30380"/>
                  <a:pt x="2117635" y="176708"/>
                </a:cubicBezTo>
                <a:cubicBezTo>
                  <a:pt x="2182733" y="63748"/>
                  <a:pt x="2312871" y="7495"/>
                  <a:pt x="2428170" y="10297"/>
                </a:cubicBezTo>
                <a:cubicBezTo>
                  <a:pt x="2568520" y="25344"/>
                  <a:pt x="2732145" y="44055"/>
                  <a:pt x="2813297" y="127743"/>
                </a:cubicBezTo>
                <a:cubicBezTo>
                  <a:pt x="2887213" y="6539"/>
                  <a:pt x="3158613" y="-27881"/>
                  <a:pt x="3344215" y="35527"/>
                </a:cubicBezTo>
                <a:cubicBezTo>
                  <a:pt x="3510063" y="69739"/>
                  <a:pt x="3596387" y="161458"/>
                  <a:pt x="3613445" y="287100"/>
                </a:cubicBezTo>
                <a:cubicBezTo>
                  <a:pt x="3783114" y="350203"/>
                  <a:pt x="3909323" y="418725"/>
                  <a:pt x="3958966" y="531258"/>
                </a:cubicBezTo>
                <a:cubicBezTo>
                  <a:pt x="4005595" y="602438"/>
                  <a:pt x="3995396" y="717168"/>
                  <a:pt x="3943501" y="796012"/>
                </a:cubicBezTo>
                <a:cubicBezTo>
                  <a:pt x="4093509" y="924576"/>
                  <a:pt x="4075924" y="1053507"/>
                  <a:pt x="4056474" y="1200815"/>
                </a:cubicBezTo>
                <a:cubicBezTo>
                  <a:pt x="4014459" y="1381565"/>
                  <a:pt x="3803766" y="1593912"/>
                  <a:pt x="3527254" y="1555159"/>
                </a:cubicBezTo>
                <a:cubicBezTo>
                  <a:pt x="3527549" y="1677975"/>
                  <a:pt x="3428759" y="1779419"/>
                  <a:pt x="3337802" y="1858787"/>
                </a:cubicBezTo>
                <a:cubicBezTo>
                  <a:pt x="3202350" y="2003557"/>
                  <a:pt x="2869506" y="1981572"/>
                  <a:pt x="2692780" y="1895550"/>
                </a:cubicBezTo>
                <a:cubicBezTo>
                  <a:pt x="2678080" y="2090722"/>
                  <a:pt x="2430963" y="2186652"/>
                  <a:pt x="2231834" y="2219465"/>
                </a:cubicBezTo>
                <a:cubicBezTo>
                  <a:pt x="1916395" y="2254252"/>
                  <a:pt x="1719917" y="2218299"/>
                  <a:pt x="1554089" y="2021749"/>
                </a:cubicBezTo>
                <a:cubicBezTo>
                  <a:pt x="1264089" y="2181473"/>
                  <a:pt x="679187" y="2032508"/>
                  <a:pt x="547326" y="1826401"/>
                </a:cubicBezTo>
                <a:cubicBezTo>
                  <a:pt x="351528" y="1823178"/>
                  <a:pt x="165559" y="1751143"/>
                  <a:pt x="104674" y="1609016"/>
                </a:cubicBezTo>
                <a:cubicBezTo>
                  <a:pt x="86662" y="1517311"/>
                  <a:pt x="89130" y="1385380"/>
                  <a:pt x="199259" y="1315583"/>
                </a:cubicBezTo>
                <a:cubicBezTo>
                  <a:pt x="60377" y="1241311"/>
                  <a:pt x="-30992" y="1153897"/>
                  <a:pt x="-472" y="1014530"/>
                </a:cubicBezTo>
                <a:cubicBezTo>
                  <a:pt x="-23466" y="878955"/>
                  <a:pt x="176420" y="707919"/>
                  <a:pt x="364286" y="746944"/>
                </a:cubicBezTo>
                <a:cubicBezTo>
                  <a:pt x="365568" y="744274"/>
                  <a:pt x="366632" y="741854"/>
                  <a:pt x="367775" y="739890"/>
                </a:cubicBezTo>
                <a:close/>
              </a:path>
              <a:path w="4073826" h="2224305" stroke="0" extrusionOk="0">
                <a:moveTo>
                  <a:pt x="-857798" y="1620206"/>
                </a:moveTo>
                <a:cubicBezTo>
                  <a:pt x="-853212" y="1654889"/>
                  <a:pt x="-888182" y="1690970"/>
                  <a:pt x="-919584" y="1681992"/>
                </a:cubicBezTo>
                <a:cubicBezTo>
                  <a:pt x="-956802" y="1683954"/>
                  <a:pt x="-974724" y="1649581"/>
                  <a:pt x="-981370" y="1620206"/>
                </a:cubicBezTo>
                <a:cubicBezTo>
                  <a:pt x="-990319" y="1586039"/>
                  <a:pt x="-957732" y="1555406"/>
                  <a:pt x="-919584" y="1558420"/>
                </a:cubicBezTo>
                <a:cubicBezTo>
                  <a:pt x="-889402" y="1559432"/>
                  <a:pt x="-851517" y="1587381"/>
                  <a:pt x="-857798" y="1620206"/>
                </a:cubicBezTo>
                <a:close/>
              </a:path>
              <a:path w="4073826" h="2224305" stroke="0" extrusionOk="0">
                <a:moveTo>
                  <a:pt x="-498760" y="1569125"/>
                </a:moveTo>
                <a:cubicBezTo>
                  <a:pt x="-480896" y="1643423"/>
                  <a:pt x="-551579" y="1710918"/>
                  <a:pt x="-622333" y="1692698"/>
                </a:cubicBezTo>
                <a:cubicBezTo>
                  <a:pt x="-701296" y="1700912"/>
                  <a:pt x="-756711" y="1640483"/>
                  <a:pt x="-745906" y="1569125"/>
                </a:cubicBezTo>
                <a:cubicBezTo>
                  <a:pt x="-740013" y="1504724"/>
                  <a:pt x="-681968" y="1430874"/>
                  <a:pt x="-622333" y="1445552"/>
                </a:cubicBezTo>
                <a:cubicBezTo>
                  <a:pt x="-554518" y="1443375"/>
                  <a:pt x="-489884" y="1503295"/>
                  <a:pt x="-498760" y="1569125"/>
                </a:cubicBezTo>
                <a:close/>
              </a:path>
              <a:path w="4073826" h="2224305" stroke="0" extrusionOk="0">
                <a:moveTo>
                  <a:pt x="-17935" y="1497116"/>
                </a:moveTo>
                <a:cubicBezTo>
                  <a:pt x="-19529" y="1577865"/>
                  <a:pt x="-109686" y="1677725"/>
                  <a:pt x="-203294" y="1682475"/>
                </a:cubicBezTo>
                <a:cubicBezTo>
                  <a:pt x="-278663" y="1676935"/>
                  <a:pt x="-374304" y="1576567"/>
                  <a:pt x="-388653" y="1497116"/>
                </a:cubicBezTo>
                <a:cubicBezTo>
                  <a:pt x="-388514" y="1385026"/>
                  <a:pt x="-294514" y="1327332"/>
                  <a:pt x="-203294" y="1311757"/>
                </a:cubicBezTo>
                <a:cubicBezTo>
                  <a:pt x="-106215" y="1314800"/>
                  <a:pt x="-8853" y="1385441"/>
                  <a:pt x="-17935" y="1497116"/>
                </a:cubicBezTo>
                <a:close/>
              </a:path>
              <a:path w="4073826" h="2224305" fill="none" stroke="0" extrusionOk="0">
                <a:moveTo>
                  <a:pt x="442557" y="1347815"/>
                </a:moveTo>
                <a:cubicBezTo>
                  <a:pt x="367588" y="1343955"/>
                  <a:pt x="271755" y="1339398"/>
                  <a:pt x="203691" y="1306779"/>
                </a:cubicBezTo>
                <a:moveTo>
                  <a:pt x="653320" y="1796898"/>
                </a:moveTo>
                <a:cubicBezTo>
                  <a:pt x="612748" y="1801538"/>
                  <a:pt x="581185" y="1813458"/>
                  <a:pt x="548834" y="1816515"/>
                </a:cubicBezTo>
                <a:moveTo>
                  <a:pt x="1553900" y="2012687"/>
                </a:moveTo>
                <a:cubicBezTo>
                  <a:pt x="1533291" y="1990665"/>
                  <a:pt x="1506589" y="1955076"/>
                  <a:pt x="1490907" y="1923097"/>
                </a:cubicBezTo>
                <a:moveTo>
                  <a:pt x="2718430" y="1789278"/>
                </a:moveTo>
                <a:cubicBezTo>
                  <a:pt x="2717654" y="1826524"/>
                  <a:pt x="2699948" y="1849175"/>
                  <a:pt x="2693251" y="1887569"/>
                </a:cubicBezTo>
                <a:moveTo>
                  <a:pt x="3218416" y="1181867"/>
                </a:moveTo>
                <a:cubicBezTo>
                  <a:pt x="3435896" y="1265382"/>
                  <a:pt x="3528739" y="1397964"/>
                  <a:pt x="3524991" y="1549290"/>
                </a:cubicBezTo>
                <a:moveTo>
                  <a:pt x="3941615" y="790555"/>
                </a:moveTo>
                <a:cubicBezTo>
                  <a:pt x="3898749" y="834851"/>
                  <a:pt x="3854936" y="906168"/>
                  <a:pt x="3805066" y="928338"/>
                </a:cubicBezTo>
                <a:moveTo>
                  <a:pt x="3614011" y="279376"/>
                </a:moveTo>
                <a:cubicBezTo>
                  <a:pt x="3618758" y="296422"/>
                  <a:pt x="3625041" y="322870"/>
                  <a:pt x="3621178" y="344458"/>
                </a:cubicBezTo>
                <a:moveTo>
                  <a:pt x="2742099" y="203482"/>
                </a:moveTo>
                <a:cubicBezTo>
                  <a:pt x="2762748" y="163645"/>
                  <a:pt x="2783316" y="142566"/>
                  <a:pt x="2812071" y="120483"/>
                </a:cubicBezTo>
                <a:moveTo>
                  <a:pt x="2087930" y="243025"/>
                </a:moveTo>
                <a:cubicBezTo>
                  <a:pt x="2092957" y="220650"/>
                  <a:pt x="2113079" y="197950"/>
                  <a:pt x="2121784" y="171456"/>
                </a:cubicBezTo>
                <a:moveTo>
                  <a:pt x="1320221" y="267328"/>
                </a:moveTo>
                <a:cubicBezTo>
                  <a:pt x="1374396" y="290771"/>
                  <a:pt x="1396932" y="314134"/>
                  <a:pt x="1442813" y="336735"/>
                </a:cubicBezTo>
                <a:moveTo>
                  <a:pt x="389182" y="812952"/>
                </a:moveTo>
                <a:cubicBezTo>
                  <a:pt x="375629" y="784517"/>
                  <a:pt x="376250" y="763807"/>
                  <a:pt x="367775" y="739890"/>
                </a:cubicBezTo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-72573"/>
                      <a:gd name="adj2" fmla="val 228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Investigate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Transformations</a:t>
            </a:r>
          </a:p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322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827892"/>
          </a:xfrm>
          <a:custGeom>
            <a:avLst/>
            <a:gdLst>
              <a:gd name="connsiteX0" fmla="*/ 0 w 3407640"/>
              <a:gd name="connsiteY0" fmla="*/ 137985 h 827892"/>
              <a:gd name="connsiteX1" fmla="*/ 137985 w 3407640"/>
              <a:gd name="connsiteY1" fmla="*/ 0 h 827892"/>
              <a:gd name="connsiteX2" fmla="*/ 567940 w 3407640"/>
              <a:gd name="connsiteY2" fmla="*/ 0 h 827892"/>
              <a:gd name="connsiteX3" fmla="*/ 1057351 w 3407640"/>
              <a:gd name="connsiteY3" fmla="*/ -129131 h 827892"/>
              <a:gd name="connsiteX4" fmla="*/ 1546762 w 3407640"/>
              <a:gd name="connsiteY4" fmla="*/ -258261 h 827892"/>
              <a:gd name="connsiteX5" fmla="*/ 1419850 w 3407640"/>
              <a:gd name="connsiteY5" fmla="*/ 0 h 827892"/>
              <a:gd name="connsiteX6" fmla="*/ 1863803 w 3407640"/>
              <a:gd name="connsiteY6" fmla="*/ 0 h 827892"/>
              <a:gd name="connsiteX7" fmla="*/ 2326254 w 3407640"/>
              <a:gd name="connsiteY7" fmla="*/ 0 h 827892"/>
              <a:gd name="connsiteX8" fmla="*/ 2788706 w 3407640"/>
              <a:gd name="connsiteY8" fmla="*/ 0 h 827892"/>
              <a:gd name="connsiteX9" fmla="*/ 3269655 w 3407640"/>
              <a:gd name="connsiteY9" fmla="*/ 0 h 827892"/>
              <a:gd name="connsiteX10" fmla="*/ 3407640 w 3407640"/>
              <a:gd name="connsiteY10" fmla="*/ 137985 h 827892"/>
              <a:gd name="connsiteX11" fmla="*/ 3407640 w 3407640"/>
              <a:gd name="connsiteY11" fmla="*/ 137982 h 827892"/>
              <a:gd name="connsiteX12" fmla="*/ 3407640 w 3407640"/>
              <a:gd name="connsiteY12" fmla="*/ 137982 h 827892"/>
              <a:gd name="connsiteX13" fmla="*/ 3407640 w 3407640"/>
              <a:gd name="connsiteY13" fmla="*/ 344955 h 827892"/>
              <a:gd name="connsiteX14" fmla="*/ 3407640 w 3407640"/>
              <a:gd name="connsiteY14" fmla="*/ 689907 h 827892"/>
              <a:gd name="connsiteX15" fmla="*/ 3269655 w 3407640"/>
              <a:gd name="connsiteY15" fmla="*/ 827892 h 827892"/>
              <a:gd name="connsiteX16" fmla="*/ 2844200 w 3407640"/>
              <a:gd name="connsiteY16" fmla="*/ 827892 h 827892"/>
              <a:gd name="connsiteX17" fmla="*/ 2437243 w 3407640"/>
              <a:gd name="connsiteY17" fmla="*/ 827892 h 827892"/>
              <a:gd name="connsiteX18" fmla="*/ 1974792 w 3407640"/>
              <a:gd name="connsiteY18" fmla="*/ 827892 h 827892"/>
              <a:gd name="connsiteX19" fmla="*/ 1419850 w 3407640"/>
              <a:gd name="connsiteY19" fmla="*/ 827892 h 827892"/>
              <a:gd name="connsiteX20" fmla="*/ 1010933 w 3407640"/>
              <a:gd name="connsiteY20" fmla="*/ 827892 h 827892"/>
              <a:gd name="connsiteX21" fmla="*/ 567940 w 3407640"/>
              <a:gd name="connsiteY21" fmla="*/ 827892 h 827892"/>
              <a:gd name="connsiteX22" fmla="*/ 567940 w 3407640"/>
              <a:gd name="connsiteY22" fmla="*/ 827892 h 827892"/>
              <a:gd name="connsiteX23" fmla="*/ 137985 w 3407640"/>
              <a:gd name="connsiteY23" fmla="*/ 827892 h 827892"/>
              <a:gd name="connsiteX24" fmla="*/ 0 w 3407640"/>
              <a:gd name="connsiteY24" fmla="*/ 689907 h 827892"/>
              <a:gd name="connsiteX25" fmla="*/ 0 w 3407640"/>
              <a:gd name="connsiteY25" fmla="*/ 344955 h 827892"/>
              <a:gd name="connsiteX26" fmla="*/ 0 w 3407640"/>
              <a:gd name="connsiteY26" fmla="*/ 137982 h 827892"/>
              <a:gd name="connsiteX27" fmla="*/ 0 w 3407640"/>
              <a:gd name="connsiteY27" fmla="*/ 137982 h 827892"/>
              <a:gd name="connsiteX28" fmla="*/ 0 w 3407640"/>
              <a:gd name="connsiteY28" fmla="*/ 137985 h 8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827892" fill="none" extrusionOk="0">
                <a:moveTo>
                  <a:pt x="0" y="137985"/>
                </a:moveTo>
                <a:cubicBezTo>
                  <a:pt x="2015" y="60534"/>
                  <a:pt x="77541" y="16127"/>
                  <a:pt x="137985" y="0"/>
                </a:cubicBezTo>
                <a:cubicBezTo>
                  <a:pt x="289116" y="-37654"/>
                  <a:pt x="373080" y="48996"/>
                  <a:pt x="567940" y="0"/>
                </a:cubicBezTo>
                <a:cubicBezTo>
                  <a:pt x="771794" y="-78975"/>
                  <a:pt x="905918" y="-55309"/>
                  <a:pt x="1057351" y="-129131"/>
                </a:cubicBezTo>
                <a:cubicBezTo>
                  <a:pt x="1208784" y="-202953"/>
                  <a:pt x="1336026" y="-196707"/>
                  <a:pt x="1546762" y="-258261"/>
                </a:cubicBezTo>
                <a:cubicBezTo>
                  <a:pt x="1537091" y="-170540"/>
                  <a:pt x="1440861" y="-71856"/>
                  <a:pt x="1419850" y="0"/>
                </a:cubicBezTo>
                <a:cubicBezTo>
                  <a:pt x="1593584" y="-33034"/>
                  <a:pt x="1755916" y="22588"/>
                  <a:pt x="1863803" y="0"/>
                </a:cubicBezTo>
                <a:cubicBezTo>
                  <a:pt x="1971690" y="-22588"/>
                  <a:pt x="2122173" y="48050"/>
                  <a:pt x="2326254" y="0"/>
                </a:cubicBezTo>
                <a:cubicBezTo>
                  <a:pt x="2530335" y="-48050"/>
                  <a:pt x="2690902" y="39465"/>
                  <a:pt x="2788706" y="0"/>
                </a:cubicBezTo>
                <a:cubicBezTo>
                  <a:pt x="2886510" y="-39465"/>
                  <a:pt x="3112292" y="42845"/>
                  <a:pt x="3269655" y="0"/>
                </a:cubicBezTo>
                <a:cubicBezTo>
                  <a:pt x="3358674" y="12187"/>
                  <a:pt x="3412454" y="55523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22740" y="206472"/>
                  <a:pt x="3400127" y="287761"/>
                  <a:pt x="3407640" y="344955"/>
                </a:cubicBezTo>
                <a:cubicBezTo>
                  <a:pt x="3447126" y="449312"/>
                  <a:pt x="3398368" y="579222"/>
                  <a:pt x="3407640" y="689907"/>
                </a:cubicBezTo>
                <a:cubicBezTo>
                  <a:pt x="3418560" y="746583"/>
                  <a:pt x="3341694" y="833049"/>
                  <a:pt x="3269655" y="827892"/>
                </a:cubicBezTo>
                <a:cubicBezTo>
                  <a:pt x="3064808" y="864134"/>
                  <a:pt x="3047110" y="778991"/>
                  <a:pt x="2844200" y="827892"/>
                </a:cubicBezTo>
                <a:cubicBezTo>
                  <a:pt x="2641291" y="876793"/>
                  <a:pt x="2637378" y="817818"/>
                  <a:pt x="2437243" y="827892"/>
                </a:cubicBezTo>
                <a:cubicBezTo>
                  <a:pt x="2237108" y="837966"/>
                  <a:pt x="2122475" y="781659"/>
                  <a:pt x="1974792" y="827892"/>
                </a:cubicBezTo>
                <a:cubicBezTo>
                  <a:pt x="1827109" y="874125"/>
                  <a:pt x="1600445" y="761471"/>
                  <a:pt x="1419850" y="827892"/>
                </a:cubicBezTo>
                <a:cubicBezTo>
                  <a:pt x="1240305" y="852450"/>
                  <a:pt x="1178225" y="814519"/>
                  <a:pt x="1010933" y="827892"/>
                </a:cubicBezTo>
                <a:cubicBezTo>
                  <a:pt x="843641" y="841265"/>
                  <a:pt x="754659" y="819251"/>
                  <a:pt x="567940" y="827892"/>
                </a:cubicBezTo>
                <a:lnTo>
                  <a:pt x="567940" y="827892"/>
                </a:lnTo>
                <a:cubicBezTo>
                  <a:pt x="393839" y="873620"/>
                  <a:pt x="339076" y="808798"/>
                  <a:pt x="137985" y="827892"/>
                </a:cubicBezTo>
                <a:cubicBezTo>
                  <a:pt x="64953" y="820889"/>
                  <a:pt x="1661" y="767679"/>
                  <a:pt x="0" y="689907"/>
                </a:cubicBezTo>
                <a:cubicBezTo>
                  <a:pt x="-23249" y="566968"/>
                  <a:pt x="14858" y="473408"/>
                  <a:pt x="0" y="344955"/>
                </a:cubicBezTo>
                <a:cubicBezTo>
                  <a:pt x="-9074" y="256552"/>
                  <a:pt x="7036" y="22031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  <a:path w="3407640" h="827892" stroke="0" extrusionOk="0">
                <a:moveTo>
                  <a:pt x="0" y="137985"/>
                </a:moveTo>
                <a:cubicBezTo>
                  <a:pt x="9287" y="79314"/>
                  <a:pt x="68395" y="14070"/>
                  <a:pt x="137985" y="0"/>
                </a:cubicBezTo>
                <a:cubicBezTo>
                  <a:pt x="236325" y="-25739"/>
                  <a:pt x="473899" y="5356"/>
                  <a:pt x="567940" y="0"/>
                </a:cubicBezTo>
                <a:cubicBezTo>
                  <a:pt x="708768" y="-88606"/>
                  <a:pt x="885934" y="-25388"/>
                  <a:pt x="1047563" y="-126548"/>
                </a:cubicBezTo>
                <a:cubicBezTo>
                  <a:pt x="1209192" y="-227708"/>
                  <a:pt x="1409927" y="-221650"/>
                  <a:pt x="1546762" y="-258261"/>
                </a:cubicBezTo>
                <a:cubicBezTo>
                  <a:pt x="1497849" y="-148381"/>
                  <a:pt x="1471422" y="-119442"/>
                  <a:pt x="1419850" y="0"/>
                </a:cubicBezTo>
                <a:cubicBezTo>
                  <a:pt x="1592095" y="-32066"/>
                  <a:pt x="1642534" y="9524"/>
                  <a:pt x="1863803" y="0"/>
                </a:cubicBezTo>
                <a:cubicBezTo>
                  <a:pt x="2085072" y="-9524"/>
                  <a:pt x="2106784" y="48692"/>
                  <a:pt x="2344753" y="0"/>
                </a:cubicBezTo>
                <a:cubicBezTo>
                  <a:pt x="2582722" y="-48692"/>
                  <a:pt x="2704634" y="55218"/>
                  <a:pt x="2844200" y="0"/>
                </a:cubicBezTo>
                <a:cubicBezTo>
                  <a:pt x="2983766" y="-55218"/>
                  <a:pt x="3097495" y="469"/>
                  <a:pt x="3269655" y="0"/>
                </a:cubicBezTo>
                <a:cubicBezTo>
                  <a:pt x="3361550" y="14104"/>
                  <a:pt x="3394075" y="58377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19184" y="216101"/>
                  <a:pt x="3388470" y="251834"/>
                  <a:pt x="3407640" y="344955"/>
                </a:cubicBezTo>
                <a:cubicBezTo>
                  <a:pt x="3413683" y="466793"/>
                  <a:pt x="3368733" y="586129"/>
                  <a:pt x="3407640" y="689907"/>
                </a:cubicBezTo>
                <a:cubicBezTo>
                  <a:pt x="3418820" y="776084"/>
                  <a:pt x="3345590" y="824868"/>
                  <a:pt x="3269655" y="827892"/>
                </a:cubicBezTo>
                <a:cubicBezTo>
                  <a:pt x="3097394" y="874060"/>
                  <a:pt x="3019632" y="800896"/>
                  <a:pt x="2788706" y="827892"/>
                </a:cubicBezTo>
                <a:cubicBezTo>
                  <a:pt x="2557780" y="854888"/>
                  <a:pt x="2542789" y="784221"/>
                  <a:pt x="2307756" y="827892"/>
                </a:cubicBezTo>
                <a:cubicBezTo>
                  <a:pt x="2072723" y="871563"/>
                  <a:pt x="1780922" y="824847"/>
                  <a:pt x="1419850" y="827892"/>
                </a:cubicBezTo>
                <a:cubicBezTo>
                  <a:pt x="1242829" y="875639"/>
                  <a:pt x="1141846" y="792939"/>
                  <a:pt x="993895" y="827892"/>
                </a:cubicBezTo>
                <a:cubicBezTo>
                  <a:pt x="845945" y="862845"/>
                  <a:pt x="677474" y="818344"/>
                  <a:pt x="567940" y="827892"/>
                </a:cubicBezTo>
                <a:lnTo>
                  <a:pt x="567940" y="827892"/>
                </a:lnTo>
                <a:cubicBezTo>
                  <a:pt x="363546" y="848743"/>
                  <a:pt x="325724" y="779069"/>
                  <a:pt x="137985" y="827892"/>
                </a:cubicBezTo>
                <a:cubicBezTo>
                  <a:pt x="47200" y="834425"/>
                  <a:pt x="-5758" y="763017"/>
                  <a:pt x="0" y="689907"/>
                </a:cubicBezTo>
                <a:cubicBezTo>
                  <a:pt x="-6213" y="530182"/>
                  <a:pt x="26195" y="439290"/>
                  <a:pt x="0" y="344955"/>
                </a:cubicBezTo>
                <a:cubicBezTo>
                  <a:pt x="-10788" y="294804"/>
                  <a:pt x="8656" y="24003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1A41187-457E-7F92-8532-16A9537519C9}"/>
              </a:ext>
            </a:extLst>
          </p:cNvPr>
          <p:cNvSpPr/>
          <p:nvPr/>
        </p:nvSpPr>
        <p:spPr>
          <a:xfrm>
            <a:off x="6433149" y="2710003"/>
            <a:ext cx="4073826" cy="2224305"/>
          </a:xfrm>
          <a:custGeom>
            <a:avLst/>
            <a:gdLst>
              <a:gd name="connsiteX0" fmla="*/ 367775 w 4073826"/>
              <a:gd name="connsiteY0" fmla="*/ 739890 h 2224305"/>
              <a:gd name="connsiteX1" fmla="*/ 530257 w 4073826"/>
              <a:gd name="connsiteY1" fmla="*/ 355631 h 2224305"/>
              <a:gd name="connsiteX2" fmla="*/ 1320692 w 4073826"/>
              <a:gd name="connsiteY2" fmla="*/ 267843 h 2224305"/>
              <a:gd name="connsiteX3" fmla="*/ 2117635 w 4073826"/>
              <a:gd name="connsiteY3" fmla="*/ 176708 h 2224305"/>
              <a:gd name="connsiteX4" fmla="*/ 2428170 w 4073826"/>
              <a:gd name="connsiteY4" fmla="*/ 10297 h 2224305"/>
              <a:gd name="connsiteX5" fmla="*/ 2813297 w 4073826"/>
              <a:gd name="connsiteY5" fmla="*/ 127743 h 2224305"/>
              <a:gd name="connsiteX6" fmla="*/ 3344215 w 4073826"/>
              <a:gd name="connsiteY6" fmla="*/ 35527 h 2224305"/>
              <a:gd name="connsiteX7" fmla="*/ 3613445 w 4073826"/>
              <a:gd name="connsiteY7" fmla="*/ 287100 h 2224305"/>
              <a:gd name="connsiteX8" fmla="*/ 3958966 w 4073826"/>
              <a:gd name="connsiteY8" fmla="*/ 531258 h 2224305"/>
              <a:gd name="connsiteX9" fmla="*/ 3943501 w 4073826"/>
              <a:gd name="connsiteY9" fmla="*/ 796012 h 2224305"/>
              <a:gd name="connsiteX10" fmla="*/ 4056474 w 4073826"/>
              <a:gd name="connsiteY10" fmla="*/ 1200815 h 2224305"/>
              <a:gd name="connsiteX11" fmla="*/ 3527254 w 4073826"/>
              <a:gd name="connsiteY11" fmla="*/ 1555159 h 2224305"/>
              <a:gd name="connsiteX12" fmla="*/ 3337802 w 4073826"/>
              <a:gd name="connsiteY12" fmla="*/ 1858787 h 2224305"/>
              <a:gd name="connsiteX13" fmla="*/ 2692780 w 4073826"/>
              <a:gd name="connsiteY13" fmla="*/ 1895550 h 2224305"/>
              <a:gd name="connsiteX14" fmla="*/ 2231834 w 4073826"/>
              <a:gd name="connsiteY14" fmla="*/ 2219465 h 2224305"/>
              <a:gd name="connsiteX15" fmla="*/ 1554089 w 4073826"/>
              <a:gd name="connsiteY15" fmla="*/ 2021749 h 2224305"/>
              <a:gd name="connsiteX16" fmla="*/ 547326 w 4073826"/>
              <a:gd name="connsiteY16" fmla="*/ 1826401 h 2224305"/>
              <a:gd name="connsiteX17" fmla="*/ 104674 w 4073826"/>
              <a:gd name="connsiteY17" fmla="*/ 1609016 h 2224305"/>
              <a:gd name="connsiteX18" fmla="*/ 199259 w 4073826"/>
              <a:gd name="connsiteY18" fmla="*/ 1315583 h 2224305"/>
              <a:gd name="connsiteX19" fmla="*/ -472 w 4073826"/>
              <a:gd name="connsiteY19" fmla="*/ 1014530 h 2224305"/>
              <a:gd name="connsiteX20" fmla="*/ 364286 w 4073826"/>
              <a:gd name="connsiteY20" fmla="*/ 746944 h 2224305"/>
              <a:gd name="connsiteX21" fmla="*/ 367775 w 4073826"/>
              <a:gd name="connsiteY21" fmla="*/ 739890 h 2224305"/>
              <a:gd name="connsiteX0" fmla="*/ -857798 w 4073826"/>
              <a:gd name="connsiteY0" fmla="*/ 1620206 h 2224305"/>
              <a:gd name="connsiteX1" fmla="*/ -919584 w 4073826"/>
              <a:gd name="connsiteY1" fmla="*/ 1681992 h 2224305"/>
              <a:gd name="connsiteX2" fmla="*/ -981370 w 4073826"/>
              <a:gd name="connsiteY2" fmla="*/ 1620206 h 2224305"/>
              <a:gd name="connsiteX3" fmla="*/ -919584 w 4073826"/>
              <a:gd name="connsiteY3" fmla="*/ 1558420 h 2224305"/>
              <a:gd name="connsiteX4" fmla="*/ -857798 w 4073826"/>
              <a:gd name="connsiteY4" fmla="*/ 1620206 h 2224305"/>
              <a:gd name="connsiteX0" fmla="*/ -498760 w 4073826"/>
              <a:gd name="connsiteY0" fmla="*/ 1569125 h 2224305"/>
              <a:gd name="connsiteX1" fmla="*/ -622333 w 4073826"/>
              <a:gd name="connsiteY1" fmla="*/ 1692698 h 2224305"/>
              <a:gd name="connsiteX2" fmla="*/ -745906 w 4073826"/>
              <a:gd name="connsiteY2" fmla="*/ 1569125 h 2224305"/>
              <a:gd name="connsiteX3" fmla="*/ -622333 w 4073826"/>
              <a:gd name="connsiteY3" fmla="*/ 1445552 h 2224305"/>
              <a:gd name="connsiteX4" fmla="*/ -498760 w 4073826"/>
              <a:gd name="connsiteY4" fmla="*/ 1569125 h 2224305"/>
              <a:gd name="connsiteX0" fmla="*/ -17935 w 4073826"/>
              <a:gd name="connsiteY0" fmla="*/ 1497116 h 2224305"/>
              <a:gd name="connsiteX1" fmla="*/ -203294 w 4073826"/>
              <a:gd name="connsiteY1" fmla="*/ 1682475 h 2224305"/>
              <a:gd name="connsiteX2" fmla="*/ -388653 w 4073826"/>
              <a:gd name="connsiteY2" fmla="*/ 1497116 h 2224305"/>
              <a:gd name="connsiteX3" fmla="*/ -203294 w 4073826"/>
              <a:gd name="connsiteY3" fmla="*/ 1311757 h 2224305"/>
              <a:gd name="connsiteX4" fmla="*/ -17935 w 4073826"/>
              <a:gd name="connsiteY4" fmla="*/ 1497116 h 2224305"/>
              <a:gd name="connsiteX0" fmla="*/ 442557 w 4073826"/>
              <a:gd name="connsiteY0" fmla="*/ 1347815 h 2224305"/>
              <a:gd name="connsiteX1" fmla="*/ 203691 w 4073826"/>
              <a:gd name="connsiteY1" fmla="*/ 1306779 h 2224305"/>
              <a:gd name="connsiteX2" fmla="*/ 653320 w 4073826"/>
              <a:gd name="connsiteY2" fmla="*/ 1796898 h 2224305"/>
              <a:gd name="connsiteX3" fmla="*/ 548834 w 4073826"/>
              <a:gd name="connsiteY3" fmla="*/ 1816515 h 2224305"/>
              <a:gd name="connsiteX4" fmla="*/ 1553900 w 4073826"/>
              <a:gd name="connsiteY4" fmla="*/ 2012687 h 2224305"/>
              <a:gd name="connsiteX5" fmla="*/ 1490907 w 4073826"/>
              <a:gd name="connsiteY5" fmla="*/ 1923097 h 2224305"/>
              <a:gd name="connsiteX6" fmla="*/ 2718430 w 4073826"/>
              <a:gd name="connsiteY6" fmla="*/ 1789278 h 2224305"/>
              <a:gd name="connsiteX7" fmla="*/ 2693251 w 4073826"/>
              <a:gd name="connsiteY7" fmla="*/ 1887569 h 2224305"/>
              <a:gd name="connsiteX8" fmla="*/ 3218416 w 4073826"/>
              <a:gd name="connsiteY8" fmla="*/ 1181867 h 2224305"/>
              <a:gd name="connsiteX9" fmla="*/ 3524991 w 4073826"/>
              <a:gd name="connsiteY9" fmla="*/ 1549290 h 2224305"/>
              <a:gd name="connsiteX10" fmla="*/ 3941615 w 4073826"/>
              <a:gd name="connsiteY10" fmla="*/ 790555 h 2224305"/>
              <a:gd name="connsiteX11" fmla="*/ 3805066 w 4073826"/>
              <a:gd name="connsiteY11" fmla="*/ 928338 h 2224305"/>
              <a:gd name="connsiteX12" fmla="*/ 3614011 w 4073826"/>
              <a:gd name="connsiteY12" fmla="*/ 279376 h 2224305"/>
              <a:gd name="connsiteX13" fmla="*/ 3621178 w 4073826"/>
              <a:gd name="connsiteY13" fmla="*/ 344458 h 2224305"/>
              <a:gd name="connsiteX14" fmla="*/ 2742099 w 4073826"/>
              <a:gd name="connsiteY14" fmla="*/ 203482 h 2224305"/>
              <a:gd name="connsiteX15" fmla="*/ 2812071 w 4073826"/>
              <a:gd name="connsiteY15" fmla="*/ 120483 h 2224305"/>
              <a:gd name="connsiteX16" fmla="*/ 2087930 w 4073826"/>
              <a:gd name="connsiteY16" fmla="*/ 243025 h 2224305"/>
              <a:gd name="connsiteX17" fmla="*/ 2121784 w 4073826"/>
              <a:gd name="connsiteY17" fmla="*/ 171456 h 2224305"/>
              <a:gd name="connsiteX18" fmla="*/ 1320221 w 4073826"/>
              <a:gd name="connsiteY18" fmla="*/ 267328 h 2224305"/>
              <a:gd name="connsiteX19" fmla="*/ 1442813 w 4073826"/>
              <a:gd name="connsiteY19" fmla="*/ 336735 h 2224305"/>
              <a:gd name="connsiteX20" fmla="*/ 389182 w 4073826"/>
              <a:gd name="connsiteY20" fmla="*/ 812952 h 2224305"/>
              <a:gd name="connsiteX21" fmla="*/ 367775 w 4073826"/>
              <a:gd name="connsiteY21" fmla="*/ 739890 h 22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3826" h="2224305" fill="none" extrusionOk="0">
                <a:moveTo>
                  <a:pt x="367775" y="739890"/>
                </a:moveTo>
                <a:cubicBezTo>
                  <a:pt x="329662" y="620976"/>
                  <a:pt x="416620" y="471412"/>
                  <a:pt x="530257" y="355631"/>
                </a:cubicBezTo>
                <a:cubicBezTo>
                  <a:pt x="682178" y="227164"/>
                  <a:pt x="1112669" y="142073"/>
                  <a:pt x="1320692" y="267843"/>
                </a:cubicBezTo>
                <a:cubicBezTo>
                  <a:pt x="1480951" y="-26079"/>
                  <a:pt x="1814898" y="-10663"/>
                  <a:pt x="2117635" y="176708"/>
                </a:cubicBezTo>
                <a:cubicBezTo>
                  <a:pt x="2173765" y="49988"/>
                  <a:pt x="2280069" y="4112"/>
                  <a:pt x="2428170" y="10297"/>
                </a:cubicBezTo>
                <a:cubicBezTo>
                  <a:pt x="2554723" y="10413"/>
                  <a:pt x="2739600" y="56757"/>
                  <a:pt x="2813297" y="127743"/>
                </a:cubicBezTo>
                <a:cubicBezTo>
                  <a:pt x="2894554" y="-15330"/>
                  <a:pt x="3171238" y="-20176"/>
                  <a:pt x="3344215" y="35527"/>
                </a:cubicBezTo>
                <a:cubicBezTo>
                  <a:pt x="3486031" y="89344"/>
                  <a:pt x="3586010" y="170165"/>
                  <a:pt x="3613445" y="287100"/>
                </a:cubicBezTo>
                <a:cubicBezTo>
                  <a:pt x="3795976" y="321806"/>
                  <a:pt x="3904949" y="393468"/>
                  <a:pt x="3958966" y="531258"/>
                </a:cubicBezTo>
                <a:cubicBezTo>
                  <a:pt x="3990321" y="611834"/>
                  <a:pt x="3989889" y="734375"/>
                  <a:pt x="3943501" y="796012"/>
                </a:cubicBezTo>
                <a:cubicBezTo>
                  <a:pt x="4056441" y="892804"/>
                  <a:pt x="4112083" y="1091454"/>
                  <a:pt x="4056474" y="1200815"/>
                </a:cubicBezTo>
                <a:cubicBezTo>
                  <a:pt x="4056021" y="1354398"/>
                  <a:pt x="3813777" y="1474178"/>
                  <a:pt x="3527254" y="1555159"/>
                </a:cubicBezTo>
                <a:cubicBezTo>
                  <a:pt x="3530186" y="1669612"/>
                  <a:pt x="3441910" y="1762146"/>
                  <a:pt x="3337802" y="1858787"/>
                </a:cubicBezTo>
                <a:cubicBezTo>
                  <a:pt x="3136093" y="1979976"/>
                  <a:pt x="2864730" y="2033842"/>
                  <a:pt x="2692780" y="1895550"/>
                </a:cubicBezTo>
                <a:cubicBezTo>
                  <a:pt x="2613562" y="2112719"/>
                  <a:pt x="2472100" y="2188888"/>
                  <a:pt x="2231834" y="2219465"/>
                </a:cubicBezTo>
                <a:cubicBezTo>
                  <a:pt x="2023681" y="2228763"/>
                  <a:pt x="1670462" y="2191184"/>
                  <a:pt x="1554089" y="2021749"/>
                </a:cubicBezTo>
                <a:cubicBezTo>
                  <a:pt x="1156831" y="2237263"/>
                  <a:pt x="726843" y="2127699"/>
                  <a:pt x="547326" y="1826401"/>
                </a:cubicBezTo>
                <a:cubicBezTo>
                  <a:pt x="342544" y="1848977"/>
                  <a:pt x="172449" y="1773423"/>
                  <a:pt x="104674" y="1609016"/>
                </a:cubicBezTo>
                <a:cubicBezTo>
                  <a:pt x="33568" y="1497322"/>
                  <a:pt x="108490" y="1399239"/>
                  <a:pt x="199259" y="1315583"/>
                </a:cubicBezTo>
                <a:cubicBezTo>
                  <a:pt x="56244" y="1252339"/>
                  <a:pt x="-16929" y="1139805"/>
                  <a:pt x="-472" y="1014530"/>
                </a:cubicBezTo>
                <a:cubicBezTo>
                  <a:pt x="10113" y="921936"/>
                  <a:pt x="166229" y="808426"/>
                  <a:pt x="364286" y="746944"/>
                </a:cubicBezTo>
                <a:cubicBezTo>
                  <a:pt x="364898" y="744420"/>
                  <a:pt x="366387" y="741656"/>
                  <a:pt x="367775" y="739890"/>
                </a:cubicBezTo>
                <a:close/>
              </a:path>
              <a:path w="4073826" h="2224305" fill="none" extrusionOk="0">
                <a:moveTo>
                  <a:pt x="-857798" y="1620206"/>
                </a:moveTo>
                <a:cubicBezTo>
                  <a:pt x="-864442" y="1658290"/>
                  <a:pt x="-880931" y="1689107"/>
                  <a:pt x="-919584" y="1681992"/>
                </a:cubicBezTo>
                <a:cubicBezTo>
                  <a:pt x="-954291" y="1679774"/>
                  <a:pt x="-983555" y="1649844"/>
                  <a:pt x="-981370" y="1620206"/>
                </a:cubicBezTo>
                <a:cubicBezTo>
                  <a:pt x="-984645" y="1583238"/>
                  <a:pt x="-953326" y="1566561"/>
                  <a:pt x="-919584" y="1558420"/>
                </a:cubicBezTo>
                <a:cubicBezTo>
                  <a:pt x="-881471" y="1558625"/>
                  <a:pt x="-857839" y="1584972"/>
                  <a:pt x="-857798" y="1620206"/>
                </a:cubicBezTo>
                <a:close/>
              </a:path>
              <a:path w="4073826" h="2224305" fill="none" extrusionOk="0">
                <a:moveTo>
                  <a:pt x="-498760" y="1569125"/>
                </a:moveTo>
                <a:cubicBezTo>
                  <a:pt x="-492491" y="1653675"/>
                  <a:pt x="-541881" y="1686002"/>
                  <a:pt x="-622333" y="1692698"/>
                </a:cubicBezTo>
                <a:cubicBezTo>
                  <a:pt x="-688052" y="1689138"/>
                  <a:pt x="-749865" y="1643062"/>
                  <a:pt x="-745906" y="1569125"/>
                </a:cubicBezTo>
                <a:cubicBezTo>
                  <a:pt x="-738923" y="1507981"/>
                  <a:pt x="-687744" y="1451943"/>
                  <a:pt x="-622333" y="1445552"/>
                </a:cubicBezTo>
                <a:cubicBezTo>
                  <a:pt x="-556246" y="1445372"/>
                  <a:pt x="-494836" y="1509733"/>
                  <a:pt x="-498760" y="1569125"/>
                </a:cubicBezTo>
                <a:close/>
              </a:path>
              <a:path w="4073826" h="2224305" fill="none" extrusionOk="0">
                <a:moveTo>
                  <a:pt x="-17935" y="1497116"/>
                </a:moveTo>
                <a:cubicBezTo>
                  <a:pt x="-25765" y="1604430"/>
                  <a:pt x="-100069" y="1674437"/>
                  <a:pt x="-203294" y="1682475"/>
                </a:cubicBezTo>
                <a:cubicBezTo>
                  <a:pt x="-291132" y="1677460"/>
                  <a:pt x="-396258" y="1586426"/>
                  <a:pt x="-388653" y="1497116"/>
                </a:cubicBezTo>
                <a:cubicBezTo>
                  <a:pt x="-385429" y="1389592"/>
                  <a:pt x="-313714" y="1309840"/>
                  <a:pt x="-203294" y="1311757"/>
                </a:cubicBezTo>
                <a:cubicBezTo>
                  <a:pt x="-116948" y="1300421"/>
                  <a:pt x="-43880" y="1385250"/>
                  <a:pt x="-17935" y="1497116"/>
                </a:cubicBezTo>
                <a:close/>
              </a:path>
              <a:path w="4073826" h="2224305" fill="none" extrusionOk="0">
                <a:moveTo>
                  <a:pt x="442557" y="1347815"/>
                </a:moveTo>
                <a:cubicBezTo>
                  <a:pt x="373353" y="1357418"/>
                  <a:pt x="264576" y="1344726"/>
                  <a:pt x="203691" y="1306779"/>
                </a:cubicBezTo>
                <a:moveTo>
                  <a:pt x="653320" y="1796898"/>
                </a:moveTo>
                <a:cubicBezTo>
                  <a:pt x="617489" y="1806823"/>
                  <a:pt x="583939" y="1814103"/>
                  <a:pt x="548834" y="1816515"/>
                </a:cubicBezTo>
                <a:moveTo>
                  <a:pt x="1553900" y="2012687"/>
                </a:moveTo>
                <a:cubicBezTo>
                  <a:pt x="1534957" y="1987401"/>
                  <a:pt x="1503637" y="1955295"/>
                  <a:pt x="1490907" y="1923097"/>
                </a:cubicBezTo>
                <a:moveTo>
                  <a:pt x="2718430" y="1789278"/>
                </a:moveTo>
                <a:cubicBezTo>
                  <a:pt x="2710842" y="1825155"/>
                  <a:pt x="2706650" y="1853393"/>
                  <a:pt x="2693251" y="1887569"/>
                </a:cubicBezTo>
                <a:moveTo>
                  <a:pt x="3218416" y="1181867"/>
                </a:moveTo>
                <a:cubicBezTo>
                  <a:pt x="3428970" y="1254439"/>
                  <a:pt x="3545555" y="1368444"/>
                  <a:pt x="3524991" y="1549290"/>
                </a:cubicBezTo>
                <a:moveTo>
                  <a:pt x="3941615" y="790555"/>
                </a:moveTo>
                <a:cubicBezTo>
                  <a:pt x="3921685" y="839314"/>
                  <a:pt x="3862348" y="876261"/>
                  <a:pt x="3805066" y="928338"/>
                </a:cubicBezTo>
                <a:moveTo>
                  <a:pt x="3614011" y="279376"/>
                </a:moveTo>
                <a:cubicBezTo>
                  <a:pt x="3618441" y="306200"/>
                  <a:pt x="3619195" y="324131"/>
                  <a:pt x="3621178" y="344458"/>
                </a:cubicBezTo>
                <a:moveTo>
                  <a:pt x="2742099" y="203482"/>
                </a:moveTo>
                <a:cubicBezTo>
                  <a:pt x="2762532" y="166911"/>
                  <a:pt x="2787502" y="141417"/>
                  <a:pt x="2812071" y="120483"/>
                </a:cubicBezTo>
                <a:moveTo>
                  <a:pt x="2087930" y="243025"/>
                </a:moveTo>
                <a:cubicBezTo>
                  <a:pt x="2088093" y="214627"/>
                  <a:pt x="2106583" y="187138"/>
                  <a:pt x="2121784" y="171456"/>
                </a:cubicBezTo>
                <a:moveTo>
                  <a:pt x="1320221" y="267328"/>
                </a:moveTo>
                <a:cubicBezTo>
                  <a:pt x="1359806" y="276415"/>
                  <a:pt x="1411458" y="319740"/>
                  <a:pt x="1442813" y="336735"/>
                </a:cubicBezTo>
                <a:moveTo>
                  <a:pt x="389182" y="812952"/>
                </a:moveTo>
                <a:cubicBezTo>
                  <a:pt x="381591" y="786135"/>
                  <a:pt x="372149" y="764134"/>
                  <a:pt x="367775" y="739890"/>
                </a:cubicBezTo>
              </a:path>
              <a:path w="4073826" h="2224305" stroke="0" extrusionOk="0">
                <a:moveTo>
                  <a:pt x="367775" y="739890"/>
                </a:moveTo>
                <a:cubicBezTo>
                  <a:pt x="353778" y="603878"/>
                  <a:pt x="391156" y="423750"/>
                  <a:pt x="530257" y="355631"/>
                </a:cubicBezTo>
                <a:cubicBezTo>
                  <a:pt x="783290" y="175630"/>
                  <a:pt x="990746" y="143718"/>
                  <a:pt x="1320692" y="267843"/>
                </a:cubicBezTo>
                <a:cubicBezTo>
                  <a:pt x="1552938" y="35862"/>
                  <a:pt x="1899397" y="30380"/>
                  <a:pt x="2117635" y="176708"/>
                </a:cubicBezTo>
                <a:cubicBezTo>
                  <a:pt x="2182733" y="63748"/>
                  <a:pt x="2312871" y="7495"/>
                  <a:pt x="2428170" y="10297"/>
                </a:cubicBezTo>
                <a:cubicBezTo>
                  <a:pt x="2568520" y="25344"/>
                  <a:pt x="2732145" y="44055"/>
                  <a:pt x="2813297" y="127743"/>
                </a:cubicBezTo>
                <a:cubicBezTo>
                  <a:pt x="2887213" y="6539"/>
                  <a:pt x="3158613" y="-27881"/>
                  <a:pt x="3344215" y="35527"/>
                </a:cubicBezTo>
                <a:cubicBezTo>
                  <a:pt x="3510063" y="69739"/>
                  <a:pt x="3596387" y="161458"/>
                  <a:pt x="3613445" y="287100"/>
                </a:cubicBezTo>
                <a:cubicBezTo>
                  <a:pt x="3783114" y="350203"/>
                  <a:pt x="3909323" y="418725"/>
                  <a:pt x="3958966" y="531258"/>
                </a:cubicBezTo>
                <a:cubicBezTo>
                  <a:pt x="4005595" y="602438"/>
                  <a:pt x="3995396" y="717168"/>
                  <a:pt x="3943501" y="796012"/>
                </a:cubicBezTo>
                <a:cubicBezTo>
                  <a:pt x="4093509" y="924576"/>
                  <a:pt x="4075924" y="1053507"/>
                  <a:pt x="4056474" y="1200815"/>
                </a:cubicBezTo>
                <a:cubicBezTo>
                  <a:pt x="4014459" y="1381565"/>
                  <a:pt x="3803766" y="1593912"/>
                  <a:pt x="3527254" y="1555159"/>
                </a:cubicBezTo>
                <a:cubicBezTo>
                  <a:pt x="3527549" y="1677975"/>
                  <a:pt x="3428759" y="1779419"/>
                  <a:pt x="3337802" y="1858787"/>
                </a:cubicBezTo>
                <a:cubicBezTo>
                  <a:pt x="3202350" y="2003557"/>
                  <a:pt x="2869506" y="1981572"/>
                  <a:pt x="2692780" y="1895550"/>
                </a:cubicBezTo>
                <a:cubicBezTo>
                  <a:pt x="2678080" y="2090722"/>
                  <a:pt x="2430963" y="2186652"/>
                  <a:pt x="2231834" y="2219465"/>
                </a:cubicBezTo>
                <a:cubicBezTo>
                  <a:pt x="1916395" y="2254252"/>
                  <a:pt x="1719917" y="2218299"/>
                  <a:pt x="1554089" y="2021749"/>
                </a:cubicBezTo>
                <a:cubicBezTo>
                  <a:pt x="1264089" y="2181473"/>
                  <a:pt x="679187" y="2032508"/>
                  <a:pt x="547326" y="1826401"/>
                </a:cubicBezTo>
                <a:cubicBezTo>
                  <a:pt x="351528" y="1823178"/>
                  <a:pt x="165559" y="1751143"/>
                  <a:pt x="104674" y="1609016"/>
                </a:cubicBezTo>
                <a:cubicBezTo>
                  <a:pt x="86662" y="1517311"/>
                  <a:pt x="89130" y="1385380"/>
                  <a:pt x="199259" y="1315583"/>
                </a:cubicBezTo>
                <a:cubicBezTo>
                  <a:pt x="60377" y="1241311"/>
                  <a:pt x="-30992" y="1153897"/>
                  <a:pt x="-472" y="1014530"/>
                </a:cubicBezTo>
                <a:cubicBezTo>
                  <a:pt x="-23466" y="878955"/>
                  <a:pt x="176420" y="707919"/>
                  <a:pt x="364286" y="746944"/>
                </a:cubicBezTo>
                <a:cubicBezTo>
                  <a:pt x="365568" y="744274"/>
                  <a:pt x="366632" y="741854"/>
                  <a:pt x="367775" y="739890"/>
                </a:cubicBezTo>
                <a:close/>
              </a:path>
              <a:path w="4073826" h="2224305" stroke="0" extrusionOk="0">
                <a:moveTo>
                  <a:pt x="-857798" y="1620206"/>
                </a:moveTo>
                <a:cubicBezTo>
                  <a:pt x="-853212" y="1654889"/>
                  <a:pt x="-888182" y="1690970"/>
                  <a:pt x="-919584" y="1681992"/>
                </a:cubicBezTo>
                <a:cubicBezTo>
                  <a:pt x="-956802" y="1683954"/>
                  <a:pt x="-974724" y="1649581"/>
                  <a:pt x="-981370" y="1620206"/>
                </a:cubicBezTo>
                <a:cubicBezTo>
                  <a:pt x="-990319" y="1586039"/>
                  <a:pt x="-957732" y="1555406"/>
                  <a:pt x="-919584" y="1558420"/>
                </a:cubicBezTo>
                <a:cubicBezTo>
                  <a:pt x="-889402" y="1559432"/>
                  <a:pt x="-851517" y="1587381"/>
                  <a:pt x="-857798" y="1620206"/>
                </a:cubicBezTo>
                <a:close/>
              </a:path>
              <a:path w="4073826" h="2224305" stroke="0" extrusionOk="0">
                <a:moveTo>
                  <a:pt x="-498760" y="1569125"/>
                </a:moveTo>
                <a:cubicBezTo>
                  <a:pt x="-480896" y="1643423"/>
                  <a:pt x="-551579" y="1710918"/>
                  <a:pt x="-622333" y="1692698"/>
                </a:cubicBezTo>
                <a:cubicBezTo>
                  <a:pt x="-701296" y="1700912"/>
                  <a:pt x="-756711" y="1640483"/>
                  <a:pt x="-745906" y="1569125"/>
                </a:cubicBezTo>
                <a:cubicBezTo>
                  <a:pt x="-740013" y="1504724"/>
                  <a:pt x="-681968" y="1430874"/>
                  <a:pt x="-622333" y="1445552"/>
                </a:cubicBezTo>
                <a:cubicBezTo>
                  <a:pt x="-554518" y="1443375"/>
                  <a:pt x="-489884" y="1503295"/>
                  <a:pt x="-498760" y="1569125"/>
                </a:cubicBezTo>
                <a:close/>
              </a:path>
              <a:path w="4073826" h="2224305" stroke="0" extrusionOk="0">
                <a:moveTo>
                  <a:pt x="-17935" y="1497116"/>
                </a:moveTo>
                <a:cubicBezTo>
                  <a:pt x="-19529" y="1577865"/>
                  <a:pt x="-109686" y="1677725"/>
                  <a:pt x="-203294" y="1682475"/>
                </a:cubicBezTo>
                <a:cubicBezTo>
                  <a:pt x="-278663" y="1676935"/>
                  <a:pt x="-374304" y="1576567"/>
                  <a:pt x="-388653" y="1497116"/>
                </a:cubicBezTo>
                <a:cubicBezTo>
                  <a:pt x="-388514" y="1385026"/>
                  <a:pt x="-294514" y="1327332"/>
                  <a:pt x="-203294" y="1311757"/>
                </a:cubicBezTo>
                <a:cubicBezTo>
                  <a:pt x="-106215" y="1314800"/>
                  <a:pt x="-8853" y="1385441"/>
                  <a:pt x="-17935" y="1497116"/>
                </a:cubicBezTo>
                <a:close/>
              </a:path>
              <a:path w="4073826" h="2224305" fill="none" stroke="0" extrusionOk="0">
                <a:moveTo>
                  <a:pt x="442557" y="1347815"/>
                </a:moveTo>
                <a:cubicBezTo>
                  <a:pt x="367588" y="1343955"/>
                  <a:pt x="271755" y="1339398"/>
                  <a:pt x="203691" y="1306779"/>
                </a:cubicBezTo>
                <a:moveTo>
                  <a:pt x="653320" y="1796898"/>
                </a:moveTo>
                <a:cubicBezTo>
                  <a:pt x="612748" y="1801538"/>
                  <a:pt x="581185" y="1813458"/>
                  <a:pt x="548834" y="1816515"/>
                </a:cubicBezTo>
                <a:moveTo>
                  <a:pt x="1553900" y="2012687"/>
                </a:moveTo>
                <a:cubicBezTo>
                  <a:pt x="1533291" y="1990665"/>
                  <a:pt x="1506589" y="1955076"/>
                  <a:pt x="1490907" y="1923097"/>
                </a:cubicBezTo>
                <a:moveTo>
                  <a:pt x="2718430" y="1789278"/>
                </a:moveTo>
                <a:cubicBezTo>
                  <a:pt x="2717654" y="1826524"/>
                  <a:pt x="2699948" y="1849175"/>
                  <a:pt x="2693251" y="1887569"/>
                </a:cubicBezTo>
                <a:moveTo>
                  <a:pt x="3218416" y="1181867"/>
                </a:moveTo>
                <a:cubicBezTo>
                  <a:pt x="3435896" y="1265382"/>
                  <a:pt x="3528739" y="1397964"/>
                  <a:pt x="3524991" y="1549290"/>
                </a:cubicBezTo>
                <a:moveTo>
                  <a:pt x="3941615" y="790555"/>
                </a:moveTo>
                <a:cubicBezTo>
                  <a:pt x="3898749" y="834851"/>
                  <a:pt x="3854936" y="906168"/>
                  <a:pt x="3805066" y="928338"/>
                </a:cubicBezTo>
                <a:moveTo>
                  <a:pt x="3614011" y="279376"/>
                </a:moveTo>
                <a:cubicBezTo>
                  <a:pt x="3618758" y="296422"/>
                  <a:pt x="3625041" y="322870"/>
                  <a:pt x="3621178" y="344458"/>
                </a:cubicBezTo>
                <a:moveTo>
                  <a:pt x="2742099" y="203482"/>
                </a:moveTo>
                <a:cubicBezTo>
                  <a:pt x="2762748" y="163645"/>
                  <a:pt x="2783316" y="142566"/>
                  <a:pt x="2812071" y="120483"/>
                </a:cubicBezTo>
                <a:moveTo>
                  <a:pt x="2087930" y="243025"/>
                </a:moveTo>
                <a:cubicBezTo>
                  <a:pt x="2092957" y="220650"/>
                  <a:pt x="2113079" y="197950"/>
                  <a:pt x="2121784" y="171456"/>
                </a:cubicBezTo>
                <a:moveTo>
                  <a:pt x="1320221" y="267328"/>
                </a:moveTo>
                <a:cubicBezTo>
                  <a:pt x="1374396" y="290771"/>
                  <a:pt x="1396932" y="314134"/>
                  <a:pt x="1442813" y="336735"/>
                </a:cubicBezTo>
                <a:moveTo>
                  <a:pt x="389182" y="812952"/>
                </a:moveTo>
                <a:cubicBezTo>
                  <a:pt x="375629" y="784517"/>
                  <a:pt x="376250" y="763807"/>
                  <a:pt x="367775" y="739890"/>
                </a:cubicBezTo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-72573"/>
                      <a:gd name="adj2" fmla="val 228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Investigate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Transformations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Robust Methods</a:t>
            </a: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717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9408D6-1AB1-FCF1-C121-B9C40176D26E}"/>
              </a:ext>
            </a:extLst>
          </p:cNvPr>
          <p:cNvSpPr/>
          <p:nvPr/>
        </p:nvSpPr>
        <p:spPr>
          <a:xfrm>
            <a:off x="922821" y="5080347"/>
            <a:ext cx="3407640" cy="827892"/>
          </a:xfrm>
          <a:custGeom>
            <a:avLst/>
            <a:gdLst>
              <a:gd name="connsiteX0" fmla="*/ 0 w 3407640"/>
              <a:gd name="connsiteY0" fmla="*/ 137985 h 827892"/>
              <a:gd name="connsiteX1" fmla="*/ 137985 w 3407640"/>
              <a:gd name="connsiteY1" fmla="*/ 0 h 827892"/>
              <a:gd name="connsiteX2" fmla="*/ 567940 w 3407640"/>
              <a:gd name="connsiteY2" fmla="*/ 0 h 827892"/>
              <a:gd name="connsiteX3" fmla="*/ 1057351 w 3407640"/>
              <a:gd name="connsiteY3" fmla="*/ -129131 h 827892"/>
              <a:gd name="connsiteX4" fmla="*/ 1546762 w 3407640"/>
              <a:gd name="connsiteY4" fmla="*/ -258261 h 827892"/>
              <a:gd name="connsiteX5" fmla="*/ 1419850 w 3407640"/>
              <a:gd name="connsiteY5" fmla="*/ 0 h 827892"/>
              <a:gd name="connsiteX6" fmla="*/ 1863803 w 3407640"/>
              <a:gd name="connsiteY6" fmla="*/ 0 h 827892"/>
              <a:gd name="connsiteX7" fmla="*/ 2326254 w 3407640"/>
              <a:gd name="connsiteY7" fmla="*/ 0 h 827892"/>
              <a:gd name="connsiteX8" fmla="*/ 2788706 w 3407640"/>
              <a:gd name="connsiteY8" fmla="*/ 0 h 827892"/>
              <a:gd name="connsiteX9" fmla="*/ 3269655 w 3407640"/>
              <a:gd name="connsiteY9" fmla="*/ 0 h 827892"/>
              <a:gd name="connsiteX10" fmla="*/ 3407640 w 3407640"/>
              <a:gd name="connsiteY10" fmla="*/ 137985 h 827892"/>
              <a:gd name="connsiteX11" fmla="*/ 3407640 w 3407640"/>
              <a:gd name="connsiteY11" fmla="*/ 137982 h 827892"/>
              <a:gd name="connsiteX12" fmla="*/ 3407640 w 3407640"/>
              <a:gd name="connsiteY12" fmla="*/ 137982 h 827892"/>
              <a:gd name="connsiteX13" fmla="*/ 3407640 w 3407640"/>
              <a:gd name="connsiteY13" fmla="*/ 344955 h 827892"/>
              <a:gd name="connsiteX14" fmla="*/ 3407640 w 3407640"/>
              <a:gd name="connsiteY14" fmla="*/ 689907 h 827892"/>
              <a:gd name="connsiteX15" fmla="*/ 3269655 w 3407640"/>
              <a:gd name="connsiteY15" fmla="*/ 827892 h 827892"/>
              <a:gd name="connsiteX16" fmla="*/ 2844200 w 3407640"/>
              <a:gd name="connsiteY16" fmla="*/ 827892 h 827892"/>
              <a:gd name="connsiteX17" fmla="*/ 2437243 w 3407640"/>
              <a:gd name="connsiteY17" fmla="*/ 827892 h 827892"/>
              <a:gd name="connsiteX18" fmla="*/ 1974792 w 3407640"/>
              <a:gd name="connsiteY18" fmla="*/ 827892 h 827892"/>
              <a:gd name="connsiteX19" fmla="*/ 1419850 w 3407640"/>
              <a:gd name="connsiteY19" fmla="*/ 827892 h 827892"/>
              <a:gd name="connsiteX20" fmla="*/ 1010933 w 3407640"/>
              <a:gd name="connsiteY20" fmla="*/ 827892 h 827892"/>
              <a:gd name="connsiteX21" fmla="*/ 567940 w 3407640"/>
              <a:gd name="connsiteY21" fmla="*/ 827892 h 827892"/>
              <a:gd name="connsiteX22" fmla="*/ 567940 w 3407640"/>
              <a:gd name="connsiteY22" fmla="*/ 827892 h 827892"/>
              <a:gd name="connsiteX23" fmla="*/ 137985 w 3407640"/>
              <a:gd name="connsiteY23" fmla="*/ 827892 h 827892"/>
              <a:gd name="connsiteX24" fmla="*/ 0 w 3407640"/>
              <a:gd name="connsiteY24" fmla="*/ 689907 h 827892"/>
              <a:gd name="connsiteX25" fmla="*/ 0 w 3407640"/>
              <a:gd name="connsiteY25" fmla="*/ 344955 h 827892"/>
              <a:gd name="connsiteX26" fmla="*/ 0 w 3407640"/>
              <a:gd name="connsiteY26" fmla="*/ 137982 h 827892"/>
              <a:gd name="connsiteX27" fmla="*/ 0 w 3407640"/>
              <a:gd name="connsiteY27" fmla="*/ 137982 h 827892"/>
              <a:gd name="connsiteX28" fmla="*/ 0 w 3407640"/>
              <a:gd name="connsiteY28" fmla="*/ 137985 h 8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827892" fill="none" extrusionOk="0">
                <a:moveTo>
                  <a:pt x="0" y="137985"/>
                </a:moveTo>
                <a:cubicBezTo>
                  <a:pt x="2015" y="60534"/>
                  <a:pt x="77541" y="16127"/>
                  <a:pt x="137985" y="0"/>
                </a:cubicBezTo>
                <a:cubicBezTo>
                  <a:pt x="289116" y="-37654"/>
                  <a:pt x="373080" y="48996"/>
                  <a:pt x="567940" y="0"/>
                </a:cubicBezTo>
                <a:cubicBezTo>
                  <a:pt x="771794" y="-78975"/>
                  <a:pt x="905918" y="-55309"/>
                  <a:pt x="1057351" y="-129131"/>
                </a:cubicBezTo>
                <a:cubicBezTo>
                  <a:pt x="1208784" y="-202953"/>
                  <a:pt x="1336026" y="-196707"/>
                  <a:pt x="1546762" y="-258261"/>
                </a:cubicBezTo>
                <a:cubicBezTo>
                  <a:pt x="1537091" y="-170540"/>
                  <a:pt x="1440861" y="-71856"/>
                  <a:pt x="1419850" y="0"/>
                </a:cubicBezTo>
                <a:cubicBezTo>
                  <a:pt x="1593584" y="-33034"/>
                  <a:pt x="1755916" y="22588"/>
                  <a:pt x="1863803" y="0"/>
                </a:cubicBezTo>
                <a:cubicBezTo>
                  <a:pt x="1971690" y="-22588"/>
                  <a:pt x="2122173" y="48050"/>
                  <a:pt x="2326254" y="0"/>
                </a:cubicBezTo>
                <a:cubicBezTo>
                  <a:pt x="2530335" y="-48050"/>
                  <a:pt x="2690902" y="39465"/>
                  <a:pt x="2788706" y="0"/>
                </a:cubicBezTo>
                <a:cubicBezTo>
                  <a:pt x="2886510" y="-39465"/>
                  <a:pt x="3112292" y="42845"/>
                  <a:pt x="3269655" y="0"/>
                </a:cubicBezTo>
                <a:cubicBezTo>
                  <a:pt x="3358674" y="12187"/>
                  <a:pt x="3412454" y="55523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22740" y="206472"/>
                  <a:pt x="3400127" y="287761"/>
                  <a:pt x="3407640" y="344955"/>
                </a:cubicBezTo>
                <a:cubicBezTo>
                  <a:pt x="3447126" y="449312"/>
                  <a:pt x="3398368" y="579222"/>
                  <a:pt x="3407640" y="689907"/>
                </a:cubicBezTo>
                <a:cubicBezTo>
                  <a:pt x="3418560" y="746583"/>
                  <a:pt x="3341694" y="833049"/>
                  <a:pt x="3269655" y="827892"/>
                </a:cubicBezTo>
                <a:cubicBezTo>
                  <a:pt x="3064808" y="864134"/>
                  <a:pt x="3047110" y="778991"/>
                  <a:pt x="2844200" y="827892"/>
                </a:cubicBezTo>
                <a:cubicBezTo>
                  <a:pt x="2641291" y="876793"/>
                  <a:pt x="2637378" y="817818"/>
                  <a:pt x="2437243" y="827892"/>
                </a:cubicBezTo>
                <a:cubicBezTo>
                  <a:pt x="2237108" y="837966"/>
                  <a:pt x="2122475" y="781659"/>
                  <a:pt x="1974792" y="827892"/>
                </a:cubicBezTo>
                <a:cubicBezTo>
                  <a:pt x="1827109" y="874125"/>
                  <a:pt x="1600445" y="761471"/>
                  <a:pt x="1419850" y="827892"/>
                </a:cubicBezTo>
                <a:cubicBezTo>
                  <a:pt x="1240305" y="852450"/>
                  <a:pt x="1178225" y="814519"/>
                  <a:pt x="1010933" y="827892"/>
                </a:cubicBezTo>
                <a:cubicBezTo>
                  <a:pt x="843641" y="841265"/>
                  <a:pt x="754659" y="819251"/>
                  <a:pt x="567940" y="827892"/>
                </a:cubicBezTo>
                <a:lnTo>
                  <a:pt x="567940" y="827892"/>
                </a:lnTo>
                <a:cubicBezTo>
                  <a:pt x="393839" y="873620"/>
                  <a:pt x="339076" y="808798"/>
                  <a:pt x="137985" y="827892"/>
                </a:cubicBezTo>
                <a:cubicBezTo>
                  <a:pt x="64953" y="820889"/>
                  <a:pt x="1661" y="767679"/>
                  <a:pt x="0" y="689907"/>
                </a:cubicBezTo>
                <a:cubicBezTo>
                  <a:pt x="-23249" y="566968"/>
                  <a:pt x="14858" y="473408"/>
                  <a:pt x="0" y="344955"/>
                </a:cubicBezTo>
                <a:cubicBezTo>
                  <a:pt x="-9074" y="256552"/>
                  <a:pt x="7036" y="22031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  <a:path w="3407640" h="827892" stroke="0" extrusionOk="0">
                <a:moveTo>
                  <a:pt x="0" y="137985"/>
                </a:moveTo>
                <a:cubicBezTo>
                  <a:pt x="9287" y="79314"/>
                  <a:pt x="68395" y="14070"/>
                  <a:pt x="137985" y="0"/>
                </a:cubicBezTo>
                <a:cubicBezTo>
                  <a:pt x="236325" y="-25739"/>
                  <a:pt x="473899" y="5356"/>
                  <a:pt x="567940" y="0"/>
                </a:cubicBezTo>
                <a:cubicBezTo>
                  <a:pt x="708768" y="-88606"/>
                  <a:pt x="885934" y="-25388"/>
                  <a:pt x="1047563" y="-126548"/>
                </a:cubicBezTo>
                <a:cubicBezTo>
                  <a:pt x="1209192" y="-227708"/>
                  <a:pt x="1409927" y="-221650"/>
                  <a:pt x="1546762" y="-258261"/>
                </a:cubicBezTo>
                <a:cubicBezTo>
                  <a:pt x="1497849" y="-148381"/>
                  <a:pt x="1471422" y="-119442"/>
                  <a:pt x="1419850" y="0"/>
                </a:cubicBezTo>
                <a:cubicBezTo>
                  <a:pt x="1592095" y="-32066"/>
                  <a:pt x="1642534" y="9524"/>
                  <a:pt x="1863803" y="0"/>
                </a:cubicBezTo>
                <a:cubicBezTo>
                  <a:pt x="2085072" y="-9524"/>
                  <a:pt x="2106784" y="48692"/>
                  <a:pt x="2344753" y="0"/>
                </a:cubicBezTo>
                <a:cubicBezTo>
                  <a:pt x="2582722" y="-48692"/>
                  <a:pt x="2704634" y="55218"/>
                  <a:pt x="2844200" y="0"/>
                </a:cubicBezTo>
                <a:cubicBezTo>
                  <a:pt x="2983766" y="-55218"/>
                  <a:pt x="3097495" y="469"/>
                  <a:pt x="3269655" y="0"/>
                </a:cubicBezTo>
                <a:cubicBezTo>
                  <a:pt x="3361550" y="14104"/>
                  <a:pt x="3394075" y="58377"/>
                  <a:pt x="3407640" y="137985"/>
                </a:cubicBezTo>
                <a:lnTo>
                  <a:pt x="3407640" y="137982"/>
                </a:lnTo>
                <a:lnTo>
                  <a:pt x="3407640" y="137982"/>
                </a:lnTo>
                <a:cubicBezTo>
                  <a:pt x="3419184" y="216101"/>
                  <a:pt x="3388470" y="251834"/>
                  <a:pt x="3407640" y="344955"/>
                </a:cubicBezTo>
                <a:cubicBezTo>
                  <a:pt x="3413683" y="466793"/>
                  <a:pt x="3368733" y="586129"/>
                  <a:pt x="3407640" y="689907"/>
                </a:cubicBezTo>
                <a:cubicBezTo>
                  <a:pt x="3418820" y="776084"/>
                  <a:pt x="3345590" y="824868"/>
                  <a:pt x="3269655" y="827892"/>
                </a:cubicBezTo>
                <a:cubicBezTo>
                  <a:pt x="3097394" y="874060"/>
                  <a:pt x="3019632" y="800896"/>
                  <a:pt x="2788706" y="827892"/>
                </a:cubicBezTo>
                <a:cubicBezTo>
                  <a:pt x="2557780" y="854888"/>
                  <a:pt x="2542789" y="784221"/>
                  <a:pt x="2307756" y="827892"/>
                </a:cubicBezTo>
                <a:cubicBezTo>
                  <a:pt x="2072723" y="871563"/>
                  <a:pt x="1780922" y="824847"/>
                  <a:pt x="1419850" y="827892"/>
                </a:cubicBezTo>
                <a:cubicBezTo>
                  <a:pt x="1242829" y="875639"/>
                  <a:pt x="1141846" y="792939"/>
                  <a:pt x="993895" y="827892"/>
                </a:cubicBezTo>
                <a:cubicBezTo>
                  <a:pt x="845945" y="862845"/>
                  <a:pt x="677474" y="818344"/>
                  <a:pt x="567940" y="827892"/>
                </a:cubicBezTo>
                <a:lnTo>
                  <a:pt x="567940" y="827892"/>
                </a:lnTo>
                <a:cubicBezTo>
                  <a:pt x="363546" y="848743"/>
                  <a:pt x="325724" y="779069"/>
                  <a:pt x="137985" y="827892"/>
                </a:cubicBezTo>
                <a:cubicBezTo>
                  <a:pt x="47200" y="834425"/>
                  <a:pt x="-5758" y="763017"/>
                  <a:pt x="0" y="689907"/>
                </a:cubicBezTo>
                <a:cubicBezTo>
                  <a:pt x="-6213" y="530182"/>
                  <a:pt x="26195" y="439290"/>
                  <a:pt x="0" y="344955"/>
                </a:cubicBezTo>
                <a:cubicBezTo>
                  <a:pt x="-10788" y="294804"/>
                  <a:pt x="8656" y="240033"/>
                  <a:pt x="0" y="137982"/>
                </a:cubicBezTo>
                <a:lnTo>
                  <a:pt x="0" y="137982"/>
                </a:lnTo>
                <a:lnTo>
                  <a:pt x="0" y="137985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Outliers and Influential Points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1A41187-457E-7F92-8532-16A9537519C9}"/>
              </a:ext>
            </a:extLst>
          </p:cNvPr>
          <p:cNvSpPr/>
          <p:nvPr/>
        </p:nvSpPr>
        <p:spPr>
          <a:xfrm>
            <a:off x="6433149" y="2710003"/>
            <a:ext cx="4073826" cy="2224305"/>
          </a:xfrm>
          <a:custGeom>
            <a:avLst/>
            <a:gdLst>
              <a:gd name="connsiteX0" fmla="*/ 367775 w 4073826"/>
              <a:gd name="connsiteY0" fmla="*/ 739890 h 2224305"/>
              <a:gd name="connsiteX1" fmla="*/ 530257 w 4073826"/>
              <a:gd name="connsiteY1" fmla="*/ 355631 h 2224305"/>
              <a:gd name="connsiteX2" fmla="*/ 1320692 w 4073826"/>
              <a:gd name="connsiteY2" fmla="*/ 267843 h 2224305"/>
              <a:gd name="connsiteX3" fmla="*/ 2117635 w 4073826"/>
              <a:gd name="connsiteY3" fmla="*/ 176708 h 2224305"/>
              <a:gd name="connsiteX4" fmla="*/ 2428170 w 4073826"/>
              <a:gd name="connsiteY4" fmla="*/ 10297 h 2224305"/>
              <a:gd name="connsiteX5" fmla="*/ 2813297 w 4073826"/>
              <a:gd name="connsiteY5" fmla="*/ 127743 h 2224305"/>
              <a:gd name="connsiteX6" fmla="*/ 3344215 w 4073826"/>
              <a:gd name="connsiteY6" fmla="*/ 35527 h 2224305"/>
              <a:gd name="connsiteX7" fmla="*/ 3613445 w 4073826"/>
              <a:gd name="connsiteY7" fmla="*/ 287100 h 2224305"/>
              <a:gd name="connsiteX8" fmla="*/ 3958966 w 4073826"/>
              <a:gd name="connsiteY8" fmla="*/ 531258 h 2224305"/>
              <a:gd name="connsiteX9" fmla="*/ 3943501 w 4073826"/>
              <a:gd name="connsiteY9" fmla="*/ 796012 h 2224305"/>
              <a:gd name="connsiteX10" fmla="*/ 4056474 w 4073826"/>
              <a:gd name="connsiteY10" fmla="*/ 1200815 h 2224305"/>
              <a:gd name="connsiteX11" fmla="*/ 3527254 w 4073826"/>
              <a:gd name="connsiteY11" fmla="*/ 1555159 h 2224305"/>
              <a:gd name="connsiteX12" fmla="*/ 3337802 w 4073826"/>
              <a:gd name="connsiteY12" fmla="*/ 1858787 h 2224305"/>
              <a:gd name="connsiteX13" fmla="*/ 2692780 w 4073826"/>
              <a:gd name="connsiteY13" fmla="*/ 1895550 h 2224305"/>
              <a:gd name="connsiteX14" fmla="*/ 2231834 w 4073826"/>
              <a:gd name="connsiteY14" fmla="*/ 2219465 h 2224305"/>
              <a:gd name="connsiteX15" fmla="*/ 1554089 w 4073826"/>
              <a:gd name="connsiteY15" fmla="*/ 2021749 h 2224305"/>
              <a:gd name="connsiteX16" fmla="*/ 547326 w 4073826"/>
              <a:gd name="connsiteY16" fmla="*/ 1826401 h 2224305"/>
              <a:gd name="connsiteX17" fmla="*/ 104674 w 4073826"/>
              <a:gd name="connsiteY17" fmla="*/ 1609016 h 2224305"/>
              <a:gd name="connsiteX18" fmla="*/ 199259 w 4073826"/>
              <a:gd name="connsiteY18" fmla="*/ 1315583 h 2224305"/>
              <a:gd name="connsiteX19" fmla="*/ -472 w 4073826"/>
              <a:gd name="connsiteY19" fmla="*/ 1014530 h 2224305"/>
              <a:gd name="connsiteX20" fmla="*/ 364286 w 4073826"/>
              <a:gd name="connsiteY20" fmla="*/ 746944 h 2224305"/>
              <a:gd name="connsiteX21" fmla="*/ 367775 w 4073826"/>
              <a:gd name="connsiteY21" fmla="*/ 739890 h 2224305"/>
              <a:gd name="connsiteX0" fmla="*/ -857798 w 4073826"/>
              <a:gd name="connsiteY0" fmla="*/ 1620206 h 2224305"/>
              <a:gd name="connsiteX1" fmla="*/ -919584 w 4073826"/>
              <a:gd name="connsiteY1" fmla="*/ 1681992 h 2224305"/>
              <a:gd name="connsiteX2" fmla="*/ -981370 w 4073826"/>
              <a:gd name="connsiteY2" fmla="*/ 1620206 h 2224305"/>
              <a:gd name="connsiteX3" fmla="*/ -919584 w 4073826"/>
              <a:gd name="connsiteY3" fmla="*/ 1558420 h 2224305"/>
              <a:gd name="connsiteX4" fmla="*/ -857798 w 4073826"/>
              <a:gd name="connsiteY4" fmla="*/ 1620206 h 2224305"/>
              <a:gd name="connsiteX0" fmla="*/ -498760 w 4073826"/>
              <a:gd name="connsiteY0" fmla="*/ 1569125 h 2224305"/>
              <a:gd name="connsiteX1" fmla="*/ -622333 w 4073826"/>
              <a:gd name="connsiteY1" fmla="*/ 1692698 h 2224305"/>
              <a:gd name="connsiteX2" fmla="*/ -745906 w 4073826"/>
              <a:gd name="connsiteY2" fmla="*/ 1569125 h 2224305"/>
              <a:gd name="connsiteX3" fmla="*/ -622333 w 4073826"/>
              <a:gd name="connsiteY3" fmla="*/ 1445552 h 2224305"/>
              <a:gd name="connsiteX4" fmla="*/ -498760 w 4073826"/>
              <a:gd name="connsiteY4" fmla="*/ 1569125 h 2224305"/>
              <a:gd name="connsiteX0" fmla="*/ -17935 w 4073826"/>
              <a:gd name="connsiteY0" fmla="*/ 1497116 h 2224305"/>
              <a:gd name="connsiteX1" fmla="*/ -203294 w 4073826"/>
              <a:gd name="connsiteY1" fmla="*/ 1682475 h 2224305"/>
              <a:gd name="connsiteX2" fmla="*/ -388653 w 4073826"/>
              <a:gd name="connsiteY2" fmla="*/ 1497116 h 2224305"/>
              <a:gd name="connsiteX3" fmla="*/ -203294 w 4073826"/>
              <a:gd name="connsiteY3" fmla="*/ 1311757 h 2224305"/>
              <a:gd name="connsiteX4" fmla="*/ -17935 w 4073826"/>
              <a:gd name="connsiteY4" fmla="*/ 1497116 h 2224305"/>
              <a:gd name="connsiteX0" fmla="*/ 442557 w 4073826"/>
              <a:gd name="connsiteY0" fmla="*/ 1347815 h 2224305"/>
              <a:gd name="connsiteX1" fmla="*/ 203691 w 4073826"/>
              <a:gd name="connsiteY1" fmla="*/ 1306779 h 2224305"/>
              <a:gd name="connsiteX2" fmla="*/ 653320 w 4073826"/>
              <a:gd name="connsiteY2" fmla="*/ 1796898 h 2224305"/>
              <a:gd name="connsiteX3" fmla="*/ 548834 w 4073826"/>
              <a:gd name="connsiteY3" fmla="*/ 1816515 h 2224305"/>
              <a:gd name="connsiteX4" fmla="*/ 1553900 w 4073826"/>
              <a:gd name="connsiteY4" fmla="*/ 2012687 h 2224305"/>
              <a:gd name="connsiteX5" fmla="*/ 1490907 w 4073826"/>
              <a:gd name="connsiteY5" fmla="*/ 1923097 h 2224305"/>
              <a:gd name="connsiteX6" fmla="*/ 2718430 w 4073826"/>
              <a:gd name="connsiteY6" fmla="*/ 1789278 h 2224305"/>
              <a:gd name="connsiteX7" fmla="*/ 2693251 w 4073826"/>
              <a:gd name="connsiteY7" fmla="*/ 1887569 h 2224305"/>
              <a:gd name="connsiteX8" fmla="*/ 3218416 w 4073826"/>
              <a:gd name="connsiteY8" fmla="*/ 1181867 h 2224305"/>
              <a:gd name="connsiteX9" fmla="*/ 3524991 w 4073826"/>
              <a:gd name="connsiteY9" fmla="*/ 1549290 h 2224305"/>
              <a:gd name="connsiteX10" fmla="*/ 3941615 w 4073826"/>
              <a:gd name="connsiteY10" fmla="*/ 790555 h 2224305"/>
              <a:gd name="connsiteX11" fmla="*/ 3805066 w 4073826"/>
              <a:gd name="connsiteY11" fmla="*/ 928338 h 2224305"/>
              <a:gd name="connsiteX12" fmla="*/ 3614011 w 4073826"/>
              <a:gd name="connsiteY12" fmla="*/ 279376 h 2224305"/>
              <a:gd name="connsiteX13" fmla="*/ 3621178 w 4073826"/>
              <a:gd name="connsiteY13" fmla="*/ 344458 h 2224305"/>
              <a:gd name="connsiteX14" fmla="*/ 2742099 w 4073826"/>
              <a:gd name="connsiteY14" fmla="*/ 203482 h 2224305"/>
              <a:gd name="connsiteX15" fmla="*/ 2812071 w 4073826"/>
              <a:gd name="connsiteY15" fmla="*/ 120483 h 2224305"/>
              <a:gd name="connsiteX16" fmla="*/ 2087930 w 4073826"/>
              <a:gd name="connsiteY16" fmla="*/ 243025 h 2224305"/>
              <a:gd name="connsiteX17" fmla="*/ 2121784 w 4073826"/>
              <a:gd name="connsiteY17" fmla="*/ 171456 h 2224305"/>
              <a:gd name="connsiteX18" fmla="*/ 1320221 w 4073826"/>
              <a:gd name="connsiteY18" fmla="*/ 267328 h 2224305"/>
              <a:gd name="connsiteX19" fmla="*/ 1442813 w 4073826"/>
              <a:gd name="connsiteY19" fmla="*/ 336735 h 2224305"/>
              <a:gd name="connsiteX20" fmla="*/ 389182 w 4073826"/>
              <a:gd name="connsiteY20" fmla="*/ 812952 h 2224305"/>
              <a:gd name="connsiteX21" fmla="*/ 367775 w 4073826"/>
              <a:gd name="connsiteY21" fmla="*/ 739890 h 22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3826" h="2224305" fill="none" extrusionOk="0">
                <a:moveTo>
                  <a:pt x="367775" y="739890"/>
                </a:moveTo>
                <a:cubicBezTo>
                  <a:pt x="329662" y="620976"/>
                  <a:pt x="416620" y="471412"/>
                  <a:pt x="530257" y="355631"/>
                </a:cubicBezTo>
                <a:cubicBezTo>
                  <a:pt x="682178" y="227164"/>
                  <a:pt x="1112669" y="142073"/>
                  <a:pt x="1320692" y="267843"/>
                </a:cubicBezTo>
                <a:cubicBezTo>
                  <a:pt x="1480951" y="-26079"/>
                  <a:pt x="1814898" y="-10663"/>
                  <a:pt x="2117635" y="176708"/>
                </a:cubicBezTo>
                <a:cubicBezTo>
                  <a:pt x="2173765" y="49988"/>
                  <a:pt x="2280069" y="4112"/>
                  <a:pt x="2428170" y="10297"/>
                </a:cubicBezTo>
                <a:cubicBezTo>
                  <a:pt x="2554723" y="10413"/>
                  <a:pt x="2739600" y="56757"/>
                  <a:pt x="2813297" y="127743"/>
                </a:cubicBezTo>
                <a:cubicBezTo>
                  <a:pt x="2894554" y="-15330"/>
                  <a:pt x="3171238" y="-20176"/>
                  <a:pt x="3344215" y="35527"/>
                </a:cubicBezTo>
                <a:cubicBezTo>
                  <a:pt x="3486031" y="89344"/>
                  <a:pt x="3586010" y="170165"/>
                  <a:pt x="3613445" y="287100"/>
                </a:cubicBezTo>
                <a:cubicBezTo>
                  <a:pt x="3795976" y="321806"/>
                  <a:pt x="3904949" y="393468"/>
                  <a:pt x="3958966" y="531258"/>
                </a:cubicBezTo>
                <a:cubicBezTo>
                  <a:pt x="3990321" y="611834"/>
                  <a:pt x="3989889" y="734375"/>
                  <a:pt x="3943501" y="796012"/>
                </a:cubicBezTo>
                <a:cubicBezTo>
                  <a:pt x="4056441" y="892804"/>
                  <a:pt x="4112083" y="1091454"/>
                  <a:pt x="4056474" y="1200815"/>
                </a:cubicBezTo>
                <a:cubicBezTo>
                  <a:pt x="4056021" y="1354398"/>
                  <a:pt x="3813777" y="1474178"/>
                  <a:pt x="3527254" y="1555159"/>
                </a:cubicBezTo>
                <a:cubicBezTo>
                  <a:pt x="3530186" y="1669612"/>
                  <a:pt x="3441910" y="1762146"/>
                  <a:pt x="3337802" y="1858787"/>
                </a:cubicBezTo>
                <a:cubicBezTo>
                  <a:pt x="3136093" y="1979976"/>
                  <a:pt x="2864730" y="2033842"/>
                  <a:pt x="2692780" y="1895550"/>
                </a:cubicBezTo>
                <a:cubicBezTo>
                  <a:pt x="2613562" y="2112719"/>
                  <a:pt x="2472100" y="2188888"/>
                  <a:pt x="2231834" y="2219465"/>
                </a:cubicBezTo>
                <a:cubicBezTo>
                  <a:pt x="2023681" y="2228763"/>
                  <a:pt x="1670462" y="2191184"/>
                  <a:pt x="1554089" y="2021749"/>
                </a:cubicBezTo>
                <a:cubicBezTo>
                  <a:pt x="1156831" y="2237263"/>
                  <a:pt x="726843" y="2127699"/>
                  <a:pt x="547326" y="1826401"/>
                </a:cubicBezTo>
                <a:cubicBezTo>
                  <a:pt x="342544" y="1848977"/>
                  <a:pt x="172449" y="1773423"/>
                  <a:pt x="104674" y="1609016"/>
                </a:cubicBezTo>
                <a:cubicBezTo>
                  <a:pt x="33568" y="1497322"/>
                  <a:pt x="108490" y="1399239"/>
                  <a:pt x="199259" y="1315583"/>
                </a:cubicBezTo>
                <a:cubicBezTo>
                  <a:pt x="56244" y="1252339"/>
                  <a:pt x="-16929" y="1139805"/>
                  <a:pt x="-472" y="1014530"/>
                </a:cubicBezTo>
                <a:cubicBezTo>
                  <a:pt x="10113" y="921936"/>
                  <a:pt x="166229" y="808426"/>
                  <a:pt x="364286" y="746944"/>
                </a:cubicBezTo>
                <a:cubicBezTo>
                  <a:pt x="364898" y="744420"/>
                  <a:pt x="366387" y="741656"/>
                  <a:pt x="367775" y="739890"/>
                </a:cubicBezTo>
                <a:close/>
              </a:path>
              <a:path w="4073826" h="2224305" fill="none" extrusionOk="0">
                <a:moveTo>
                  <a:pt x="-857798" y="1620206"/>
                </a:moveTo>
                <a:cubicBezTo>
                  <a:pt x="-864442" y="1658290"/>
                  <a:pt x="-880931" y="1689107"/>
                  <a:pt x="-919584" y="1681992"/>
                </a:cubicBezTo>
                <a:cubicBezTo>
                  <a:pt x="-954291" y="1679774"/>
                  <a:pt x="-983555" y="1649844"/>
                  <a:pt x="-981370" y="1620206"/>
                </a:cubicBezTo>
                <a:cubicBezTo>
                  <a:pt x="-984645" y="1583238"/>
                  <a:pt x="-953326" y="1566561"/>
                  <a:pt x="-919584" y="1558420"/>
                </a:cubicBezTo>
                <a:cubicBezTo>
                  <a:pt x="-881471" y="1558625"/>
                  <a:pt x="-857839" y="1584972"/>
                  <a:pt x="-857798" y="1620206"/>
                </a:cubicBezTo>
                <a:close/>
              </a:path>
              <a:path w="4073826" h="2224305" fill="none" extrusionOk="0">
                <a:moveTo>
                  <a:pt x="-498760" y="1569125"/>
                </a:moveTo>
                <a:cubicBezTo>
                  <a:pt x="-492491" y="1653675"/>
                  <a:pt x="-541881" y="1686002"/>
                  <a:pt x="-622333" y="1692698"/>
                </a:cubicBezTo>
                <a:cubicBezTo>
                  <a:pt x="-688052" y="1689138"/>
                  <a:pt x="-749865" y="1643062"/>
                  <a:pt x="-745906" y="1569125"/>
                </a:cubicBezTo>
                <a:cubicBezTo>
                  <a:pt x="-738923" y="1507981"/>
                  <a:pt x="-687744" y="1451943"/>
                  <a:pt x="-622333" y="1445552"/>
                </a:cubicBezTo>
                <a:cubicBezTo>
                  <a:pt x="-556246" y="1445372"/>
                  <a:pt x="-494836" y="1509733"/>
                  <a:pt x="-498760" y="1569125"/>
                </a:cubicBezTo>
                <a:close/>
              </a:path>
              <a:path w="4073826" h="2224305" fill="none" extrusionOk="0">
                <a:moveTo>
                  <a:pt x="-17935" y="1497116"/>
                </a:moveTo>
                <a:cubicBezTo>
                  <a:pt x="-25765" y="1604430"/>
                  <a:pt x="-100069" y="1674437"/>
                  <a:pt x="-203294" y="1682475"/>
                </a:cubicBezTo>
                <a:cubicBezTo>
                  <a:pt x="-291132" y="1677460"/>
                  <a:pt x="-396258" y="1586426"/>
                  <a:pt x="-388653" y="1497116"/>
                </a:cubicBezTo>
                <a:cubicBezTo>
                  <a:pt x="-385429" y="1389592"/>
                  <a:pt x="-313714" y="1309840"/>
                  <a:pt x="-203294" y="1311757"/>
                </a:cubicBezTo>
                <a:cubicBezTo>
                  <a:pt x="-116948" y="1300421"/>
                  <a:pt x="-43880" y="1385250"/>
                  <a:pt x="-17935" y="1497116"/>
                </a:cubicBezTo>
                <a:close/>
              </a:path>
              <a:path w="4073826" h="2224305" fill="none" extrusionOk="0">
                <a:moveTo>
                  <a:pt x="442557" y="1347815"/>
                </a:moveTo>
                <a:cubicBezTo>
                  <a:pt x="373353" y="1357418"/>
                  <a:pt x="264576" y="1344726"/>
                  <a:pt x="203691" y="1306779"/>
                </a:cubicBezTo>
                <a:moveTo>
                  <a:pt x="653320" y="1796898"/>
                </a:moveTo>
                <a:cubicBezTo>
                  <a:pt x="617489" y="1806823"/>
                  <a:pt x="583939" y="1814103"/>
                  <a:pt x="548834" y="1816515"/>
                </a:cubicBezTo>
                <a:moveTo>
                  <a:pt x="1553900" y="2012687"/>
                </a:moveTo>
                <a:cubicBezTo>
                  <a:pt x="1534957" y="1987401"/>
                  <a:pt x="1503637" y="1955295"/>
                  <a:pt x="1490907" y="1923097"/>
                </a:cubicBezTo>
                <a:moveTo>
                  <a:pt x="2718430" y="1789278"/>
                </a:moveTo>
                <a:cubicBezTo>
                  <a:pt x="2710842" y="1825155"/>
                  <a:pt x="2706650" y="1853393"/>
                  <a:pt x="2693251" y="1887569"/>
                </a:cubicBezTo>
                <a:moveTo>
                  <a:pt x="3218416" y="1181867"/>
                </a:moveTo>
                <a:cubicBezTo>
                  <a:pt x="3428970" y="1254439"/>
                  <a:pt x="3545555" y="1368444"/>
                  <a:pt x="3524991" y="1549290"/>
                </a:cubicBezTo>
                <a:moveTo>
                  <a:pt x="3941615" y="790555"/>
                </a:moveTo>
                <a:cubicBezTo>
                  <a:pt x="3921685" y="839314"/>
                  <a:pt x="3862348" y="876261"/>
                  <a:pt x="3805066" y="928338"/>
                </a:cubicBezTo>
                <a:moveTo>
                  <a:pt x="3614011" y="279376"/>
                </a:moveTo>
                <a:cubicBezTo>
                  <a:pt x="3618441" y="306200"/>
                  <a:pt x="3619195" y="324131"/>
                  <a:pt x="3621178" y="344458"/>
                </a:cubicBezTo>
                <a:moveTo>
                  <a:pt x="2742099" y="203482"/>
                </a:moveTo>
                <a:cubicBezTo>
                  <a:pt x="2762532" y="166911"/>
                  <a:pt x="2787502" y="141417"/>
                  <a:pt x="2812071" y="120483"/>
                </a:cubicBezTo>
                <a:moveTo>
                  <a:pt x="2087930" y="243025"/>
                </a:moveTo>
                <a:cubicBezTo>
                  <a:pt x="2088093" y="214627"/>
                  <a:pt x="2106583" y="187138"/>
                  <a:pt x="2121784" y="171456"/>
                </a:cubicBezTo>
                <a:moveTo>
                  <a:pt x="1320221" y="267328"/>
                </a:moveTo>
                <a:cubicBezTo>
                  <a:pt x="1359806" y="276415"/>
                  <a:pt x="1411458" y="319740"/>
                  <a:pt x="1442813" y="336735"/>
                </a:cubicBezTo>
                <a:moveTo>
                  <a:pt x="389182" y="812952"/>
                </a:moveTo>
                <a:cubicBezTo>
                  <a:pt x="381591" y="786135"/>
                  <a:pt x="372149" y="764134"/>
                  <a:pt x="367775" y="739890"/>
                </a:cubicBezTo>
              </a:path>
              <a:path w="4073826" h="2224305" stroke="0" extrusionOk="0">
                <a:moveTo>
                  <a:pt x="367775" y="739890"/>
                </a:moveTo>
                <a:cubicBezTo>
                  <a:pt x="353778" y="603878"/>
                  <a:pt x="391156" y="423750"/>
                  <a:pt x="530257" y="355631"/>
                </a:cubicBezTo>
                <a:cubicBezTo>
                  <a:pt x="783290" y="175630"/>
                  <a:pt x="990746" y="143718"/>
                  <a:pt x="1320692" y="267843"/>
                </a:cubicBezTo>
                <a:cubicBezTo>
                  <a:pt x="1552938" y="35862"/>
                  <a:pt x="1899397" y="30380"/>
                  <a:pt x="2117635" y="176708"/>
                </a:cubicBezTo>
                <a:cubicBezTo>
                  <a:pt x="2182733" y="63748"/>
                  <a:pt x="2312871" y="7495"/>
                  <a:pt x="2428170" y="10297"/>
                </a:cubicBezTo>
                <a:cubicBezTo>
                  <a:pt x="2568520" y="25344"/>
                  <a:pt x="2732145" y="44055"/>
                  <a:pt x="2813297" y="127743"/>
                </a:cubicBezTo>
                <a:cubicBezTo>
                  <a:pt x="2887213" y="6539"/>
                  <a:pt x="3158613" y="-27881"/>
                  <a:pt x="3344215" y="35527"/>
                </a:cubicBezTo>
                <a:cubicBezTo>
                  <a:pt x="3510063" y="69739"/>
                  <a:pt x="3596387" y="161458"/>
                  <a:pt x="3613445" y="287100"/>
                </a:cubicBezTo>
                <a:cubicBezTo>
                  <a:pt x="3783114" y="350203"/>
                  <a:pt x="3909323" y="418725"/>
                  <a:pt x="3958966" y="531258"/>
                </a:cubicBezTo>
                <a:cubicBezTo>
                  <a:pt x="4005595" y="602438"/>
                  <a:pt x="3995396" y="717168"/>
                  <a:pt x="3943501" y="796012"/>
                </a:cubicBezTo>
                <a:cubicBezTo>
                  <a:pt x="4093509" y="924576"/>
                  <a:pt x="4075924" y="1053507"/>
                  <a:pt x="4056474" y="1200815"/>
                </a:cubicBezTo>
                <a:cubicBezTo>
                  <a:pt x="4014459" y="1381565"/>
                  <a:pt x="3803766" y="1593912"/>
                  <a:pt x="3527254" y="1555159"/>
                </a:cubicBezTo>
                <a:cubicBezTo>
                  <a:pt x="3527549" y="1677975"/>
                  <a:pt x="3428759" y="1779419"/>
                  <a:pt x="3337802" y="1858787"/>
                </a:cubicBezTo>
                <a:cubicBezTo>
                  <a:pt x="3202350" y="2003557"/>
                  <a:pt x="2869506" y="1981572"/>
                  <a:pt x="2692780" y="1895550"/>
                </a:cubicBezTo>
                <a:cubicBezTo>
                  <a:pt x="2678080" y="2090722"/>
                  <a:pt x="2430963" y="2186652"/>
                  <a:pt x="2231834" y="2219465"/>
                </a:cubicBezTo>
                <a:cubicBezTo>
                  <a:pt x="1916395" y="2254252"/>
                  <a:pt x="1719917" y="2218299"/>
                  <a:pt x="1554089" y="2021749"/>
                </a:cubicBezTo>
                <a:cubicBezTo>
                  <a:pt x="1264089" y="2181473"/>
                  <a:pt x="679187" y="2032508"/>
                  <a:pt x="547326" y="1826401"/>
                </a:cubicBezTo>
                <a:cubicBezTo>
                  <a:pt x="351528" y="1823178"/>
                  <a:pt x="165559" y="1751143"/>
                  <a:pt x="104674" y="1609016"/>
                </a:cubicBezTo>
                <a:cubicBezTo>
                  <a:pt x="86662" y="1517311"/>
                  <a:pt x="89130" y="1385380"/>
                  <a:pt x="199259" y="1315583"/>
                </a:cubicBezTo>
                <a:cubicBezTo>
                  <a:pt x="60377" y="1241311"/>
                  <a:pt x="-30992" y="1153897"/>
                  <a:pt x="-472" y="1014530"/>
                </a:cubicBezTo>
                <a:cubicBezTo>
                  <a:pt x="-23466" y="878955"/>
                  <a:pt x="176420" y="707919"/>
                  <a:pt x="364286" y="746944"/>
                </a:cubicBezTo>
                <a:cubicBezTo>
                  <a:pt x="365568" y="744274"/>
                  <a:pt x="366632" y="741854"/>
                  <a:pt x="367775" y="739890"/>
                </a:cubicBezTo>
                <a:close/>
              </a:path>
              <a:path w="4073826" h="2224305" stroke="0" extrusionOk="0">
                <a:moveTo>
                  <a:pt x="-857798" y="1620206"/>
                </a:moveTo>
                <a:cubicBezTo>
                  <a:pt x="-853212" y="1654889"/>
                  <a:pt x="-888182" y="1690970"/>
                  <a:pt x="-919584" y="1681992"/>
                </a:cubicBezTo>
                <a:cubicBezTo>
                  <a:pt x="-956802" y="1683954"/>
                  <a:pt x="-974724" y="1649581"/>
                  <a:pt x="-981370" y="1620206"/>
                </a:cubicBezTo>
                <a:cubicBezTo>
                  <a:pt x="-990319" y="1586039"/>
                  <a:pt x="-957732" y="1555406"/>
                  <a:pt x="-919584" y="1558420"/>
                </a:cubicBezTo>
                <a:cubicBezTo>
                  <a:pt x="-889402" y="1559432"/>
                  <a:pt x="-851517" y="1587381"/>
                  <a:pt x="-857798" y="1620206"/>
                </a:cubicBezTo>
                <a:close/>
              </a:path>
              <a:path w="4073826" h="2224305" stroke="0" extrusionOk="0">
                <a:moveTo>
                  <a:pt x="-498760" y="1569125"/>
                </a:moveTo>
                <a:cubicBezTo>
                  <a:pt x="-480896" y="1643423"/>
                  <a:pt x="-551579" y="1710918"/>
                  <a:pt x="-622333" y="1692698"/>
                </a:cubicBezTo>
                <a:cubicBezTo>
                  <a:pt x="-701296" y="1700912"/>
                  <a:pt x="-756711" y="1640483"/>
                  <a:pt x="-745906" y="1569125"/>
                </a:cubicBezTo>
                <a:cubicBezTo>
                  <a:pt x="-740013" y="1504724"/>
                  <a:pt x="-681968" y="1430874"/>
                  <a:pt x="-622333" y="1445552"/>
                </a:cubicBezTo>
                <a:cubicBezTo>
                  <a:pt x="-554518" y="1443375"/>
                  <a:pt x="-489884" y="1503295"/>
                  <a:pt x="-498760" y="1569125"/>
                </a:cubicBezTo>
                <a:close/>
              </a:path>
              <a:path w="4073826" h="2224305" stroke="0" extrusionOk="0">
                <a:moveTo>
                  <a:pt x="-17935" y="1497116"/>
                </a:moveTo>
                <a:cubicBezTo>
                  <a:pt x="-19529" y="1577865"/>
                  <a:pt x="-109686" y="1677725"/>
                  <a:pt x="-203294" y="1682475"/>
                </a:cubicBezTo>
                <a:cubicBezTo>
                  <a:pt x="-278663" y="1676935"/>
                  <a:pt x="-374304" y="1576567"/>
                  <a:pt x="-388653" y="1497116"/>
                </a:cubicBezTo>
                <a:cubicBezTo>
                  <a:pt x="-388514" y="1385026"/>
                  <a:pt x="-294514" y="1327332"/>
                  <a:pt x="-203294" y="1311757"/>
                </a:cubicBezTo>
                <a:cubicBezTo>
                  <a:pt x="-106215" y="1314800"/>
                  <a:pt x="-8853" y="1385441"/>
                  <a:pt x="-17935" y="1497116"/>
                </a:cubicBezTo>
                <a:close/>
              </a:path>
              <a:path w="4073826" h="2224305" fill="none" stroke="0" extrusionOk="0">
                <a:moveTo>
                  <a:pt x="442557" y="1347815"/>
                </a:moveTo>
                <a:cubicBezTo>
                  <a:pt x="367588" y="1343955"/>
                  <a:pt x="271755" y="1339398"/>
                  <a:pt x="203691" y="1306779"/>
                </a:cubicBezTo>
                <a:moveTo>
                  <a:pt x="653320" y="1796898"/>
                </a:moveTo>
                <a:cubicBezTo>
                  <a:pt x="612748" y="1801538"/>
                  <a:pt x="581185" y="1813458"/>
                  <a:pt x="548834" y="1816515"/>
                </a:cubicBezTo>
                <a:moveTo>
                  <a:pt x="1553900" y="2012687"/>
                </a:moveTo>
                <a:cubicBezTo>
                  <a:pt x="1533291" y="1990665"/>
                  <a:pt x="1506589" y="1955076"/>
                  <a:pt x="1490907" y="1923097"/>
                </a:cubicBezTo>
                <a:moveTo>
                  <a:pt x="2718430" y="1789278"/>
                </a:moveTo>
                <a:cubicBezTo>
                  <a:pt x="2717654" y="1826524"/>
                  <a:pt x="2699948" y="1849175"/>
                  <a:pt x="2693251" y="1887569"/>
                </a:cubicBezTo>
                <a:moveTo>
                  <a:pt x="3218416" y="1181867"/>
                </a:moveTo>
                <a:cubicBezTo>
                  <a:pt x="3435896" y="1265382"/>
                  <a:pt x="3528739" y="1397964"/>
                  <a:pt x="3524991" y="1549290"/>
                </a:cubicBezTo>
                <a:moveTo>
                  <a:pt x="3941615" y="790555"/>
                </a:moveTo>
                <a:cubicBezTo>
                  <a:pt x="3898749" y="834851"/>
                  <a:pt x="3854936" y="906168"/>
                  <a:pt x="3805066" y="928338"/>
                </a:cubicBezTo>
                <a:moveTo>
                  <a:pt x="3614011" y="279376"/>
                </a:moveTo>
                <a:cubicBezTo>
                  <a:pt x="3618758" y="296422"/>
                  <a:pt x="3625041" y="322870"/>
                  <a:pt x="3621178" y="344458"/>
                </a:cubicBezTo>
                <a:moveTo>
                  <a:pt x="2742099" y="203482"/>
                </a:moveTo>
                <a:cubicBezTo>
                  <a:pt x="2762748" y="163645"/>
                  <a:pt x="2783316" y="142566"/>
                  <a:pt x="2812071" y="120483"/>
                </a:cubicBezTo>
                <a:moveTo>
                  <a:pt x="2087930" y="243025"/>
                </a:moveTo>
                <a:cubicBezTo>
                  <a:pt x="2092957" y="220650"/>
                  <a:pt x="2113079" y="197950"/>
                  <a:pt x="2121784" y="171456"/>
                </a:cubicBezTo>
                <a:moveTo>
                  <a:pt x="1320221" y="267328"/>
                </a:moveTo>
                <a:cubicBezTo>
                  <a:pt x="1374396" y="290771"/>
                  <a:pt x="1396932" y="314134"/>
                  <a:pt x="1442813" y="336735"/>
                </a:cubicBezTo>
                <a:moveTo>
                  <a:pt x="389182" y="812952"/>
                </a:moveTo>
                <a:cubicBezTo>
                  <a:pt x="375629" y="784517"/>
                  <a:pt x="376250" y="763807"/>
                  <a:pt x="367775" y="739890"/>
                </a:cubicBezTo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-72573"/>
                      <a:gd name="adj2" fmla="val 228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Investigate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Transformations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Robust Methods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Model Checking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843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88" y="2530162"/>
            <a:ext cx="4819650" cy="1267453"/>
          </a:xfrm>
        </p:spPr>
        <p:txBody>
          <a:bodyPr>
            <a:normAutofit/>
          </a:bodyPr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7142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Regression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2C3F8AD-88E6-399B-64F5-1070A48013BF}"/>
              </a:ext>
            </a:extLst>
          </p:cNvPr>
          <p:cNvSpPr/>
          <p:nvPr/>
        </p:nvSpPr>
        <p:spPr>
          <a:xfrm>
            <a:off x="6018363" y="1905506"/>
            <a:ext cx="3039374" cy="1523494"/>
          </a:xfrm>
          <a:custGeom>
            <a:avLst/>
            <a:gdLst>
              <a:gd name="connsiteX0" fmla="*/ 0 w 3039374"/>
              <a:gd name="connsiteY0" fmla="*/ 253921 h 1523494"/>
              <a:gd name="connsiteX1" fmla="*/ 253921 w 3039374"/>
              <a:gd name="connsiteY1" fmla="*/ 0 h 1523494"/>
              <a:gd name="connsiteX2" fmla="*/ 506562 w 3039374"/>
              <a:gd name="connsiteY2" fmla="*/ 0 h 1523494"/>
              <a:gd name="connsiteX3" fmla="*/ 506562 w 3039374"/>
              <a:gd name="connsiteY3" fmla="*/ 0 h 1523494"/>
              <a:gd name="connsiteX4" fmla="*/ 886484 w 3039374"/>
              <a:gd name="connsiteY4" fmla="*/ 0 h 1523494"/>
              <a:gd name="connsiteX5" fmla="*/ 1266406 w 3039374"/>
              <a:gd name="connsiteY5" fmla="*/ 0 h 1523494"/>
              <a:gd name="connsiteX6" fmla="*/ 1757565 w 3039374"/>
              <a:gd name="connsiteY6" fmla="*/ 0 h 1523494"/>
              <a:gd name="connsiteX7" fmla="*/ 2279104 w 3039374"/>
              <a:gd name="connsiteY7" fmla="*/ 0 h 1523494"/>
              <a:gd name="connsiteX8" fmla="*/ 2785453 w 3039374"/>
              <a:gd name="connsiteY8" fmla="*/ 0 h 1523494"/>
              <a:gd name="connsiteX9" fmla="*/ 3039374 w 3039374"/>
              <a:gd name="connsiteY9" fmla="*/ 253921 h 1523494"/>
              <a:gd name="connsiteX10" fmla="*/ 3039374 w 3039374"/>
              <a:gd name="connsiteY10" fmla="*/ 253916 h 1523494"/>
              <a:gd name="connsiteX11" fmla="*/ 3039374 w 3039374"/>
              <a:gd name="connsiteY11" fmla="*/ 253916 h 1523494"/>
              <a:gd name="connsiteX12" fmla="*/ 3039374 w 3039374"/>
              <a:gd name="connsiteY12" fmla="*/ 634789 h 1523494"/>
              <a:gd name="connsiteX13" fmla="*/ 3039374 w 3039374"/>
              <a:gd name="connsiteY13" fmla="*/ 964877 h 1523494"/>
              <a:gd name="connsiteX14" fmla="*/ 3039374 w 3039374"/>
              <a:gd name="connsiteY14" fmla="*/ 1269573 h 1523494"/>
              <a:gd name="connsiteX15" fmla="*/ 2785453 w 3039374"/>
              <a:gd name="connsiteY15" fmla="*/ 1523494 h 1523494"/>
              <a:gd name="connsiteX16" fmla="*/ 2263914 w 3039374"/>
              <a:gd name="connsiteY16" fmla="*/ 1523494 h 1523494"/>
              <a:gd name="connsiteX17" fmla="*/ 1727184 w 3039374"/>
              <a:gd name="connsiteY17" fmla="*/ 1523494 h 1523494"/>
              <a:gd name="connsiteX18" fmla="*/ 1266406 w 3039374"/>
              <a:gd name="connsiteY18" fmla="*/ 1523494 h 1523494"/>
              <a:gd name="connsiteX19" fmla="*/ 901681 w 3039374"/>
              <a:gd name="connsiteY19" fmla="*/ 1523494 h 1523494"/>
              <a:gd name="connsiteX20" fmla="*/ 506562 w 3039374"/>
              <a:gd name="connsiteY20" fmla="*/ 1523494 h 1523494"/>
              <a:gd name="connsiteX21" fmla="*/ 506562 w 3039374"/>
              <a:gd name="connsiteY21" fmla="*/ 1523494 h 1523494"/>
              <a:gd name="connsiteX22" fmla="*/ 253921 w 3039374"/>
              <a:gd name="connsiteY22" fmla="*/ 1523494 h 1523494"/>
              <a:gd name="connsiteX23" fmla="*/ 0 w 3039374"/>
              <a:gd name="connsiteY23" fmla="*/ 1269573 h 1523494"/>
              <a:gd name="connsiteX24" fmla="*/ 0 w 3039374"/>
              <a:gd name="connsiteY24" fmla="*/ 952181 h 1523494"/>
              <a:gd name="connsiteX25" fmla="*/ 0 w 3039374"/>
              <a:gd name="connsiteY25" fmla="*/ 634789 h 1523494"/>
              <a:gd name="connsiteX26" fmla="*/ -498883 w 3039374"/>
              <a:gd name="connsiteY26" fmla="*/ 509157 h 1523494"/>
              <a:gd name="connsiteX27" fmla="*/ -997766 w 3039374"/>
              <a:gd name="connsiteY27" fmla="*/ 383524 h 1523494"/>
              <a:gd name="connsiteX28" fmla="*/ -488905 w 3039374"/>
              <a:gd name="connsiteY28" fmla="*/ 317424 h 1523494"/>
              <a:gd name="connsiteX29" fmla="*/ 0 w 3039374"/>
              <a:gd name="connsiteY29" fmla="*/ 253916 h 1523494"/>
              <a:gd name="connsiteX30" fmla="*/ 0 w 3039374"/>
              <a:gd name="connsiteY30" fmla="*/ 253921 h 152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39374" h="1523494" fill="none" extrusionOk="0">
                <a:moveTo>
                  <a:pt x="0" y="253921"/>
                </a:moveTo>
                <a:cubicBezTo>
                  <a:pt x="-9399" y="153278"/>
                  <a:pt x="115950" y="-15537"/>
                  <a:pt x="253921" y="0"/>
                </a:cubicBezTo>
                <a:cubicBezTo>
                  <a:pt x="344732" y="-12609"/>
                  <a:pt x="423113" y="24477"/>
                  <a:pt x="506562" y="0"/>
                </a:cubicBezTo>
                <a:lnTo>
                  <a:pt x="506562" y="0"/>
                </a:lnTo>
                <a:cubicBezTo>
                  <a:pt x="655843" y="-9450"/>
                  <a:pt x="735657" y="36324"/>
                  <a:pt x="886484" y="0"/>
                </a:cubicBezTo>
                <a:cubicBezTo>
                  <a:pt x="1037311" y="-36324"/>
                  <a:pt x="1112074" y="40908"/>
                  <a:pt x="1266406" y="0"/>
                </a:cubicBezTo>
                <a:cubicBezTo>
                  <a:pt x="1455274" y="-4959"/>
                  <a:pt x="1591859" y="12148"/>
                  <a:pt x="1757565" y="0"/>
                </a:cubicBezTo>
                <a:cubicBezTo>
                  <a:pt x="1923271" y="-12148"/>
                  <a:pt x="2082898" y="32046"/>
                  <a:pt x="2279104" y="0"/>
                </a:cubicBezTo>
                <a:cubicBezTo>
                  <a:pt x="2475310" y="-32046"/>
                  <a:pt x="2610218" y="6415"/>
                  <a:pt x="2785453" y="0"/>
                </a:cubicBezTo>
                <a:cubicBezTo>
                  <a:pt x="2934624" y="-25304"/>
                  <a:pt x="3036537" y="106129"/>
                  <a:pt x="3039374" y="253921"/>
                </a:cubicBezTo>
                <a:lnTo>
                  <a:pt x="3039374" y="253916"/>
                </a:lnTo>
                <a:lnTo>
                  <a:pt x="3039374" y="253916"/>
                </a:lnTo>
                <a:cubicBezTo>
                  <a:pt x="3041954" y="411187"/>
                  <a:pt x="3030461" y="523486"/>
                  <a:pt x="3039374" y="634789"/>
                </a:cubicBezTo>
                <a:cubicBezTo>
                  <a:pt x="3074789" y="730743"/>
                  <a:pt x="3023565" y="812156"/>
                  <a:pt x="3039374" y="964877"/>
                </a:cubicBezTo>
                <a:cubicBezTo>
                  <a:pt x="3055183" y="1117598"/>
                  <a:pt x="3016143" y="1127094"/>
                  <a:pt x="3039374" y="1269573"/>
                </a:cubicBezTo>
                <a:cubicBezTo>
                  <a:pt x="3006246" y="1431077"/>
                  <a:pt x="2946056" y="1524999"/>
                  <a:pt x="2785453" y="1523494"/>
                </a:cubicBezTo>
                <a:cubicBezTo>
                  <a:pt x="2556740" y="1574677"/>
                  <a:pt x="2495760" y="1479678"/>
                  <a:pt x="2263914" y="1523494"/>
                </a:cubicBezTo>
                <a:cubicBezTo>
                  <a:pt x="2032068" y="1567310"/>
                  <a:pt x="1846209" y="1484349"/>
                  <a:pt x="1727184" y="1523494"/>
                </a:cubicBezTo>
                <a:cubicBezTo>
                  <a:pt x="1608159" y="1562639"/>
                  <a:pt x="1485991" y="1474552"/>
                  <a:pt x="1266406" y="1523494"/>
                </a:cubicBezTo>
                <a:cubicBezTo>
                  <a:pt x="1106252" y="1535401"/>
                  <a:pt x="1072861" y="1512514"/>
                  <a:pt x="901681" y="1523494"/>
                </a:cubicBezTo>
                <a:cubicBezTo>
                  <a:pt x="730502" y="1534474"/>
                  <a:pt x="692248" y="1501579"/>
                  <a:pt x="506562" y="1523494"/>
                </a:cubicBezTo>
                <a:lnTo>
                  <a:pt x="506562" y="1523494"/>
                </a:lnTo>
                <a:cubicBezTo>
                  <a:pt x="420989" y="1536960"/>
                  <a:pt x="355005" y="1503086"/>
                  <a:pt x="253921" y="1523494"/>
                </a:cubicBezTo>
                <a:cubicBezTo>
                  <a:pt x="111779" y="1542122"/>
                  <a:pt x="-6326" y="1389086"/>
                  <a:pt x="0" y="1269573"/>
                </a:cubicBezTo>
                <a:cubicBezTo>
                  <a:pt x="-2486" y="1183952"/>
                  <a:pt x="11381" y="1097580"/>
                  <a:pt x="0" y="952181"/>
                </a:cubicBezTo>
                <a:cubicBezTo>
                  <a:pt x="-11381" y="806782"/>
                  <a:pt x="24087" y="748322"/>
                  <a:pt x="0" y="634789"/>
                </a:cubicBezTo>
                <a:cubicBezTo>
                  <a:pt x="-129544" y="616104"/>
                  <a:pt x="-332088" y="527707"/>
                  <a:pt x="-498883" y="509157"/>
                </a:cubicBezTo>
                <a:cubicBezTo>
                  <a:pt x="-665678" y="490607"/>
                  <a:pt x="-764778" y="413546"/>
                  <a:pt x="-997766" y="383524"/>
                </a:cubicBezTo>
                <a:cubicBezTo>
                  <a:pt x="-783721" y="302621"/>
                  <a:pt x="-733876" y="410447"/>
                  <a:pt x="-488905" y="317424"/>
                </a:cubicBezTo>
                <a:cubicBezTo>
                  <a:pt x="-243934" y="224401"/>
                  <a:pt x="-195695" y="316987"/>
                  <a:pt x="0" y="253916"/>
                </a:cubicBezTo>
                <a:lnTo>
                  <a:pt x="0" y="253921"/>
                </a:lnTo>
                <a:close/>
              </a:path>
              <a:path w="3039374" h="1523494" stroke="0" extrusionOk="0">
                <a:moveTo>
                  <a:pt x="0" y="253921"/>
                </a:moveTo>
                <a:cubicBezTo>
                  <a:pt x="18605" y="148816"/>
                  <a:pt x="120838" y="15212"/>
                  <a:pt x="253921" y="0"/>
                </a:cubicBezTo>
                <a:cubicBezTo>
                  <a:pt x="375188" y="-13790"/>
                  <a:pt x="449415" y="3091"/>
                  <a:pt x="506562" y="0"/>
                </a:cubicBezTo>
                <a:lnTo>
                  <a:pt x="506562" y="0"/>
                </a:lnTo>
                <a:cubicBezTo>
                  <a:pt x="608203" y="-37094"/>
                  <a:pt x="764032" y="14931"/>
                  <a:pt x="878886" y="0"/>
                </a:cubicBezTo>
                <a:cubicBezTo>
                  <a:pt x="993740" y="-14931"/>
                  <a:pt x="1094474" y="33562"/>
                  <a:pt x="1266406" y="0"/>
                </a:cubicBezTo>
                <a:cubicBezTo>
                  <a:pt x="1515551" y="-2177"/>
                  <a:pt x="1531133" y="9107"/>
                  <a:pt x="1787945" y="0"/>
                </a:cubicBezTo>
                <a:cubicBezTo>
                  <a:pt x="2044757" y="-9107"/>
                  <a:pt x="2053031" y="8878"/>
                  <a:pt x="2279104" y="0"/>
                </a:cubicBezTo>
                <a:cubicBezTo>
                  <a:pt x="2505177" y="-8878"/>
                  <a:pt x="2643168" y="40568"/>
                  <a:pt x="2785453" y="0"/>
                </a:cubicBezTo>
                <a:cubicBezTo>
                  <a:pt x="2931212" y="11845"/>
                  <a:pt x="3049402" y="84940"/>
                  <a:pt x="3039374" y="253921"/>
                </a:cubicBezTo>
                <a:lnTo>
                  <a:pt x="3039374" y="253916"/>
                </a:lnTo>
                <a:lnTo>
                  <a:pt x="3039374" y="253916"/>
                </a:lnTo>
                <a:cubicBezTo>
                  <a:pt x="3082053" y="344657"/>
                  <a:pt x="3011412" y="528019"/>
                  <a:pt x="3039374" y="634789"/>
                </a:cubicBezTo>
                <a:cubicBezTo>
                  <a:pt x="3047070" y="737135"/>
                  <a:pt x="3025505" y="833396"/>
                  <a:pt x="3039374" y="952181"/>
                </a:cubicBezTo>
                <a:cubicBezTo>
                  <a:pt x="3053243" y="1070966"/>
                  <a:pt x="3030422" y="1123504"/>
                  <a:pt x="3039374" y="1269573"/>
                </a:cubicBezTo>
                <a:cubicBezTo>
                  <a:pt x="3005171" y="1387089"/>
                  <a:pt x="2942297" y="1520804"/>
                  <a:pt x="2785453" y="1523494"/>
                </a:cubicBezTo>
                <a:cubicBezTo>
                  <a:pt x="2620483" y="1558781"/>
                  <a:pt x="2448072" y="1475661"/>
                  <a:pt x="2324675" y="1523494"/>
                </a:cubicBezTo>
                <a:cubicBezTo>
                  <a:pt x="2201278" y="1571327"/>
                  <a:pt x="2000745" y="1506400"/>
                  <a:pt x="1803136" y="1523494"/>
                </a:cubicBezTo>
                <a:cubicBezTo>
                  <a:pt x="1605527" y="1540588"/>
                  <a:pt x="1396389" y="1472076"/>
                  <a:pt x="1266406" y="1523494"/>
                </a:cubicBezTo>
                <a:cubicBezTo>
                  <a:pt x="1155650" y="1556111"/>
                  <a:pt x="968599" y="1498942"/>
                  <a:pt x="894082" y="1523494"/>
                </a:cubicBezTo>
                <a:cubicBezTo>
                  <a:pt x="819565" y="1548046"/>
                  <a:pt x="617123" y="1488033"/>
                  <a:pt x="506562" y="1523494"/>
                </a:cubicBezTo>
                <a:lnTo>
                  <a:pt x="506562" y="1523494"/>
                </a:lnTo>
                <a:cubicBezTo>
                  <a:pt x="400694" y="1547900"/>
                  <a:pt x="358522" y="1507117"/>
                  <a:pt x="253921" y="1523494"/>
                </a:cubicBezTo>
                <a:cubicBezTo>
                  <a:pt x="95619" y="1508077"/>
                  <a:pt x="23173" y="1407641"/>
                  <a:pt x="0" y="1269573"/>
                </a:cubicBezTo>
                <a:cubicBezTo>
                  <a:pt x="-32800" y="1201794"/>
                  <a:pt x="17516" y="1073572"/>
                  <a:pt x="0" y="952181"/>
                </a:cubicBezTo>
                <a:cubicBezTo>
                  <a:pt x="-17516" y="830790"/>
                  <a:pt x="10835" y="711894"/>
                  <a:pt x="0" y="634789"/>
                </a:cubicBezTo>
                <a:cubicBezTo>
                  <a:pt x="-257502" y="616460"/>
                  <a:pt x="-340660" y="508061"/>
                  <a:pt x="-508861" y="506644"/>
                </a:cubicBezTo>
                <a:cubicBezTo>
                  <a:pt x="-677062" y="505226"/>
                  <a:pt x="-786159" y="431149"/>
                  <a:pt x="-997766" y="383524"/>
                </a:cubicBezTo>
                <a:cubicBezTo>
                  <a:pt x="-875440" y="319787"/>
                  <a:pt x="-655615" y="394658"/>
                  <a:pt x="-518838" y="321312"/>
                </a:cubicBezTo>
                <a:cubicBezTo>
                  <a:pt x="-382061" y="247966"/>
                  <a:pt x="-202671" y="322102"/>
                  <a:pt x="0" y="253916"/>
                </a:cubicBezTo>
                <a:lnTo>
                  <a:pt x="0" y="253921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82828"/>
                      <a:gd name="adj2" fmla="val -248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Normality of Residuals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728C8C8-809E-8C76-E825-EF6F3FD7FEEF}"/>
              </a:ext>
            </a:extLst>
          </p:cNvPr>
          <p:cNvSpPr/>
          <p:nvPr/>
        </p:nvSpPr>
        <p:spPr>
          <a:xfrm>
            <a:off x="6282906" y="3954914"/>
            <a:ext cx="3039374" cy="1163068"/>
          </a:xfrm>
          <a:custGeom>
            <a:avLst/>
            <a:gdLst>
              <a:gd name="connsiteX0" fmla="*/ 0 w 3039374"/>
              <a:gd name="connsiteY0" fmla="*/ 193849 h 1163068"/>
              <a:gd name="connsiteX1" fmla="*/ 193849 w 3039374"/>
              <a:gd name="connsiteY1" fmla="*/ 0 h 1163068"/>
              <a:gd name="connsiteX2" fmla="*/ 506562 w 3039374"/>
              <a:gd name="connsiteY2" fmla="*/ 0 h 1163068"/>
              <a:gd name="connsiteX3" fmla="*/ 506562 w 3039374"/>
              <a:gd name="connsiteY3" fmla="*/ 0 h 1163068"/>
              <a:gd name="connsiteX4" fmla="*/ 886484 w 3039374"/>
              <a:gd name="connsiteY4" fmla="*/ 0 h 1163068"/>
              <a:gd name="connsiteX5" fmla="*/ 1266406 w 3039374"/>
              <a:gd name="connsiteY5" fmla="*/ 0 h 1163068"/>
              <a:gd name="connsiteX6" fmla="*/ 1745405 w 3039374"/>
              <a:gd name="connsiteY6" fmla="*/ 0 h 1163068"/>
              <a:gd name="connsiteX7" fmla="*/ 2303361 w 3039374"/>
              <a:gd name="connsiteY7" fmla="*/ 0 h 1163068"/>
              <a:gd name="connsiteX8" fmla="*/ 2845525 w 3039374"/>
              <a:gd name="connsiteY8" fmla="*/ 0 h 1163068"/>
              <a:gd name="connsiteX9" fmla="*/ 3039374 w 3039374"/>
              <a:gd name="connsiteY9" fmla="*/ 193849 h 1163068"/>
              <a:gd name="connsiteX10" fmla="*/ 3039374 w 3039374"/>
              <a:gd name="connsiteY10" fmla="*/ 193845 h 1163068"/>
              <a:gd name="connsiteX11" fmla="*/ 3039374 w 3039374"/>
              <a:gd name="connsiteY11" fmla="*/ 193845 h 1163068"/>
              <a:gd name="connsiteX12" fmla="*/ 3039374 w 3039374"/>
              <a:gd name="connsiteY12" fmla="*/ 484612 h 1163068"/>
              <a:gd name="connsiteX13" fmla="*/ 3039374 w 3039374"/>
              <a:gd name="connsiteY13" fmla="*/ 969219 h 1163068"/>
              <a:gd name="connsiteX14" fmla="*/ 2845525 w 3039374"/>
              <a:gd name="connsiteY14" fmla="*/ 1163068 h 1163068"/>
              <a:gd name="connsiteX15" fmla="*/ 2334943 w 3039374"/>
              <a:gd name="connsiteY15" fmla="*/ 1163068 h 1163068"/>
              <a:gd name="connsiteX16" fmla="*/ 1840153 w 3039374"/>
              <a:gd name="connsiteY16" fmla="*/ 1163068 h 1163068"/>
              <a:gd name="connsiteX17" fmla="*/ 1266406 w 3039374"/>
              <a:gd name="connsiteY17" fmla="*/ 1163068 h 1163068"/>
              <a:gd name="connsiteX18" fmla="*/ 886484 w 3039374"/>
              <a:gd name="connsiteY18" fmla="*/ 1163068 h 1163068"/>
              <a:gd name="connsiteX19" fmla="*/ 506562 w 3039374"/>
              <a:gd name="connsiteY19" fmla="*/ 1163068 h 1163068"/>
              <a:gd name="connsiteX20" fmla="*/ 506562 w 3039374"/>
              <a:gd name="connsiteY20" fmla="*/ 1163068 h 1163068"/>
              <a:gd name="connsiteX21" fmla="*/ 193849 w 3039374"/>
              <a:gd name="connsiteY21" fmla="*/ 1163068 h 1163068"/>
              <a:gd name="connsiteX22" fmla="*/ 0 w 3039374"/>
              <a:gd name="connsiteY22" fmla="*/ 969219 h 1163068"/>
              <a:gd name="connsiteX23" fmla="*/ 0 w 3039374"/>
              <a:gd name="connsiteY23" fmla="*/ 484612 h 1163068"/>
              <a:gd name="connsiteX24" fmla="*/ -488905 w 3039374"/>
              <a:gd name="connsiteY24" fmla="*/ 390620 h 1163068"/>
              <a:gd name="connsiteX25" fmla="*/ -997766 w 3039374"/>
              <a:gd name="connsiteY25" fmla="*/ 292791 h 1163068"/>
              <a:gd name="connsiteX26" fmla="*/ -498883 w 3039374"/>
              <a:gd name="connsiteY26" fmla="*/ 243318 h 1163068"/>
              <a:gd name="connsiteX27" fmla="*/ 0 w 3039374"/>
              <a:gd name="connsiteY27" fmla="*/ 193845 h 1163068"/>
              <a:gd name="connsiteX28" fmla="*/ 0 w 3039374"/>
              <a:gd name="connsiteY28" fmla="*/ 193849 h 116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39374" h="1163068" fill="none" extrusionOk="0">
                <a:moveTo>
                  <a:pt x="0" y="193849"/>
                </a:moveTo>
                <a:cubicBezTo>
                  <a:pt x="14275" y="111565"/>
                  <a:pt x="80108" y="6221"/>
                  <a:pt x="193849" y="0"/>
                </a:cubicBezTo>
                <a:cubicBezTo>
                  <a:pt x="323009" y="-27929"/>
                  <a:pt x="351888" y="27334"/>
                  <a:pt x="506562" y="0"/>
                </a:cubicBezTo>
                <a:lnTo>
                  <a:pt x="506562" y="0"/>
                </a:lnTo>
                <a:cubicBezTo>
                  <a:pt x="605562" y="-41639"/>
                  <a:pt x="702696" y="42807"/>
                  <a:pt x="886484" y="0"/>
                </a:cubicBezTo>
                <a:cubicBezTo>
                  <a:pt x="1070272" y="-42807"/>
                  <a:pt x="1183200" y="136"/>
                  <a:pt x="1266406" y="0"/>
                </a:cubicBezTo>
                <a:cubicBezTo>
                  <a:pt x="1369058" y="-29172"/>
                  <a:pt x="1527336" y="52476"/>
                  <a:pt x="1745405" y="0"/>
                </a:cubicBezTo>
                <a:cubicBezTo>
                  <a:pt x="1963474" y="-52476"/>
                  <a:pt x="2105966" y="61935"/>
                  <a:pt x="2303361" y="0"/>
                </a:cubicBezTo>
                <a:cubicBezTo>
                  <a:pt x="2500756" y="-61935"/>
                  <a:pt x="2582471" y="28437"/>
                  <a:pt x="2845525" y="0"/>
                </a:cubicBezTo>
                <a:cubicBezTo>
                  <a:pt x="2940172" y="-28791"/>
                  <a:pt x="3033121" y="106036"/>
                  <a:pt x="3039374" y="193849"/>
                </a:cubicBezTo>
                <a:lnTo>
                  <a:pt x="3039374" y="193845"/>
                </a:lnTo>
                <a:lnTo>
                  <a:pt x="3039374" y="193845"/>
                </a:lnTo>
                <a:cubicBezTo>
                  <a:pt x="3064061" y="324437"/>
                  <a:pt x="3037200" y="361920"/>
                  <a:pt x="3039374" y="484612"/>
                </a:cubicBezTo>
                <a:cubicBezTo>
                  <a:pt x="3072060" y="641592"/>
                  <a:pt x="3031181" y="772516"/>
                  <a:pt x="3039374" y="969219"/>
                </a:cubicBezTo>
                <a:cubicBezTo>
                  <a:pt x="3019483" y="1082190"/>
                  <a:pt x="2972832" y="1166373"/>
                  <a:pt x="2845525" y="1163068"/>
                </a:cubicBezTo>
                <a:cubicBezTo>
                  <a:pt x="2622314" y="1190197"/>
                  <a:pt x="2556366" y="1139022"/>
                  <a:pt x="2334943" y="1163068"/>
                </a:cubicBezTo>
                <a:cubicBezTo>
                  <a:pt x="2113520" y="1187114"/>
                  <a:pt x="2039796" y="1149203"/>
                  <a:pt x="1840153" y="1163068"/>
                </a:cubicBezTo>
                <a:cubicBezTo>
                  <a:pt x="1640510" y="1176933"/>
                  <a:pt x="1508827" y="1121254"/>
                  <a:pt x="1266406" y="1163068"/>
                </a:cubicBezTo>
                <a:cubicBezTo>
                  <a:pt x="1152498" y="1171277"/>
                  <a:pt x="1039817" y="1130018"/>
                  <a:pt x="886484" y="1163068"/>
                </a:cubicBezTo>
                <a:cubicBezTo>
                  <a:pt x="733151" y="1196118"/>
                  <a:pt x="663053" y="1141252"/>
                  <a:pt x="506562" y="1163068"/>
                </a:cubicBezTo>
                <a:lnTo>
                  <a:pt x="506562" y="1163068"/>
                </a:lnTo>
                <a:cubicBezTo>
                  <a:pt x="414171" y="1185226"/>
                  <a:pt x="287447" y="1160982"/>
                  <a:pt x="193849" y="1163068"/>
                </a:cubicBezTo>
                <a:cubicBezTo>
                  <a:pt x="58091" y="1172646"/>
                  <a:pt x="12752" y="1075971"/>
                  <a:pt x="0" y="969219"/>
                </a:cubicBezTo>
                <a:cubicBezTo>
                  <a:pt x="-22324" y="791517"/>
                  <a:pt x="27854" y="586528"/>
                  <a:pt x="0" y="484612"/>
                </a:cubicBezTo>
                <a:cubicBezTo>
                  <a:pt x="-148228" y="488445"/>
                  <a:pt x="-291240" y="407033"/>
                  <a:pt x="-488905" y="390620"/>
                </a:cubicBezTo>
                <a:cubicBezTo>
                  <a:pt x="-686570" y="374207"/>
                  <a:pt x="-877633" y="255714"/>
                  <a:pt x="-997766" y="292791"/>
                </a:cubicBezTo>
                <a:cubicBezTo>
                  <a:pt x="-772865" y="241529"/>
                  <a:pt x="-713865" y="280207"/>
                  <a:pt x="-498883" y="243318"/>
                </a:cubicBezTo>
                <a:cubicBezTo>
                  <a:pt x="-283901" y="206429"/>
                  <a:pt x="-212955" y="272838"/>
                  <a:pt x="0" y="193845"/>
                </a:cubicBezTo>
                <a:lnTo>
                  <a:pt x="0" y="193849"/>
                </a:lnTo>
                <a:close/>
              </a:path>
              <a:path w="3039374" h="1163068" stroke="0" extrusionOk="0">
                <a:moveTo>
                  <a:pt x="0" y="193849"/>
                </a:moveTo>
                <a:cubicBezTo>
                  <a:pt x="4644" y="95558"/>
                  <a:pt x="98085" y="24020"/>
                  <a:pt x="193849" y="0"/>
                </a:cubicBezTo>
                <a:cubicBezTo>
                  <a:pt x="321249" y="-19788"/>
                  <a:pt x="388601" y="33680"/>
                  <a:pt x="506562" y="0"/>
                </a:cubicBezTo>
                <a:lnTo>
                  <a:pt x="506562" y="0"/>
                </a:lnTo>
                <a:cubicBezTo>
                  <a:pt x="608203" y="-37094"/>
                  <a:pt x="764032" y="14931"/>
                  <a:pt x="878886" y="0"/>
                </a:cubicBezTo>
                <a:cubicBezTo>
                  <a:pt x="993740" y="-14931"/>
                  <a:pt x="1094474" y="33562"/>
                  <a:pt x="1266406" y="0"/>
                </a:cubicBezTo>
                <a:cubicBezTo>
                  <a:pt x="1423799" y="-33373"/>
                  <a:pt x="1587806" y="50199"/>
                  <a:pt x="1808570" y="0"/>
                </a:cubicBezTo>
                <a:cubicBezTo>
                  <a:pt x="2029334" y="-50199"/>
                  <a:pt x="2075916" y="35888"/>
                  <a:pt x="2319152" y="0"/>
                </a:cubicBezTo>
                <a:cubicBezTo>
                  <a:pt x="2562388" y="-35888"/>
                  <a:pt x="2712469" y="52969"/>
                  <a:pt x="2845525" y="0"/>
                </a:cubicBezTo>
                <a:cubicBezTo>
                  <a:pt x="2959882" y="15651"/>
                  <a:pt x="3048375" y="60989"/>
                  <a:pt x="3039374" y="193849"/>
                </a:cubicBezTo>
                <a:lnTo>
                  <a:pt x="3039374" y="193845"/>
                </a:lnTo>
                <a:lnTo>
                  <a:pt x="3039374" y="193845"/>
                </a:lnTo>
                <a:cubicBezTo>
                  <a:pt x="3040455" y="300574"/>
                  <a:pt x="3022189" y="388035"/>
                  <a:pt x="3039374" y="484612"/>
                </a:cubicBezTo>
                <a:cubicBezTo>
                  <a:pt x="3079660" y="689918"/>
                  <a:pt x="2992902" y="800870"/>
                  <a:pt x="3039374" y="969219"/>
                </a:cubicBezTo>
                <a:cubicBezTo>
                  <a:pt x="3008561" y="1078194"/>
                  <a:pt x="2976783" y="1170422"/>
                  <a:pt x="2845525" y="1163068"/>
                </a:cubicBezTo>
                <a:cubicBezTo>
                  <a:pt x="2669459" y="1175853"/>
                  <a:pt x="2518040" y="1105003"/>
                  <a:pt x="2334943" y="1163068"/>
                </a:cubicBezTo>
                <a:cubicBezTo>
                  <a:pt x="2151846" y="1221133"/>
                  <a:pt x="1953925" y="1125490"/>
                  <a:pt x="1824361" y="1163068"/>
                </a:cubicBezTo>
                <a:cubicBezTo>
                  <a:pt x="1694797" y="1200646"/>
                  <a:pt x="1442342" y="1103240"/>
                  <a:pt x="1266406" y="1163068"/>
                </a:cubicBezTo>
                <a:cubicBezTo>
                  <a:pt x="1158549" y="1193860"/>
                  <a:pt x="992644" y="1148582"/>
                  <a:pt x="871287" y="1163068"/>
                </a:cubicBezTo>
                <a:cubicBezTo>
                  <a:pt x="749930" y="1177554"/>
                  <a:pt x="682928" y="1159712"/>
                  <a:pt x="506562" y="1163068"/>
                </a:cubicBezTo>
                <a:lnTo>
                  <a:pt x="506562" y="1163068"/>
                </a:lnTo>
                <a:cubicBezTo>
                  <a:pt x="412389" y="1200147"/>
                  <a:pt x="292984" y="1150942"/>
                  <a:pt x="193849" y="1163068"/>
                </a:cubicBezTo>
                <a:cubicBezTo>
                  <a:pt x="106594" y="1177256"/>
                  <a:pt x="4396" y="1103411"/>
                  <a:pt x="0" y="969219"/>
                </a:cubicBezTo>
                <a:cubicBezTo>
                  <a:pt x="-27150" y="743117"/>
                  <a:pt x="36508" y="689291"/>
                  <a:pt x="0" y="484612"/>
                </a:cubicBezTo>
                <a:cubicBezTo>
                  <a:pt x="-114591" y="503342"/>
                  <a:pt x="-340187" y="378736"/>
                  <a:pt x="-478928" y="392538"/>
                </a:cubicBezTo>
                <a:cubicBezTo>
                  <a:pt x="-617669" y="406340"/>
                  <a:pt x="-872641" y="259397"/>
                  <a:pt x="-997766" y="292791"/>
                </a:cubicBezTo>
                <a:cubicBezTo>
                  <a:pt x="-764830" y="247286"/>
                  <a:pt x="-691349" y="310129"/>
                  <a:pt x="-478928" y="241339"/>
                </a:cubicBezTo>
                <a:cubicBezTo>
                  <a:pt x="-266507" y="172549"/>
                  <a:pt x="-180744" y="220201"/>
                  <a:pt x="0" y="193845"/>
                </a:cubicBezTo>
                <a:lnTo>
                  <a:pt x="0" y="193849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82828"/>
                      <a:gd name="adj2" fmla="val -248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 of the Logit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</p:txBody>
      </p:sp>
    </p:spTree>
    <p:extLst>
      <p:ext uri="{BB962C8B-B14F-4D97-AF65-F5344CB8AC3E}">
        <p14:creationId xmlns:p14="http://schemas.microsoft.com/office/powerpoint/2010/main" val="259217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96D9A-BCED-4DF4-28C0-285A8F0A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1994323"/>
            <a:ext cx="6170762" cy="423187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543506" y="3881106"/>
            <a:ext cx="3376871" cy="889302"/>
          </a:xfrm>
          <a:custGeom>
            <a:avLst/>
            <a:gdLst>
              <a:gd name="connsiteX0" fmla="*/ 0 w 3376871"/>
              <a:gd name="connsiteY0" fmla="*/ 0 h 889302"/>
              <a:gd name="connsiteX1" fmla="*/ 630349 w 3376871"/>
              <a:gd name="connsiteY1" fmla="*/ 0 h 889302"/>
              <a:gd name="connsiteX2" fmla="*/ 1226930 w 3376871"/>
              <a:gd name="connsiteY2" fmla="*/ 0 h 889302"/>
              <a:gd name="connsiteX3" fmla="*/ 1823510 w 3376871"/>
              <a:gd name="connsiteY3" fmla="*/ 0 h 889302"/>
              <a:gd name="connsiteX4" fmla="*/ 2453860 w 3376871"/>
              <a:gd name="connsiteY4" fmla="*/ 0 h 889302"/>
              <a:gd name="connsiteX5" fmla="*/ 3376871 w 3376871"/>
              <a:gd name="connsiteY5" fmla="*/ 0 h 889302"/>
              <a:gd name="connsiteX6" fmla="*/ 3376871 w 3376871"/>
              <a:gd name="connsiteY6" fmla="*/ 417972 h 889302"/>
              <a:gd name="connsiteX7" fmla="*/ 3376871 w 3376871"/>
              <a:gd name="connsiteY7" fmla="*/ 889302 h 889302"/>
              <a:gd name="connsiteX8" fmla="*/ 2746522 w 3376871"/>
              <a:gd name="connsiteY8" fmla="*/ 889302 h 889302"/>
              <a:gd name="connsiteX9" fmla="*/ 2285016 w 3376871"/>
              <a:gd name="connsiteY9" fmla="*/ 889302 h 889302"/>
              <a:gd name="connsiteX10" fmla="*/ 1789742 w 3376871"/>
              <a:gd name="connsiteY10" fmla="*/ 889302 h 889302"/>
              <a:gd name="connsiteX11" fmla="*/ 1294467 w 3376871"/>
              <a:gd name="connsiteY11" fmla="*/ 889302 h 889302"/>
              <a:gd name="connsiteX12" fmla="*/ 664118 w 3376871"/>
              <a:gd name="connsiteY12" fmla="*/ 889302 h 889302"/>
              <a:gd name="connsiteX13" fmla="*/ 0 w 3376871"/>
              <a:gd name="connsiteY13" fmla="*/ 889302 h 889302"/>
              <a:gd name="connsiteX14" fmla="*/ 0 w 3376871"/>
              <a:gd name="connsiteY14" fmla="*/ 435758 h 889302"/>
              <a:gd name="connsiteX15" fmla="*/ 0 w 3376871"/>
              <a:gd name="connsiteY15" fmla="*/ 0 h 88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76871" h="889302" extrusionOk="0">
                <a:moveTo>
                  <a:pt x="0" y="0"/>
                </a:moveTo>
                <a:cubicBezTo>
                  <a:pt x="306842" y="-7422"/>
                  <a:pt x="485663" y="18316"/>
                  <a:pt x="630349" y="0"/>
                </a:cubicBezTo>
                <a:cubicBezTo>
                  <a:pt x="775035" y="-18316"/>
                  <a:pt x="967663" y="65069"/>
                  <a:pt x="1226930" y="0"/>
                </a:cubicBezTo>
                <a:cubicBezTo>
                  <a:pt x="1486197" y="-65069"/>
                  <a:pt x="1584493" y="58799"/>
                  <a:pt x="1823510" y="0"/>
                </a:cubicBezTo>
                <a:cubicBezTo>
                  <a:pt x="2062527" y="-58799"/>
                  <a:pt x="2245253" y="47102"/>
                  <a:pt x="2453860" y="0"/>
                </a:cubicBezTo>
                <a:cubicBezTo>
                  <a:pt x="2662467" y="-47102"/>
                  <a:pt x="3109789" y="41244"/>
                  <a:pt x="3376871" y="0"/>
                </a:cubicBezTo>
                <a:cubicBezTo>
                  <a:pt x="3398095" y="100634"/>
                  <a:pt x="3334792" y="237007"/>
                  <a:pt x="3376871" y="417972"/>
                </a:cubicBezTo>
                <a:cubicBezTo>
                  <a:pt x="3418950" y="598937"/>
                  <a:pt x="3366711" y="726369"/>
                  <a:pt x="3376871" y="889302"/>
                </a:cubicBezTo>
                <a:cubicBezTo>
                  <a:pt x="3099813" y="952346"/>
                  <a:pt x="2964249" y="840727"/>
                  <a:pt x="2746522" y="889302"/>
                </a:cubicBezTo>
                <a:cubicBezTo>
                  <a:pt x="2528795" y="937877"/>
                  <a:pt x="2399316" y="852667"/>
                  <a:pt x="2285016" y="889302"/>
                </a:cubicBezTo>
                <a:cubicBezTo>
                  <a:pt x="2170716" y="925937"/>
                  <a:pt x="1961625" y="882382"/>
                  <a:pt x="1789742" y="889302"/>
                </a:cubicBezTo>
                <a:cubicBezTo>
                  <a:pt x="1617859" y="896222"/>
                  <a:pt x="1479138" y="862112"/>
                  <a:pt x="1294467" y="889302"/>
                </a:cubicBezTo>
                <a:cubicBezTo>
                  <a:pt x="1109796" y="916492"/>
                  <a:pt x="947267" y="846257"/>
                  <a:pt x="664118" y="889302"/>
                </a:cubicBezTo>
                <a:cubicBezTo>
                  <a:pt x="380969" y="932347"/>
                  <a:pt x="289213" y="850350"/>
                  <a:pt x="0" y="889302"/>
                </a:cubicBezTo>
                <a:cubicBezTo>
                  <a:pt x="-41916" y="700882"/>
                  <a:pt x="51124" y="598262"/>
                  <a:pt x="0" y="435758"/>
                </a:cubicBezTo>
                <a:cubicBezTo>
                  <a:pt x="-51124" y="273254"/>
                  <a:pt x="42298" y="16098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2F90366-7B26-E5ED-6F6C-A66E447DA575}"/>
              </a:ext>
            </a:extLst>
          </p:cNvPr>
          <p:cNvSpPr/>
          <p:nvPr/>
        </p:nvSpPr>
        <p:spPr>
          <a:xfrm>
            <a:off x="922820" y="2802636"/>
            <a:ext cx="3951105" cy="1078470"/>
          </a:xfrm>
          <a:custGeom>
            <a:avLst/>
            <a:gdLst>
              <a:gd name="connsiteX0" fmla="*/ 0 w 3951105"/>
              <a:gd name="connsiteY0" fmla="*/ 179749 h 1078470"/>
              <a:gd name="connsiteX1" fmla="*/ 179749 w 3951105"/>
              <a:gd name="connsiteY1" fmla="*/ 0 h 1078470"/>
              <a:gd name="connsiteX2" fmla="*/ 658518 w 3951105"/>
              <a:gd name="connsiteY2" fmla="*/ 0 h 1078470"/>
              <a:gd name="connsiteX3" fmla="*/ 1179537 w 3951105"/>
              <a:gd name="connsiteY3" fmla="*/ -163076 h 1078470"/>
              <a:gd name="connsiteX4" fmla="*/ 1700556 w 3951105"/>
              <a:gd name="connsiteY4" fmla="*/ -326151 h 1078470"/>
              <a:gd name="connsiteX5" fmla="*/ 1646294 w 3951105"/>
              <a:gd name="connsiteY5" fmla="*/ 0 h 1078470"/>
              <a:gd name="connsiteX6" fmla="*/ 2156309 w 3951105"/>
              <a:gd name="connsiteY6" fmla="*/ 0 h 1078470"/>
              <a:gd name="connsiteX7" fmla="*/ 2687574 w 3951105"/>
              <a:gd name="connsiteY7" fmla="*/ 0 h 1078470"/>
              <a:gd name="connsiteX8" fmla="*/ 3218840 w 3951105"/>
              <a:gd name="connsiteY8" fmla="*/ 0 h 1078470"/>
              <a:gd name="connsiteX9" fmla="*/ 3771356 w 3951105"/>
              <a:gd name="connsiteY9" fmla="*/ 0 h 1078470"/>
              <a:gd name="connsiteX10" fmla="*/ 3951105 w 3951105"/>
              <a:gd name="connsiteY10" fmla="*/ 179749 h 1078470"/>
              <a:gd name="connsiteX11" fmla="*/ 3951105 w 3951105"/>
              <a:gd name="connsiteY11" fmla="*/ 179745 h 1078470"/>
              <a:gd name="connsiteX12" fmla="*/ 3951105 w 3951105"/>
              <a:gd name="connsiteY12" fmla="*/ 179745 h 1078470"/>
              <a:gd name="connsiteX13" fmla="*/ 3951105 w 3951105"/>
              <a:gd name="connsiteY13" fmla="*/ 449363 h 1078470"/>
              <a:gd name="connsiteX14" fmla="*/ 3951105 w 3951105"/>
              <a:gd name="connsiteY14" fmla="*/ 898721 h 1078470"/>
              <a:gd name="connsiteX15" fmla="*/ 3771356 w 3951105"/>
              <a:gd name="connsiteY15" fmla="*/ 1078470 h 1078470"/>
              <a:gd name="connsiteX16" fmla="*/ 3282592 w 3951105"/>
              <a:gd name="connsiteY16" fmla="*/ 1078470 h 1078470"/>
              <a:gd name="connsiteX17" fmla="*/ 2815078 w 3951105"/>
              <a:gd name="connsiteY17" fmla="*/ 1078470 h 1078470"/>
              <a:gd name="connsiteX18" fmla="*/ 2283813 w 3951105"/>
              <a:gd name="connsiteY18" fmla="*/ 1078470 h 1078470"/>
              <a:gd name="connsiteX19" fmla="*/ 1646294 w 3951105"/>
              <a:gd name="connsiteY19" fmla="*/ 1078470 h 1078470"/>
              <a:gd name="connsiteX20" fmla="*/ 1172162 w 3951105"/>
              <a:gd name="connsiteY20" fmla="*/ 1078470 h 1078470"/>
              <a:gd name="connsiteX21" fmla="*/ 658518 w 3951105"/>
              <a:gd name="connsiteY21" fmla="*/ 1078470 h 1078470"/>
              <a:gd name="connsiteX22" fmla="*/ 658518 w 3951105"/>
              <a:gd name="connsiteY22" fmla="*/ 1078470 h 1078470"/>
              <a:gd name="connsiteX23" fmla="*/ 179749 w 3951105"/>
              <a:gd name="connsiteY23" fmla="*/ 1078470 h 1078470"/>
              <a:gd name="connsiteX24" fmla="*/ 0 w 3951105"/>
              <a:gd name="connsiteY24" fmla="*/ 898721 h 1078470"/>
              <a:gd name="connsiteX25" fmla="*/ 0 w 3951105"/>
              <a:gd name="connsiteY25" fmla="*/ 449363 h 1078470"/>
              <a:gd name="connsiteX26" fmla="*/ 0 w 3951105"/>
              <a:gd name="connsiteY26" fmla="*/ 179745 h 1078470"/>
              <a:gd name="connsiteX27" fmla="*/ 0 w 3951105"/>
              <a:gd name="connsiteY27" fmla="*/ 179745 h 1078470"/>
              <a:gd name="connsiteX28" fmla="*/ 0 w 3951105"/>
              <a:gd name="connsiteY28" fmla="*/ 179749 h 10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5" h="1078470" fill="none" extrusionOk="0">
                <a:moveTo>
                  <a:pt x="0" y="179749"/>
                </a:moveTo>
                <a:cubicBezTo>
                  <a:pt x="22531" y="66575"/>
                  <a:pt x="89078" y="8801"/>
                  <a:pt x="179749" y="0"/>
                </a:cubicBezTo>
                <a:cubicBezTo>
                  <a:pt x="359978" y="-13389"/>
                  <a:pt x="448531" y="32132"/>
                  <a:pt x="658518" y="0"/>
                </a:cubicBezTo>
                <a:cubicBezTo>
                  <a:pt x="767525" y="-34698"/>
                  <a:pt x="974676" y="-40932"/>
                  <a:pt x="1179537" y="-163076"/>
                </a:cubicBezTo>
                <a:cubicBezTo>
                  <a:pt x="1384399" y="-285220"/>
                  <a:pt x="1597993" y="-255845"/>
                  <a:pt x="1700556" y="-326151"/>
                </a:cubicBezTo>
                <a:cubicBezTo>
                  <a:pt x="1678267" y="-182206"/>
                  <a:pt x="1627030" y="-74478"/>
                  <a:pt x="1646294" y="0"/>
                </a:cubicBezTo>
                <a:cubicBezTo>
                  <a:pt x="1846577" y="-721"/>
                  <a:pt x="2012332" y="8956"/>
                  <a:pt x="2156309" y="0"/>
                </a:cubicBezTo>
                <a:cubicBezTo>
                  <a:pt x="2300286" y="-8956"/>
                  <a:pt x="2484497" y="56364"/>
                  <a:pt x="2687574" y="0"/>
                </a:cubicBezTo>
                <a:cubicBezTo>
                  <a:pt x="2890652" y="-56364"/>
                  <a:pt x="3068841" y="49636"/>
                  <a:pt x="3218840" y="0"/>
                </a:cubicBezTo>
                <a:cubicBezTo>
                  <a:pt x="3368839" y="-49636"/>
                  <a:pt x="3568182" y="55378"/>
                  <a:pt x="3771356" y="0"/>
                </a:cubicBezTo>
                <a:cubicBezTo>
                  <a:pt x="3881902" y="10723"/>
                  <a:pt x="3960005" y="6891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0032" y="293980"/>
                  <a:pt x="3924050" y="338796"/>
                  <a:pt x="3951105" y="449363"/>
                </a:cubicBezTo>
                <a:cubicBezTo>
                  <a:pt x="3998246" y="646560"/>
                  <a:pt x="3939077" y="721444"/>
                  <a:pt x="3951105" y="898721"/>
                </a:cubicBezTo>
                <a:cubicBezTo>
                  <a:pt x="3954660" y="991635"/>
                  <a:pt x="3858626" y="1093321"/>
                  <a:pt x="3771356" y="1078470"/>
                </a:cubicBezTo>
                <a:cubicBezTo>
                  <a:pt x="3636409" y="1130445"/>
                  <a:pt x="3432840" y="1027761"/>
                  <a:pt x="3282592" y="1078470"/>
                </a:cubicBezTo>
                <a:cubicBezTo>
                  <a:pt x="3132344" y="1129179"/>
                  <a:pt x="2970725" y="1071320"/>
                  <a:pt x="2815078" y="1078470"/>
                </a:cubicBezTo>
                <a:cubicBezTo>
                  <a:pt x="2659431" y="1085620"/>
                  <a:pt x="2490636" y="1065752"/>
                  <a:pt x="2283813" y="1078470"/>
                </a:cubicBezTo>
                <a:cubicBezTo>
                  <a:pt x="2076990" y="1091188"/>
                  <a:pt x="1826268" y="1054359"/>
                  <a:pt x="1646294" y="1078470"/>
                </a:cubicBezTo>
                <a:cubicBezTo>
                  <a:pt x="1524064" y="1132040"/>
                  <a:pt x="1346167" y="1074554"/>
                  <a:pt x="1172162" y="1078470"/>
                </a:cubicBezTo>
                <a:cubicBezTo>
                  <a:pt x="998157" y="1082386"/>
                  <a:pt x="792180" y="1026991"/>
                  <a:pt x="658518" y="1078470"/>
                </a:cubicBezTo>
                <a:lnTo>
                  <a:pt x="658518" y="1078470"/>
                </a:lnTo>
                <a:cubicBezTo>
                  <a:pt x="514947" y="1114626"/>
                  <a:pt x="396281" y="1068535"/>
                  <a:pt x="179749" y="1078470"/>
                </a:cubicBezTo>
                <a:cubicBezTo>
                  <a:pt x="82327" y="1074388"/>
                  <a:pt x="11275" y="1008622"/>
                  <a:pt x="0" y="898721"/>
                </a:cubicBezTo>
                <a:cubicBezTo>
                  <a:pt x="-49283" y="709001"/>
                  <a:pt x="27413" y="583477"/>
                  <a:pt x="0" y="449363"/>
                </a:cubicBezTo>
                <a:cubicBezTo>
                  <a:pt x="-24160" y="367181"/>
                  <a:pt x="1725" y="245409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  <a:path w="3951105" h="1078470" stroke="0" extrusionOk="0">
                <a:moveTo>
                  <a:pt x="0" y="179749"/>
                </a:moveTo>
                <a:cubicBezTo>
                  <a:pt x="6946" y="93593"/>
                  <a:pt x="91725" y="23920"/>
                  <a:pt x="179749" y="0"/>
                </a:cubicBezTo>
                <a:cubicBezTo>
                  <a:pt x="314179" y="-16987"/>
                  <a:pt x="545226" y="32894"/>
                  <a:pt x="658518" y="0"/>
                </a:cubicBezTo>
                <a:cubicBezTo>
                  <a:pt x="902901" y="-80871"/>
                  <a:pt x="1063857" y="-115471"/>
                  <a:pt x="1169117" y="-159814"/>
                </a:cubicBezTo>
                <a:cubicBezTo>
                  <a:pt x="1274377" y="-204157"/>
                  <a:pt x="1440941" y="-233510"/>
                  <a:pt x="1700556" y="-326151"/>
                </a:cubicBezTo>
                <a:cubicBezTo>
                  <a:pt x="1703680" y="-198953"/>
                  <a:pt x="1640008" y="-137726"/>
                  <a:pt x="1646294" y="0"/>
                </a:cubicBezTo>
                <a:cubicBezTo>
                  <a:pt x="1882301" y="-61195"/>
                  <a:pt x="1947554" y="36772"/>
                  <a:pt x="2156309" y="0"/>
                </a:cubicBezTo>
                <a:cubicBezTo>
                  <a:pt x="2365064" y="-36772"/>
                  <a:pt x="2467438" y="58317"/>
                  <a:pt x="2708825" y="0"/>
                </a:cubicBezTo>
                <a:cubicBezTo>
                  <a:pt x="2950212" y="-58317"/>
                  <a:pt x="3067671" y="19279"/>
                  <a:pt x="3282592" y="0"/>
                </a:cubicBezTo>
                <a:cubicBezTo>
                  <a:pt x="3497513" y="-19279"/>
                  <a:pt x="3642026" y="16317"/>
                  <a:pt x="3771356" y="0"/>
                </a:cubicBezTo>
                <a:cubicBezTo>
                  <a:pt x="3891770" y="19007"/>
                  <a:pt x="3926881" y="7440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3325" y="279990"/>
                  <a:pt x="3941928" y="329137"/>
                  <a:pt x="3951105" y="449363"/>
                </a:cubicBezTo>
                <a:cubicBezTo>
                  <a:pt x="3967317" y="594985"/>
                  <a:pt x="3934439" y="723805"/>
                  <a:pt x="3951105" y="898721"/>
                </a:cubicBezTo>
                <a:cubicBezTo>
                  <a:pt x="3964967" y="1010356"/>
                  <a:pt x="3870185" y="1073532"/>
                  <a:pt x="3771356" y="1078470"/>
                </a:cubicBezTo>
                <a:cubicBezTo>
                  <a:pt x="3531148" y="1087189"/>
                  <a:pt x="3493113" y="1065959"/>
                  <a:pt x="3218840" y="1078470"/>
                </a:cubicBezTo>
                <a:cubicBezTo>
                  <a:pt x="2944567" y="1090981"/>
                  <a:pt x="2938351" y="1074493"/>
                  <a:pt x="2666324" y="1078470"/>
                </a:cubicBezTo>
                <a:cubicBezTo>
                  <a:pt x="2394297" y="1082447"/>
                  <a:pt x="1891972" y="1077240"/>
                  <a:pt x="1646294" y="1078470"/>
                </a:cubicBezTo>
                <a:cubicBezTo>
                  <a:pt x="1434139" y="1128718"/>
                  <a:pt x="1255537" y="1072364"/>
                  <a:pt x="1152406" y="1078470"/>
                </a:cubicBezTo>
                <a:cubicBezTo>
                  <a:pt x="1049275" y="1084576"/>
                  <a:pt x="904456" y="1049280"/>
                  <a:pt x="658518" y="1078470"/>
                </a:cubicBezTo>
                <a:lnTo>
                  <a:pt x="658518" y="1078470"/>
                </a:lnTo>
                <a:cubicBezTo>
                  <a:pt x="472251" y="1124211"/>
                  <a:pt x="330758" y="1066379"/>
                  <a:pt x="179749" y="1078470"/>
                </a:cubicBezTo>
                <a:cubicBezTo>
                  <a:pt x="54068" y="1090305"/>
                  <a:pt x="-14143" y="990387"/>
                  <a:pt x="0" y="898721"/>
                </a:cubicBezTo>
                <a:cubicBezTo>
                  <a:pt x="-2426" y="767505"/>
                  <a:pt x="50173" y="578046"/>
                  <a:pt x="0" y="449363"/>
                </a:cubicBezTo>
                <a:cubicBezTo>
                  <a:pt x="-3299" y="345734"/>
                  <a:pt x="8906" y="269928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6960"/>
                      <a:gd name="adj2" fmla="val -8024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</a:t>
            </a:r>
          </a:p>
          <a:p>
            <a:endParaRPr lang="en-US" sz="1600" b="1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0682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6CE87C7-117A-B797-B323-EF0E3286B653}"/>
              </a:ext>
            </a:extLst>
          </p:cNvPr>
          <p:cNvSpPr/>
          <p:nvPr/>
        </p:nvSpPr>
        <p:spPr>
          <a:xfrm>
            <a:off x="922821" y="5080347"/>
            <a:ext cx="3951104" cy="1111948"/>
          </a:xfrm>
          <a:custGeom>
            <a:avLst/>
            <a:gdLst>
              <a:gd name="connsiteX0" fmla="*/ 0 w 3951104"/>
              <a:gd name="connsiteY0" fmla="*/ 185328 h 1111948"/>
              <a:gd name="connsiteX1" fmla="*/ 185328 w 3951104"/>
              <a:gd name="connsiteY1" fmla="*/ 0 h 1111948"/>
              <a:gd name="connsiteX2" fmla="*/ 658517 w 3951104"/>
              <a:gd name="connsiteY2" fmla="*/ 0 h 1111948"/>
              <a:gd name="connsiteX3" fmla="*/ 1225982 w 3951104"/>
              <a:gd name="connsiteY3" fmla="*/ -173436 h 1111948"/>
              <a:gd name="connsiteX4" fmla="*/ 1793446 w 3951104"/>
              <a:gd name="connsiteY4" fmla="*/ -346872 h 1111948"/>
              <a:gd name="connsiteX5" fmla="*/ 1646293 w 3951104"/>
              <a:gd name="connsiteY5" fmla="*/ 0 h 1111948"/>
              <a:gd name="connsiteX6" fmla="*/ 2154969 w 3951104"/>
              <a:gd name="connsiteY6" fmla="*/ 0 h 1111948"/>
              <a:gd name="connsiteX7" fmla="*/ 2684840 w 3951104"/>
              <a:gd name="connsiteY7" fmla="*/ 0 h 1111948"/>
              <a:gd name="connsiteX8" fmla="*/ 3214710 w 3951104"/>
              <a:gd name="connsiteY8" fmla="*/ 0 h 1111948"/>
              <a:gd name="connsiteX9" fmla="*/ 3765776 w 3951104"/>
              <a:gd name="connsiteY9" fmla="*/ 0 h 1111948"/>
              <a:gd name="connsiteX10" fmla="*/ 3951104 w 3951104"/>
              <a:gd name="connsiteY10" fmla="*/ 185328 h 1111948"/>
              <a:gd name="connsiteX11" fmla="*/ 3951104 w 3951104"/>
              <a:gd name="connsiteY11" fmla="*/ 185325 h 1111948"/>
              <a:gd name="connsiteX12" fmla="*/ 3951104 w 3951104"/>
              <a:gd name="connsiteY12" fmla="*/ 185325 h 1111948"/>
              <a:gd name="connsiteX13" fmla="*/ 3951104 w 3951104"/>
              <a:gd name="connsiteY13" fmla="*/ 463312 h 1111948"/>
              <a:gd name="connsiteX14" fmla="*/ 3951104 w 3951104"/>
              <a:gd name="connsiteY14" fmla="*/ 926620 h 1111948"/>
              <a:gd name="connsiteX15" fmla="*/ 3765776 w 3951104"/>
              <a:gd name="connsiteY15" fmla="*/ 1111948 h 1111948"/>
              <a:gd name="connsiteX16" fmla="*/ 3278295 w 3951104"/>
              <a:gd name="connsiteY16" fmla="*/ 1111948 h 1111948"/>
              <a:gd name="connsiteX17" fmla="*/ 2812009 w 3951104"/>
              <a:gd name="connsiteY17" fmla="*/ 1111948 h 1111948"/>
              <a:gd name="connsiteX18" fmla="*/ 2282138 w 3951104"/>
              <a:gd name="connsiteY18" fmla="*/ 1111948 h 1111948"/>
              <a:gd name="connsiteX19" fmla="*/ 1646293 w 3951104"/>
              <a:gd name="connsiteY19" fmla="*/ 1111948 h 1111948"/>
              <a:gd name="connsiteX20" fmla="*/ 1172161 w 3951104"/>
              <a:gd name="connsiteY20" fmla="*/ 1111948 h 1111948"/>
              <a:gd name="connsiteX21" fmla="*/ 658517 w 3951104"/>
              <a:gd name="connsiteY21" fmla="*/ 1111948 h 1111948"/>
              <a:gd name="connsiteX22" fmla="*/ 658517 w 3951104"/>
              <a:gd name="connsiteY22" fmla="*/ 1111948 h 1111948"/>
              <a:gd name="connsiteX23" fmla="*/ 185328 w 3951104"/>
              <a:gd name="connsiteY23" fmla="*/ 1111948 h 1111948"/>
              <a:gd name="connsiteX24" fmla="*/ 0 w 3951104"/>
              <a:gd name="connsiteY24" fmla="*/ 926620 h 1111948"/>
              <a:gd name="connsiteX25" fmla="*/ 0 w 3951104"/>
              <a:gd name="connsiteY25" fmla="*/ 463312 h 1111948"/>
              <a:gd name="connsiteX26" fmla="*/ 0 w 3951104"/>
              <a:gd name="connsiteY26" fmla="*/ 185325 h 1111948"/>
              <a:gd name="connsiteX27" fmla="*/ 0 w 3951104"/>
              <a:gd name="connsiteY27" fmla="*/ 185325 h 1111948"/>
              <a:gd name="connsiteX28" fmla="*/ 0 w 3951104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4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400901" y="-15907"/>
                  <a:pt x="553399" y="31121"/>
                  <a:pt x="658517" y="0"/>
                </a:cubicBezTo>
                <a:cubicBezTo>
                  <a:pt x="846993" y="-83165"/>
                  <a:pt x="1089026" y="-77483"/>
                  <a:pt x="1225982" y="-173436"/>
                </a:cubicBezTo>
                <a:cubicBezTo>
                  <a:pt x="1362938" y="-269389"/>
                  <a:pt x="1670427" y="-236536"/>
                  <a:pt x="1793446" y="-346872"/>
                </a:cubicBezTo>
                <a:cubicBezTo>
                  <a:pt x="1737730" y="-207678"/>
                  <a:pt x="1653067" y="-113379"/>
                  <a:pt x="1646293" y="0"/>
                </a:cubicBezTo>
                <a:cubicBezTo>
                  <a:pt x="1874297" y="-18211"/>
                  <a:pt x="1927239" y="28664"/>
                  <a:pt x="2154969" y="0"/>
                </a:cubicBezTo>
                <a:cubicBezTo>
                  <a:pt x="2382699" y="-28664"/>
                  <a:pt x="2463972" y="49138"/>
                  <a:pt x="2684840" y="0"/>
                </a:cubicBezTo>
                <a:cubicBezTo>
                  <a:pt x="2905708" y="-49138"/>
                  <a:pt x="3019973" y="4234"/>
                  <a:pt x="3214710" y="0"/>
                </a:cubicBezTo>
                <a:cubicBezTo>
                  <a:pt x="3409447" y="-4234"/>
                  <a:pt x="3546315" y="31151"/>
                  <a:pt x="3765776" y="0"/>
                </a:cubicBezTo>
                <a:cubicBezTo>
                  <a:pt x="3878863" y="10210"/>
                  <a:pt x="3957843" y="74219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57943" y="293623"/>
                  <a:pt x="3924134" y="331794"/>
                  <a:pt x="3951104" y="463312"/>
                </a:cubicBezTo>
                <a:cubicBezTo>
                  <a:pt x="3956410" y="614269"/>
                  <a:pt x="3899767" y="741826"/>
                  <a:pt x="3951104" y="926620"/>
                </a:cubicBezTo>
                <a:cubicBezTo>
                  <a:pt x="3965273" y="1003631"/>
                  <a:pt x="3859771" y="1122290"/>
                  <a:pt x="3765776" y="1111948"/>
                </a:cubicBezTo>
                <a:cubicBezTo>
                  <a:pt x="3591794" y="1167715"/>
                  <a:pt x="3507995" y="1079951"/>
                  <a:pt x="3278295" y="1111948"/>
                </a:cubicBezTo>
                <a:cubicBezTo>
                  <a:pt x="3048595" y="1143945"/>
                  <a:pt x="2976201" y="1107963"/>
                  <a:pt x="2812009" y="1111948"/>
                </a:cubicBezTo>
                <a:cubicBezTo>
                  <a:pt x="2647817" y="1115933"/>
                  <a:pt x="2462751" y="1084487"/>
                  <a:pt x="2282138" y="1111948"/>
                </a:cubicBezTo>
                <a:cubicBezTo>
                  <a:pt x="2101525" y="1139409"/>
                  <a:pt x="1881863" y="1087738"/>
                  <a:pt x="1646293" y="1111948"/>
                </a:cubicBezTo>
                <a:cubicBezTo>
                  <a:pt x="1524063" y="1165518"/>
                  <a:pt x="1346166" y="1108032"/>
                  <a:pt x="1172161" y="1111948"/>
                </a:cubicBezTo>
                <a:cubicBezTo>
                  <a:pt x="998156" y="1115864"/>
                  <a:pt x="792179" y="1060469"/>
                  <a:pt x="658517" y="1111948"/>
                </a:cubicBezTo>
                <a:lnTo>
                  <a:pt x="658517" y="1111948"/>
                </a:lnTo>
                <a:cubicBezTo>
                  <a:pt x="560938" y="1141259"/>
                  <a:pt x="291756" y="1057752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951104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88280" y="-600"/>
                  <a:pt x="481037" y="43654"/>
                  <a:pt x="658517" y="0"/>
                </a:cubicBezTo>
                <a:cubicBezTo>
                  <a:pt x="884759" y="-74030"/>
                  <a:pt x="1020809" y="-95840"/>
                  <a:pt x="1214632" y="-169967"/>
                </a:cubicBezTo>
                <a:cubicBezTo>
                  <a:pt x="1408455" y="-244094"/>
                  <a:pt x="1660426" y="-257358"/>
                  <a:pt x="1793446" y="-346872"/>
                </a:cubicBezTo>
                <a:cubicBezTo>
                  <a:pt x="1780133" y="-257934"/>
                  <a:pt x="1668743" y="-140457"/>
                  <a:pt x="1646293" y="0"/>
                </a:cubicBezTo>
                <a:cubicBezTo>
                  <a:pt x="1847967" y="-977"/>
                  <a:pt x="1952143" y="59575"/>
                  <a:pt x="2154969" y="0"/>
                </a:cubicBezTo>
                <a:cubicBezTo>
                  <a:pt x="2357795" y="-59575"/>
                  <a:pt x="2522999" y="48723"/>
                  <a:pt x="2706035" y="0"/>
                </a:cubicBezTo>
                <a:cubicBezTo>
                  <a:pt x="2889071" y="-48723"/>
                  <a:pt x="3010924" y="30285"/>
                  <a:pt x="3278295" y="0"/>
                </a:cubicBezTo>
                <a:cubicBezTo>
                  <a:pt x="3545666" y="-30285"/>
                  <a:pt x="3567738" y="46732"/>
                  <a:pt x="3765776" y="0"/>
                </a:cubicBezTo>
                <a:cubicBezTo>
                  <a:pt x="3875376" y="6515"/>
                  <a:pt x="3929565" y="77574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83285" y="301571"/>
                  <a:pt x="3936671" y="388363"/>
                  <a:pt x="3951104" y="463312"/>
                </a:cubicBezTo>
                <a:cubicBezTo>
                  <a:pt x="3996639" y="586192"/>
                  <a:pt x="3936664" y="827938"/>
                  <a:pt x="3951104" y="926620"/>
                </a:cubicBezTo>
                <a:cubicBezTo>
                  <a:pt x="3957514" y="1034691"/>
                  <a:pt x="3867778" y="1108029"/>
                  <a:pt x="3765776" y="1111948"/>
                </a:cubicBezTo>
                <a:cubicBezTo>
                  <a:pt x="3556517" y="1155871"/>
                  <a:pt x="3402359" y="1095801"/>
                  <a:pt x="3214710" y="1111948"/>
                </a:cubicBezTo>
                <a:cubicBezTo>
                  <a:pt x="3027061" y="1128095"/>
                  <a:pt x="2838023" y="1105455"/>
                  <a:pt x="2663645" y="1111948"/>
                </a:cubicBezTo>
                <a:cubicBezTo>
                  <a:pt x="2489267" y="1118441"/>
                  <a:pt x="2046767" y="1026856"/>
                  <a:pt x="1646293" y="1111948"/>
                </a:cubicBezTo>
                <a:cubicBezTo>
                  <a:pt x="1434138" y="1162196"/>
                  <a:pt x="1255536" y="1105842"/>
                  <a:pt x="1152405" y="1111948"/>
                </a:cubicBezTo>
                <a:cubicBezTo>
                  <a:pt x="1049274" y="1118054"/>
                  <a:pt x="904455" y="1082758"/>
                  <a:pt x="658517" y="1111948"/>
                </a:cubicBezTo>
                <a:lnTo>
                  <a:pt x="658517" y="1111948"/>
                </a:lnTo>
                <a:cubicBezTo>
                  <a:pt x="528695" y="1168397"/>
                  <a:pt x="314229" y="1091097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59E0C3B-288D-8F73-0952-489DAB7AA73B}"/>
              </a:ext>
            </a:extLst>
          </p:cNvPr>
          <p:cNvSpPr/>
          <p:nvPr/>
        </p:nvSpPr>
        <p:spPr>
          <a:xfrm>
            <a:off x="922820" y="2802636"/>
            <a:ext cx="3951105" cy="1078470"/>
          </a:xfrm>
          <a:custGeom>
            <a:avLst/>
            <a:gdLst>
              <a:gd name="connsiteX0" fmla="*/ 0 w 3951105"/>
              <a:gd name="connsiteY0" fmla="*/ 179749 h 1078470"/>
              <a:gd name="connsiteX1" fmla="*/ 179749 w 3951105"/>
              <a:gd name="connsiteY1" fmla="*/ 0 h 1078470"/>
              <a:gd name="connsiteX2" fmla="*/ 658518 w 3951105"/>
              <a:gd name="connsiteY2" fmla="*/ 0 h 1078470"/>
              <a:gd name="connsiteX3" fmla="*/ 1179537 w 3951105"/>
              <a:gd name="connsiteY3" fmla="*/ -163076 h 1078470"/>
              <a:gd name="connsiteX4" fmla="*/ 1700556 w 3951105"/>
              <a:gd name="connsiteY4" fmla="*/ -326151 h 1078470"/>
              <a:gd name="connsiteX5" fmla="*/ 1646294 w 3951105"/>
              <a:gd name="connsiteY5" fmla="*/ 0 h 1078470"/>
              <a:gd name="connsiteX6" fmla="*/ 2156309 w 3951105"/>
              <a:gd name="connsiteY6" fmla="*/ 0 h 1078470"/>
              <a:gd name="connsiteX7" fmla="*/ 2687574 w 3951105"/>
              <a:gd name="connsiteY7" fmla="*/ 0 h 1078470"/>
              <a:gd name="connsiteX8" fmla="*/ 3218840 w 3951105"/>
              <a:gd name="connsiteY8" fmla="*/ 0 h 1078470"/>
              <a:gd name="connsiteX9" fmla="*/ 3771356 w 3951105"/>
              <a:gd name="connsiteY9" fmla="*/ 0 h 1078470"/>
              <a:gd name="connsiteX10" fmla="*/ 3951105 w 3951105"/>
              <a:gd name="connsiteY10" fmla="*/ 179749 h 1078470"/>
              <a:gd name="connsiteX11" fmla="*/ 3951105 w 3951105"/>
              <a:gd name="connsiteY11" fmla="*/ 179745 h 1078470"/>
              <a:gd name="connsiteX12" fmla="*/ 3951105 w 3951105"/>
              <a:gd name="connsiteY12" fmla="*/ 179745 h 1078470"/>
              <a:gd name="connsiteX13" fmla="*/ 3951105 w 3951105"/>
              <a:gd name="connsiteY13" fmla="*/ 449363 h 1078470"/>
              <a:gd name="connsiteX14" fmla="*/ 3951105 w 3951105"/>
              <a:gd name="connsiteY14" fmla="*/ 898721 h 1078470"/>
              <a:gd name="connsiteX15" fmla="*/ 3771356 w 3951105"/>
              <a:gd name="connsiteY15" fmla="*/ 1078470 h 1078470"/>
              <a:gd name="connsiteX16" fmla="*/ 3282592 w 3951105"/>
              <a:gd name="connsiteY16" fmla="*/ 1078470 h 1078470"/>
              <a:gd name="connsiteX17" fmla="*/ 2815078 w 3951105"/>
              <a:gd name="connsiteY17" fmla="*/ 1078470 h 1078470"/>
              <a:gd name="connsiteX18" fmla="*/ 2283813 w 3951105"/>
              <a:gd name="connsiteY18" fmla="*/ 1078470 h 1078470"/>
              <a:gd name="connsiteX19" fmla="*/ 1646294 w 3951105"/>
              <a:gd name="connsiteY19" fmla="*/ 1078470 h 1078470"/>
              <a:gd name="connsiteX20" fmla="*/ 1172162 w 3951105"/>
              <a:gd name="connsiteY20" fmla="*/ 1078470 h 1078470"/>
              <a:gd name="connsiteX21" fmla="*/ 658518 w 3951105"/>
              <a:gd name="connsiteY21" fmla="*/ 1078470 h 1078470"/>
              <a:gd name="connsiteX22" fmla="*/ 658518 w 3951105"/>
              <a:gd name="connsiteY22" fmla="*/ 1078470 h 1078470"/>
              <a:gd name="connsiteX23" fmla="*/ 179749 w 3951105"/>
              <a:gd name="connsiteY23" fmla="*/ 1078470 h 1078470"/>
              <a:gd name="connsiteX24" fmla="*/ 0 w 3951105"/>
              <a:gd name="connsiteY24" fmla="*/ 898721 h 1078470"/>
              <a:gd name="connsiteX25" fmla="*/ 0 w 3951105"/>
              <a:gd name="connsiteY25" fmla="*/ 449363 h 1078470"/>
              <a:gd name="connsiteX26" fmla="*/ 0 w 3951105"/>
              <a:gd name="connsiteY26" fmla="*/ 179745 h 1078470"/>
              <a:gd name="connsiteX27" fmla="*/ 0 w 3951105"/>
              <a:gd name="connsiteY27" fmla="*/ 179745 h 1078470"/>
              <a:gd name="connsiteX28" fmla="*/ 0 w 3951105"/>
              <a:gd name="connsiteY28" fmla="*/ 179749 h 10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5" h="1078470" fill="none" extrusionOk="0">
                <a:moveTo>
                  <a:pt x="0" y="179749"/>
                </a:moveTo>
                <a:cubicBezTo>
                  <a:pt x="22531" y="66575"/>
                  <a:pt x="89078" y="8801"/>
                  <a:pt x="179749" y="0"/>
                </a:cubicBezTo>
                <a:cubicBezTo>
                  <a:pt x="359978" y="-13389"/>
                  <a:pt x="448531" y="32132"/>
                  <a:pt x="658518" y="0"/>
                </a:cubicBezTo>
                <a:cubicBezTo>
                  <a:pt x="767525" y="-34698"/>
                  <a:pt x="974676" y="-40932"/>
                  <a:pt x="1179537" y="-163076"/>
                </a:cubicBezTo>
                <a:cubicBezTo>
                  <a:pt x="1384399" y="-285220"/>
                  <a:pt x="1597993" y="-255845"/>
                  <a:pt x="1700556" y="-326151"/>
                </a:cubicBezTo>
                <a:cubicBezTo>
                  <a:pt x="1678267" y="-182206"/>
                  <a:pt x="1627030" y="-74478"/>
                  <a:pt x="1646294" y="0"/>
                </a:cubicBezTo>
                <a:cubicBezTo>
                  <a:pt x="1846577" y="-721"/>
                  <a:pt x="2012332" y="8956"/>
                  <a:pt x="2156309" y="0"/>
                </a:cubicBezTo>
                <a:cubicBezTo>
                  <a:pt x="2300286" y="-8956"/>
                  <a:pt x="2484497" y="56364"/>
                  <a:pt x="2687574" y="0"/>
                </a:cubicBezTo>
                <a:cubicBezTo>
                  <a:pt x="2890652" y="-56364"/>
                  <a:pt x="3068841" y="49636"/>
                  <a:pt x="3218840" y="0"/>
                </a:cubicBezTo>
                <a:cubicBezTo>
                  <a:pt x="3368839" y="-49636"/>
                  <a:pt x="3568182" y="55378"/>
                  <a:pt x="3771356" y="0"/>
                </a:cubicBezTo>
                <a:cubicBezTo>
                  <a:pt x="3881902" y="10723"/>
                  <a:pt x="3960005" y="6891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0032" y="293980"/>
                  <a:pt x="3924050" y="338796"/>
                  <a:pt x="3951105" y="449363"/>
                </a:cubicBezTo>
                <a:cubicBezTo>
                  <a:pt x="3998246" y="646560"/>
                  <a:pt x="3939077" y="721444"/>
                  <a:pt x="3951105" y="898721"/>
                </a:cubicBezTo>
                <a:cubicBezTo>
                  <a:pt x="3954660" y="991635"/>
                  <a:pt x="3858626" y="1093321"/>
                  <a:pt x="3771356" y="1078470"/>
                </a:cubicBezTo>
                <a:cubicBezTo>
                  <a:pt x="3636409" y="1130445"/>
                  <a:pt x="3432840" y="1027761"/>
                  <a:pt x="3282592" y="1078470"/>
                </a:cubicBezTo>
                <a:cubicBezTo>
                  <a:pt x="3132344" y="1129179"/>
                  <a:pt x="2970725" y="1071320"/>
                  <a:pt x="2815078" y="1078470"/>
                </a:cubicBezTo>
                <a:cubicBezTo>
                  <a:pt x="2659431" y="1085620"/>
                  <a:pt x="2490636" y="1065752"/>
                  <a:pt x="2283813" y="1078470"/>
                </a:cubicBezTo>
                <a:cubicBezTo>
                  <a:pt x="2076990" y="1091188"/>
                  <a:pt x="1826268" y="1054359"/>
                  <a:pt x="1646294" y="1078470"/>
                </a:cubicBezTo>
                <a:cubicBezTo>
                  <a:pt x="1524064" y="1132040"/>
                  <a:pt x="1346167" y="1074554"/>
                  <a:pt x="1172162" y="1078470"/>
                </a:cubicBezTo>
                <a:cubicBezTo>
                  <a:pt x="998157" y="1082386"/>
                  <a:pt x="792180" y="1026991"/>
                  <a:pt x="658518" y="1078470"/>
                </a:cubicBezTo>
                <a:lnTo>
                  <a:pt x="658518" y="1078470"/>
                </a:lnTo>
                <a:cubicBezTo>
                  <a:pt x="514947" y="1114626"/>
                  <a:pt x="396281" y="1068535"/>
                  <a:pt x="179749" y="1078470"/>
                </a:cubicBezTo>
                <a:cubicBezTo>
                  <a:pt x="82327" y="1074388"/>
                  <a:pt x="11275" y="1008622"/>
                  <a:pt x="0" y="898721"/>
                </a:cubicBezTo>
                <a:cubicBezTo>
                  <a:pt x="-49283" y="709001"/>
                  <a:pt x="27413" y="583477"/>
                  <a:pt x="0" y="449363"/>
                </a:cubicBezTo>
                <a:cubicBezTo>
                  <a:pt x="-24160" y="367181"/>
                  <a:pt x="1725" y="245409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  <a:path w="3951105" h="1078470" stroke="0" extrusionOk="0">
                <a:moveTo>
                  <a:pt x="0" y="179749"/>
                </a:moveTo>
                <a:cubicBezTo>
                  <a:pt x="6946" y="93593"/>
                  <a:pt x="91725" y="23920"/>
                  <a:pt x="179749" y="0"/>
                </a:cubicBezTo>
                <a:cubicBezTo>
                  <a:pt x="314179" y="-16987"/>
                  <a:pt x="545226" y="32894"/>
                  <a:pt x="658518" y="0"/>
                </a:cubicBezTo>
                <a:cubicBezTo>
                  <a:pt x="902901" y="-80871"/>
                  <a:pt x="1063857" y="-115471"/>
                  <a:pt x="1169117" y="-159814"/>
                </a:cubicBezTo>
                <a:cubicBezTo>
                  <a:pt x="1274377" y="-204157"/>
                  <a:pt x="1440941" y="-233510"/>
                  <a:pt x="1700556" y="-326151"/>
                </a:cubicBezTo>
                <a:cubicBezTo>
                  <a:pt x="1703680" y="-198953"/>
                  <a:pt x="1640008" y="-137726"/>
                  <a:pt x="1646294" y="0"/>
                </a:cubicBezTo>
                <a:cubicBezTo>
                  <a:pt x="1882301" y="-61195"/>
                  <a:pt x="1947554" y="36772"/>
                  <a:pt x="2156309" y="0"/>
                </a:cubicBezTo>
                <a:cubicBezTo>
                  <a:pt x="2365064" y="-36772"/>
                  <a:pt x="2467438" y="58317"/>
                  <a:pt x="2708825" y="0"/>
                </a:cubicBezTo>
                <a:cubicBezTo>
                  <a:pt x="2950212" y="-58317"/>
                  <a:pt x="3067671" y="19279"/>
                  <a:pt x="3282592" y="0"/>
                </a:cubicBezTo>
                <a:cubicBezTo>
                  <a:pt x="3497513" y="-19279"/>
                  <a:pt x="3642026" y="16317"/>
                  <a:pt x="3771356" y="0"/>
                </a:cubicBezTo>
                <a:cubicBezTo>
                  <a:pt x="3891770" y="19007"/>
                  <a:pt x="3926881" y="7440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3325" y="279990"/>
                  <a:pt x="3941928" y="329137"/>
                  <a:pt x="3951105" y="449363"/>
                </a:cubicBezTo>
                <a:cubicBezTo>
                  <a:pt x="3967317" y="594985"/>
                  <a:pt x="3934439" y="723805"/>
                  <a:pt x="3951105" y="898721"/>
                </a:cubicBezTo>
                <a:cubicBezTo>
                  <a:pt x="3964967" y="1010356"/>
                  <a:pt x="3870185" y="1073532"/>
                  <a:pt x="3771356" y="1078470"/>
                </a:cubicBezTo>
                <a:cubicBezTo>
                  <a:pt x="3531148" y="1087189"/>
                  <a:pt x="3493113" y="1065959"/>
                  <a:pt x="3218840" y="1078470"/>
                </a:cubicBezTo>
                <a:cubicBezTo>
                  <a:pt x="2944567" y="1090981"/>
                  <a:pt x="2938351" y="1074493"/>
                  <a:pt x="2666324" y="1078470"/>
                </a:cubicBezTo>
                <a:cubicBezTo>
                  <a:pt x="2394297" y="1082447"/>
                  <a:pt x="1891972" y="1077240"/>
                  <a:pt x="1646294" y="1078470"/>
                </a:cubicBezTo>
                <a:cubicBezTo>
                  <a:pt x="1434139" y="1128718"/>
                  <a:pt x="1255537" y="1072364"/>
                  <a:pt x="1152406" y="1078470"/>
                </a:cubicBezTo>
                <a:cubicBezTo>
                  <a:pt x="1049275" y="1084576"/>
                  <a:pt x="904456" y="1049280"/>
                  <a:pt x="658518" y="1078470"/>
                </a:cubicBezTo>
                <a:lnTo>
                  <a:pt x="658518" y="1078470"/>
                </a:lnTo>
                <a:cubicBezTo>
                  <a:pt x="472251" y="1124211"/>
                  <a:pt x="330758" y="1066379"/>
                  <a:pt x="179749" y="1078470"/>
                </a:cubicBezTo>
                <a:cubicBezTo>
                  <a:pt x="54068" y="1090305"/>
                  <a:pt x="-14143" y="990387"/>
                  <a:pt x="0" y="898721"/>
                </a:cubicBezTo>
                <a:cubicBezTo>
                  <a:pt x="-2426" y="767505"/>
                  <a:pt x="50173" y="578046"/>
                  <a:pt x="0" y="449363"/>
                </a:cubicBezTo>
                <a:cubicBezTo>
                  <a:pt x="-3299" y="345734"/>
                  <a:pt x="8906" y="269928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6960"/>
                      <a:gd name="adj2" fmla="val -8024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360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67E721-D7CB-91A7-B55C-D1768A52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852" y="1887608"/>
            <a:ext cx="6231147" cy="433859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491748" y="3038637"/>
            <a:ext cx="4023854" cy="780725"/>
          </a:xfrm>
          <a:custGeom>
            <a:avLst/>
            <a:gdLst>
              <a:gd name="connsiteX0" fmla="*/ 0 w 4023854"/>
              <a:gd name="connsiteY0" fmla="*/ 0 h 780725"/>
              <a:gd name="connsiteX1" fmla="*/ 655313 w 4023854"/>
              <a:gd name="connsiteY1" fmla="*/ 0 h 780725"/>
              <a:gd name="connsiteX2" fmla="*/ 1270388 w 4023854"/>
              <a:gd name="connsiteY2" fmla="*/ 0 h 780725"/>
              <a:gd name="connsiteX3" fmla="*/ 1885463 w 4023854"/>
              <a:gd name="connsiteY3" fmla="*/ 0 h 780725"/>
              <a:gd name="connsiteX4" fmla="*/ 2540776 w 4023854"/>
              <a:gd name="connsiteY4" fmla="*/ 0 h 780725"/>
              <a:gd name="connsiteX5" fmla="*/ 3115613 w 4023854"/>
              <a:gd name="connsiteY5" fmla="*/ 0 h 780725"/>
              <a:gd name="connsiteX6" fmla="*/ 4023854 w 4023854"/>
              <a:gd name="connsiteY6" fmla="*/ 0 h 780725"/>
              <a:gd name="connsiteX7" fmla="*/ 4023854 w 4023854"/>
              <a:gd name="connsiteY7" fmla="*/ 405977 h 780725"/>
              <a:gd name="connsiteX8" fmla="*/ 4023854 w 4023854"/>
              <a:gd name="connsiteY8" fmla="*/ 780725 h 780725"/>
              <a:gd name="connsiteX9" fmla="*/ 3408779 w 4023854"/>
              <a:gd name="connsiteY9" fmla="*/ 780725 h 780725"/>
              <a:gd name="connsiteX10" fmla="*/ 2914420 w 4023854"/>
              <a:gd name="connsiteY10" fmla="*/ 780725 h 780725"/>
              <a:gd name="connsiteX11" fmla="*/ 2420061 w 4023854"/>
              <a:gd name="connsiteY11" fmla="*/ 780725 h 780725"/>
              <a:gd name="connsiteX12" fmla="*/ 1764747 w 4023854"/>
              <a:gd name="connsiteY12" fmla="*/ 780725 h 780725"/>
              <a:gd name="connsiteX13" fmla="*/ 1270388 w 4023854"/>
              <a:gd name="connsiteY13" fmla="*/ 780725 h 780725"/>
              <a:gd name="connsiteX14" fmla="*/ 655313 w 4023854"/>
              <a:gd name="connsiteY14" fmla="*/ 780725 h 780725"/>
              <a:gd name="connsiteX15" fmla="*/ 0 w 4023854"/>
              <a:gd name="connsiteY15" fmla="*/ 780725 h 780725"/>
              <a:gd name="connsiteX16" fmla="*/ 0 w 4023854"/>
              <a:gd name="connsiteY16" fmla="*/ 413784 h 780725"/>
              <a:gd name="connsiteX17" fmla="*/ 0 w 4023854"/>
              <a:gd name="connsiteY17" fmla="*/ 0 h 78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23854" h="780725" extrusionOk="0">
                <a:moveTo>
                  <a:pt x="0" y="0"/>
                </a:moveTo>
                <a:cubicBezTo>
                  <a:pt x="264129" y="-40951"/>
                  <a:pt x="335626" y="77870"/>
                  <a:pt x="655313" y="0"/>
                </a:cubicBezTo>
                <a:cubicBezTo>
                  <a:pt x="975000" y="-77870"/>
                  <a:pt x="995488" y="20288"/>
                  <a:pt x="1270388" y="0"/>
                </a:cubicBezTo>
                <a:cubicBezTo>
                  <a:pt x="1545289" y="-20288"/>
                  <a:pt x="1672332" y="8907"/>
                  <a:pt x="1885463" y="0"/>
                </a:cubicBezTo>
                <a:cubicBezTo>
                  <a:pt x="2098595" y="-8907"/>
                  <a:pt x="2247449" y="39947"/>
                  <a:pt x="2540776" y="0"/>
                </a:cubicBezTo>
                <a:cubicBezTo>
                  <a:pt x="2834103" y="-39947"/>
                  <a:pt x="2869663" y="12617"/>
                  <a:pt x="3115613" y="0"/>
                </a:cubicBezTo>
                <a:cubicBezTo>
                  <a:pt x="3361563" y="-12617"/>
                  <a:pt x="3839942" y="21707"/>
                  <a:pt x="4023854" y="0"/>
                </a:cubicBezTo>
                <a:cubicBezTo>
                  <a:pt x="4060031" y="99843"/>
                  <a:pt x="4016838" y="265217"/>
                  <a:pt x="4023854" y="405977"/>
                </a:cubicBezTo>
                <a:cubicBezTo>
                  <a:pt x="4030870" y="546737"/>
                  <a:pt x="4020571" y="677614"/>
                  <a:pt x="4023854" y="780725"/>
                </a:cubicBezTo>
                <a:cubicBezTo>
                  <a:pt x="3781129" y="845411"/>
                  <a:pt x="3594881" y="759560"/>
                  <a:pt x="3408779" y="780725"/>
                </a:cubicBezTo>
                <a:cubicBezTo>
                  <a:pt x="3222678" y="801890"/>
                  <a:pt x="3053067" y="772130"/>
                  <a:pt x="2914420" y="780725"/>
                </a:cubicBezTo>
                <a:cubicBezTo>
                  <a:pt x="2775773" y="789320"/>
                  <a:pt x="2538763" y="763413"/>
                  <a:pt x="2420061" y="780725"/>
                </a:cubicBezTo>
                <a:cubicBezTo>
                  <a:pt x="2301359" y="798037"/>
                  <a:pt x="2026954" y="751180"/>
                  <a:pt x="1764747" y="780725"/>
                </a:cubicBezTo>
                <a:cubicBezTo>
                  <a:pt x="1502540" y="810270"/>
                  <a:pt x="1467580" y="773512"/>
                  <a:pt x="1270388" y="780725"/>
                </a:cubicBezTo>
                <a:cubicBezTo>
                  <a:pt x="1073196" y="787938"/>
                  <a:pt x="788726" y="734704"/>
                  <a:pt x="655313" y="780725"/>
                </a:cubicBezTo>
                <a:cubicBezTo>
                  <a:pt x="521901" y="826746"/>
                  <a:pt x="301393" y="765998"/>
                  <a:pt x="0" y="780725"/>
                </a:cubicBezTo>
                <a:cubicBezTo>
                  <a:pt x="-32780" y="657097"/>
                  <a:pt x="16362" y="491637"/>
                  <a:pt x="0" y="413784"/>
                </a:cubicBezTo>
                <a:cubicBezTo>
                  <a:pt x="-16362" y="335931"/>
                  <a:pt x="7902" y="11164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77849FB-CB8C-E870-F8DA-161956FBBC4C}"/>
              </a:ext>
            </a:extLst>
          </p:cNvPr>
          <p:cNvSpPr/>
          <p:nvPr/>
        </p:nvSpPr>
        <p:spPr>
          <a:xfrm>
            <a:off x="922821" y="5080347"/>
            <a:ext cx="3951104" cy="1111948"/>
          </a:xfrm>
          <a:custGeom>
            <a:avLst/>
            <a:gdLst>
              <a:gd name="connsiteX0" fmla="*/ 0 w 3951104"/>
              <a:gd name="connsiteY0" fmla="*/ 185328 h 1111948"/>
              <a:gd name="connsiteX1" fmla="*/ 185328 w 3951104"/>
              <a:gd name="connsiteY1" fmla="*/ 0 h 1111948"/>
              <a:gd name="connsiteX2" fmla="*/ 658517 w 3951104"/>
              <a:gd name="connsiteY2" fmla="*/ 0 h 1111948"/>
              <a:gd name="connsiteX3" fmla="*/ 1225982 w 3951104"/>
              <a:gd name="connsiteY3" fmla="*/ -173436 h 1111948"/>
              <a:gd name="connsiteX4" fmla="*/ 1793446 w 3951104"/>
              <a:gd name="connsiteY4" fmla="*/ -346872 h 1111948"/>
              <a:gd name="connsiteX5" fmla="*/ 1646293 w 3951104"/>
              <a:gd name="connsiteY5" fmla="*/ 0 h 1111948"/>
              <a:gd name="connsiteX6" fmla="*/ 2154969 w 3951104"/>
              <a:gd name="connsiteY6" fmla="*/ 0 h 1111948"/>
              <a:gd name="connsiteX7" fmla="*/ 2684840 w 3951104"/>
              <a:gd name="connsiteY7" fmla="*/ 0 h 1111948"/>
              <a:gd name="connsiteX8" fmla="*/ 3214710 w 3951104"/>
              <a:gd name="connsiteY8" fmla="*/ 0 h 1111948"/>
              <a:gd name="connsiteX9" fmla="*/ 3765776 w 3951104"/>
              <a:gd name="connsiteY9" fmla="*/ 0 h 1111948"/>
              <a:gd name="connsiteX10" fmla="*/ 3951104 w 3951104"/>
              <a:gd name="connsiteY10" fmla="*/ 185328 h 1111948"/>
              <a:gd name="connsiteX11" fmla="*/ 3951104 w 3951104"/>
              <a:gd name="connsiteY11" fmla="*/ 185325 h 1111948"/>
              <a:gd name="connsiteX12" fmla="*/ 3951104 w 3951104"/>
              <a:gd name="connsiteY12" fmla="*/ 185325 h 1111948"/>
              <a:gd name="connsiteX13" fmla="*/ 3951104 w 3951104"/>
              <a:gd name="connsiteY13" fmla="*/ 463312 h 1111948"/>
              <a:gd name="connsiteX14" fmla="*/ 3951104 w 3951104"/>
              <a:gd name="connsiteY14" fmla="*/ 926620 h 1111948"/>
              <a:gd name="connsiteX15" fmla="*/ 3765776 w 3951104"/>
              <a:gd name="connsiteY15" fmla="*/ 1111948 h 1111948"/>
              <a:gd name="connsiteX16" fmla="*/ 3278295 w 3951104"/>
              <a:gd name="connsiteY16" fmla="*/ 1111948 h 1111948"/>
              <a:gd name="connsiteX17" fmla="*/ 2812009 w 3951104"/>
              <a:gd name="connsiteY17" fmla="*/ 1111948 h 1111948"/>
              <a:gd name="connsiteX18" fmla="*/ 2282138 w 3951104"/>
              <a:gd name="connsiteY18" fmla="*/ 1111948 h 1111948"/>
              <a:gd name="connsiteX19" fmla="*/ 1646293 w 3951104"/>
              <a:gd name="connsiteY19" fmla="*/ 1111948 h 1111948"/>
              <a:gd name="connsiteX20" fmla="*/ 1172161 w 3951104"/>
              <a:gd name="connsiteY20" fmla="*/ 1111948 h 1111948"/>
              <a:gd name="connsiteX21" fmla="*/ 658517 w 3951104"/>
              <a:gd name="connsiteY21" fmla="*/ 1111948 h 1111948"/>
              <a:gd name="connsiteX22" fmla="*/ 658517 w 3951104"/>
              <a:gd name="connsiteY22" fmla="*/ 1111948 h 1111948"/>
              <a:gd name="connsiteX23" fmla="*/ 185328 w 3951104"/>
              <a:gd name="connsiteY23" fmla="*/ 1111948 h 1111948"/>
              <a:gd name="connsiteX24" fmla="*/ 0 w 3951104"/>
              <a:gd name="connsiteY24" fmla="*/ 926620 h 1111948"/>
              <a:gd name="connsiteX25" fmla="*/ 0 w 3951104"/>
              <a:gd name="connsiteY25" fmla="*/ 463312 h 1111948"/>
              <a:gd name="connsiteX26" fmla="*/ 0 w 3951104"/>
              <a:gd name="connsiteY26" fmla="*/ 185325 h 1111948"/>
              <a:gd name="connsiteX27" fmla="*/ 0 w 3951104"/>
              <a:gd name="connsiteY27" fmla="*/ 185325 h 1111948"/>
              <a:gd name="connsiteX28" fmla="*/ 0 w 3951104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4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400901" y="-15907"/>
                  <a:pt x="553399" y="31121"/>
                  <a:pt x="658517" y="0"/>
                </a:cubicBezTo>
                <a:cubicBezTo>
                  <a:pt x="846993" y="-83165"/>
                  <a:pt x="1089026" y="-77483"/>
                  <a:pt x="1225982" y="-173436"/>
                </a:cubicBezTo>
                <a:cubicBezTo>
                  <a:pt x="1362938" y="-269389"/>
                  <a:pt x="1670427" y="-236536"/>
                  <a:pt x="1793446" y="-346872"/>
                </a:cubicBezTo>
                <a:cubicBezTo>
                  <a:pt x="1737730" y="-207678"/>
                  <a:pt x="1653067" y="-113379"/>
                  <a:pt x="1646293" y="0"/>
                </a:cubicBezTo>
                <a:cubicBezTo>
                  <a:pt x="1874297" y="-18211"/>
                  <a:pt x="1927239" y="28664"/>
                  <a:pt x="2154969" y="0"/>
                </a:cubicBezTo>
                <a:cubicBezTo>
                  <a:pt x="2382699" y="-28664"/>
                  <a:pt x="2463972" y="49138"/>
                  <a:pt x="2684840" y="0"/>
                </a:cubicBezTo>
                <a:cubicBezTo>
                  <a:pt x="2905708" y="-49138"/>
                  <a:pt x="3019973" y="4234"/>
                  <a:pt x="3214710" y="0"/>
                </a:cubicBezTo>
                <a:cubicBezTo>
                  <a:pt x="3409447" y="-4234"/>
                  <a:pt x="3546315" y="31151"/>
                  <a:pt x="3765776" y="0"/>
                </a:cubicBezTo>
                <a:cubicBezTo>
                  <a:pt x="3878863" y="10210"/>
                  <a:pt x="3957843" y="74219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57943" y="293623"/>
                  <a:pt x="3924134" y="331794"/>
                  <a:pt x="3951104" y="463312"/>
                </a:cubicBezTo>
                <a:cubicBezTo>
                  <a:pt x="3956410" y="614269"/>
                  <a:pt x="3899767" y="741826"/>
                  <a:pt x="3951104" y="926620"/>
                </a:cubicBezTo>
                <a:cubicBezTo>
                  <a:pt x="3965273" y="1003631"/>
                  <a:pt x="3859771" y="1122290"/>
                  <a:pt x="3765776" y="1111948"/>
                </a:cubicBezTo>
                <a:cubicBezTo>
                  <a:pt x="3591794" y="1167715"/>
                  <a:pt x="3507995" y="1079951"/>
                  <a:pt x="3278295" y="1111948"/>
                </a:cubicBezTo>
                <a:cubicBezTo>
                  <a:pt x="3048595" y="1143945"/>
                  <a:pt x="2976201" y="1107963"/>
                  <a:pt x="2812009" y="1111948"/>
                </a:cubicBezTo>
                <a:cubicBezTo>
                  <a:pt x="2647817" y="1115933"/>
                  <a:pt x="2462751" y="1084487"/>
                  <a:pt x="2282138" y="1111948"/>
                </a:cubicBezTo>
                <a:cubicBezTo>
                  <a:pt x="2101525" y="1139409"/>
                  <a:pt x="1881863" y="1087738"/>
                  <a:pt x="1646293" y="1111948"/>
                </a:cubicBezTo>
                <a:cubicBezTo>
                  <a:pt x="1524063" y="1165518"/>
                  <a:pt x="1346166" y="1108032"/>
                  <a:pt x="1172161" y="1111948"/>
                </a:cubicBezTo>
                <a:cubicBezTo>
                  <a:pt x="998156" y="1115864"/>
                  <a:pt x="792179" y="1060469"/>
                  <a:pt x="658517" y="1111948"/>
                </a:cubicBezTo>
                <a:lnTo>
                  <a:pt x="658517" y="1111948"/>
                </a:lnTo>
                <a:cubicBezTo>
                  <a:pt x="560938" y="1141259"/>
                  <a:pt x="291756" y="1057752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951104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88280" y="-600"/>
                  <a:pt x="481037" y="43654"/>
                  <a:pt x="658517" y="0"/>
                </a:cubicBezTo>
                <a:cubicBezTo>
                  <a:pt x="884759" y="-74030"/>
                  <a:pt x="1020809" y="-95840"/>
                  <a:pt x="1214632" y="-169967"/>
                </a:cubicBezTo>
                <a:cubicBezTo>
                  <a:pt x="1408455" y="-244094"/>
                  <a:pt x="1660426" y="-257358"/>
                  <a:pt x="1793446" y="-346872"/>
                </a:cubicBezTo>
                <a:cubicBezTo>
                  <a:pt x="1780133" y="-257934"/>
                  <a:pt x="1668743" y="-140457"/>
                  <a:pt x="1646293" y="0"/>
                </a:cubicBezTo>
                <a:cubicBezTo>
                  <a:pt x="1847967" y="-977"/>
                  <a:pt x="1952143" y="59575"/>
                  <a:pt x="2154969" y="0"/>
                </a:cubicBezTo>
                <a:cubicBezTo>
                  <a:pt x="2357795" y="-59575"/>
                  <a:pt x="2522999" y="48723"/>
                  <a:pt x="2706035" y="0"/>
                </a:cubicBezTo>
                <a:cubicBezTo>
                  <a:pt x="2889071" y="-48723"/>
                  <a:pt x="3010924" y="30285"/>
                  <a:pt x="3278295" y="0"/>
                </a:cubicBezTo>
                <a:cubicBezTo>
                  <a:pt x="3545666" y="-30285"/>
                  <a:pt x="3567738" y="46732"/>
                  <a:pt x="3765776" y="0"/>
                </a:cubicBezTo>
                <a:cubicBezTo>
                  <a:pt x="3875376" y="6515"/>
                  <a:pt x="3929565" y="77574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83285" y="301571"/>
                  <a:pt x="3936671" y="388363"/>
                  <a:pt x="3951104" y="463312"/>
                </a:cubicBezTo>
                <a:cubicBezTo>
                  <a:pt x="3996639" y="586192"/>
                  <a:pt x="3936664" y="827938"/>
                  <a:pt x="3951104" y="926620"/>
                </a:cubicBezTo>
                <a:cubicBezTo>
                  <a:pt x="3957514" y="1034691"/>
                  <a:pt x="3867778" y="1108029"/>
                  <a:pt x="3765776" y="1111948"/>
                </a:cubicBezTo>
                <a:cubicBezTo>
                  <a:pt x="3556517" y="1155871"/>
                  <a:pt x="3402359" y="1095801"/>
                  <a:pt x="3214710" y="1111948"/>
                </a:cubicBezTo>
                <a:cubicBezTo>
                  <a:pt x="3027061" y="1128095"/>
                  <a:pt x="2838023" y="1105455"/>
                  <a:pt x="2663645" y="1111948"/>
                </a:cubicBezTo>
                <a:cubicBezTo>
                  <a:pt x="2489267" y="1118441"/>
                  <a:pt x="2046767" y="1026856"/>
                  <a:pt x="1646293" y="1111948"/>
                </a:cubicBezTo>
                <a:cubicBezTo>
                  <a:pt x="1434138" y="1162196"/>
                  <a:pt x="1255536" y="1105842"/>
                  <a:pt x="1152405" y="1111948"/>
                </a:cubicBezTo>
                <a:cubicBezTo>
                  <a:pt x="1049274" y="1118054"/>
                  <a:pt x="904455" y="1082758"/>
                  <a:pt x="658517" y="1111948"/>
                </a:cubicBezTo>
                <a:lnTo>
                  <a:pt x="658517" y="1111948"/>
                </a:lnTo>
                <a:cubicBezTo>
                  <a:pt x="528695" y="1168397"/>
                  <a:pt x="314229" y="1091097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endParaRPr lang="en-US" sz="1600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A539262-8C9A-F45E-95FD-A358F79ADB0B}"/>
              </a:ext>
            </a:extLst>
          </p:cNvPr>
          <p:cNvSpPr/>
          <p:nvPr/>
        </p:nvSpPr>
        <p:spPr>
          <a:xfrm>
            <a:off x="922820" y="2802636"/>
            <a:ext cx="3951105" cy="1078470"/>
          </a:xfrm>
          <a:custGeom>
            <a:avLst/>
            <a:gdLst>
              <a:gd name="connsiteX0" fmla="*/ 0 w 3951105"/>
              <a:gd name="connsiteY0" fmla="*/ 179749 h 1078470"/>
              <a:gd name="connsiteX1" fmla="*/ 179749 w 3951105"/>
              <a:gd name="connsiteY1" fmla="*/ 0 h 1078470"/>
              <a:gd name="connsiteX2" fmla="*/ 658518 w 3951105"/>
              <a:gd name="connsiteY2" fmla="*/ 0 h 1078470"/>
              <a:gd name="connsiteX3" fmla="*/ 1179537 w 3951105"/>
              <a:gd name="connsiteY3" fmla="*/ -163076 h 1078470"/>
              <a:gd name="connsiteX4" fmla="*/ 1700556 w 3951105"/>
              <a:gd name="connsiteY4" fmla="*/ -326151 h 1078470"/>
              <a:gd name="connsiteX5" fmla="*/ 1646294 w 3951105"/>
              <a:gd name="connsiteY5" fmla="*/ 0 h 1078470"/>
              <a:gd name="connsiteX6" fmla="*/ 2156309 w 3951105"/>
              <a:gd name="connsiteY6" fmla="*/ 0 h 1078470"/>
              <a:gd name="connsiteX7" fmla="*/ 2687574 w 3951105"/>
              <a:gd name="connsiteY7" fmla="*/ 0 h 1078470"/>
              <a:gd name="connsiteX8" fmla="*/ 3218840 w 3951105"/>
              <a:gd name="connsiteY8" fmla="*/ 0 h 1078470"/>
              <a:gd name="connsiteX9" fmla="*/ 3771356 w 3951105"/>
              <a:gd name="connsiteY9" fmla="*/ 0 h 1078470"/>
              <a:gd name="connsiteX10" fmla="*/ 3951105 w 3951105"/>
              <a:gd name="connsiteY10" fmla="*/ 179749 h 1078470"/>
              <a:gd name="connsiteX11" fmla="*/ 3951105 w 3951105"/>
              <a:gd name="connsiteY11" fmla="*/ 179745 h 1078470"/>
              <a:gd name="connsiteX12" fmla="*/ 3951105 w 3951105"/>
              <a:gd name="connsiteY12" fmla="*/ 179745 h 1078470"/>
              <a:gd name="connsiteX13" fmla="*/ 3951105 w 3951105"/>
              <a:gd name="connsiteY13" fmla="*/ 449363 h 1078470"/>
              <a:gd name="connsiteX14" fmla="*/ 3951105 w 3951105"/>
              <a:gd name="connsiteY14" fmla="*/ 898721 h 1078470"/>
              <a:gd name="connsiteX15" fmla="*/ 3771356 w 3951105"/>
              <a:gd name="connsiteY15" fmla="*/ 1078470 h 1078470"/>
              <a:gd name="connsiteX16" fmla="*/ 3282592 w 3951105"/>
              <a:gd name="connsiteY16" fmla="*/ 1078470 h 1078470"/>
              <a:gd name="connsiteX17" fmla="*/ 2815078 w 3951105"/>
              <a:gd name="connsiteY17" fmla="*/ 1078470 h 1078470"/>
              <a:gd name="connsiteX18" fmla="*/ 2283813 w 3951105"/>
              <a:gd name="connsiteY18" fmla="*/ 1078470 h 1078470"/>
              <a:gd name="connsiteX19" fmla="*/ 1646294 w 3951105"/>
              <a:gd name="connsiteY19" fmla="*/ 1078470 h 1078470"/>
              <a:gd name="connsiteX20" fmla="*/ 1172162 w 3951105"/>
              <a:gd name="connsiteY20" fmla="*/ 1078470 h 1078470"/>
              <a:gd name="connsiteX21" fmla="*/ 658518 w 3951105"/>
              <a:gd name="connsiteY21" fmla="*/ 1078470 h 1078470"/>
              <a:gd name="connsiteX22" fmla="*/ 658518 w 3951105"/>
              <a:gd name="connsiteY22" fmla="*/ 1078470 h 1078470"/>
              <a:gd name="connsiteX23" fmla="*/ 179749 w 3951105"/>
              <a:gd name="connsiteY23" fmla="*/ 1078470 h 1078470"/>
              <a:gd name="connsiteX24" fmla="*/ 0 w 3951105"/>
              <a:gd name="connsiteY24" fmla="*/ 898721 h 1078470"/>
              <a:gd name="connsiteX25" fmla="*/ 0 w 3951105"/>
              <a:gd name="connsiteY25" fmla="*/ 449363 h 1078470"/>
              <a:gd name="connsiteX26" fmla="*/ 0 w 3951105"/>
              <a:gd name="connsiteY26" fmla="*/ 179745 h 1078470"/>
              <a:gd name="connsiteX27" fmla="*/ 0 w 3951105"/>
              <a:gd name="connsiteY27" fmla="*/ 179745 h 1078470"/>
              <a:gd name="connsiteX28" fmla="*/ 0 w 3951105"/>
              <a:gd name="connsiteY28" fmla="*/ 179749 h 10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5" h="1078470" fill="none" extrusionOk="0">
                <a:moveTo>
                  <a:pt x="0" y="179749"/>
                </a:moveTo>
                <a:cubicBezTo>
                  <a:pt x="22531" y="66575"/>
                  <a:pt x="89078" y="8801"/>
                  <a:pt x="179749" y="0"/>
                </a:cubicBezTo>
                <a:cubicBezTo>
                  <a:pt x="359978" y="-13389"/>
                  <a:pt x="448531" y="32132"/>
                  <a:pt x="658518" y="0"/>
                </a:cubicBezTo>
                <a:cubicBezTo>
                  <a:pt x="767525" y="-34698"/>
                  <a:pt x="974676" y="-40932"/>
                  <a:pt x="1179537" y="-163076"/>
                </a:cubicBezTo>
                <a:cubicBezTo>
                  <a:pt x="1384399" y="-285220"/>
                  <a:pt x="1597993" y="-255845"/>
                  <a:pt x="1700556" y="-326151"/>
                </a:cubicBezTo>
                <a:cubicBezTo>
                  <a:pt x="1678267" y="-182206"/>
                  <a:pt x="1627030" y="-74478"/>
                  <a:pt x="1646294" y="0"/>
                </a:cubicBezTo>
                <a:cubicBezTo>
                  <a:pt x="1846577" y="-721"/>
                  <a:pt x="2012332" y="8956"/>
                  <a:pt x="2156309" y="0"/>
                </a:cubicBezTo>
                <a:cubicBezTo>
                  <a:pt x="2300286" y="-8956"/>
                  <a:pt x="2484497" y="56364"/>
                  <a:pt x="2687574" y="0"/>
                </a:cubicBezTo>
                <a:cubicBezTo>
                  <a:pt x="2890652" y="-56364"/>
                  <a:pt x="3068841" y="49636"/>
                  <a:pt x="3218840" y="0"/>
                </a:cubicBezTo>
                <a:cubicBezTo>
                  <a:pt x="3368839" y="-49636"/>
                  <a:pt x="3568182" y="55378"/>
                  <a:pt x="3771356" y="0"/>
                </a:cubicBezTo>
                <a:cubicBezTo>
                  <a:pt x="3881902" y="10723"/>
                  <a:pt x="3960005" y="6891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0032" y="293980"/>
                  <a:pt x="3924050" y="338796"/>
                  <a:pt x="3951105" y="449363"/>
                </a:cubicBezTo>
                <a:cubicBezTo>
                  <a:pt x="3998246" y="646560"/>
                  <a:pt x="3939077" y="721444"/>
                  <a:pt x="3951105" y="898721"/>
                </a:cubicBezTo>
                <a:cubicBezTo>
                  <a:pt x="3954660" y="991635"/>
                  <a:pt x="3858626" y="1093321"/>
                  <a:pt x="3771356" y="1078470"/>
                </a:cubicBezTo>
                <a:cubicBezTo>
                  <a:pt x="3636409" y="1130445"/>
                  <a:pt x="3432840" y="1027761"/>
                  <a:pt x="3282592" y="1078470"/>
                </a:cubicBezTo>
                <a:cubicBezTo>
                  <a:pt x="3132344" y="1129179"/>
                  <a:pt x="2970725" y="1071320"/>
                  <a:pt x="2815078" y="1078470"/>
                </a:cubicBezTo>
                <a:cubicBezTo>
                  <a:pt x="2659431" y="1085620"/>
                  <a:pt x="2490636" y="1065752"/>
                  <a:pt x="2283813" y="1078470"/>
                </a:cubicBezTo>
                <a:cubicBezTo>
                  <a:pt x="2076990" y="1091188"/>
                  <a:pt x="1826268" y="1054359"/>
                  <a:pt x="1646294" y="1078470"/>
                </a:cubicBezTo>
                <a:cubicBezTo>
                  <a:pt x="1524064" y="1132040"/>
                  <a:pt x="1346167" y="1074554"/>
                  <a:pt x="1172162" y="1078470"/>
                </a:cubicBezTo>
                <a:cubicBezTo>
                  <a:pt x="998157" y="1082386"/>
                  <a:pt x="792180" y="1026991"/>
                  <a:pt x="658518" y="1078470"/>
                </a:cubicBezTo>
                <a:lnTo>
                  <a:pt x="658518" y="1078470"/>
                </a:lnTo>
                <a:cubicBezTo>
                  <a:pt x="514947" y="1114626"/>
                  <a:pt x="396281" y="1068535"/>
                  <a:pt x="179749" y="1078470"/>
                </a:cubicBezTo>
                <a:cubicBezTo>
                  <a:pt x="82327" y="1074388"/>
                  <a:pt x="11275" y="1008622"/>
                  <a:pt x="0" y="898721"/>
                </a:cubicBezTo>
                <a:cubicBezTo>
                  <a:pt x="-49283" y="709001"/>
                  <a:pt x="27413" y="583477"/>
                  <a:pt x="0" y="449363"/>
                </a:cubicBezTo>
                <a:cubicBezTo>
                  <a:pt x="-24160" y="367181"/>
                  <a:pt x="1725" y="245409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  <a:path w="3951105" h="1078470" stroke="0" extrusionOk="0">
                <a:moveTo>
                  <a:pt x="0" y="179749"/>
                </a:moveTo>
                <a:cubicBezTo>
                  <a:pt x="6946" y="93593"/>
                  <a:pt x="91725" y="23920"/>
                  <a:pt x="179749" y="0"/>
                </a:cubicBezTo>
                <a:cubicBezTo>
                  <a:pt x="314179" y="-16987"/>
                  <a:pt x="545226" y="32894"/>
                  <a:pt x="658518" y="0"/>
                </a:cubicBezTo>
                <a:cubicBezTo>
                  <a:pt x="902901" y="-80871"/>
                  <a:pt x="1063857" y="-115471"/>
                  <a:pt x="1169117" y="-159814"/>
                </a:cubicBezTo>
                <a:cubicBezTo>
                  <a:pt x="1274377" y="-204157"/>
                  <a:pt x="1440941" y="-233510"/>
                  <a:pt x="1700556" y="-326151"/>
                </a:cubicBezTo>
                <a:cubicBezTo>
                  <a:pt x="1703680" y="-198953"/>
                  <a:pt x="1640008" y="-137726"/>
                  <a:pt x="1646294" y="0"/>
                </a:cubicBezTo>
                <a:cubicBezTo>
                  <a:pt x="1882301" y="-61195"/>
                  <a:pt x="1947554" y="36772"/>
                  <a:pt x="2156309" y="0"/>
                </a:cubicBezTo>
                <a:cubicBezTo>
                  <a:pt x="2365064" y="-36772"/>
                  <a:pt x="2467438" y="58317"/>
                  <a:pt x="2708825" y="0"/>
                </a:cubicBezTo>
                <a:cubicBezTo>
                  <a:pt x="2950212" y="-58317"/>
                  <a:pt x="3067671" y="19279"/>
                  <a:pt x="3282592" y="0"/>
                </a:cubicBezTo>
                <a:cubicBezTo>
                  <a:pt x="3497513" y="-19279"/>
                  <a:pt x="3642026" y="16317"/>
                  <a:pt x="3771356" y="0"/>
                </a:cubicBezTo>
                <a:cubicBezTo>
                  <a:pt x="3891770" y="19007"/>
                  <a:pt x="3926881" y="7440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3325" y="279990"/>
                  <a:pt x="3941928" y="329137"/>
                  <a:pt x="3951105" y="449363"/>
                </a:cubicBezTo>
                <a:cubicBezTo>
                  <a:pt x="3967317" y="594985"/>
                  <a:pt x="3934439" y="723805"/>
                  <a:pt x="3951105" y="898721"/>
                </a:cubicBezTo>
                <a:cubicBezTo>
                  <a:pt x="3964967" y="1010356"/>
                  <a:pt x="3870185" y="1073532"/>
                  <a:pt x="3771356" y="1078470"/>
                </a:cubicBezTo>
                <a:cubicBezTo>
                  <a:pt x="3531148" y="1087189"/>
                  <a:pt x="3493113" y="1065959"/>
                  <a:pt x="3218840" y="1078470"/>
                </a:cubicBezTo>
                <a:cubicBezTo>
                  <a:pt x="2944567" y="1090981"/>
                  <a:pt x="2938351" y="1074493"/>
                  <a:pt x="2666324" y="1078470"/>
                </a:cubicBezTo>
                <a:cubicBezTo>
                  <a:pt x="2394297" y="1082447"/>
                  <a:pt x="1891972" y="1077240"/>
                  <a:pt x="1646294" y="1078470"/>
                </a:cubicBezTo>
                <a:cubicBezTo>
                  <a:pt x="1434139" y="1128718"/>
                  <a:pt x="1255537" y="1072364"/>
                  <a:pt x="1152406" y="1078470"/>
                </a:cubicBezTo>
                <a:cubicBezTo>
                  <a:pt x="1049275" y="1084576"/>
                  <a:pt x="904456" y="1049280"/>
                  <a:pt x="658518" y="1078470"/>
                </a:cubicBezTo>
                <a:lnTo>
                  <a:pt x="658518" y="1078470"/>
                </a:lnTo>
                <a:cubicBezTo>
                  <a:pt x="472251" y="1124211"/>
                  <a:pt x="330758" y="1066379"/>
                  <a:pt x="179749" y="1078470"/>
                </a:cubicBezTo>
                <a:cubicBezTo>
                  <a:pt x="54068" y="1090305"/>
                  <a:pt x="-14143" y="990387"/>
                  <a:pt x="0" y="898721"/>
                </a:cubicBezTo>
                <a:cubicBezTo>
                  <a:pt x="-2426" y="767505"/>
                  <a:pt x="50173" y="578046"/>
                  <a:pt x="0" y="449363"/>
                </a:cubicBezTo>
                <a:cubicBezTo>
                  <a:pt x="-3299" y="345734"/>
                  <a:pt x="8906" y="269928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6960"/>
                      <a:gd name="adj2" fmla="val -8024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169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4E13D-E0AF-14F0-567C-E7262881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0" y="1979190"/>
            <a:ext cx="5946914" cy="424701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647023" y="3429001"/>
            <a:ext cx="3239684" cy="690790"/>
          </a:xfrm>
          <a:custGeom>
            <a:avLst/>
            <a:gdLst>
              <a:gd name="connsiteX0" fmla="*/ 0 w 3239684"/>
              <a:gd name="connsiteY0" fmla="*/ 0 h 690790"/>
              <a:gd name="connsiteX1" fmla="*/ 604741 w 3239684"/>
              <a:gd name="connsiteY1" fmla="*/ 0 h 690790"/>
              <a:gd name="connsiteX2" fmla="*/ 1177085 w 3239684"/>
              <a:gd name="connsiteY2" fmla="*/ 0 h 690790"/>
              <a:gd name="connsiteX3" fmla="*/ 1749429 w 3239684"/>
              <a:gd name="connsiteY3" fmla="*/ 0 h 690790"/>
              <a:gd name="connsiteX4" fmla="*/ 2354170 w 3239684"/>
              <a:gd name="connsiteY4" fmla="*/ 0 h 690790"/>
              <a:gd name="connsiteX5" fmla="*/ 3239684 w 3239684"/>
              <a:gd name="connsiteY5" fmla="*/ 0 h 690790"/>
              <a:gd name="connsiteX6" fmla="*/ 3239684 w 3239684"/>
              <a:gd name="connsiteY6" fmla="*/ 324671 h 690790"/>
              <a:gd name="connsiteX7" fmla="*/ 3239684 w 3239684"/>
              <a:gd name="connsiteY7" fmla="*/ 690790 h 690790"/>
              <a:gd name="connsiteX8" fmla="*/ 2634943 w 3239684"/>
              <a:gd name="connsiteY8" fmla="*/ 690790 h 690790"/>
              <a:gd name="connsiteX9" fmla="*/ 2192186 w 3239684"/>
              <a:gd name="connsiteY9" fmla="*/ 690790 h 690790"/>
              <a:gd name="connsiteX10" fmla="*/ 1717033 w 3239684"/>
              <a:gd name="connsiteY10" fmla="*/ 690790 h 690790"/>
              <a:gd name="connsiteX11" fmla="*/ 1241879 w 3239684"/>
              <a:gd name="connsiteY11" fmla="*/ 690790 h 690790"/>
              <a:gd name="connsiteX12" fmla="*/ 637138 w 3239684"/>
              <a:gd name="connsiteY12" fmla="*/ 690790 h 690790"/>
              <a:gd name="connsiteX13" fmla="*/ 0 w 3239684"/>
              <a:gd name="connsiteY13" fmla="*/ 690790 h 690790"/>
              <a:gd name="connsiteX14" fmla="*/ 0 w 3239684"/>
              <a:gd name="connsiteY14" fmla="*/ 338487 h 690790"/>
              <a:gd name="connsiteX15" fmla="*/ 0 w 3239684"/>
              <a:gd name="connsiteY15" fmla="*/ 0 h 69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39684" h="690790" extrusionOk="0">
                <a:moveTo>
                  <a:pt x="0" y="0"/>
                </a:moveTo>
                <a:cubicBezTo>
                  <a:pt x="240416" y="-47564"/>
                  <a:pt x="306153" y="54052"/>
                  <a:pt x="604741" y="0"/>
                </a:cubicBezTo>
                <a:cubicBezTo>
                  <a:pt x="903329" y="-54052"/>
                  <a:pt x="962549" y="55800"/>
                  <a:pt x="1177085" y="0"/>
                </a:cubicBezTo>
                <a:cubicBezTo>
                  <a:pt x="1391621" y="-55800"/>
                  <a:pt x="1615591" y="29123"/>
                  <a:pt x="1749429" y="0"/>
                </a:cubicBezTo>
                <a:cubicBezTo>
                  <a:pt x="1883267" y="-29123"/>
                  <a:pt x="2178970" y="14624"/>
                  <a:pt x="2354170" y="0"/>
                </a:cubicBezTo>
                <a:cubicBezTo>
                  <a:pt x="2529370" y="-14624"/>
                  <a:pt x="3061404" y="50542"/>
                  <a:pt x="3239684" y="0"/>
                </a:cubicBezTo>
                <a:cubicBezTo>
                  <a:pt x="3275788" y="128398"/>
                  <a:pt x="3213222" y="198086"/>
                  <a:pt x="3239684" y="324671"/>
                </a:cubicBezTo>
                <a:cubicBezTo>
                  <a:pt x="3266146" y="451256"/>
                  <a:pt x="3211114" y="603927"/>
                  <a:pt x="3239684" y="690790"/>
                </a:cubicBezTo>
                <a:cubicBezTo>
                  <a:pt x="3004985" y="713305"/>
                  <a:pt x="2800536" y="639087"/>
                  <a:pt x="2634943" y="690790"/>
                </a:cubicBezTo>
                <a:cubicBezTo>
                  <a:pt x="2469350" y="742493"/>
                  <a:pt x="2326808" y="649350"/>
                  <a:pt x="2192186" y="690790"/>
                </a:cubicBezTo>
                <a:cubicBezTo>
                  <a:pt x="2057564" y="732230"/>
                  <a:pt x="1861622" y="638811"/>
                  <a:pt x="1717033" y="690790"/>
                </a:cubicBezTo>
                <a:cubicBezTo>
                  <a:pt x="1572444" y="742769"/>
                  <a:pt x="1477952" y="647949"/>
                  <a:pt x="1241879" y="690790"/>
                </a:cubicBezTo>
                <a:cubicBezTo>
                  <a:pt x="1005806" y="733631"/>
                  <a:pt x="861657" y="678860"/>
                  <a:pt x="637138" y="690790"/>
                </a:cubicBezTo>
                <a:cubicBezTo>
                  <a:pt x="412619" y="702720"/>
                  <a:pt x="275641" y="629494"/>
                  <a:pt x="0" y="690790"/>
                </a:cubicBezTo>
                <a:cubicBezTo>
                  <a:pt x="-17906" y="555898"/>
                  <a:pt x="35498" y="410182"/>
                  <a:pt x="0" y="338487"/>
                </a:cubicBezTo>
                <a:cubicBezTo>
                  <a:pt x="-35498" y="266792"/>
                  <a:pt x="28530" y="10143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929E766-565B-FA18-1B6F-5E1969D8D0B0}"/>
              </a:ext>
            </a:extLst>
          </p:cNvPr>
          <p:cNvSpPr/>
          <p:nvPr/>
        </p:nvSpPr>
        <p:spPr>
          <a:xfrm>
            <a:off x="922821" y="5080347"/>
            <a:ext cx="3951104" cy="1111948"/>
          </a:xfrm>
          <a:custGeom>
            <a:avLst/>
            <a:gdLst>
              <a:gd name="connsiteX0" fmla="*/ 0 w 3951104"/>
              <a:gd name="connsiteY0" fmla="*/ 185328 h 1111948"/>
              <a:gd name="connsiteX1" fmla="*/ 185328 w 3951104"/>
              <a:gd name="connsiteY1" fmla="*/ 0 h 1111948"/>
              <a:gd name="connsiteX2" fmla="*/ 658517 w 3951104"/>
              <a:gd name="connsiteY2" fmla="*/ 0 h 1111948"/>
              <a:gd name="connsiteX3" fmla="*/ 1225982 w 3951104"/>
              <a:gd name="connsiteY3" fmla="*/ -173436 h 1111948"/>
              <a:gd name="connsiteX4" fmla="*/ 1793446 w 3951104"/>
              <a:gd name="connsiteY4" fmla="*/ -346872 h 1111948"/>
              <a:gd name="connsiteX5" fmla="*/ 1646293 w 3951104"/>
              <a:gd name="connsiteY5" fmla="*/ 0 h 1111948"/>
              <a:gd name="connsiteX6" fmla="*/ 2154969 w 3951104"/>
              <a:gd name="connsiteY6" fmla="*/ 0 h 1111948"/>
              <a:gd name="connsiteX7" fmla="*/ 2684840 w 3951104"/>
              <a:gd name="connsiteY7" fmla="*/ 0 h 1111948"/>
              <a:gd name="connsiteX8" fmla="*/ 3214710 w 3951104"/>
              <a:gd name="connsiteY8" fmla="*/ 0 h 1111948"/>
              <a:gd name="connsiteX9" fmla="*/ 3765776 w 3951104"/>
              <a:gd name="connsiteY9" fmla="*/ 0 h 1111948"/>
              <a:gd name="connsiteX10" fmla="*/ 3951104 w 3951104"/>
              <a:gd name="connsiteY10" fmla="*/ 185328 h 1111948"/>
              <a:gd name="connsiteX11" fmla="*/ 3951104 w 3951104"/>
              <a:gd name="connsiteY11" fmla="*/ 185325 h 1111948"/>
              <a:gd name="connsiteX12" fmla="*/ 3951104 w 3951104"/>
              <a:gd name="connsiteY12" fmla="*/ 185325 h 1111948"/>
              <a:gd name="connsiteX13" fmla="*/ 3951104 w 3951104"/>
              <a:gd name="connsiteY13" fmla="*/ 463312 h 1111948"/>
              <a:gd name="connsiteX14" fmla="*/ 3951104 w 3951104"/>
              <a:gd name="connsiteY14" fmla="*/ 926620 h 1111948"/>
              <a:gd name="connsiteX15" fmla="*/ 3765776 w 3951104"/>
              <a:gd name="connsiteY15" fmla="*/ 1111948 h 1111948"/>
              <a:gd name="connsiteX16" fmla="*/ 3278295 w 3951104"/>
              <a:gd name="connsiteY16" fmla="*/ 1111948 h 1111948"/>
              <a:gd name="connsiteX17" fmla="*/ 2812009 w 3951104"/>
              <a:gd name="connsiteY17" fmla="*/ 1111948 h 1111948"/>
              <a:gd name="connsiteX18" fmla="*/ 2282138 w 3951104"/>
              <a:gd name="connsiteY18" fmla="*/ 1111948 h 1111948"/>
              <a:gd name="connsiteX19" fmla="*/ 1646293 w 3951104"/>
              <a:gd name="connsiteY19" fmla="*/ 1111948 h 1111948"/>
              <a:gd name="connsiteX20" fmla="*/ 1172161 w 3951104"/>
              <a:gd name="connsiteY20" fmla="*/ 1111948 h 1111948"/>
              <a:gd name="connsiteX21" fmla="*/ 658517 w 3951104"/>
              <a:gd name="connsiteY21" fmla="*/ 1111948 h 1111948"/>
              <a:gd name="connsiteX22" fmla="*/ 658517 w 3951104"/>
              <a:gd name="connsiteY22" fmla="*/ 1111948 h 1111948"/>
              <a:gd name="connsiteX23" fmla="*/ 185328 w 3951104"/>
              <a:gd name="connsiteY23" fmla="*/ 1111948 h 1111948"/>
              <a:gd name="connsiteX24" fmla="*/ 0 w 3951104"/>
              <a:gd name="connsiteY24" fmla="*/ 926620 h 1111948"/>
              <a:gd name="connsiteX25" fmla="*/ 0 w 3951104"/>
              <a:gd name="connsiteY25" fmla="*/ 463312 h 1111948"/>
              <a:gd name="connsiteX26" fmla="*/ 0 w 3951104"/>
              <a:gd name="connsiteY26" fmla="*/ 185325 h 1111948"/>
              <a:gd name="connsiteX27" fmla="*/ 0 w 3951104"/>
              <a:gd name="connsiteY27" fmla="*/ 185325 h 1111948"/>
              <a:gd name="connsiteX28" fmla="*/ 0 w 3951104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4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400901" y="-15907"/>
                  <a:pt x="553399" y="31121"/>
                  <a:pt x="658517" y="0"/>
                </a:cubicBezTo>
                <a:cubicBezTo>
                  <a:pt x="846993" y="-83165"/>
                  <a:pt x="1089026" y="-77483"/>
                  <a:pt x="1225982" y="-173436"/>
                </a:cubicBezTo>
                <a:cubicBezTo>
                  <a:pt x="1362938" y="-269389"/>
                  <a:pt x="1670427" y="-236536"/>
                  <a:pt x="1793446" y="-346872"/>
                </a:cubicBezTo>
                <a:cubicBezTo>
                  <a:pt x="1737730" y="-207678"/>
                  <a:pt x="1653067" y="-113379"/>
                  <a:pt x="1646293" y="0"/>
                </a:cubicBezTo>
                <a:cubicBezTo>
                  <a:pt x="1874297" y="-18211"/>
                  <a:pt x="1927239" y="28664"/>
                  <a:pt x="2154969" y="0"/>
                </a:cubicBezTo>
                <a:cubicBezTo>
                  <a:pt x="2382699" y="-28664"/>
                  <a:pt x="2463972" y="49138"/>
                  <a:pt x="2684840" y="0"/>
                </a:cubicBezTo>
                <a:cubicBezTo>
                  <a:pt x="2905708" y="-49138"/>
                  <a:pt x="3019973" y="4234"/>
                  <a:pt x="3214710" y="0"/>
                </a:cubicBezTo>
                <a:cubicBezTo>
                  <a:pt x="3409447" y="-4234"/>
                  <a:pt x="3546315" y="31151"/>
                  <a:pt x="3765776" y="0"/>
                </a:cubicBezTo>
                <a:cubicBezTo>
                  <a:pt x="3878863" y="10210"/>
                  <a:pt x="3957843" y="74219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57943" y="293623"/>
                  <a:pt x="3924134" y="331794"/>
                  <a:pt x="3951104" y="463312"/>
                </a:cubicBezTo>
                <a:cubicBezTo>
                  <a:pt x="3956410" y="614269"/>
                  <a:pt x="3899767" y="741826"/>
                  <a:pt x="3951104" y="926620"/>
                </a:cubicBezTo>
                <a:cubicBezTo>
                  <a:pt x="3965273" y="1003631"/>
                  <a:pt x="3859771" y="1122290"/>
                  <a:pt x="3765776" y="1111948"/>
                </a:cubicBezTo>
                <a:cubicBezTo>
                  <a:pt x="3591794" y="1167715"/>
                  <a:pt x="3507995" y="1079951"/>
                  <a:pt x="3278295" y="1111948"/>
                </a:cubicBezTo>
                <a:cubicBezTo>
                  <a:pt x="3048595" y="1143945"/>
                  <a:pt x="2976201" y="1107963"/>
                  <a:pt x="2812009" y="1111948"/>
                </a:cubicBezTo>
                <a:cubicBezTo>
                  <a:pt x="2647817" y="1115933"/>
                  <a:pt x="2462751" y="1084487"/>
                  <a:pt x="2282138" y="1111948"/>
                </a:cubicBezTo>
                <a:cubicBezTo>
                  <a:pt x="2101525" y="1139409"/>
                  <a:pt x="1881863" y="1087738"/>
                  <a:pt x="1646293" y="1111948"/>
                </a:cubicBezTo>
                <a:cubicBezTo>
                  <a:pt x="1524063" y="1165518"/>
                  <a:pt x="1346166" y="1108032"/>
                  <a:pt x="1172161" y="1111948"/>
                </a:cubicBezTo>
                <a:cubicBezTo>
                  <a:pt x="998156" y="1115864"/>
                  <a:pt x="792179" y="1060469"/>
                  <a:pt x="658517" y="1111948"/>
                </a:cubicBezTo>
                <a:lnTo>
                  <a:pt x="658517" y="1111948"/>
                </a:lnTo>
                <a:cubicBezTo>
                  <a:pt x="560938" y="1141259"/>
                  <a:pt x="291756" y="1057752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951104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88280" y="-600"/>
                  <a:pt x="481037" y="43654"/>
                  <a:pt x="658517" y="0"/>
                </a:cubicBezTo>
                <a:cubicBezTo>
                  <a:pt x="884759" y="-74030"/>
                  <a:pt x="1020809" y="-95840"/>
                  <a:pt x="1214632" y="-169967"/>
                </a:cubicBezTo>
                <a:cubicBezTo>
                  <a:pt x="1408455" y="-244094"/>
                  <a:pt x="1660426" y="-257358"/>
                  <a:pt x="1793446" y="-346872"/>
                </a:cubicBezTo>
                <a:cubicBezTo>
                  <a:pt x="1780133" y="-257934"/>
                  <a:pt x="1668743" y="-140457"/>
                  <a:pt x="1646293" y="0"/>
                </a:cubicBezTo>
                <a:cubicBezTo>
                  <a:pt x="1847967" y="-977"/>
                  <a:pt x="1952143" y="59575"/>
                  <a:pt x="2154969" y="0"/>
                </a:cubicBezTo>
                <a:cubicBezTo>
                  <a:pt x="2357795" y="-59575"/>
                  <a:pt x="2522999" y="48723"/>
                  <a:pt x="2706035" y="0"/>
                </a:cubicBezTo>
                <a:cubicBezTo>
                  <a:pt x="2889071" y="-48723"/>
                  <a:pt x="3010924" y="30285"/>
                  <a:pt x="3278295" y="0"/>
                </a:cubicBezTo>
                <a:cubicBezTo>
                  <a:pt x="3545666" y="-30285"/>
                  <a:pt x="3567738" y="46732"/>
                  <a:pt x="3765776" y="0"/>
                </a:cubicBezTo>
                <a:cubicBezTo>
                  <a:pt x="3875376" y="6515"/>
                  <a:pt x="3929565" y="77574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83285" y="301571"/>
                  <a:pt x="3936671" y="388363"/>
                  <a:pt x="3951104" y="463312"/>
                </a:cubicBezTo>
                <a:cubicBezTo>
                  <a:pt x="3996639" y="586192"/>
                  <a:pt x="3936664" y="827938"/>
                  <a:pt x="3951104" y="926620"/>
                </a:cubicBezTo>
                <a:cubicBezTo>
                  <a:pt x="3957514" y="1034691"/>
                  <a:pt x="3867778" y="1108029"/>
                  <a:pt x="3765776" y="1111948"/>
                </a:cubicBezTo>
                <a:cubicBezTo>
                  <a:pt x="3556517" y="1155871"/>
                  <a:pt x="3402359" y="1095801"/>
                  <a:pt x="3214710" y="1111948"/>
                </a:cubicBezTo>
                <a:cubicBezTo>
                  <a:pt x="3027061" y="1128095"/>
                  <a:pt x="2838023" y="1105455"/>
                  <a:pt x="2663645" y="1111948"/>
                </a:cubicBezTo>
                <a:cubicBezTo>
                  <a:pt x="2489267" y="1118441"/>
                  <a:pt x="2046767" y="1026856"/>
                  <a:pt x="1646293" y="1111948"/>
                </a:cubicBezTo>
                <a:cubicBezTo>
                  <a:pt x="1434138" y="1162196"/>
                  <a:pt x="1255536" y="1105842"/>
                  <a:pt x="1152405" y="1111948"/>
                </a:cubicBezTo>
                <a:cubicBezTo>
                  <a:pt x="1049274" y="1118054"/>
                  <a:pt x="904455" y="1082758"/>
                  <a:pt x="658517" y="1111948"/>
                </a:cubicBezTo>
                <a:lnTo>
                  <a:pt x="658517" y="1111948"/>
                </a:lnTo>
                <a:cubicBezTo>
                  <a:pt x="528695" y="1168397"/>
                  <a:pt x="314229" y="1091097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 of the Logit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F573E20-C134-6BE1-E0EA-D90332FA22F1}"/>
              </a:ext>
            </a:extLst>
          </p:cNvPr>
          <p:cNvSpPr/>
          <p:nvPr/>
        </p:nvSpPr>
        <p:spPr>
          <a:xfrm>
            <a:off x="922820" y="2802636"/>
            <a:ext cx="3951105" cy="1078470"/>
          </a:xfrm>
          <a:custGeom>
            <a:avLst/>
            <a:gdLst>
              <a:gd name="connsiteX0" fmla="*/ 0 w 3951105"/>
              <a:gd name="connsiteY0" fmla="*/ 179749 h 1078470"/>
              <a:gd name="connsiteX1" fmla="*/ 179749 w 3951105"/>
              <a:gd name="connsiteY1" fmla="*/ 0 h 1078470"/>
              <a:gd name="connsiteX2" fmla="*/ 658518 w 3951105"/>
              <a:gd name="connsiteY2" fmla="*/ 0 h 1078470"/>
              <a:gd name="connsiteX3" fmla="*/ 1179537 w 3951105"/>
              <a:gd name="connsiteY3" fmla="*/ -163076 h 1078470"/>
              <a:gd name="connsiteX4" fmla="*/ 1700556 w 3951105"/>
              <a:gd name="connsiteY4" fmla="*/ -326151 h 1078470"/>
              <a:gd name="connsiteX5" fmla="*/ 1646294 w 3951105"/>
              <a:gd name="connsiteY5" fmla="*/ 0 h 1078470"/>
              <a:gd name="connsiteX6" fmla="*/ 2156309 w 3951105"/>
              <a:gd name="connsiteY6" fmla="*/ 0 h 1078470"/>
              <a:gd name="connsiteX7" fmla="*/ 2687574 w 3951105"/>
              <a:gd name="connsiteY7" fmla="*/ 0 h 1078470"/>
              <a:gd name="connsiteX8" fmla="*/ 3218840 w 3951105"/>
              <a:gd name="connsiteY8" fmla="*/ 0 h 1078470"/>
              <a:gd name="connsiteX9" fmla="*/ 3771356 w 3951105"/>
              <a:gd name="connsiteY9" fmla="*/ 0 h 1078470"/>
              <a:gd name="connsiteX10" fmla="*/ 3951105 w 3951105"/>
              <a:gd name="connsiteY10" fmla="*/ 179749 h 1078470"/>
              <a:gd name="connsiteX11" fmla="*/ 3951105 w 3951105"/>
              <a:gd name="connsiteY11" fmla="*/ 179745 h 1078470"/>
              <a:gd name="connsiteX12" fmla="*/ 3951105 w 3951105"/>
              <a:gd name="connsiteY12" fmla="*/ 179745 h 1078470"/>
              <a:gd name="connsiteX13" fmla="*/ 3951105 w 3951105"/>
              <a:gd name="connsiteY13" fmla="*/ 449363 h 1078470"/>
              <a:gd name="connsiteX14" fmla="*/ 3951105 w 3951105"/>
              <a:gd name="connsiteY14" fmla="*/ 898721 h 1078470"/>
              <a:gd name="connsiteX15" fmla="*/ 3771356 w 3951105"/>
              <a:gd name="connsiteY15" fmla="*/ 1078470 h 1078470"/>
              <a:gd name="connsiteX16" fmla="*/ 3282592 w 3951105"/>
              <a:gd name="connsiteY16" fmla="*/ 1078470 h 1078470"/>
              <a:gd name="connsiteX17" fmla="*/ 2815078 w 3951105"/>
              <a:gd name="connsiteY17" fmla="*/ 1078470 h 1078470"/>
              <a:gd name="connsiteX18" fmla="*/ 2283813 w 3951105"/>
              <a:gd name="connsiteY18" fmla="*/ 1078470 h 1078470"/>
              <a:gd name="connsiteX19" fmla="*/ 1646294 w 3951105"/>
              <a:gd name="connsiteY19" fmla="*/ 1078470 h 1078470"/>
              <a:gd name="connsiteX20" fmla="*/ 1172162 w 3951105"/>
              <a:gd name="connsiteY20" fmla="*/ 1078470 h 1078470"/>
              <a:gd name="connsiteX21" fmla="*/ 658518 w 3951105"/>
              <a:gd name="connsiteY21" fmla="*/ 1078470 h 1078470"/>
              <a:gd name="connsiteX22" fmla="*/ 658518 w 3951105"/>
              <a:gd name="connsiteY22" fmla="*/ 1078470 h 1078470"/>
              <a:gd name="connsiteX23" fmla="*/ 179749 w 3951105"/>
              <a:gd name="connsiteY23" fmla="*/ 1078470 h 1078470"/>
              <a:gd name="connsiteX24" fmla="*/ 0 w 3951105"/>
              <a:gd name="connsiteY24" fmla="*/ 898721 h 1078470"/>
              <a:gd name="connsiteX25" fmla="*/ 0 w 3951105"/>
              <a:gd name="connsiteY25" fmla="*/ 449363 h 1078470"/>
              <a:gd name="connsiteX26" fmla="*/ 0 w 3951105"/>
              <a:gd name="connsiteY26" fmla="*/ 179745 h 1078470"/>
              <a:gd name="connsiteX27" fmla="*/ 0 w 3951105"/>
              <a:gd name="connsiteY27" fmla="*/ 179745 h 1078470"/>
              <a:gd name="connsiteX28" fmla="*/ 0 w 3951105"/>
              <a:gd name="connsiteY28" fmla="*/ 179749 h 10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5" h="1078470" fill="none" extrusionOk="0">
                <a:moveTo>
                  <a:pt x="0" y="179749"/>
                </a:moveTo>
                <a:cubicBezTo>
                  <a:pt x="22531" y="66575"/>
                  <a:pt x="89078" y="8801"/>
                  <a:pt x="179749" y="0"/>
                </a:cubicBezTo>
                <a:cubicBezTo>
                  <a:pt x="359978" y="-13389"/>
                  <a:pt x="448531" y="32132"/>
                  <a:pt x="658518" y="0"/>
                </a:cubicBezTo>
                <a:cubicBezTo>
                  <a:pt x="767525" y="-34698"/>
                  <a:pt x="974676" y="-40932"/>
                  <a:pt x="1179537" y="-163076"/>
                </a:cubicBezTo>
                <a:cubicBezTo>
                  <a:pt x="1384399" y="-285220"/>
                  <a:pt x="1597993" y="-255845"/>
                  <a:pt x="1700556" y="-326151"/>
                </a:cubicBezTo>
                <a:cubicBezTo>
                  <a:pt x="1678267" y="-182206"/>
                  <a:pt x="1627030" y="-74478"/>
                  <a:pt x="1646294" y="0"/>
                </a:cubicBezTo>
                <a:cubicBezTo>
                  <a:pt x="1846577" y="-721"/>
                  <a:pt x="2012332" y="8956"/>
                  <a:pt x="2156309" y="0"/>
                </a:cubicBezTo>
                <a:cubicBezTo>
                  <a:pt x="2300286" y="-8956"/>
                  <a:pt x="2484497" y="56364"/>
                  <a:pt x="2687574" y="0"/>
                </a:cubicBezTo>
                <a:cubicBezTo>
                  <a:pt x="2890652" y="-56364"/>
                  <a:pt x="3068841" y="49636"/>
                  <a:pt x="3218840" y="0"/>
                </a:cubicBezTo>
                <a:cubicBezTo>
                  <a:pt x="3368839" y="-49636"/>
                  <a:pt x="3568182" y="55378"/>
                  <a:pt x="3771356" y="0"/>
                </a:cubicBezTo>
                <a:cubicBezTo>
                  <a:pt x="3881902" y="10723"/>
                  <a:pt x="3960005" y="6891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0032" y="293980"/>
                  <a:pt x="3924050" y="338796"/>
                  <a:pt x="3951105" y="449363"/>
                </a:cubicBezTo>
                <a:cubicBezTo>
                  <a:pt x="3998246" y="646560"/>
                  <a:pt x="3939077" y="721444"/>
                  <a:pt x="3951105" y="898721"/>
                </a:cubicBezTo>
                <a:cubicBezTo>
                  <a:pt x="3954660" y="991635"/>
                  <a:pt x="3858626" y="1093321"/>
                  <a:pt x="3771356" y="1078470"/>
                </a:cubicBezTo>
                <a:cubicBezTo>
                  <a:pt x="3636409" y="1130445"/>
                  <a:pt x="3432840" y="1027761"/>
                  <a:pt x="3282592" y="1078470"/>
                </a:cubicBezTo>
                <a:cubicBezTo>
                  <a:pt x="3132344" y="1129179"/>
                  <a:pt x="2970725" y="1071320"/>
                  <a:pt x="2815078" y="1078470"/>
                </a:cubicBezTo>
                <a:cubicBezTo>
                  <a:pt x="2659431" y="1085620"/>
                  <a:pt x="2490636" y="1065752"/>
                  <a:pt x="2283813" y="1078470"/>
                </a:cubicBezTo>
                <a:cubicBezTo>
                  <a:pt x="2076990" y="1091188"/>
                  <a:pt x="1826268" y="1054359"/>
                  <a:pt x="1646294" y="1078470"/>
                </a:cubicBezTo>
                <a:cubicBezTo>
                  <a:pt x="1524064" y="1132040"/>
                  <a:pt x="1346167" y="1074554"/>
                  <a:pt x="1172162" y="1078470"/>
                </a:cubicBezTo>
                <a:cubicBezTo>
                  <a:pt x="998157" y="1082386"/>
                  <a:pt x="792180" y="1026991"/>
                  <a:pt x="658518" y="1078470"/>
                </a:cubicBezTo>
                <a:lnTo>
                  <a:pt x="658518" y="1078470"/>
                </a:lnTo>
                <a:cubicBezTo>
                  <a:pt x="514947" y="1114626"/>
                  <a:pt x="396281" y="1068535"/>
                  <a:pt x="179749" y="1078470"/>
                </a:cubicBezTo>
                <a:cubicBezTo>
                  <a:pt x="82327" y="1074388"/>
                  <a:pt x="11275" y="1008622"/>
                  <a:pt x="0" y="898721"/>
                </a:cubicBezTo>
                <a:cubicBezTo>
                  <a:pt x="-49283" y="709001"/>
                  <a:pt x="27413" y="583477"/>
                  <a:pt x="0" y="449363"/>
                </a:cubicBezTo>
                <a:cubicBezTo>
                  <a:pt x="-24160" y="367181"/>
                  <a:pt x="1725" y="245409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  <a:path w="3951105" h="1078470" stroke="0" extrusionOk="0">
                <a:moveTo>
                  <a:pt x="0" y="179749"/>
                </a:moveTo>
                <a:cubicBezTo>
                  <a:pt x="6946" y="93593"/>
                  <a:pt x="91725" y="23920"/>
                  <a:pt x="179749" y="0"/>
                </a:cubicBezTo>
                <a:cubicBezTo>
                  <a:pt x="314179" y="-16987"/>
                  <a:pt x="545226" y="32894"/>
                  <a:pt x="658518" y="0"/>
                </a:cubicBezTo>
                <a:cubicBezTo>
                  <a:pt x="902901" y="-80871"/>
                  <a:pt x="1063857" y="-115471"/>
                  <a:pt x="1169117" y="-159814"/>
                </a:cubicBezTo>
                <a:cubicBezTo>
                  <a:pt x="1274377" y="-204157"/>
                  <a:pt x="1440941" y="-233510"/>
                  <a:pt x="1700556" y="-326151"/>
                </a:cubicBezTo>
                <a:cubicBezTo>
                  <a:pt x="1703680" y="-198953"/>
                  <a:pt x="1640008" y="-137726"/>
                  <a:pt x="1646294" y="0"/>
                </a:cubicBezTo>
                <a:cubicBezTo>
                  <a:pt x="1882301" y="-61195"/>
                  <a:pt x="1947554" y="36772"/>
                  <a:pt x="2156309" y="0"/>
                </a:cubicBezTo>
                <a:cubicBezTo>
                  <a:pt x="2365064" y="-36772"/>
                  <a:pt x="2467438" y="58317"/>
                  <a:pt x="2708825" y="0"/>
                </a:cubicBezTo>
                <a:cubicBezTo>
                  <a:pt x="2950212" y="-58317"/>
                  <a:pt x="3067671" y="19279"/>
                  <a:pt x="3282592" y="0"/>
                </a:cubicBezTo>
                <a:cubicBezTo>
                  <a:pt x="3497513" y="-19279"/>
                  <a:pt x="3642026" y="16317"/>
                  <a:pt x="3771356" y="0"/>
                </a:cubicBezTo>
                <a:cubicBezTo>
                  <a:pt x="3891770" y="19007"/>
                  <a:pt x="3926881" y="7440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3325" y="279990"/>
                  <a:pt x="3941928" y="329137"/>
                  <a:pt x="3951105" y="449363"/>
                </a:cubicBezTo>
                <a:cubicBezTo>
                  <a:pt x="3967317" y="594985"/>
                  <a:pt x="3934439" y="723805"/>
                  <a:pt x="3951105" y="898721"/>
                </a:cubicBezTo>
                <a:cubicBezTo>
                  <a:pt x="3964967" y="1010356"/>
                  <a:pt x="3870185" y="1073532"/>
                  <a:pt x="3771356" y="1078470"/>
                </a:cubicBezTo>
                <a:cubicBezTo>
                  <a:pt x="3531148" y="1087189"/>
                  <a:pt x="3493113" y="1065959"/>
                  <a:pt x="3218840" y="1078470"/>
                </a:cubicBezTo>
                <a:cubicBezTo>
                  <a:pt x="2944567" y="1090981"/>
                  <a:pt x="2938351" y="1074493"/>
                  <a:pt x="2666324" y="1078470"/>
                </a:cubicBezTo>
                <a:cubicBezTo>
                  <a:pt x="2394297" y="1082447"/>
                  <a:pt x="1891972" y="1077240"/>
                  <a:pt x="1646294" y="1078470"/>
                </a:cubicBezTo>
                <a:cubicBezTo>
                  <a:pt x="1434139" y="1128718"/>
                  <a:pt x="1255537" y="1072364"/>
                  <a:pt x="1152406" y="1078470"/>
                </a:cubicBezTo>
                <a:cubicBezTo>
                  <a:pt x="1049275" y="1084576"/>
                  <a:pt x="904456" y="1049280"/>
                  <a:pt x="658518" y="1078470"/>
                </a:cubicBezTo>
                <a:lnTo>
                  <a:pt x="658518" y="1078470"/>
                </a:lnTo>
                <a:cubicBezTo>
                  <a:pt x="472251" y="1124211"/>
                  <a:pt x="330758" y="1066379"/>
                  <a:pt x="179749" y="1078470"/>
                </a:cubicBezTo>
                <a:cubicBezTo>
                  <a:pt x="54068" y="1090305"/>
                  <a:pt x="-14143" y="990387"/>
                  <a:pt x="0" y="898721"/>
                </a:cubicBezTo>
                <a:cubicBezTo>
                  <a:pt x="-2426" y="767505"/>
                  <a:pt x="50173" y="578046"/>
                  <a:pt x="0" y="449363"/>
                </a:cubicBezTo>
                <a:cubicBezTo>
                  <a:pt x="-3299" y="345734"/>
                  <a:pt x="8906" y="269928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6960"/>
                      <a:gd name="adj2" fmla="val -8024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2991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4E13D-E0AF-14F0-567C-E7262881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0" y="1979190"/>
            <a:ext cx="5946914" cy="424701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2. Logistic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728C8C8-809E-8C76-E825-EF6F3FD7FEEF}"/>
              </a:ext>
            </a:extLst>
          </p:cNvPr>
          <p:cNvSpPr/>
          <p:nvPr/>
        </p:nvSpPr>
        <p:spPr>
          <a:xfrm>
            <a:off x="922821" y="5080347"/>
            <a:ext cx="3951104" cy="1111948"/>
          </a:xfrm>
          <a:custGeom>
            <a:avLst/>
            <a:gdLst>
              <a:gd name="connsiteX0" fmla="*/ 0 w 3951104"/>
              <a:gd name="connsiteY0" fmla="*/ 185328 h 1111948"/>
              <a:gd name="connsiteX1" fmla="*/ 185328 w 3951104"/>
              <a:gd name="connsiteY1" fmla="*/ 0 h 1111948"/>
              <a:gd name="connsiteX2" fmla="*/ 658517 w 3951104"/>
              <a:gd name="connsiteY2" fmla="*/ 0 h 1111948"/>
              <a:gd name="connsiteX3" fmla="*/ 1225982 w 3951104"/>
              <a:gd name="connsiteY3" fmla="*/ -173436 h 1111948"/>
              <a:gd name="connsiteX4" fmla="*/ 1793446 w 3951104"/>
              <a:gd name="connsiteY4" fmla="*/ -346872 h 1111948"/>
              <a:gd name="connsiteX5" fmla="*/ 1646293 w 3951104"/>
              <a:gd name="connsiteY5" fmla="*/ 0 h 1111948"/>
              <a:gd name="connsiteX6" fmla="*/ 2154969 w 3951104"/>
              <a:gd name="connsiteY6" fmla="*/ 0 h 1111948"/>
              <a:gd name="connsiteX7" fmla="*/ 2684840 w 3951104"/>
              <a:gd name="connsiteY7" fmla="*/ 0 h 1111948"/>
              <a:gd name="connsiteX8" fmla="*/ 3214710 w 3951104"/>
              <a:gd name="connsiteY8" fmla="*/ 0 h 1111948"/>
              <a:gd name="connsiteX9" fmla="*/ 3765776 w 3951104"/>
              <a:gd name="connsiteY9" fmla="*/ 0 h 1111948"/>
              <a:gd name="connsiteX10" fmla="*/ 3951104 w 3951104"/>
              <a:gd name="connsiteY10" fmla="*/ 185328 h 1111948"/>
              <a:gd name="connsiteX11" fmla="*/ 3951104 w 3951104"/>
              <a:gd name="connsiteY11" fmla="*/ 185325 h 1111948"/>
              <a:gd name="connsiteX12" fmla="*/ 3951104 w 3951104"/>
              <a:gd name="connsiteY12" fmla="*/ 185325 h 1111948"/>
              <a:gd name="connsiteX13" fmla="*/ 3951104 w 3951104"/>
              <a:gd name="connsiteY13" fmla="*/ 463312 h 1111948"/>
              <a:gd name="connsiteX14" fmla="*/ 3951104 w 3951104"/>
              <a:gd name="connsiteY14" fmla="*/ 926620 h 1111948"/>
              <a:gd name="connsiteX15" fmla="*/ 3765776 w 3951104"/>
              <a:gd name="connsiteY15" fmla="*/ 1111948 h 1111948"/>
              <a:gd name="connsiteX16" fmla="*/ 3278295 w 3951104"/>
              <a:gd name="connsiteY16" fmla="*/ 1111948 h 1111948"/>
              <a:gd name="connsiteX17" fmla="*/ 2812009 w 3951104"/>
              <a:gd name="connsiteY17" fmla="*/ 1111948 h 1111948"/>
              <a:gd name="connsiteX18" fmla="*/ 2282138 w 3951104"/>
              <a:gd name="connsiteY18" fmla="*/ 1111948 h 1111948"/>
              <a:gd name="connsiteX19" fmla="*/ 1646293 w 3951104"/>
              <a:gd name="connsiteY19" fmla="*/ 1111948 h 1111948"/>
              <a:gd name="connsiteX20" fmla="*/ 1172161 w 3951104"/>
              <a:gd name="connsiteY20" fmla="*/ 1111948 h 1111948"/>
              <a:gd name="connsiteX21" fmla="*/ 658517 w 3951104"/>
              <a:gd name="connsiteY21" fmla="*/ 1111948 h 1111948"/>
              <a:gd name="connsiteX22" fmla="*/ 658517 w 3951104"/>
              <a:gd name="connsiteY22" fmla="*/ 1111948 h 1111948"/>
              <a:gd name="connsiteX23" fmla="*/ 185328 w 3951104"/>
              <a:gd name="connsiteY23" fmla="*/ 1111948 h 1111948"/>
              <a:gd name="connsiteX24" fmla="*/ 0 w 3951104"/>
              <a:gd name="connsiteY24" fmla="*/ 926620 h 1111948"/>
              <a:gd name="connsiteX25" fmla="*/ 0 w 3951104"/>
              <a:gd name="connsiteY25" fmla="*/ 463312 h 1111948"/>
              <a:gd name="connsiteX26" fmla="*/ 0 w 3951104"/>
              <a:gd name="connsiteY26" fmla="*/ 185325 h 1111948"/>
              <a:gd name="connsiteX27" fmla="*/ 0 w 3951104"/>
              <a:gd name="connsiteY27" fmla="*/ 185325 h 1111948"/>
              <a:gd name="connsiteX28" fmla="*/ 0 w 3951104"/>
              <a:gd name="connsiteY28" fmla="*/ 185328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4" h="1111948" fill="none" extrusionOk="0">
                <a:moveTo>
                  <a:pt x="0" y="185328"/>
                </a:moveTo>
                <a:cubicBezTo>
                  <a:pt x="8000" y="78038"/>
                  <a:pt x="92224" y="9464"/>
                  <a:pt x="185328" y="0"/>
                </a:cubicBezTo>
                <a:cubicBezTo>
                  <a:pt x="400901" y="-15907"/>
                  <a:pt x="553399" y="31121"/>
                  <a:pt x="658517" y="0"/>
                </a:cubicBezTo>
                <a:cubicBezTo>
                  <a:pt x="846993" y="-83165"/>
                  <a:pt x="1089026" y="-77483"/>
                  <a:pt x="1225982" y="-173436"/>
                </a:cubicBezTo>
                <a:cubicBezTo>
                  <a:pt x="1362938" y="-269389"/>
                  <a:pt x="1670427" y="-236536"/>
                  <a:pt x="1793446" y="-346872"/>
                </a:cubicBezTo>
                <a:cubicBezTo>
                  <a:pt x="1737730" y="-207678"/>
                  <a:pt x="1653067" y="-113379"/>
                  <a:pt x="1646293" y="0"/>
                </a:cubicBezTo>
                <a:cubicBezTo>
                  <a:pt x="1874297" y="-18211"/>
                  <a:pt x="1927239" y="28664"/>
                  <a:pt x="2154969" y="0"/>
                </a:cubicBezTo>
                <a:cubicBezTo>
                  <a:pt x="2382699" y="-28664"/>
                  <a:pt x="2463972" y="49138"/>
                  <a:pt x="2684840" y="0"/>
                </a:cubicBezTo>
                <a:cubicBezTo>
                  <a:pt x="2905708" y="-49138"/>
                  <a:pt x="3019973" y="4234"/>
                  <a:pt x="3214710" y="0"/>
                </a:cubicBezTo>
                <a:cubicBezTo>
                  <a:pt x="3409447" y="-4234"/>
                  <a:pt x="3546315" y="31151"/>
                  <a:pt x="3765776" y="0"/>
                </a:cubicBezTo>
                <a:cubicBezTo>
                  <a:pt x="3878863" y="10210"/>
                  <a:pt x="3957843" y="74219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57943" y="293623"/>
                  <a:pt x="3924134" y="331794"/>
                  <a:pt x="3951104" y="463312"/>
                </a:cubicBezTo>
                <a:cubicBezTo>
                  <a:pt x="3956410" y="614269"/>
                  <a:pt x="3899767" y="741826"/>
                  <a:pt x="3951104" y="926620"/>
                </a:cubicBezTo>
                <a:cubicBezTo>
                  <a:pt x="3965273" y="1003631"/>
                  <a:pt x="3859771" y="1122290"/>
                  <a:pt x="3765776" y="1111948"/>
                </a:cubicBezTo>
                <a:cubicBezTo>
                  <a:pt x="3591794" y="1167715"/>
                  <a:pt x="3507995" y="1079951"/>
                  <a:pt x="3278295" y="1111948"/>
                </a:cubicBezTo>
                <a:cubicBezTo>
                  <a:pt x="3048595" y="1143945"/>
                  <a:pt x="2976201" y="1107963"/>
                  <a:pt x="2812009" y="1111948"/>
                </a:cubicBezTo>
                <a:cubicBezTo>
                  <a:pt x="2647817" y="1115933"/>
                  <a:pt x="2462751" y="1084487"/>
                  <a:pt x="2282138" y="1111948"/>
                </a:cubicBezTo>
                <a:cubicBezTo>
                  <a:pt x="2101525" y="1139409"/>
                  <a:pt x="1881863" y="1087738"/>
                  <a:pt x="1646293" y="1111948"/>
                </a:cubicBezTo>
                <a:cubicBezTo>
                  <a:pt x="1524063" y="1165518"/>
                  <a:pt x="1346166" y="1108032"/>
                  <a:pt x="1172161" y="1111948"/>
                </a:cubicBezTo>
                <a:cubicBezTo>
                  <a:pt x="998156" y="1115864"/>
                  <a:pt x="792179" y="1060469"/>
                  <a:pt x="658517" y="1111948"/>
                </a:cubicBezTo>
                <a:lnTo>
                  <a:pt x="658517" y="1111948"/>
                </a:lnTo>
                <a:cubicBezTo>
                  <a:pt x="560938" y="1141259"/>
                  <a:pt x="291756" y="1057752"/>
                  <a:pt x="185328" y="1111948"/>
                </a:cubicBezTo>
                <a:cubicBezTo>
                  <a:pt x="84336" y="1108944"/>
                  <a:pt x="2967" y="1031771"/>
                  <a:pt x="0" y="926620"/>
                </a:cubicBezTo>
                <a:cubicBezTo>
                  <a:pt x="-9431" y="811341"/>
                  <a:pt x="2339" y="604934"/>
                  <a:pt x="0" y="463312"/>
                </a:cubicBezTo>
                <a:cubicBezTo>
                  <a:pt x="-21605" y="386422"/>
                  <a:pt x="25368" y="262742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  <a:path w="3951104" h="1111948" stroke="0" extrusionOk="0">
                <a:moveTo>
                  <a:pt x="0" y="185328"/>
                </a:moveTo>
                <a:cubicBezTo>
                  <a:pt x="1951" y="86659"/>
                  <a:pt x="95909" y="27506"/>
                  <a:pt x="185328" y="0"/>
                </a:cubicBezTo>
                <a:cubicBezTo>
                  <a:pt x="288280" y="-600"/>
                  <a:pt x="481037" y="43654"/>
                  <a:pt x="658517" y="0"/>
                </a:cubicBezTo>
                <a:cubicBezTo>
                  <a:pt x="884759" y="-74030"/>
                  <a:pt x="1020809" y="-95840"/>
                  <a:pt x="1214632" y="-169967"/>
                </a:cubicBezTo>
                <a:cubicBezTo>
                  <a:pt x="1408455" y="-244094"/>
                  <a:pt x="1660426" y="-257358"/>
                  <a:pt x="1793446" y="-346872"/>
                </a:cubicBezTo>
                <a:cubicBezTo>
                  <a:pt x="1780133" y="-257934"/>
                  <a:pt x="1668743" y="-140457"/>
                  <a:pt x="1646293" y="0"/>
                </a:cubicBezTo>
                <a:cubicBezTo>
                  <a:pt x="1847967" y="-977"/>
                  <a:pt x="1952143" y="59575"/>
                  <a:pt x="2154969" y="0"/>
                </a:cubicBezTo>
                <a:cubicBezTo>
                  <a:pt x="2357795" y="-59575"/>
                  <a:pt x="2522999" y="48723"/>
                  <a:pt x="2706035" y="0"/>
                </a:cubicBezTo>
                <a:cubicBezTo>
                  <a:pt x="2889071" y="-48723"/>
                  <a:pt x="3010924" y="30285"/>
                  <a:pt x="3278295" y="0"/>
                </a:cubicBezTo>
                <a:cubicBezTo>
                  <a:pt x="3545666" y="-30285"/>
                  <a:pt x="3567738" y="46732"/>
                  <a:pt x="3765776" y="0"/>
                </a:cubicBezTo>
                <a:cubicBezTo>
                  <a:pt x="3875376" y="6515"/>
                  <a:pt x="3929565" y="77574"/>
                  <a:pt x="3951104" y="185328"/>
                </a:cubicBezTo>
                <a:lnTo>
                  <a:pt x="3951104" y="185325"/>
                </a:lnTo>
                <a:lnTo>
                  <a:pt x="3951104" y="185325"/>
                </a:lnTo>
                <a:cubicBezTo>
                  <a:pt x="3983285" y="301571"/>
                  <a:pt x="3936671" y="388363"/>
                  <a:pt x="3951104" y="463312"/>
                </a:cubicBezTo>
                <a:cubicBezTo>
                  <a:pt x="3996639" y="586192"/>
                  <a:pt x="3936664" y="827938"/>
                  <a:pt x="3951104" y="926620"/>
                </a:cubicBezTo>
                <a:cubicBezTo>
                  <a:pt x="3957514" y="1034691"/>
                  <a:pt x="3867778" y="1108029"/>
                  <a:pt x="3765776" y="1111948"/>
                </a:cubicBezTo>
                <a:cubicBezTo>
                  <a:pt x="3556517" y="1155871"/>
                  <a:pt x="3402359" y="1095801"/>
                  <a:pt x="3214710" y="1111948"/>
                </a:cubicBezTo>
                <a:cubicBezTo>
                  <a:pt x="3027061" y="1128095"/>
                  <a:pt x="2838023" y="1105455"/>
                  <a:pt x="2663645" y="1111948"/>
                </a:cubicBezTo>
                <a:cubicBezTo>
                  <a:pt x="2489267" y="1118441"/>
                  <a:pt x="2046767" y="1026856"/>
                  <a:pt x="1646293" y="1111948"/>
                </a:cubicBezTo>
                <a:cubicBezTo>
                  <a:pt x="1434138" y="1162196"/>
                  <a:pt x="1255536" y="1105842"/>
                  <a:pt x="1152405" y="1111948"/>
                </a:cubicBezTo>
                <a:cubicBezTo>
                  <a:pt x="1049274" y="1118054"/>
                  <a:pt x="904455" y="1082758"/>
                  <a:pt x="658517" y="1111948"/>
                </a:cubicBezTo>
                <a:lnTo>
                  <a:pt x="658517" y="1111948"/>
                </a:lnTo>
                <a:cubicBezTo>
                  <a:pt x="528695" y="1168397"/>
                  <a:pt x="314229" y="1091097"/>
                  <a:pt x="185328" y="1111948"/>
                </a:cubicBezTo>
                <a:cubicBezTo>
                  <a:pt x="71750" y="1116978"/>
                  <a:pt x="-21169" y="1017588"/>
                  <a:pt x="0" y="926620"/>
                </a:cubicBezTo>
                <a:cubicBezTo>
                  <a:pt x="-14237" y="804779"/>
                  <a:pt x="16782" y="629740"/>
                  <a:pt x="0" y="463312"/>
                </a:cubicBezTo>
                <a:cubicBezTo>
                  <a:pt x="-6692" y="370419"/>
                  <a:pt x="29862" y="255167"/>
                  <a:pt x="0" y="185325"/>
                </a:cubicBezTo>
                <a:lnTo>
                  <a:pt x="0" y="185325"/>
                </a:lnTo>
                <a:lnTo>
                  <a:pt x="0" y="185328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4609"/>
                      <a:gd name="adj2" fmla="val -81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 of the Logit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631207" y="4131066"/>
            <a:ext cx="4722593" cy="803823"/>
          </a:xfrm>
          <a:custGeom>
            <a:avLst/>
            <a:gdLst>
              <a:gd name="connsiteX0" fmla="*/ 0 w 4722593"/>
              <a:gd name="connsiteY0" fmla="*/ 0 h 803823"/>
              <a:gd name="connsiteX1" fmla="*/ 684776 w 4722593"/>
              <a:gd name="connsiteY1" fmla="*/ 0 h 803823"/>
              <a:gd name="connsiteX2" fmla="*/ 1322326 w 4722593"/>
              <a:gd name="connsiteY2" fmla="*/ 0 h 803823"/>
              <a:gd name="connsiteX3" fmla="*/ 1959876 w 4722593"/>
              <a:gd name="connsiteY3" fmla="*/ 0 h 803823"/>
              <a:gd name="connsiteX4" fmla="*/ 2644652 w 4722593"/>
              <a:gd name="connsiteY4" fmla="*/ 0 h 803823"/>
              <a:gd name="connsiteX5" fmla="*/ 3234976 w 4722593"/>
              <a:gd name="connsiteY5" fmla="*/ 0 h 803823"/>
              <a:gd name="connsiteX6" fmla="*/ 3683623 w 4722593"/>
              <a:gd name="connsiteY6" fmla="*/ 0 h 803823"/>
              <a:gd name="connsiteX7" fmla="*/ 4722593 w 4722593"/>
              <a:gd name="connsiteY7" fmla="*/ 0 h 803823"/>
              <a:gd name="connsiteX8" fmla="*/ 4722593 w 4722593"/>
              <a:gd name="connsiteY8" fmla="*/ 393873 h 803823"/>
              <a:gd name="connsiteX9" fmla="*/ 4722593 w 4722593"/>
              <a:gd name="connsiteY9" fmla="*/ 803823 h 803823"/>
              <a:gd name="connsiteX10" fmla="*/ 4179495 w 4722593"/>
              <a:gd name="connsiteY10" fmla="*/ 803823 h 803823"/>
              <a:gd name="connsiteX11" fmla="*/ 3683623 w 4722593"/>
              <a:gd name="connsiteY11" fmla="*/ 803823 h 803823"/>
              <a:gd name="connsiteX12" fmla="*/ 2998847 w 4722593"/>
              <a:gd name="connsiteY12" fmla="*/ 803823 h 803823"/>
              <a:gd name="connsiteX13" fmla="*/ 2502974 w 4722593"/>
              <a:gd name="connsiteY13" fmla="*/ 803823 h 803823"/>
              <a:gd name="connsiteX14" fmla="*/ 1865424 w 4722593"/>
              <a:gd name="connsiteY14" fmla="*/ 803823 h 803823"/>
              <a:gd name="connsiteX15" fmla="*/ 1180648 w 4722593"/>
              <a:gd name="connsiteY15" fmla="*/ 803823 h 803823"/>
              <a:gd name="connsiteX16" fmla="*/ 732002 w 4722593"/>
              <a:gd name="connsiteY16" fmla="*/ 803823 h 803823"/>
              <a:gd name="connsiteX17" fmla="*/ 0 w 4722593"/>
              <a:gd name="connsiteY17" fmla="*/ 803823 h 803823"/>
              <a:gd name="connsiteX18" fmla="*/ 0 w 4722593"/>
              <a:gd name="connsiteY18" fmla="*/ 385835 h 803823"/>
              <a:gd name="connsiteX19" fmla="*/ 0 w 4722593"/>
              <a:gd name="connsiteY19" fmla="*/ 0 h 80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2593" h="803823" extrusionOk="0">
                <a:moveTo>
                  <a:pt x="0" y="0"/>
                </a:moveTo>
                <a:cubicBezTo>
                  <a:pt x="146161" y="-36815"/>
                  <a:pt x="483305" y="25971"/>
                  <a:pt x="684776" y="0"/>
                </a:cubicBezTo>
                <a:cubicBezTo>
                  <a:pt x="886247" y="-25971"/>
                  <a:pt x="1136005" y="2876"/>
                  <a:pt x="1322326" y="0"/>
                </a:cubicBezTo>
                <a:cubicBezTo>
                  <a:pt x="1508647" y="-2876"/>
                  <a:pt x="1768390" y="41793"/>
                  <a:pt x="1959876" y="0"/>
                </a:cubicBezTo>
                <a:cubicBezTo>
                  <a:pt x="2151362" y="-41793"/>
                  <a:pt x="2463809" y="28877"/>
                  <a:pt x="2644652" y="0"/>
                </a:cubicBezTo>
                <a:cubicBezTo>
                  <a:pt x="2825495" y="-28877"/>
                  <a:pt x="2940832" y="8638"/>
                  <a:pt x="3234976" y="0"/>
                </a:cubicBezTo>
                <a:cubicBezTo>
                  <a:pt x="3529120" y="-8638"/>
                  <a:pt x="3486420" y="26488"/>
                  <a:pt x="3683623" y="0"/>
                </a:cubicBezTo>
                <a:cubicBezTo>
                  <a:pt x="3880826" y="-26488"/>
                  <a:pt x="4376717" y="61950"/>
                  <a:pt x="4722593" y="0"/>
                </a:cubicBezTo>
                <a:cubicBezTo>
                  <a:pt x="4737974" y="97929"/>
                  <a:pt x="4701115" y="222936"/>
                  <a:pt x="4722593" y="393873"/>
                </a:cubicBezTo>
                <a:cubicBezTo>
                  <a:pt x="4744071" y="564810"/>
                  <a:pt x="4676993" y="646086"/>
                  <a:pt x="4722593" y="803823"/>
                </a:cubicBezTo>
                <a:cubicBezTo>
                  <a:pt x="4526846" y="845578"/>
                  <a:pt x="4331882" y="784116"/>
                  <a:pt x="4179495" y="803823"/>
                </a:cubicBezTo>
                <a:cubicBezTo>
                  <a:pt x="4027108" y="823530"/>
                  <a:pt x="3783726" y="769907"/>
                  <a:pt x="3683623" y="803823"/>
                </a:cubicBezTo>
                <a:cubicBezTo>
                  <a:pt x="3583520" y="837739"/>
                  <a:pt x="3331252" y="792654"/>
                  <a:pt x="2998847" y="803823"/>
                </a:cubicBezTo>
                <a:cubicBezTo>
                  <a:pt x="2666442" y="814992"/>
                  <a:pt x="2717315" y="752514"/>
                  <a:pt x="2502974" y="803823"/>
                </a:cubicBezTo>
                <a:cubicBezTo>
                  <a:pt x="2288633" y="855132"/>
                  <a:pt x="2131828" y="749276"/>
                  <a:pt x="1865424" y="803823"/>
                </a:cubicBezTo>
                <a:cubicBezTo>
                  <a:pt x="1599020" y="858370"/>
                  <a:pt x="1357203" y="798325"/>
                  <a:pt x="1180648" y="803823"/>
                </a:cubicBezTo>
                <a:cubicBezTo>
                  <a:pt x="1004093" y="809321"/>
                  <a:pt x="930929" y="788424"/>
                  <a:pt x="732002" y="803823"/>
                </a:cubicBezTo>
                <a:cubicBezTo>
                  <a:pt x="533075" y="819222"/>
                  <a:pt x="151499" y="733259"/>
                  <a:pt x="0" y="803823"/>
                </a:cubicBezTo>
                <a:cubicBezTo>
                  <a:pt x="-40926" y="633362"/>
                  <a:pt x="9170" y="566870"/>
                  <a:pt x="0" y="385835"/>
                </a:cubicBezTo>
                <a:cubicBezTo>
                  <a:pt x="-9170" y="204800"/>
                  <a:pt x="38302" y="771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802636"/>
            <a:ext cx="3951105" cy="1078470"/>
          </a:xfrm>
          <a:custGeom>
            <a:avLst/>
            <a:gdLst>
              <a:gd name="connsiteX0" fmla="*/ 0 w 3951105"/>
              <a:gd name="connsiteY0" fmla="*/ 179749 h 1078470"/>
              <a:gd name="connsiteX1" fmla="*/ 179749 w 3951105"/>
              <a:gd name="connsiteY1" fmla="*/ 0 h 1078470"/>
              <a:gd name="connsiteX2" fmla="*/ 658518 w 3951105"/>
              <a:gd name="connsiteY2" fmla="*/ 0 h 1078470"/>
              <a:gd name="connsiteX3" fmla="*/ 1179537 w 3951105"/>
              <a:gd name="connsiteY3" fmla="*/ -163076 h 1078470"/>
              <a:gd name="connsiteX4" fmla="*/ 1700556 w 3951105"/>
              <a:gd name="connsiteY4" fmla="*/ -326151 h 1078470"/>
              <a:gd name="connsiteX5" fmla="*/ 1646294 w 3951105"/>
              <a:gd name="connsiteY5" fmla="*/ 0 h 1078470"/>
              <a:gd name="connsiteX6" fmla="*/ 2156309 w 3951105"/>
              <a:gd name="connsiteY6" fmla="*/ 0 h 1078470"/>
              <a:gd name="connsiteX7" fmla="*/ 2687574 w 3951105"/>
              <a:gd name="connsiteY7" fmla="*/ 0 h 1078470"/>
              <a:gd name="connsiteX8" fmla="*/ 3218840 w 3951105"/>
              <a:gd name="connsiteY8" fmla="*/ 0 h 1078470"/>
              <a:gd name="connsiteX9" fmla="*/ 3771356 w 3951105"/>
              <a:gd name="connsiteY9" fmla="*/ 0 h 1078470"/>
              <a:gd name="connsiteX10" fmla="*/ 3951105 w 3951105"/>
              <a:gd name="connsiteY10" fmla="*/ 179749 h 1078470"/>
              <a:gd name="connsiteX11" fmla="*/ 3951105 w 3951105"/>
              <a:gd name="connsiteY11" fmla="*/ 179745 h 1078470"/>
              <a:gd name="connsiteX12" fmla="*/ 3951105 w 3951105"/>
              <a:gd name="connsiteY12" fmla="*/ 179745 h 1078470"/>
              <a:gd name="connsiteX13" fmla="*/ 3951105 w 3951105"/>
              <a:gd name="connsiteY13" fmla="*/ 449363 h 1078470"/>
              <a:gd name="connsiteX14" fmla="*/ 3951105 w 3951105"/>
              <a:gd name="connsiteY14" fmla="*/ 898721 h 1078470"/>
              <a:gd name="connsiteX15" fmla="*/ 3771356 w 3951105"/>
              <a:gd name="connsiteY15" fmla="*/ 1078470 h 1078470"/>
              <a:gd name="connsiteX16" fmla="*/ 3282592 w 3951105"/>
              <a:gd name="connsiteY16" fmla="*/ 1078470 h 1078470"/>
              <a:gd name="connsiteX17" fmla="*/ 2815078 w 3951105"/>
              <a:gd name="connsiteY17" fmla="*/ 1078470 h 1078470"/>
              <a:gd name="connsiteX18" fmla="*/ 2283813 w 3951105"/>
              <a:gd name="connsiteY18" fmla="*/ 1078470 h 1078470"/>
              <a:gd name="connsiteX19" fmla="*/ 1646294 w 3951105"/>
              <a:gd name="connsiteY19" fmla="*/ 1078470 h 1078470"/>
              <a:gd name="connsiteX20" fmla="*/ 1172162 w 3951105"/>
              <a:gd name="connsiteY20" fmla="*/ 1078470 h 1078470"/>
              <a:gd name="connsiteX21" fmla="*/ 658518 w 3951105"/>
              <a:gd name="connsiteY21" fmla="*/ 1078470 h 1078470"/>
              <a:gd name="connsiteX22" fmla="*/ 658518 w 3951105"/>
              <a:gd name="connsiteY22" fmla="*/ 1078470 h 1078470"/>
              <a:gd name="connsiteX23" fmla="*/ 179749 w 3951105"/>
              <a:gd name="connsiteY23" fmla="*/ 1078470 h 1078470"/>
              <a:gd name="connsiteX24" fmla="*/ 0 w 3951105"/>
              <a:gd name="connsiteY24" fmla="*/ 898721 h 1078470"/>
              <a:gd name="connsiteX25" fmla="*/ 0 w 3951105"/>
              <a:gd name="connsiteY25" fmla="*/ 449363 h 1078470"/>
              <a:gd name="connsiteX26" fmla="*/ 0 w 3951105"/>
              <a:gd name="connsiteY26" fmla="*/ 179745 h 1078470"/>
              <a:gd name="connsiteX27" fmla="*/ 0 w 3951105"/>
              <a:gd name="connsiteY27" fmla="*/ 179745 h 1078470"/>
              <a:gd name="connsiteX28" fmla="*/ 0 w 3951105"/>
              <a:gd name="connsiteY28" fmla="*/ 179749 h 10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1105" h="1078470" fill="none" extrusionOk="0">
                <a:moveTo>
                  <a:pt x="0" y="179749"/>
                </a:moveTo>
                <a:cubicBezTo>
                  <a:pt x="22531" y="66575"/>
                  <a:pt x="89078" y="8801"/>
                  <a:pt x="179749" y="0"/>
                </a:cubicBezTo>
                <a:cubicBezTo>
                  <a:pt x="359978" y="-13389"/>
                  <a:pt x="448531" y="32132"/>
                  <a:pt x="658518" y="0"/>
                </a:cubicBezTo>
                <a:cubicBezTo>
                  <a:pt x="767525" y="-34698"/>
                  <a:pt x="974676" y="-40932"/>
                  <a:pt x="1179537" y="-163076"/>
                </a:cubicBezTo>
                <a:cubicBezTo>
                  <a:pt x="1384399" y="-285220"/>
                  <a:pt x="1597993" y="-255845"/>
                  <a:pt x="1700556" y="-326151"/>
                </a:cubicBezTo>
                <a:cubicBezTo>
                  <a:pt x="1678267" y="-182206"/>
                  <a:pt x="1627030" y="-74478"/>
                  <a:pt x="1646294" y="0"/>
                </a:cubicBezTo>
                <a:cubicBezTo>
                  <a:pt x="1846577" y="-721"/>
                  <a:pt x="2012332" y="8956"/>
                  <a:pt x="2156309" y="0"/>
                </a:cubicBezTo>
                <a:cubicBezTo>
                  <a:pt x="2300286" y="-8956"/>
                  <a:pt x="2484497" y="56364"/>
                  <a:pt x="2687574" y="0"/>
                </a:cubicBezTo>
                <a:cubicBezTo>
                  <a:pt x="2890652" y="-56364"/>
                  <a:pt x="3068841" y="49636"/>
                  <a:pt x="3218840" y="0"/>
                </a:cubicBezTo>
                <a:cubicBezTo>
                  <a:pt x="3368839" y="-49636"/>
                  <a:pt x="3568182" y="55378"/>
                  <a:pt x="3771356" y="0"/>
                </a:cubicBezTo>
                <a:cubicBezTo>
                  <a:pt x="3881902" y="10723"/>
                  <a:pt x="3960005" y="6891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0032" y="293980"/>
                  <a:pt x="3924050" y="338796"/>
                  <a:pt x="3951105" y="449363"/>
                </a:cubicBezTo>
                <a:cubicBezTo>
                  <a:pt x="3998246" y="646560"/>
                  <a:pt x="3939077" y="721444"/>
                  <a:pt x="3951105" y="898721"/>
                </a:cubicBezTo>
                <a:cubicBezTo>
                  <a:pt x="3954660" y="991635"/>
                  <a:pt x="3858626" y="1093321"/>
                  <a:pt x="3771356" y="1078470"/>
                </a:cubicBezTo>
                <a:cubicBezTo>
                  <a:pt x="3636409" y="1130445"/>
                  <a:pt x="3432840" y="1027761"/>
                  <a:pt x="3282592" y="1078470"/>
                </a:cubicBezTo>
                <a:cubicBezTo>
                  <a:pt x="3132344" y="1129179"/>
                  <a:pt x="2970725" y="1071320"/>
                  <a:pt x="2815078" y="1078470"/>
                </a:cubicBezTo>
                <a:cubicBezTo>
                  <a:pt x="2659431" y="1085620"/>
                  <a:pt x="2490636" y="1065752"/>
                  <a:pt x="2283813" y="1078470"/>
                </a:cubicBezTo>
                <a:cubicBezTo>
                  <a:pt x="2076990" y="1091188"/>
                  <a:pt x="1826268" y="1054359"/>
                  <a:pt x="1646294" y="1078470"/>
                </a:cubicBezTo>
                <a:cubicBezTo>
                  <a:pt x="1524064" y="1132040"/>
                  <a:pt x="1346167" y="1074554"/>
                  <a:pt x="1172162" y="1078470"/>
                </a:cubicBezTo>
                <a:cubicBezTo>
                  <a:pt x="998157" y="1082386"/>
                  <a:pt x="792180" y="1026991"/>
                  <a:pt x="658518" y="1078470"/>
                </a:cubicBezTo>
                <a:lnTo>
                  <a:pt x="658518" y="1078470"/>
                </a:lnTo>
                <a:cubicBezTo>
                  <a:pt x="514947" y="1114626"/>
                  <a:pt x="396281" y="1068535"/>
                  <a:pt x="179749" y="1078470"/>
                </a:cubicBezTo>
                <a:cubicBezTo>
                  <a:pt x="82327" y="1074388"/>
                  <a:pt x="11275" y="1008622"/>
                  <a:pt x="0" y="898721"/>
                </a:cubicBezTo>
                <a:cubicBezTo>
                  <a:pt x="-49283" y="709001"/>
                  <a:pt x="27413" y="583477"/>
                  <a:pt x="0" y="449363"/>
                </a:cubicBezTo>
                <a:cubicBezTo>
                  <a:pt x="-24160" y="367181"/>
                  <a:pt x="1725" y="245409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  <a:path w="3951105" h="1078470" stroke="0" extrusionOk="0">
                <a:moveTo>
                  <a:pt x="0" y="179749"/>
                </a:moveTo>
                <a:cubicBezTo>
                  <a:pt x="6946" y="93593"/>
                  <a:pt x="91725" y="23920"/>
                  <a:pt x="179749" y="0"/>
                </a:cubicBezTo>
                <a:cubicBezTo>
                  <a:pt x="314179" y="-16987"/>
                  <a:pt x="545226" y="32894"/>
                  <a:pt x="658518" y="0"/>
                </a:cubicBezTo>
                <a:cubicBezTo>
                  <a:pt x="902901" y="-80871"/>
                  <a:pt x="1063857" y="-115471"/>
                  <a:pt x="1169117" y="-159814"/>
                </a:cubicBezTo>
                <a:cubicBezTo>
                  <a:pt x="1274377" y="-204157"/>
                  <a:pt x="1440941" y="-233510"/>
                  <a:pt x="1700556" y="-326151"/>
                </a:cubicBezTo>
                <a:cubicBezTo>
                  <a:pt x="1703680" y="-198953"/>
                  <a:pt x="1640008" y="-137726"/>
                  <a:pt x="1646294" y="0"/>
                </a:cubicBezTo>
                <a:cubicBezTo>
                  <a:pt x="1882301" y="-61195"/>
                  <a:pt x="1947554" y="36772"/>
                  <a:pt x="2156309" y="0"/>
                </a:cubicBezTo>
                <a:cubicBezTo>
                  <a:pt x="2365064" y="-36772"/>
                  <a:pt x="2467438" y="58317"/>
                  <a:pt x="2708825" y="0"/>
                </a:cubicBezTo>
                <a:cubicBezTo>
                  <a:pt x="2950212" y="-58317"/>
                  <a:pt x="3067671" y="19279"/>
                  <a:pt x="3282592" y="0"/>
                </a:cubicBezTo>
                <a:cubicBezTo>
                  <a:pt x="3497513" y="-19279"/>
                  <a:pt x="3642026" y="16317"/>
                  <a:pt x="3771356" y="0"/>
                </a:cubicBezTo>
                <a:cubicBezTo>
                  <a:pt x="3891770" y="19007"/>
                  <a:pt x="3926881" y="74404"/>
                  <a:pt x="3951105" y="179749"/>
                </a:cubicBezTo>
                <a:lnTo>
                  <a:pt x="3951105" y="179745"/>
                </a:lnTo>
                <a:lnTo>
                  <a:pt x="3951105" y="179745"/>
                </a:lnTo>
                <a:cubicBezTo>
                  <a:pt x="3973325" y="279990"/>
                  <a:pt x="3941928" y="329137"/>
                  <a:pt x="3951105" y="449363"/>
                </a:cubicBezTo>
                <a:cubicBezTo>
                  <a:pt x="3967317" y="594985"/>
                  <a:pt x="3934439" y="723805"/>
                  <a:pt x="3951105" y="898721"/>
                </a:cubicBezTo>
                <a:cubicBezTo>
                  <a:pt x="3964967" y="1010356"/>
                  <a:pt x="3870185" y="1073532"/>
                  <a:pt x="3771356" y="1078470"/>
                </a:cubicBezTo>
                <a:cubicBezTo>
                  <a:pt x="3531148" y="1087189"/>
                  <a:pt x="3493113" y="1065959"/>
                  <a:pt x="3218840" y="1078470"/>
                </a:cubicBezTo>
                <a:cubicBezTo>
                  <a:pt x="2944567" y="1090981"/>
                  <a:pt x="2938351" y="1074493"/>
                  <a:pt x="2666324" y="1078470"/>
                </a:cubicBezTo>
                <a:cubicBezTo>
                  <a:pt x="2394297" y="1082447"/>
                  <a:pt x="1891972" y="1077240"/>
                  <a:pt x="1646294" y="1078470"/>
                </a:cubicBezTo>
                <a:cubicBezTo>
                  <a:pt x="1434139" y="1128718"/>
                  <a:pt x="1255537" y="1072364"/>
                  <a:pt x="1152406" y="1078470"/>
                </a:cubicBezTo>
                <a:cubicBezTo>
                  <a:pt x="1049275" y="1084576"/>
                  <a:pt x="904456" y="1049280"/>
                  <a:pt x="658518" y="1078470"/>
                </a:cubicBezTo>
                <a:lnTo>
                  <a:pt x="658518" y="1078470"/>
                </a:lnTo>
                <a:cubicBezTo>
                  <a:pt x="472251" y="1124211"/>
                  <a:pt x="330758" y="1066379"/>
                  <a:pt x="179749" y="1078470"/>
                </a:cubicBezTo>
                <a:cubicBezTo>
                  <a:pt x="54068" y="1090305"/>
                  <a:pt x="-14143" y="990387"/>
                  <a:pt x="0" y="898721"/>
                </a:cubicBezTo>
                <a:cubicBezTo>
                  <a:pt x="-2426" y="767505"/>
                  <a:pt x="50173" y="578046"/>
                  <a:pt x="0" y="449363"/>
                </a:cubicBezTo>
                <a:cubicBezTo>
                  <a:pt x="-3299" y="345734"/>
                  <a:pt x="8906" y="269928"/>
                  <a:pt x="0" y="179745"/>
                </a:cubicBezTo>
                <a:lnTo>
                  <a:pt x="0" y="179745"/>
                </a:lnTo>
                <a:lnTo>
                  <a:pt x="0" y="179749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6960"/>
                      <a:gd name="adj2" fmla="val -8024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Linearity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No Multicollinearity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3386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9D607-AAAF-EDC7-B033-E05E38EAE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06" y="1883880"/>
            <a:ext cx="6210112" cy="434231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Regression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Linear Regression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2800" dirty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6586638" y="3160766"/>
            <a:ext cx="3963468" cy="1031672"/>
          </a:xfrm>
          <a:custGeom>
            <a:avLst/>
            <a:gdLst>
              <a:gd name="connsiteX0" fmla="*/ 0 w 3963468"/>
              <a:gd name="connsiteY0" fmla="*/ 0 h 1031672"/>
              <a:gd name="connsiteX1" fmla="*/ 645479 w 3963468"/>
              <a:gd name="connsiteY1" fmla="*/ 0 h 1031672"/>
              <a:gd name="connsiteX2" fmla="*/ 1251323 w 3963468"/>
              <a:gd name="connsiteY2" fmla="*/ 0 h 1031672"/>
              <a:gd name="connsiteX3" fmla="*/ 1857168 w 3963468"/>
              <a:gd name="connsiteY3" fmla="*/ 0 h 1031672"/>
              <a:gd name="connsiteX4" fmla="*/ 2502647 w 3963468"/>
              <a:gd name="connsiteY4" fmla="*/ 0 h 1031672"/>
              <a:gd name="connsiteX5" fmla="*/ 3068857 w 3963468"/>
              <a:gd name="connsiteY5" fmla="*/ 0 h 1031672"/>
              <a:gd name="connsiteX6" fmla="*/ 3963468 w 3963468"/>
              <a:gd name="connsiteY6" fmla="*/ 0 h 1031672"/>
              <a:gd name="connsiteX7" fmla="*/ 3963468 w 3963468"/>
              <a:gd name="connsiteY7" fmla="*/ 536469 h 1031672"/>
              <a:gd name="connsiteX8" fmla="*/ 3963468 w 3963468"/>
              <a:gd name="connsiteY8" fmla="*/ 1031672 h 1031672"/>
              <a:gd name="connsiteX9" fmla="*/ 3357624 w 3963468"/>
              <a:gd name="connsiteY9" fmla="*/ 1031672 h 1031672"/>
              <a:gd name="connsiteX10" fmla="*/ 2870683 w 3963468"/>
              <a:gd name="connsiteY10" fmla="*/ 1031672 h 1031672"/>
              <a:gd name="connsiteX11" fmla="*/ 2383743 w 3963468"/>
              <a:gd name="connsiteY11" fmla="*/ 1031672 h 1031672"/>
              <a:gd name="connsiteX12" fmla="*/ 1738264 w 3963468"/>
              <a:gd name="connsiteY12" fmla="*/ 1031672 h 1031672"/>
              <a:gd name="connsiteX13" fmla="*/ 1251323 w 3963468"/>
              <a:gd name="connsiteY13" fmla="*/ 1031672 h 1031672"/>
              <a:gd name="connsiteX14" fmla="*/ 645479 w 3963468"/>
              <a:gd name="connsiteY14" fmla="*/ 1031672 h 1031672"/>
              <a:gd name="connsiteX15" fmla="*/ 0 w 3963468"/>
              <a:gd name="connsiteY15" fmla="*/ 1031672 h 1031672"/>
              <a:gd name="connsiteX16" fmla="*/ 0 w 3963468"/>
              <a:gd name="connsiteY16" fmla="*/ 546786 h 1031672"/>
              <a:gd name="connsiteX17" fmla="*/ 0 w 3963468"/>
              <a:gd name="connsiteY17" fmla="*/ 0 h 10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3468" h="1031672" extrusionOk="0">
                <a:moveTo>
                  <a:pt x="0" y="0"/>
                </a:moveTo>
                <a:cubicBezTo>
                  <a:pt x="278747" y="-38575"/>
                  <a:pt x="381486" y="73513"/>
                  <a:pt x="645479" y="0"/>
                </a:cubicBezTo>
                <a:cubicBezTo>
                  <a:pt x="909472" y="-73513"/>
                  <a:pt x="1041257" y="12995"/>
                  <a:pt x="1251323" y="0"/>
                </a:cubicBezTo>
                <a:cubicBezTo>
                  <a:pt x="1461389" y="-12995"/>
                  <a:pt x="1675252" y="48076"/>
                  <a:pt x="1857168" y="0"/>
                </a:cubicBezTo>
                <a:cubicBezTo>
                  <a:pt x="2039084" y="-48076"/>
                  <a:pt x="2348225" y="12929"/>
                  <a:pt x="2502647" y="0"/>
                </a:cubicBezTo>
                <a:cubicBezTo>
                  <a:pt x="2657069" y="-12929"/>
                  <a:pt x="2915743" y="49978"/>
                  <a:pt x="3068857" y="0"/>
                </a:cubicBezTo>
                <a:cubicBezTo>
                  <a:pt x="3221971" y="-49978"/>
                  <a:pt x="3657094" y="46268"/>
                  <a:pt x="3963468" y="0"/>
                </a:cubicBezTo>
                <a:cubicBezTo>
                  <a:pt x="4027193" y="184564"/>
                  <a:pt x="3917594" y="325877"/>
                  <a:pt x="3963468" y="536469"/>
                </a:cubicBezTo>
                <a:cubicBezTo>
                  <a:pt x="4009342" y="747061"/>
                  <a:pt x="3950613" y="904582"/>
                  <a:pt x="3963468" y="1031672"/>
                </a:cubicBezTo>
                <a:cubicBezTo>
                  <a:pt x="3840674" y="1034858"/>
                  <a:pt x="3509279" y="974302"/>
                  <a:pt x="3357624" y="1031672"/>
                </a:cubicBezTo>
                <a:cubicBezTo>
                  <a:pt x="3205969" y="1089042"/>
                  <a:pt x="3041771" y="1004096"/>
                  <a:pt x="2870683" y="1031672"/>
                </a:cubicBezTo>
                <a:cubicBezTo>
                  <a:pt x="2699595" y="1059248"/>
                  <a:pt x="2497332" y="991544"/>
                  <a:pt x="2383743" y="1031672"/>
                </a:cubicBezTo>
                <a:cubicBezTo>
                  <a:pt x="2270154" y="1071800"/>
                  <a:pt x="1983654" y="1017712"/>
                  <a:pt x="1738264" y="1031672"/>
                </a:cubicBezTo>
                <a:cubicBezTo>
                  <a:pt x="1492874" y="1045632"/>
                  <a:pt x="1387549" y="980916"/>
                  <a:pt x="1251323" y="1031672"/>
                </a:cubicBezTo>
                <a:cubicBezTo>
                  <a:pt x="1115097" y="1082428"/>
                  <a:pt x="945721" y="1000919"/>
                  <a:pt x="645479" y="1031672"/>
                </a:cubicBezTo>
                <a:cubicBezTo>
                  <a:pt x="345237" y="1062425"/>
                  <a:pt x="174629" y="1014213"/>
                  <a:pt x="0" y="1031672"/>
                </a:cubicBezTo>
                <a:cubicBezTo>
                  <a:pt x="-50674" y="842798"/>
                  <a:pt x="26166" y="735188"/>
                  <a:pt x="0" y="546786"/>
                </a:cubicBezTo>
                <a:cubicBezTo>
                  <a:pt x="-26166" y="358384"/>
                  <a:pt x="46916" y="18155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46C4C0-03D0-0D60-735A-85EE39FA2A43}"/>
              </a:ext>
            </a:extLst>
          </p:cNvPr>
          <p:cNvSpPr/>
          <p:nvPr/>
        </p:nvSpPr>
        <p:spPr>
          <a:xfrm>
            <a:off x="922820" y="2710004"/>
            <a:ext cx="3407640" cy="1482434"/>
          </a:xfrm>
          <a:custGeom>
            <a:avLst/>
            <a:gdLst>
              <a:gd name="connsiteX0" fmla="*/ 0 w 3407640"/>
              <a:gd name="connsiteY0" fmla="*/ 247077 h 1482434"/>
              <a:gd name="connsiteX1" fmla="*/ 247077 w 3407640"/>
              <a:gd name="connsiteY1" fmla="*/ 0 h 1482434"/>
              <a:gd name="connsiteX2" fmla="*/ 567940 w 3407640"/>
              <a:gd name="connsiteY2" fmla="*/ 0 h 1482434"/>
              <a:gd name="connsiteX3" fmla="*/ 1038371 w 3407640"/>
              <a:gd name="connsiteY3" fmla="*/ -170799 h 1482434"/>
              <a:gd name="connsiteX4" fmla="*/ 1508801 w 3407640"/>
              <a:gd name="connsiteY4" fmla="*/ -341597 h 1482434"/>
              <a:gd name="connsiteX5" fmla="*/ 1419850 w 3407640"/>
              <a:gd name="connsiteY5" fmla="*/ 0 h 1482434"/>
              <a:gd name="connsiteX6" fmla="*/ 2034902 w 3407640"/>
              <a:gd name="connsiteY6" fmla="*/ 0 h 1482434"/>
              <a:gd name="connsiteX7" fmla="*/ 2615140 w 3407640"/>
              <a:gd name="connsiteY7" fmla="*/ 0 h 1482434"/>
              <a:gd name="connsiteX8" fmla="*/ 3160563 w 3407640"/>
              <a:gd name="connsiteY8" fmla="*/ 0 h 1482434"/>
              <a:gd name="connsiteX9" fmla="*/ 3407640 w 3407640"/>
              <a:gd name="connsiteY9" fmla="*/ 247077 h 1482434"/>
              <a:gd name="connsiteX10" fmla="*/ 3407640 w 3407640"/>
              <a:gd name="connsiteY10" fmla="*/ 247072 h 1482434"/>
              <a:gd name="connsiteX11" fmla="*/ 3407640 w 3407640"/>
              <a:gd name="connsiteY11" fmla="*/ 247072 h 1482434"/>
              <a:gd name="connsiteX12" fmla="*/ 3407640 w 3407640"/>
              <a:gd name="connsiteY12" fmla="*/ 617681 h 1482434"/>
              <a:gd name="connsiteX13" fmla="*/ 3407640 w 3407640"/>
              <a:gd name="connsiteY13" fmla="*/ 938873 h 1482434"/>
              <a:gd name="connsiteX14" fmla="*/ 3407640 w 3407640"/>
              <a:gd name="connsiteY14" fmla="*/ 1235357 h 1482434"/>
              <a:gd name="connsiteX15" fmla="*/ 3160563 w 3407640"/>
              <a:gd name="connsiteY15" fmla="*/ 1482434 h 1482434"/>
              <a:gd name="connsiteX16" fmla="*/ 2597732 w 3407640"/>
              <a:gd name="connsiteY16" fmla="*/ 1482434 h 1482434"/>
              <a:gd name="connsiteX17" fmla="*/ 2017495 w 3407640"/>
              <a:gd name="connsiteY17" fmla="*/ 1482434 h 1482434"/>
              <a:gd name="connsiteX18" fmla="*/ 1419850 w 3407640"/>
              <a:gd name="connsiteY18" fmla="*/ 1482434 h 1482434"/>
              <a:gd name="connsiteX19" fmla="*/ 1010933 w 3407640"/>
              <a:gd name="connsiteY19" fmla="*/ 1482434 h 1482434"/>
              <a:gd name="connsiteX20" fmla="*/ 567940 w 3407640"/>
              <a:gd name="connsiteY20" fmla="*/ 1482434 h 1482434"/>
              <a:gd name="connsiteX21" fmla="*/ 567940 w 3407640"/>
              <a:gd name="connsiteY21" fmla="*/ 1482434 h 1482434"/>
              <a:gd name="connsiteX22" fmla="*/ 247077 w 3407640"/>
              <a:gd name="connsiteY22" fmla="*/ 1482434 h 1482434"/>
              <a:gd name="connsiteX23" fmla="*/ 0 w 3407640"/>
              <a:gd name="connsiteY23" fmla="*/ 1235357 h 1482434"/>
              <a:gd name="connsiteX24" fmla="*/ 0 w 3407640"/>
              <a:gd name="connsiteY24" fmla="*/ 945049 h 1482434"/>
              <a:gd name="connsiteX25" fmla="*/ 0 w 3407640"/>
              <a:gd name="connsiteY25" fmla="*/ 617681 h 1482434"/>
              <a:gd name="connsiteX26" fmla="*/ 0 w 3407640"/>
              <a:gd name="connsiteY26" fmla="*/ 247072 h 1482434"/>
              <a:gd name="connsiteX27" fmla="*/ 0 w 3407640"/>
              <a:gd name="connsiteY27" fmla="*/ 247072 h 1482434"/>
              <a:gd name="connsiteX28" fmla="*/ 0 w 3407640"/>
              <a:gd name="connsiteY28" fmla="*/ 247077 h 1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7640" h="1482434" fill="none" extrusionOk="0">
                <a:moveTo>
                  <a:pt x="0" y="247077"/>
                </a:moveTo>
                <a:cubicBezTo>
                  <a:pt x="10051" y="128065"/>
                  <a:pt x="100849" y="9099"/>
                  <a:pt x="247077" y="0"/>
                </a:cubicBezTo>
                <a:cubicBezTo>
                  <a:pt x="343678" y="-25807"/>
                  <a:pt x="490449" y="17380"/>
                  <a:pt x="567940" y="0"/>
                </a:cubicBezTo>
                <a:cubicBezTo>
                  <a:pt x="756742" y="-73067"/>
                  <a:pt x="836715" y="-81593"/>
                  <a:pt x="1038371" y="-170799"/>
                </a:cubicBezTo>
                <a:cubicBezTo>
                  <a:pt x="1240027" y="-260004"/>
                  <a:pt x="1345891" y="-223160"/>
                  <a:pt x="1508801" y="-341597"/>
                </a:cubicBezTo>
                <a:cubicBezTo>
                  <a:pt x="1499001" y="-168426"/>
                  <a:pt x="1426081" y="-101139"/>
                  <a:pt x="1419850" y="0"/>
                </a:cubicBezTo>
                <a:cubicBezTo>
                  <a:pt x="1712308" y="-53227"/>
                  <a:pt x="1851660" y="29920"/>
                  <a:pt x="2034902" y="0"/>
                </a:cubicBezTo>
                <a:cubicBezTo>
                  <a:pt x="2218144" y="-29920"/>
                  <a:pt x="2443551" y="50965"/>
                  <a:pt x="2615140" y="0"/>
                </a:cubicBezTo>
                <a:cubicBezTo>
                  <a:pt x="2786729" y="-50965"/>
                  <a:pt x="2918905" y="26434"/>
                  <a:pt x="3160563" y="0"/>
                </a:cubicBezTo>
                <a:cubicBezTo>
                  <a:pt x="3324622" y="26255"/>
                  <a:pt x="3423025" y="90633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30888" y="422277"/>
                  <a:pt x="3386614" y="538410"/>
                  <a:pt x="3407640" y="617681"/>
                </a:cubicBezTo>
                <a:cubicBezTo>
                  <a:pt x="3418070" y="776217"/>
                  <a:pt x="3385564" y="865229"/>
                  <a:pt x="3407640" y="938873"/>
                </a:cubicBezTo>
                <a:cubicBezTo>
                  <a:pt x="3429716" y="1012517"/>
                  <a:pt x="3372196" y="1108015"/>
                  <a:pt x="3407640" y="1235357"/>
                </a:cubicBezTo>
                <a:cubicBezTo>
                  <a:pt x="3410378" y="1379467"/>
                  <a:pt x="3326570" y="1495363"/>
                  <a:pt x="3160563" y="1482434"/>
                </a:cubicBezTo>
                <a:cubicBezTo>
                  <a:pt x="2965513" y="1498082"/>
                  <a:pt x="2726704" y="1437772"/>
                  <a:pt x="2597732" y="1482434"/>
                </a:cubicBezTo>
                <a:cubicBezTo>
                  <a:pt x="2468760" y="1527096"/>
                  <a:pt x="2180884" y="1475815"/>
                  <a:pt x="2017495" y="1482434"/>
                </a:cubicBezTo>
                <a:cubicBezTo>
                  <a:pt x="1854106" y="1489053"/>
                  <a:pt x="1655147" y="1454082"/>
                  <a:pt x="1419850" y="1482434"/>
                </a:cubicBezTo>
                <a:cubicBezTo>
                  <a:pt x="1240305" y="1506992"/>
                  <a:pt x="1178225" y="1469061"/>
                  <a:pt x="1010933" y="1482434"/>
                </a:cubicBezTo>
                <a:cubicBezTo>
                  <a:pt x="843641" y="1495807"/>
                  <a:pt x="754659" y="1473793"/>
                  <a:pt x="567940" y="1482434"/>
                </a:cubicBezTo>
                <a:lnTo>
                  <a:pt x="567940" y="1482434"/>
                </a:lnTo>
                <a:cubicBezTo>
                  <a:pt x="468109" y="1502072"/>
                  <a:pt x="392524" y="1476690"/>
                  <a:pt x="247077" y="1482434"/>
                </a:cubicBezTo>
                <a:cubicBezTo>
                  <a:pt x="120125" y="1461470"/>
                  <a:pt x="11579" y="1382728"/>
                  <a:pt x="0" y="1235357"/>
                </a:cubicBezTo>
                <a:cubicBezTo>
                  <a:pt x="-3241" y="1122210"/>
                  <a:pt x="3252" y="1069699"/>
                  <a:pt x="0" y="945049"/>
                </a:cubicBezTo>
                <a:cubicBezTo>
                  <a:pt x="-3252" y="820399"/>
                  <a:pt x="33495" y="727457"/>
                  <a:pt x="0" y="617681"/>
                </a:cubicBezTo>
                <a:cubicBezTo>
                  <a:pt x="-2883" y="437919"/>
                  <a:pt x="12001" y="423435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  <a:path w="3407640" h="1482434" stroke="0" extrusionOk="0">
                <a:moveTo>
                  <a:pt x="0" y="247077"/>
                </a:moveTo>
                <a:cubicBezTo>
                  <a:pt x="18673" y="145880"/>
                  <a:pt x="118456" y="16663"/>
                  <a:pt x="247077" y="0"/>
                </a:cubicBezTo>
                <a:cubicBezTo>
                  <a:pt x="320743" y="-36483"/>
                  <a:pt x="499028" y="29956"/>
                  <a:pt x="567940" y="0"/>
                </a:cubicBezTo>
                <a:cubicBezTo>
                  <a:pt x="687695" y="-85932"/>
                  <a:pt x="841383" y="-41218"/>
                  <a:pt x="1028962" y="-167383"/>
                </a:cubicBezTo>
                <a:cubicBezTo>
                  <a:pt x="1216542" y="-293548"/>
                  <a:pt x="1361491" y="-240765"/>
                  <a:pt x="1508801" y="-341597"/>
                </a:cubicBezTo>
                <a:cubicBezTo>
                  <a:pt x="1518502" y="-259668"/>
                  <a:pt x="1428199" y="-152222"/>
                  <a:pt x="1419850" y="0"/>
                </a:cubicBezTo>
                <a:cubicBezTo>
                  <a:pt x="1609259" y="-10440"/>
                  <a:pt x="1768483" y="11153"/>
                  <a:pt x="1982681" y="0"/>
                </a:cubicBezTo>
                <a:cubicBezTo>
                  <a:pt x="2196879" y="-11153"/>
                  <a:pt x="2375164" y="62522"/>
                  <a:pt x="2580325" y="0"/>
                </a:cubicBezTo>
                <a:cubicBezTo>
                  <a:pt x="2785486" y="-62522"/>
                  <a:pt x="2979097" y="66407"/>
                  <a:pt x="3160563" y="0"/>
                </a:cubicBezTo>
                <a:cubicBezTo>
                  <a:pt x="3304652" y="314"/>
                  <a:pt x="3402584" y="91485"/>
                  <a:pt x="3407640" y="247077"/>
                </a:cubicBezTo>
                <a:lnTo>
                  <a:pt x="3407640" y="247072"/>
                </a:lnTo>
                <a:lnTo>
                  <a:pt x="3407640" y="247072"/>
                </a:lnTo>
                <a:cubicBezTo>
                  <a:pt x="3416832" y="417314"/>
                  <a:pt x="3370909" y="442820"/>
                  <a:pt x="3407640" y="617681"/>
                </a:cubicBezTo>
                <a:cubicBezTo>
                  <a:pt x="3441677" y="739970"/>
                  <a:pt x="3407218" y="801191"/>
                  <a:pt x="3407640" y="907989"/>
                </a:cubicBezTo>
                <a:cubicBezTo>
                  <a:pt x="3408062" y="1014787"/>
                  <a:pt x="3376600" y="1145047"/>
                  <a:pt x="3407640" y="1235357"/>
                </a:cubicBezTo>
                <a:cubicBezTo>
                  <a:pt x="3421464" y="1384142"/>
                  <a:pt x="3294664" y="1456233"/>
                  <a:pt x="3160563" y="1482434"/>
                </a:cubicBezTo>
                <a:cubicBezTo>
                  <a:pt x="2966707" y="1491844"/>
                  <a:pt x="2723486" y="1428977"/>
                  <a:pt x="2562918" y="1482434"/>
                </a:cubicBezTo>
                <a:cubicBezTo>
                  <a:pt x="2402350" y="1535891"/>
                  <a:pt x="2229293" y="1458061"/>
                  <a:pt x="1965273" y="1482434"/>
                </a:cubicBezTo>
                <a:cubicBezTo>
                  <a:pt x="1701254" y="1506807"/>
                  <a:pt x="1579027" y="1472088"/>
                  <a:pt x="1419850" y="1482434"/>
                </a:cubicBezTo>
                <a:cubicBezTo>
                  <a:pt x="1242829" y="1530181"/>
                  <a:pt x="1141846" y="1447481"/>
                  <a:pt x="993895" y="1482434"/>
                </a:cubicBezTo>
                <a:cubicBezTo>
                  <a:pt x="845945" y="1517387"/>
                  <a:pt x="677474" y="1472886"/>
                  <a:pt x="567940" y="1482434"/>
                </a:cubicBezTo>
                <a:lnTo>
                  <a:pt x="567940" y="1482434"/>
                </a:lnTo>
                <a:cubicBezTo>
                  <a:pt x="472576" y="1511084"/>
                  <a:pt x="396716" y="1452663"/>
                  <a:pt x="247077" y="1482434"/>
                </a:cubicBezTo>
                <a:cubicBezTo>
                  <a:pt x="89367" y="1491959"/>
                  <a:pt x="-13011" y="1364816"/>
                  <a:pt x="0" y="1235357"/>
                </a:cubicBezTo>
                <a:cubicBezTo>
                  <a:pt x="-8909" y="1086866"/>
                  <a:pt x="2453" y="1039869"/>
                  <a:pt x="0" y="914165"/>
                </a:cubicBezTo>
                <a:cubicBezTo>
                  <a:pt x="-2453" y="788461"/>
                  <a:pt x="20773" y="738137"/>
                  <a:pt x="0" y="617681"/>
                </a:cubicBezTo>
                <a:cubicBezTo>
                  <a:pt x="-13937" y="520352"/>
                  <a:pt x="3520" y="362792"/>
                  <a:pt x="0" y="247072"/>
                </a:cubicBezTo>
                <a:lnTo>
                  <a:pt x="0" y="247072"/>
                </a:lnTo>
                <a:lnTo>
                  <a:pt x="0" y="247077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5723"/>
                      <a:gd name="adj2" fmla="val -730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</a:t>
            </a:r>
          </a:p>
          <a:p>
            <a:r>
              <a:rPr lang="en-US" sz="1600" b="1" dirty="0"/>
              <a:t>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729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bd1f7-a2a8-49dd-abab-7ee8146c6af2" xsi:nil="true"/>
    <lcf76f155ced4ddcb4097134ff3c332f xmlns="bd144688-6247-4621-b542-e085c424052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B41577934F4998EE62E59EF2A575" ma:contentTypeVersion="18" ma:contentTypeDescription="Create a new document." ma:contentTypeScope="" ma:versionID="08ed6abe202d22a7564eaf9401bbbea6">
  <xsd:schema xmlns:xsd="http://www.w3.org/2001/XMLSchema" xmlns:xs="http://www.w3.org/2001/XMLSchema" xmlns:p="http://schemas.microsoft.com/office/2006/metadata/properties" xmlns:ns2="bd144688-6247-4621-b542-e085c4240526" xmlns:ns3="addbd1f7-a2a8-49dd-abab-7ee8146c6af2" targetNamespace="http://schemas.microsoft.com/office/2006/metadata/properties" ma:root="true" ma:fieldsID="54c0121c81c00630fff12fba9229494e" ns2:_="" ns3:_="">
    <xsd:import namespace="bd144688-6247-4621-b542-e085c4240526"/>
    <xsd:import namespace="addbd1f7-a2a8-49dd-abab-7ee8146c6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4688-6247-4621-b542-e085c4240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d1f7-a2a8-49dd-abab-7ee8146c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9e31e-9dbf-42dd-9b81-5a40feeeeda2}" ma:internalName="TaxCatchAll" ma:showField="CatchAllData" ma:web="addbd1f7-a2a8-49dd-abab-7ee8146c6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38F92-D426-4BEE-805A-F80178872645}">
  <ds:schemaRefs>
    <ds:schemaRef ds:uri="http://www.w3.org/XML/1998/namespace"/>
    <ds:schemaRef ds:uri="bd144688-6247-4621-b542-e085c42405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ddbd1f7-a2a8-49dd-abab-7ee8146c6af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E4B866-3963-435A-98E6-72B22C6A8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2FB56-C8D1-417A-A82B-CCDC8771C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44688-6247-4621-b542-e085c4240526"/>
    <ds:schemaRef ds:uri="addbd1f7-a2a8-49dd-abab-7ee8146c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612</Words>
  <Application>Microsoft Office PowerPoint</Application>
  <PresentationFormat>Widescreen</PresentationFormat>
  <Paragraphs>451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Custom Design</vt:lpstr>
      <vt:lpstr>1_Custom Design</vt:lpstr>
      <vt:lpstr>Testing Assumptions for Regression in R </vt:lpstr>
      <vt:lpstr>Regression Assumptions</vt:lpstr>
      <vt:lpstr>Regression Assumptions</vt:lpstr>
      <vt:lpstr>Testing Before Regression</vt:lpstr>
      <vt:lpstr>Testing Before Regression</vt:lpstr>
      <vt:lpstr>Testing Before Regression</vt:lpstr>
      <vt:lpstr>Testing Before Regression</vt:lpstr>
      <vt:lpstr>Testing Before Regression</vt:lpstr>
      <vt:lpstr>Testing After Regression</vt:lpstr>
      <vt:lpstr>Testing After Regression</vt:lpstr>
      <vt:lpstr>Testing After Regression</vt:lpstr>
      <vt:lpstr>Testing After Regression</vt:lpstr>
      <vt:lpstr>Testing After Regression</vt:lpstr>
      <vt:lpstr>Testing After Regression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Yili Lin</cp:lastModifiedBy>
  <cp:revision>4</cp:revision>
  <dcterms:created xsi:type="dcterms:W3CDTF">2024-04-18T20:24:44Z</dcterms:created>
  <dcterms:modified xsi:type="dcterms:W3CDTF">2024-09-07T23:15:24Z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0x01010063BEF54C2EDBAD42ABA6D2B17A8AA352</vt:lpwstr>
  </property>
</Properties>
</file>