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Calculate</a:t>
            </a:r>
            <a:r>
              <a:rPr lang="en-US" sz="25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a histogram of progression in mental disorders. 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b="0" i="0" dirty="0">
                <a:solidFill>
                  <a:srgbClr val="FFFFFF"/>
                </a:solidFill>
                <a:effectLst/>
              </a:rPr>
              <a:t>Repeat the</a:t>
            </a:r>
            <a:r>
              <a:rPr lang="en-US" sz="25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histogram and this time use the natural log of progression in mental disorders. 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604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Props1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Calculate a histogram of progression in mental disorders. </vt:lpstr>
      <vt:lpstr>Repeat the histogram and this time use the natural log of progression in mental disorders.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Vladimir Franzuela Cardenas</cp:lastModifiedBy>
  <cp:revision>7</cp:revision>
  <dcterms:created xsi:type="dcterms:W3CDTF">2023-08-24T20:09:12Z</dcterms:created>
  <dcterms:modified xsi:type="dcterms:W3CDTF">2023-08-24T20:28:29Z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