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1FDA65-47C1-4CB3-9A48-1B0F3327CF44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6DEB998-9D8E-469C-AEF7-8FE423BB60FC}">
      <dgm:prSet/>
      <dgm:spPr/>
      <dgm:t>
        <a:bodyPr/>
        <a:lstStyle/>
        <a:p>
          <a:r>
            <a:rPr lang="en-US" b="1" dirty="0"/>
            <a:t>The probability of:</a:t>
          </a:r>
        </a:p>
      </dgm:t>
    </dgm:pt>
    <dgm:pt modelId="{99A60C30-1C69-44DE-81F5-B6B55F43EA49}" type="parTrans" cxnId="{304998D7-B7B3-4B89-91E0-BF4C0BE448DE}">
      <dgm:prSet/>
      <dgm:spPr/>
      <dgm:t>
        <a:bodyPr/>
        <a:lstStyle/>
        <a:p>
          <a:endParaRPr lang="en-US"/>
        </a:p>
      </dgm:t>
    </dgm:pt>
    <dgm:pt modelId="{ADBC6EB6-08F6-4E24-B8DF-125259E1671D}" type="sibTrans" cxnId="{304998D7-B7B3-4B89-91E0-BF4C0BE448DE}">
      <dgm:prSet/>
      <dgm:spPr/>
      <dgm:t>
        <a:bodyPr/>
        <a:lstStyle/>
        <a:p>
          <a:endParaRPr lang="en-US"/>
        </a:p>
      </dgm:t>
    </dgm:pt>
    <dgm:pt modelId="{38202D9C-11E2-4D6A-A4B1-AF1E0C22564C}">
      <dgm:prSet/>
      <dgm:spPr/>
      <dgm:t>
        <a:bodyPr/>
        <a:lstStyle/>
        <a:p>
          <a:r>
            <a:rPr lang="en-US"/>
            <a:t>P(X≤12)=?</a:t>
          </a:r>
        </a:p>
      </dgm:t>
    </dgm:pt>
    <dgm:pt modelId="{D47C6EC1-FE78-4596-8DCD-D26B1D52923D}" type="parTrans" cxnId="{9D8C7314-63AD-4D45-A179-3153D952035F}">
      <dgm:prSet/>
      <dgm:spPr/>
      <dgm:t>
        <a:bodyPr/>
        <a:lstStyle/>
        <a:p>
          <a:endParaRPr lang="en-US"/>
        </a:p>
      </dgm:t>
    </dgm:pt>
    <dgm:pt modelId="{DDBE7E70-A422-4730-90D9-887235D4E58C}" type="sibTrans" cxnId="{9D8C7314-63AD-4D45-A179-3153D952035F}">
      <dgm:prSet/>
      <dgm:spPr/>
      <dgm:t>
        <a:bodyPr/>
        <a:lstStyle/>
        <a:p>
          <a:endParaRPr lang="en-US"/>
        </a:p>
      </dgm:t>
    </dgm:pt>
    <dgm:pt modelId="{468A3E37-E62D-4115-842B-0C517A90D74F}">
      <dgm:prSet/>
      <dgm:spPr/>
      <dgm:t>
        <a:bodyPr/>
        <a:lstStyle/>
        <a:p>
          <a:r>
            <a:rPr lang="en-US"/>
            <a:t>P(X≥22)=?</a:t>
          </a:r>
        </a:p>
      </dgm:t>
    </dgm:pt>
    <dgm:pt modelId="{FDD5C0E9-5825-4261-9EE3-ABD5D7496A75}" type="parTrans" cxnId="{A0058577-2625-4B42-8089-98A560CE9494}">
      <dgm:prSet/>
      <dgm:spPr/>
      <dgm:t>
        <a:bodyPr/>
        <a:lstStyle/>
        <a:p>
          <a:endParaRPr lang="en-US"/>
        </a:p>
      </dgm:t>
    </dgm:pt>
    <dgm:pt modelId="{8CDB5510-FFE7-4035-850F-00472C9FC897}" type="sibTrans" cxnId="{A0058577-2625-4B42-8089-98A560CE9494}">
      <dgm:prSet/>
      <dgm:spPr/>
      <dgm:t>
        <a:bodyPr/>
        <a:lstStyle/>
        <a:p>
          <a:endParaRPr lang="en-US"/>
        </a:p>
      </dgm:t>
    </dgm:pt>
    <dgm:pt modelId="{F01C6354-9A00-40B3-B483-0B548E59A213}">
      <dgm:prSet/>
      <dgm:spPr/>
      <dgm:t>
        <a:bodyPr/>
        <a:lstStyle/>
        <a:p>
          <a:r>
            <a:rPr lang="en-US"/>
            <a:t>P(2≤X≤12)=?</a:t>
          </a:r>
        </a:p>
      </dgm:t>
    </dgm:pt>
    <dgm:pt modelId="{E1975025-A053-434E-9BBA-272C8EB66441}" type="parTrans" cxnId="{91251897-91F3-4004-8CE6-402EA77783BD}">
      <dgm:prSet/>
      <dgm:spPr/>
      <dgm:t>
        <a:bodyPr/>
        <a:lstStyle/>
        <a:p>
          <a:endParaRPr lang="en-US"/>
        </a:p>
      </dgm:t>
    </dgm:pt>
    <dgm:pt modelId="{08F619F7-F172-463A-A7C1-CF4D3E9AAC96}" type="sibTrans" cxnId="{91251897-91F3-4004-8CE6-402EA77783BD}">
      <dgm:prSet/>
      <dgm:spPr/>
      <dgm:t>
        <a:bodyPr/>
        <a:lstStyle/>
        <a:p>
          <a:endParaRPr lang="en-US"/>
        </a:p>
      </dgm:t>
    </dgm:pt>
    <dgm:pt modelId="{20D08C60-DE17-435B-AEF3-2F7C7496135B}" type="pres">
      <dgm:prSet presAssocID="{5F1FDA65-47C1-4CB3-9A48-1B0F3327CF44}" presName="vert0" presStyleCnt="0">
        <dgm:presLayoutVars>
          <dgm:dir/>
          <dgm:animOne val="branch"/>
          <dgm:animLvl val="lvl"/>
        </dgm:presLayoutVars>
      </dgm:prSet>
      <dgm:spPr/>
    </dgm:pt>
    <dgm:pt modelId="{83A40DDD-2985-4181-BB3A-37E2D0511E6C}" type="pres">
      <dgm:prSet presAssocID="{E6DEB998-9D8E-469C-AEF7-8FE423BB60FC}" presName="thickLine" presStyleLbl="alignNode1" presStyleIdx="0" presStyleCnt="1"/>
      <dgm:spPr/>
    </dgm:pt>
    <dgm:pt modelId="{683F55A0-2589-4A9F-953F-40704500ABAE}" type="pres">
      <dgm:prSet presAssocID="{E6DEB998-9D8E-469C-AEF7-8FE423BB60FC}" presName="horz1" presStyleCnt="0"/>
      <dgm:spPr/>
    </dgm:pt>
    <dgm:pt modelId="{3C5B022F-7976-4E13-8651-9870E0345474}" type="pres">
      <dgm:prSet presAssocID="{E6DEB998-9D8E-469C-AEF7-8FE423BB60FC}" presName="tx1" presStyleLbl="revTx" presStyleIdx="0" presStyleCnt="4"/>
      <dgm:spPr/>
    </dgm:pt>
    <dgm:pt modelId="{F50894CD-D7BA-4FF8-A68A-DFA5AF6A85B6}" type="pres">
      <dgm:prSet presAssocID="{E6DEB998-9D8E-469C-AEF7-8FE423BB60FC}" presName="vert1" presStyleCnt="0"/>
      <dgm:spPr/>
    </dgm:pt>
    <dgm:pt modelId="{A730923A-4859-4ECA-B907-86F8170A75C4}" type="pres">
      <dgm:prSet presAssocID="{38202D9C-11E2-4D6A-A4B1-AF1E0C22564C}" presName="vertSpace2a" presStyleCnt="0"/>
      <dgm:spPr/>
    </dgm:pt>
    <dgm:pt modelId="{BE456438-DF24-43E6-A203-2C4C22885F88}" type="pres">
      <dgm:prSet presAssocID="{38202D9C-11E2-4D6A-A4B1-AF1E0C22564C}" presName="horz2" presStyleCnt="0"/>
      <dgm:spPr/>
    </dgm:pt>
    <dgm:pt modelId="{7516972B-9ED1-4589-A08E-CA9DDA1DD9A1}" type="pres">
      <dgm:prSet presAssocID="{38202D9C-11E2-4D6A-A4B1-AF1E0C22564C}" presName="horzSpace2" presStyleCnt="0"/>
      <dgm:spPr/>
    </dgm:pt>
    <dgm:pt modelId="{8D5B0F72-CB31-414E-8AA9-2D28649E0188}" type="pres">
      <dgm:prSet presAssocID="{38202D9C-11E2-4D6A-A4B1-AF1E0C22564C}" presName="tx2" presStyleLbl="revTx" presStyleIdx="1" presStyleCnt="4"/>
      <dgm:spPr/>
    </dgm:pt>
    <dgm:pt modelId="{2FA94C7E-1DE8-4F5E-A852-975666A5E19F}" type="pres">
      <dgm:prSet presAssocID="{38202D9C-11E2-4D6A-A4B1-AF1E0C22564C}" presName="vert2" presStyleCnt="0"/>
      <dgm:spPr/>
    </dgm:pt>
    <dgm:pt modelId="{1EB11217-E446-4076-B5B3-66431507D148}" type="pres">
      <dgm:prSet presAssocID="{38202D9C-11E2-4D6A-A4B1-AF1E0C22564C}" presName="thinLine2b" presStyleLbl="callout" presStyleIdx="0" presStyleCnt="3"/>
      <dgm:spPr/>
    </dgm:pt>
    <dgm:pt modelId="{D9696A0F-A57B-49D0-A561-214AA671EE2F}" type="pres">
      <dgm:prSet presAssocID="{38202D9C-11E2-4D6A-A4B1-AF1E0C22564C}" presName="vertSpace2b" presStyleCnt="0"/>
      <dgm:spPr/>
    </dgm:pt>
    <dgm:pt modelId="{5E6E43F9-2D76-49EC-8A3D-8511BCF64EF3}" type="pres">
      <dgm:prSet presAssocID="{468A3E37-E62D-4115-842B-0C517A90D74F}" presName="horz2" presStyleCnt="0"/>
      <dgm:spPr/>
    </dgm:pt>
    <dgm:pt modelId="{BA4B5981-2F0F-4FE5-80ED-577646B5D006}" type="pres">
      <dgm:prSet presAssocID="{468A3E37-E62D-4115-842B-0C517A90D74F}" presName="horzSpace2" presStyleCnt="0"/>
      <dgm:spPr/>
    </dgm:pt>
    <dgm:pt modelId="{247001B3-DAD3-4B56-B8B4-ED7C7515A03B}" type="pres">
      <dgm:prSet presAssocID="{468A3E37-E62D-4115-842B-0C517A90D74F}" presName="tx2" presStyleLbl="revTx" presStyleIdx="2" presStyleCnt="4"/>
      <dgm:spPr/>
    </dgm:pt>
    <dgm:pt modelId="{1C5286AF-4FA9-4806-8F48-FB14BFB4B15D}" type="pres">
      <dgm:prSet presAssocID="{468A3E37-E62D-4115-842B-0C517A90D74F}" presName="vert2" presStyleCnt="0"/>
      <dgm:spPr/>
    </dgm:pt>
    <dgm:pt modelId="{4AF5385B-A5AA-44EC-A88C-C8CDA6D961EC}" type="pres">
      <dgm:prSet presAssocID="{468A3E37-E62D-4115-842B-0C517A90D74F}" presName="thinLine2b" presStyleLbl="callout" presStyleIdx="1" presStyleCnt="3"/>
      <dgm:spPr/>
    </dgm:pt>
    <dgm:pt modelId="{D01DE4D7-9A94-43CA-8508-4A6C5B4FE097}" type="pres">
      <dgm:prSet presAssocID="{468A3E37-E62D-4115-842B-0C517A90D74F}" presName="vertSpace2b" presStyleCnt="0"/>
      <dgm:spPr/>
    </dgm:pt>
    <dgm:pt modelId="{4E4037FC-9C4C-47C1-9C38-9C3A94F64EF1}" type="pres">
      <dgm:prSet presAssocID="{F01C6354-9A00-40B3-B483-0B548E59A213}" presName="horz2" presStyleCnt="0"/>
      <dgm:spPr/>
    </dgm:pt>
    <dgm:pt modelId="{FB845DC0-602F-4C01-849D-53293360F7D3}" type="pres">
      <dgm:prSet presAssocID="{F01C6354-9A00-40B3-B483-0B548E59A213}" presName="horzSpace2" presStyleCnt="0"/>
      <dgm:spPr/>
    </dgm:pt>
    <dgm:pt modelId="{624DBD93-6F40-4AED-AD26-C8B108874683}" type="pres">
      <dgm:prSet presAssocID="{F01C6354-9A00-40B3-B483-0B548E59A213}" presName="tx2" presStyleLbl="revTx" presStyleIdx="3" presStyleCnt="4"/>
      <dgm:spPr/>
    </dgm:pt>
    <dgm:pt modelId="{B3AA900B-1F51-452F-8391-E8C270AF04A9}" type="pres">
      <dgm:prSet presAssocID="{F01C6354-9A00-40B3-B483-0B548E59A213}" presName="vert2" presStyleCnt="0"/>
      <dgm:spPr/>
    </dgm:pt>
    <dgm:pt modelId="{2D426883-25F9-4FE1-8C02-DB058AF75BB2}" type="pres">
      <dgm:prSet presAssocID="{F01C6354-9A00-40B3-B483-0B548E59A213}" presName="thinLine2b" presStyleLbl="callout" presStyleIdx="2" presStyleCnt="3"/>
      <dgm:spPr/>
    </dgm:pt>
    <dgm:pt modelId="{6BC09DEF-3898-4D0A-9D1B-28CCD7C0CDF2}" type="pres">
      <dgm:prSet presAssocID="{F01C6354-9A00-40B3-B483-0B548E59A213}" presName="vertSpace2b" presStyleCnt="0"/>
      <dgm:spPr/>
    </dgm:pt>
  </dgm:ptLst>
  <dgm:cxnLst>
    <dgm:cxn modelId="{9D8C7314-63AD-4D45-A179-3153D952035F}" srcId="{E6DEB998-9D8E-469C-AEF7-8FE423BB60FC}" destId="{38202D9C-11E2-4D6A-A4B1-AF1E0C22564C}" srcOrd="0" destOrd="0" parTransId="{D47C6EC1-FE78-4596-8DCD-D26B1D52923D}" sibTransId="{DDBE7E70-A422-4730-90D9-887235D4E58C}"/>
    <dgm:cxn modelId="{CD1C5748-43BA-4031-92C6-8D6FACBCF597}" type="presOf" srcId="{E6DEB998-9D8E-469C-AEF7-8FE423BB60FC}" destId="{3C5B022F-7976-4E13-8651-9870E0345474}" srcOrd="0" destOrd="0" presId="urn:microsoft.com/office/officeart/2008/layout/LinedList"/>
    <dgm:cxn modelId="{A0058577-2625-4B42-8089-98A560CE9494}" srcId="{E6DEB998-9D8E-469C-AEF7-8FE423BB60FC}" destId="{468A3E37-E62D-4115-842B-0C517A90D74F}" srcOrd="1" destOrd="0" parTransId="{FDD5C0E9-5825-4261-9EE3-ABD5D7496A75}" sibTransId="{8CDB5510-FFE7-4035-850F-00472C9FC897}"/>
    <dgm:cxn modelId="{91251897-91F3-4004-8CE6-402EA77783BD}" srcId="{E6DEB998-9D8E-469C-AEF7-8FE423BB60FC}" destId="{F01C6354-9A00-40B3-B483-0B548E59A213}" srcOrd="2" destOrd="0" parTransId="{E1975025-A053-434E-9BBA-272C8EB66441}" sibTransId="{08F619F7-F172-463A-A7C1-CF4D3E9AAC96}"/>
    <dgm:cxn modelId="{364CC398-1ADE-43FE-8534-B3ECC8502AE1}" type="presOf" srcId="{38202D9C-11E2-4D6A-A4B1-AF1E0C22564C}" destId="{8D5B0F72-CB31-414E-8AA9-2D28649E0188}" srcOrd="0" destOrd="0" presId="urn:microsoft.com/office/officeart/2008/layout/LinedList"/>
    <dgm:cxn modelId="{61E68CAB-20C6-4F32-BB93-CC1DE0C937FB}" type="presOf" srcId="{468A3E37-E62D-4115-842B-0C517A90D74F}" destId="{247001B3-DAD3-4B56-B8B4-ED7C7515A03B}" srcOrd="0" destOrd="0" presId="urn:microsoft.com/office/officeart/2008/layout/LinedList"/>
    <dgm:cxn modelId="{8FEE84AE-93CC-40B8-82B6-2B87580E1CE2}" type="presOf" srcId="{5F1FDA65-47C1-4CB3-9A48-1B0F3327CF44}" destId="{20D08C60-DE17-435B-AEF3-2F7C7496135B}" srcOrd="0" destOrd="0" presId="urn:microsoft.com/office/officeart/2008/layout/LinedList"/>
    <dgm:cxn modelId="{304998D7-B7B3-4B89-91E0-BF4C0BE448DE}" srcId="{5F1FDA65-47C1-4CB3-9A48-1B0F3327CF44}" destId="{E6DEB998-9D8E-469C-AEF7-8FE423BB60FC}" srcOrd="0" destOrd="0" parTransId="{99A60C30-1C69-44DE-81F5-B6B55F43EA49}" sibTransId="{ADBC6EB6-08F6-4E24-B8DF-125259E1671D}"/>
    <dgm:cxn modelId="{35606FDE-148D-4DCD-9C18-EC203CB1E54A}" type="presOf" srcId="{F01C6354-9A00-40B3-B483-0B548E59A213}" destId="{624DBD93-6F40-4AED-AD26-C8B108874683}" srcOrd="0" destOrd="0" presId="urn:microsoft.com/office/officeart/2008/layout/LinedList"/>
    <dgm:cxn modelId="{0CC8EEC3-DC04-4AAD-8A90-4671CEE72F52}" type="presParOf" srcId="{20D08C60-DE17-435B-AEF3-2F7C7496135B}" destId="{83A40DDD-2985-4181-BB3A-37E2D0511E6C}" srcOrd="0" destOrd="0" presId="urn:microsoft.com/office/officeart/2008/layout/LinedList"/>
    <dgm:cxn modelId="{965EA61E-AA9A-4456-993B-926F87EAD1F9}" type="presParOf" srcId="{20D08C60-DE17-435B-AEF3-2F7C7496135B}" destId="{683F55A0-2589-4A9F-953F-40704500ABAE}" srcOrd="1" destOrd="0" presId="urn:microsoft.com/office/officeart/2008/layout/LinedList"/>
    <dgm:cxn modelId="{B24CF381-DC5C-414F-9112-A90D2E806574}" type="presParOf" srcId="{683F55A0-2589-4A9F-953F-40704500ABAE}" destId="{3C5B022F-7976-4E13-8651-9870E0345474}" srcOrd="0" destOrd="0" presId="urn:microsoft.com/office/officeart/2008/layout/LinedList"/>
    <dgm:cxn modelId="{3B130FA9-6B8F-4C65-A2A9-EC327B8B2EBA}" type="presParOf" srcId="{683F55A0-2589-4A9F-953F-40704500ABAE}" destId="{F50894CD-D7BA-4FF8-A68A-DFA5AF6A85B6}" srcOrd="1" destOrd="0" presId="urn:microsoft.com/office/officeart/2008/layout/LinedList"/>
    <dgm:cxn modelId="{2B818F8C-E894-4F93-A980-2833EABCF671}" type="presParOf" srcId="{F50894CD-D7BA-4FF8-A68A-DFA5AF6A85B6}" destId="{A730923A-4859-4ECA-B907-86F8170A75C4}" srcOrd="0" destOrd="0" presId="urn:microsoft.com/office/officeart/2008/layout/LinedList"/>
    <dgm:cxn modelId="{02E2522B-0C05-4E9A-9642-C79C08AFB8D0}" type="presParOf" srcId="{F50894CD-D7BA-4FF8-A68A-DFA5AF6A85B6}" destId="{BE456438-DF24-43E6-A203-2C4C22885F88}" srcOrd="1" destOrd="0" presId="urn:microsoft.com/office/officeart/2008/layout/LinedList"/>
    <dgm:cxn modelId="{588BFC64-4319-4C9F-BAEC-32A908241806}" type="presParOf" srcId="{BE456438-DF24-43E6-A203-2C4C22885F88}" destId="{7516972B-9ED1-4589-A08E-CA9DDA1DD9A1}" srcOrd="0" destOrd="0" presId="urn:microsoft.com/office/officeart/2008/layout/LinedList"/>
    <dgm:cxn modelId="{24245B63-8450-42FA-9295-3BEF84778076}" type="presParOf" srcId="{BE456438-DF24-43E6-A203-2C4C22885F88}" destId="{8D5B0F72-CB31-414E-8AA9-2D28649E0188}" srcOrd="1" destOrd="0" presId="urn:microsoft.com/office/officeart/2008/layout/LinedList"/>
    <dgm:cxn modelId="{D5CFAD7E-72EA-4FD2-81D7-8771176FA8AE}" type="presParOf" srcId="{BE456438-DF24-43E6-A203-2C4C22885F88}" destId="{2FA94C7E-1DE8-4F5E-A852-975666A5E19F}" srcOrd="2" destOrd="0" presId="urn:microsoft.com/office/officeart/2008/layout/LinedList"/>
    <dgm:cxn modelId="{82B34A8A-30F8-49D7-92F7-3ED602211A55}" type="presParOf" srcId="{F50894CD-D7BA-4FF8-A68A-DFA5AF6A85B6}" destId="{1EB11217-E446-4076-B5B3-66431507D148}" srcOrd="2" destOrd="0" presId="urn:microsoft.com/office/officeart/2008/layout/LinedList"/>
    <dgm:cxn modelId="{EC2AB2D9-783F-41A5-8CB1-FCB1AF5B3103}" type="presParOf" srcId="{F50894CD-D7BA-4FF8-A68A-DFA5AF6A85B6}" destId="{D9696A0F-A57B-49D0-A561-214AA671EE2F}" srcOrd="3" destOrd="0" presId="urn:microsoft.com/office/officeart/2008/layout/LinedList"/>
    <dgm:cxn modelId="{B3E69DA0-043A-48DE-8E37-6B673F26FD97}" type="presParOf" srcId="{F50894CD-D7BA-4FF8-A68A-DFA5AF6A85B6}" destId="{5E6E43F9-2D76-49EC-8A3D-8511BCF64EF3}" srcOrd="4" destOrd="0" presId="urn:microsoft.com/office/officeart/2008/layout/LinedList"/>
    <dgm:cxn modelId="{AC154450-8AFB-485A-B480-71DD3B99991A}" type="presParOf" srcId="{5E6E43F9-2D76-49EC-8A3D-8511BCF64EF3}" destId="{BA4B5981-2F0F-4FE5-80ED-577646B5D006}" srcOrd="0" destOrd="0" presId="urn:microsoft.com/office/officeart/2008/layout/LinedList"/>
    <dgm:cxn modelId="{753E7216-AE5F-4A4F-8587-5665BC2A7D9B}" type="presParOf" srcId="{5E6E43F9-2D76-49EC-8A3D-8511BCF64EF3}" destId="{247001B3-DAD3-4B56-B8B4-ED7C7515A03B}" srcOrd="1" destOrd="0" presId="urn:microsoft.com/office/officeart/2008/layout/LinedList"/>
    <dgm:cxn modelId="{0B8C3EB1-2D74-48EF-8FAB-8171E3594FB7}" type="presParOf" srcId="{5E6E43F9-2D76-49EC-8A3D-8511BCF64EF3}" destId="{1C5286AF-4FA9-4806-8F48-FB14BFB4B15D}" srcOrd="2" destOrd="0" presId="urn:microsoft.com/office/officeart/2008/layout/LinedList"/>
    <dgm:cxn modelId="{3624578F-FB39-425C-B887-9CB6097A9648}" type="presParOf" srcId="{F50894CD-D7BA-4FF8-A68A-DFA5AF6A85B6}" destId="{4AF5385B-A5AA-44EC-A88C-C8CDA6D961EC}" srcOrd="5" destOrd="0" presId="urn:microsoft.com/office/officeart/2008/layout/LinedList"/>
    <dgm:cxn modelId="{837BD4D3-5936-44E1-A3DA-DBA4D8AED519}" type="presParOf" srcId="{F50894CD-D7BA-4FF8-A68A-DFA5AF6A85B6}" destId="{D01DE4D7-9A94-43CA-8508-4A6C5B4FE097}" srcOrd="6" destOrd="0" presId="urn:microsoft.com/office/officeart/2008/layout/LinedList"/>
    <dgm:cxn modelId="{ECBB1555-40A9-4664-958A-13128FA38A5D}" type="presParOf" srcId="{F50894CD-D7BA-4FF8-A68A-DFA5AF6A85B6}" destId="{4E4037FC-9C4C-47C1-9C38-9C3A94F64EF1}" srcOrd="7" destOrd="0" presId="urn:microsoft.com/office/officeart/2008/layout/LinedList"/>
    <dgm:cxn modelId="{E922C4BA-5F2A-456D-A907-C47FB06E68DF}" type="presParOf" srcId="{4E4037FC-9C4C-47C1-9C38-9C3A94F64EF1}" destId="{FB845DC0-602F-4C01-849D-53293360F7D3}" srcOrd="0" destOrd="0" presId="urn:microsoft.com/office/officeart/2008/layout/LinedList"/>
    <dgm:cxn modelId="{D083ECF4-6FAF-4D65-90A8-B17EBF730E1E}" type="presParOf" srcId="{4E4037FC-9C4C-47C1-9C38-9C3A94F64EF1}" destId="{624DBD93-6F40-4AED-AD26-C8B108874683}" srcOrd="1" destOrd="0" presId="urn:microsoft.com/office/officeart/2008/layout/LinedList"/>
    <dgm:cxn modelId="{79DF5E64-0C85-4867-986B-1B914C54CC30}" type="presParOf" srcId="{4E4037FC-9C4C-47C1-9C38-9C3A94F64EF1}" destId="{B3AA900B-1F51-452F-8391-E8C270AF04A9}" srcOrd="2" destOrd="0" presId="urn:microsoft.com/office/officeart/2008/layout/LinedList"/>
    <dgm:cxn modelId="{E275E34D-59B1-4A04-86B8-8EB3296F616A}" type="presParOf" srcId="{F50894CD-D7BA-4FF8-A68A-DFA5AF6A85B6}" destId="{2D426883-25F9-4FE1-8C02-DB058AF75BB2}" srcOrd="8" destOrd="0" presId="urn:microsoft.com/office/officeart/2008/layout/LinedList"/>
    <dgm:cxn modelId="{54EB8B42-329B-4AB5-A07B-46DFB287E38D}" type="presParOf" srcId="{F50894CD-D7BA-4FF8-A68A-DFA5AF6A85B6}" destId="{6BC09DEF-3898-4D0A-9D1B-28CCD7C0CDF2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A40DDD-2985-4181-BB3A-37E2D0511E6C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5B022F-7976-4E13-8651-9870E0345474}">
      <dsp:nvSpPr>
        <dsp:cNvPr id="0" name=""/>
        <dsp:cNvSpPr/>
      </dsp:nvSpPr>
      <dsp:spPr>
        <a:xfrm>
          <a:off x="0" y="0"/>
          <a:ext cx="2103120" cy="4351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kern="1200" dirty="0"/>
            <a:t>The probability of:</a:t>
          </a:r>
        </a:p>
      </dsp:txBody>
      <dsp:txXfrm>
        <a:off x="0" y="0"/>
        <a:ext cx="2103120" cy="4351338"/>
      </dsp:txXfrm>
    </dsp:sp>
    <dsp:sp modelId="{8D5B0F72-CB31-414E-8AA9-2D28649E0188}">
      <dsp:nvSpPr>
        <dsp:cNvPr id="0" name=""/>
        <dsp:cNvSpPr/>
      </dsp:nvSpPr>
      <dsp:spPr>
        <a:xfrm>
          <a:off x="2260854" y="67989"/>
          <a:ext cx="8254746" cy="1359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t" anchorCtr="0">
          <a:noAutofit/>
        </a:bodyPr>
        <a:lstStyle/>
        <a:p>
          <a:pPr marL="0" lvl="0" indent="0" algn="l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kern="1200"/>
            <a:t>P(X≤12)=?</a:t>
          </a:r>
        </a:p>
      </dsp:txBody>
      <dsp:txXfrm>
        <a:off x="2260854" y="67989"/>
        <a:ext cx="8254746" cy="1359793"/>
      </dsp:txXfrm>
    </dsp:sp>
    <dsp:sp modelId="{1EB11217-E446-4076-B5B3-66431507D148}">
      <dsp:nvSpPr>
        <dsp:cNvPr id="0" name=""/>
        <dsp:cNvSpPr/>
      </dsp:nvSpPr>
      <dsp:spPr>
        <a:xfrm>
          <a:off x="2103120" y="1427782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7001B3-DAD3-4B56-B8B4-ED7C7515A03B}">
      <dsp:nvSpPr>
        <dsp:cNvPr id="0" name=""/>
        <dsp:cNvSpPr/>
      </dsp:nvSpPr>
      <dsp:spPr>
        <a:xfrm>
          <a:off x="2260854" y="1495772"/>
          <a:ext cx="8254746" cy="1359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t" anchorCtr="0">
          <a:noAutofit/>
        </a:bodyPr>
        <a:lstStyle/>
        <a:p>
          <a:pPr marL="0" lvl="0" indent="0" algn="l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kern="1200"/>
            <a:t>P(X≥22)=?</a:t>
          </a:r>
        </a:p>
      </dsp:txBody>
      <dsp:txXfrm>
        <a:off x="2260854" y="1495772"/>
        <a:ext cx="8254746" cy="1359793"/>
      </dsp:txXfrm>
    </dsp:sp>
    <dsp:sp modelId="{4AF5385B-A5AA-44EC-A88C-C8CDA6D961EC}">
      <dsp:nvSpPr>
        <dsp:cNvPr id="0" name=""/>
        <dsp:cNvSpPr/>
      </dsp:nvSpPr>
      <dsp:spPr>
        <a:xfrm>
          <a:off x="2103120" y="2855565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4DBD93-6F40-4AED-AD26-C8B108874683}">
      <dsp:nvSpPr>
        <dsp:cNvPr id="0" name=""/>
        <dsp:cNvSpPr/>
      </dsp:nvSpPr>
      <dsp:spPr>
        <a:xfrm>
          <a:off x="2260854" y="2923555"/>
          <a:ext cx="8254746" cy="1359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t" anchorCtr="0">
          <a:noAutofit/>
        </a:bodyPr>
        <a:lstStyle/>
        <a:p>
          <a:pPr marL="0" lvl="0" indent="0" algn="l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kern="1200"/>
            <a:t>P(2≤X≤12)=?</a:t>
          </a:r>
        </a:p>
      </dsp:txBody>
      <dsp:txXfrm>
        <a:off x="2260854" y="2923555"/>
        <a:ext cx="8254746" cy="1359793"/>
      </dsp:txXfrm>
    </dsp:sp>
    <dsp:sp modelId="{2D426883-25F9-4FE1-8C02-DB058AF75BB2}">
      <dsp:nvSpPr>
        <dsp:cNvPr id="0" name=""/>
        <dsp:cNvSpPr/>
      </dsp:nvSpPr>
      <dsp:spPr>
        <a:xfrm>
          <a:off x="2103120" y="4283348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1:14:41.140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0 24575,'4'0'0,"6"0"0,1 0-8191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977D4-CCAC-4920-A590-B5AB1EA66AE5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22A10-C26A-4155-9277-01CA54CC4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240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DACE9-58FD-6649-CDC1-E83873490A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3C98AE-A3F6-0E5A-A67D-9DD105AAF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3A238-4265-5B30-4BAE-6DA00743E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BCE8-D57C-4E2D-BED6-312A87AD6E1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21790-7117-08EC-5E73-5F8A60CE7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E90BE-9EE7-FE8E-B192-A706EF658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E495-25CF-4812-9727-97C8BED18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266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47E16-2968-6BF6-14E8-A7F21B54E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468ED4-1F34-37ED-A7F2-EDE225DEE6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2E1EC-924B-4AC2-04A8-ED5ABA0D1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BCE8-D57C-4E2D-BED6-312A87AD6E1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87016-7376-078E-1038-11A68E108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06F31-6A92-DA4E-F7FE-B21DD0D68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E495-25CF-4812-9727-97C8BED18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73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71F8AB-1F3D-CB95-87C1-440AA147B2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2C02AF-8134-A337-4EE7-34FE161C87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4AE552-0109-51FD-45BB-AF551AF92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BCE8-D57C-4E2D-BED6-312A87AD6E1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50F33-0983-B2B3-1685-F385A0730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881235-13BC-9E84-25CB-943FD6208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E495-25CF-4812-9727-97C8BED18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825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5B8F6-E1B3-334E-CD65-8276277A3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6D0D9-0274-2050-3E1B-A42A2BC50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233B89-2746-1BD3-D60D-4F387F439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BCE8-D57C-4E2D-BED6-312A87AD6E1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928FA-23D0-567F-ABB1-E936CB848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DE05EC-10BE-A29C-BF24-442DC2A0E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E495-25CF-4812-9727-97C8BED18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425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5E5A8-9778-6A38-DE51-5ABEB6CDA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03702B-CBED-7410-A7C2-25A739DA5C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AEB06-ABBC-612B-8082-E8ED23E23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BCE8-D57C-4E2D-BED6-312A87AD6E1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D9F3D-6841-88F0-8B5C-D28DAAEC9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CED67-62CC-974F-316C-C427F1290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E495-25CF-4812-9727-97C8BED18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180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260F4-C33B-9F9A-9D9B-E152426BA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28885-EBD9-572B-A630-E0F14E4B0E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773841-5D9D-ED63-73B4-26A79A42E4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B1ACED-1EBC-24A1-3A67-D0CD1B400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BCE8-D57C-4E2D-BED6-312A87AD6E1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3C5E73-F21F-1837-932E-C064067E8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D5290-9AA9-54A4-6374-F9ABED6B8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E495-25CF-4812-9727-97C8BED18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626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A4458-2577-33ED-34DE-E434392CE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E07CB9-AF46-BFCE-DE22-65994B0193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F64655-CA71-6370-8484-3EC424F763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1097F2-E301-9169-B783-7D544A5EA7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DE563F-E2DC-1B68-E275-932369ED91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B74C42-9ED8-9665-8D47-34F5F9058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BCE8-D57C-4E2D-BED6-312A87AD6E1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D5CC57-CF3E-CD31-BA9A-CC388FDA6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C9D1ED-8FEA-A26E-AEC8-BF64BE545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E495-25CF-4812-9727-97C8BED18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718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8DF32-20E2-38F1-8B31-C6C7A62E4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3DBF66-743D-B512-708D-8E0EEC7AA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BCE8-D57C-4E2D-BED6-312A87AD6E1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7427B5-7C47-E8C5-4C9A-3F18868D2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4ACFFE-FF0B-D2AE-916D-AC886E214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E495-25CF-4812-9727-97C8BED18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7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E90E8E-4A59-A1F1-FF40-ACD4528B1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BCE8-D57C-4E2D-BED6-312A87AD6E1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FBEF8D-472B-BDCC-E773-D6B290184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54E672-6023-666F-E76F-CFDF2512B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E495-25CF-4812-9727-97C8BED18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32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809E7-B981-D0D7-1E72-47BF8DBC5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F2839-572C-802F-57EF-430BCC7E1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CC375C-6697-8F71-20AE-9D04E4DB4E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60E35F-C0A9-F299-8500-2CAF8C8BC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BCE8-D57C-4E2D-BED6-312A87AD6E1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F8E4EA-B41F-6488-44E6-089D5583A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708D28-FB88-B004-D1CC-3D4BE6897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E495-25CF-4812-9727-97C8BED18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845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4087-AF2C-1362-8BD3-4BB75FD3D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A5B1E6-8F99-9D32-C54E-B2B16B5930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0387C5-7D3F-3A90-CFAF-46349D78F0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FB2CB5-115A-F8BF-19EE-4D027832E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BCE8-D57C-4E2D-BED6-312A87AD6E1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3F646B-E1C4-E5A1-C02E-33BBFA9F4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45ECBA-5284-88E8-DC12-B54575380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E495-25CF-4812-9727-97C8BED18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54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F994DF-3B56-A0D4-415D-80E194A21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A9AB34-F315-2C56-F393-F2CBD6C20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C4C17-A27C-B44A-DB4E-567D3FC32C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2EBCE8-D57C-4E2D-BED6-312A87AD6E1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0762F-1004-4E54-0306-FF0B9DCA12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9E55A-D258-0B92-9B44-ECB953371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BDE495-25CF-4812-9727-97C8BED18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173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FAE6B-5C0C-2E65-8B49-FCE6EAE7A8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Review of Distribution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FD4AE9-C64B-6B88-A2F1-F083FDBB3C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HAP718</a:t>
            </a:r>
          </a:p>
          <a:p>
            <a:r>
              <a:rPr lang="en-US" dirty="0"/>
              <a:t>Yili Lin</a:t>
            </a:r>
          </a:p>
        </p:txBody>
      </p:sp>
    </p:spTree>
    <p:extLst>
      <p:ext uri="{BB962C8B-B14F-4D97-AF65-F5344CB8AC3E}">
        <p14:creationId xmlns:p14="http://schemas.microsoft.com/office/powerpoint/2010/main" val="3310148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53CCA-8D4E-7E48-6F0B-86CED5E58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 to weekly assignment</a:t>
            </a:r>
            <a:endParaRPr lang="en-US" dirty="0"/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A87F58FD-363D-CCDC-817C-C1CA0035AC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882280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1792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B9CC9-D636-63EE-2E77-5C7592FDD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Inferential Statistics</a:t>
            </a:r>
            <a:br>
              <a:rPr lang="en-US" dirty="0"/>
            </a:br>
            <a:r>
              <a:rPr lang="en-US" dirty="0"/>
              <a:t>-</a:t>
            </a:r>
            <a:r>
              <a:rPr lang="en-US" sz="2700" dirty="0"/>
              <a:t>Hypothesis Testing about one or two population means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76755-EF91-BF34-6BED-7910224FA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Steps in Testing Hypotheses:</a:t>
            </a:r>
          </a:p>
          <a:p>
            <a:pPr marL="514350" indent="-514350">
              <a:buAutoNum type="arabicPeriod"/>
            </a:pPr>
            <a:r>
              <a:rPr lang="en-US" dirty="0"/>
              <a:t>Establish hypotheses: state the null and alternative hypotheses. </a:t>
            </a:r>
          </a:p>
          <a:p>
            <a:pPr marL="514350" indent="-514350">
              <a:buAutoNum type="arabicPeriod"/>
            </a:pPr>
            <a:r>
              <a:rPr lang="en-US" dirty="0"/>
              <a:t>Determine the appropriate statistical test and sampling distribution. </a:t>
            </a:r>
          </a:p>
          <a:p>
            <a:pPr marL="514350" indent="-514350">
              <a:buAutoNum type="arabicPeriod"/>
            </a:pPr>
            <a:r>
              <a:rPr lang="en-US" dirty="0"/>
              <a:t>Specify the level of significance. </a:t>
            </a:r>
          </a:p>
          <a:p>
            <a:pPr marL="514350" indent="-514350">
              <a:buAutoNum type="arabicPeriod"/>
            </a:pPr>
            <a:r>
              <a:rPr lang="en-US" dirty="0"/>
              <a:t>Calculate the value of the test statistic. </a:t>
            </a:r>
          </a:p>
          <a:p>
            <a:pPr marL="514350" indent="-514350">
              <a:buAutoNum type="arabicPeriod"/>
            </a:pPr>
            <a:r>
              <a:rPr lang="en-US" dirty="0"/>
              <a:t>State the statistical conclusion. </a:t>
            </a:r>
          </a:p>
          <a:p>
            <a:pPr marL="514350" indent="-514350">
              <a:buAutoNum type="arabicPeriod"/>
            </a:pPr>
            <a:r>
              <a:rPr lang="en-US" dirty="0"/>
              <a:t>Make a healthcare-related managerial decision</a:t>
            </a:r>
          </a:p>
        </p:txBody>
      </p:sp>
    </p:spTree>
    <p:extLst>
      <p:ext uri="{BB962C8B-B14F-4D97-AF65-F5344CB8AC3E}">
        <p14:creationId xmlns:p14="http://schemas.microsoft.com/office/powerpoint/2010/main" val="1666081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FC144-E462-0F18-5388-A2087A524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p-Value to Test Hypotheses</a:t>
            </a:r>
          </a:p>
        </p:txBody>
      </p:sp>
      <p:pic>
        <p:nvPicPr>
          <p:cNvPr id="6" name="Content Placeholder 5" descr="A black arrows pointing to a letter&#10;&#10;Description automatically generated with medium confidence">
            <a:extLst>
              <a:ext uri="{FF2B5EF4-FFF2-40B4-BE49-F238E27FC236}">
                <a16:creationId xmlns:a16="http://schemas.microsoft.com/office/drawing/2014/main" id="{A9748C33-28DE-35D5-528E-30714A09AB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36912"/>
            <a:ext cx="5339191" cy="1091393"/>
          </a:xfrm>
        </p:spPr>
      </p:pic>
      <p:pic>
        <p:nvPicPr>
          <p:cNvPr id="8" name="Picture 7" descr="A mathematical equation with numbers&#10;&#10;Description automatically generated with medium confidence">
            <a:extLst>
              <a:ext uri="{FF2B5EF4-FFF2-40B4-BE49-F238E27FC236}">
                <a16:creationId xmlns:a16="http://schemas.microsoft.com/office/drawing/2014/main" id="{5B1AF089-60C0-1621-9B33-C236A91E0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533" y="3603088"/>
            <a:ext cx="3359323" cy="2089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304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99ED5833-B85B-4103-8A3B-CAB0308E6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D7D770-B4AB-4DDC-1B7F-D4B37958E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1" y="560881"/>
            <a:ext cx="9795638" cy="11143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b="1"/>
              <a:t>Sampling Distribution of the Difference Between Two Sample Means</a:t>
            </a:r>
          </a:p>
        </p:txBody>
      </p:sp>
      <p:pic>
        <p:nvPicPr>
          <p:cNvPr id="5" name="Content Placeholder 4" descr="A diagram of a function&#10;&#10;Description automatically generated">
            <a:extLst>
              <a:ext uri="{FF2B5EF4-FFF2-40B4-BE49-F238E27FC236}">
                <a16:creationId xmlns:a16="http://schemas.microsoft.com/office/drawing/2014/main" id="{896A05F3-00B8-FA56-E409-E90A082D89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54" y="2236142"/>
            <a:ext cx="6646286" cy="3489300"/>
          </a:xfrm>
          <a:prstGeom prst="rect">
            <a:avLst/>
          </a:prstGeom>
        </p:spPr>
      </p:pic>
      <p:pic>
        <p:nvPicPr>
          <p:cNvPr id="7" name="Picture 6" descr="A diagram of a function&#10;&#10;Description automatically generated">
            <a:extLst>
              <a:ext uri="{FF2B5EF4-FFF2-40B4-BE49-F238E27FC236}">
                <a16:creationId xmlns:a16="http://schemas.microsoft.com/office/drawing/2014/main" id="{C3723709-C722-B5CB-E7A2-3177C448AA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8149" y="1675261"/>
            <a:ext cx="4375670" cy="2034686"/>
          </a:xfrm>
          <a:prstGeom prst="rect">
            <a:avLst/>
          </a:prstGeom>
        </p:spPr>
      </p:pic>
      <p:pic>
        <p:nvPicPr>
          <p:cNvPr id="10" name="Picture 9" descr="A math equations and formulas&#10;&#10;Description automatically generated">
            <a:extLst>
              <a:ext uri="{FF2B5EF4-FFF2-40B4-BE49-F238E27FC236}">
                <a16:creationId xmlns:a16="http://schemas.microsoft.com/office/drawing/2014/main" id="{1E1D99E5-40C4-4452-B919-C6E235FC72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6760" y="4483035"/>
            <a:ext cx="4638447" cy="2098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088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CD42B-B84E-ECA9-B246-854DC8205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Hypothesis Testing for Differences Between Means</a:t>
            </a:r>
          </a:p>
        </p:txBody>
      </p:sp>
      <p:pic>
        <p:nvPicPr>
          <p:cNvPr id="11" name="Content Placeholder 10" descr="A diagram of a function&#10;&#10;Description automatically generated">
            <a:extLst>
              <a:ext uri="{FF2B5EF4-FFF2-40B4-BE49-F238E27FC236}">
                <a16:creationId xmlns:a16="http://schemas.microsoft.com/office/drawing/2014/main" id="{72ABC733-542C-0470-5243-9E8803374D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86" y="1690688"/>
            <a:ext cx="9498553" cy="4450274"/>
          </a:xfrm>
        </p:spPr>
      </p:pic>
      <p:pic>
        <p:nvPicPr>
          <p:cNvPr id="13" name="Picture 12" descr="A black and white rectangular object with letters and numbers&#10;&#10;Description automatically generated">
            <a:extLst>
              <a:ext uri="{FF2B5EF4-FFF2-40B4-BE49-F238E27FC236}">
                <a16:creationId xmlns:a16="http://schemas.microsoft.com/office/drawing/2014/main" id="{E01230C6-DCA8-D844-7464-D5E20B8F26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335" y="3554690"/>
            <a:ext cx="2121009" cy="1536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815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F3662-3DCA-16ED-58B3-79E6169AD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140" y="233045"/>
            <a:ext cx="11221720" cy="1646555"/>
          </a:xfrm>
        </p:spPr>
        <p:txBody>
          <a:bodyPr/>
          <a:lstStyle/>
          <a:p>
            <a:r>
              <a:rPr lang="en-US" b="1" dirty="0"/>
              <a:t>The t Test for Differences in Population Means</a:t>
            </a:r>
          </a:p>
        </p:txBody>
      </p:sp>
      <p:pic>
        <p:nvPicPr>
          <p:cNvPr id="5" name="Content Placeholder 4" descr="A blue and white math symbols&#10;&#10;Description automatically generated with medium confidence">
            <a:extLst>
              <a:ext uri="{FF2B5EF4-FFF2-40B4-BE49-F238E27FC236}">
                <a16:creationId xmlns:a16="http://schemas.microsoft.com/office/drawing/2014/main" id="{7433ADCA-F695-0BD5-746B-A707425425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737" y="1487477"/>
            <a:ext cx="1788223" cy="596074"/>
          </a:xfrm>
        </p:spPr>
      </p:pic>
      <p:pic>
        <p:nvPicPr>
          <p:cNvPr id="7" name="Picture 6" descr="A math equations and formulas&#10;&#10;Description automatically generated with medium confidence">
            <a:extLst>
              <a:ext uri="{FF2B5EF4-FFF2-40B4-BE49-F238E27FC236}">
                <a16:creationId xmlns:a16="http://schemas.microsoft.com/office/drawing/2014/main" id="{A3F68BC3-67EA-37FB-24EC-DCB0B525F4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2379" y="2233453"/>
            <a:ext cx="6642441" cy="4038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333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8A3DC-A329-68A6-EC47-838E5B012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the Normal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6C18A-7800-5F70-0D87-5D9735094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• It is a continuous distribution. </a:t>
            </a:r>
          </a:p>
          <a:p>
            <a:pPr marL="0" indent="0">
              <a:buNone/>
            </a:pPr>
            <a:r>
              <a:rPr lang="en-US" dirty="0"/>
              <a:t>• It is symmetric about the mean. </a:t>
            </a:r>
          </a:p>
          <a:p>
            <a:pPr marL="0" indent="0">
              <a:buNone/>
            </a:pPr>
            <a:r>
              <a:rPr lang="en-US" dirty="0"/>
              <a:t>• It is asymptotic to the horizontal axis. </a:t>
            </a:r>
          </a:p>
          <a:p>
            <a:pPr marL="0" indent="0">
              <a:buNone/>
            </a:pPr>
            <a:r>
              <a:rPr lang="en-US" dirty="0"/>
              <a:t>• It is unimodal (one mode). </a:t>
            </a:r>
          </a:p>
          <a:p>
            <a:pPr marL="0" indent="0">
              <a:buNone/>
            </a:pPr>
            <a:r>
              <a:rPr lang="en-US" dirty="0"/>
              <a:t>• The mean, median, and mode are all located in the center of the curve. </a:t>
            </a:r>
          </a:p>
          <a:p>
            <a:pPr marL="0" indent="0">
              <a:buNone/>
            </a:pPr>
            <a:r>
              <a:rPr lang="en-US" dirty="0"/>
              <a:t>• It is a family of curves. </a:t>
            </a:r>
          </a:p>
          <a:p>
            <a:pPr marL="0" indent="0">
              <a:buNone/>
            </a:pPr>
            <a:r>
              <a:rPr lang="en-US" dirty="0"/>
              <a:t>• Area under the curve is 1. </a:t>
            </a:r>
          </a:p>
          <a:p>
            <a:pPr marL="0" indent="0">
              <a:buNone/>
            </a:pPr>
            <a:r>
              <a:rPr lang="en-US" dirty="0"/>
              <a:t>• It is bell-shaped.</a:t>
            </a:r>
          </a:p>
        </p:txBody>
      </p:sp>
    </p:spTree>
    <p:extLst>
      <p:ext uri="{BB962C8B-B14F-4D97-AF65-F5344CB8AC3E}">
        <p14:creationId xmlns:p14="http://schemas.microsoft.com/office/powerpoint/2010/main" val="1678055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C0CCF94-9536-4A63-8FF2-E37827C927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C970655A-F4C2-4D7E-BAB6-D3BFC5CAE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918174"/>
            <a:ext cx="12192000" cy="4939827"/>
          </a:xfrm>
          <a:custGeom>
            <a:avLst/>
            <a:gdLst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435843 w 12192000"/>
              <a:gd name="connsiteY143" fmla="*/ 234325 h 4939827"/>
              <a:gd name="connsiteX144" fmla="*/ 4499101 w 12192000"/>
              <a:gd name="connsiteY144" fmla="*/ 232983 h 4939827"/>
              <a:gd name="connsiteX145" fmla="*/ 4558432 w 12192000"/>
              <a:gd name="connsiteY145" fmla="*/ 269194 h 4939827"/>
              <a:gd name="connsiteX146" fmla="*/ 4635061 w 12192000"/>
              <a:gd name="connsiteY146" fmla="*/ 280682 h 4939827"/>
              <a:gd name="connsiteX147" fmla="*/ 4680829 w 12192000"/>
              <a:gd name="connsiteY147" fmla="*/ 287953 h 4939827"/>
              <a:gd name="connsiteX148" fmla="*/ 4807427 w 12192000"/>
              <a:gd name="connsiteY148" fmla="*/ 276835 h 4939827"/>
              <a:gd name="connsiteX149" fmla="*/ 5028933 w 12192000"/>
              <a:gd name="connsiteY149" fmla="*/ 183887 h 4939827"/>
              <a:gd name="connsiteX150" fmla="*/ 5093642 w 12192000"/>
              <a:gd name="connsiteY150" fmla="*/ 177214 h 4939827"/>
              <a:gd name="connsiteX151" fmla="*/ 5102642 w 12192000"/>
              <a:gd name="connsiteY151" fmla="*/ 186816 h 4939827"/>
              <a:gd name="connsiteX152" fmla="*/ 5193590 w 12192000"/>
              <a:gd name="connsiteY152" fmla="*/ 136361 h 4939827"/>
              <a:gd name="connsiteX153" fmla="*/ 5323922 w 12192000"/>
              <a:gd name="connsiteY153" fmla="*/ 146332 h 4939827"/>
              <a:gd name="connsiteX154" fmla="*/ 5421860 w 12192000"/>
              <a:gd name="connsiteY154" fmla="*/ 167298 h 4939827"/>
              <a:gd name="connsiteX155" fmla="*/ 5476948 w 12192000"/>
              <a:gd name="connsiteY155" fmla="*/ 173249 h 4939827"/>
              <a:gd name="connsiteX156" fmla="*/ 5516842 w 12192000"/>
              <a:gd name="connsiteY156" fmla="*/ 184018 h 4939827"/>
              <a:gd name="connsiteX157" fmla="*/ 5619415 w 12192000"/>
              <a:gd name="connsiteY157" fmla="*/ 176781 h 4939827"/>
              <a:gd name="connsiteX158" fmla="*/ 5789867 w 12192000"/>
              <a:gd name="connsiteY158" fmla="*/ 150304 h 4939827"/>
              <a:gd name="connsiteX159" fmla="*/ 5825953 w 12192000"/>
              <a:gd name="connsiteY159" fmla="*/ 147907 h 4939827"/>
              <a:gd name="connsiteX160" fmla="*/ 5856168 w 12192000"/>
              <a:gd name="connsiteY160" fmla="*/ 158719 h 4939827"/>
              <a:gd name="connsiteX161" fmla="*/ 5862476 w 12192000"/>
              <a:gd name="connsiteY161" fmla="*/ 172447 h 4939827"/>
              <a:gd name="connsiteX162" fmla="*/ 5882195 w 12192000"/>
              <a:gd name="connsiteY162" fmla="*/ 173195 h 4939827"/>
              <a:gd name="connsiteX163" fmla="*/ 5887271 w 12192000"/>
              <a:gd name="connsiteY163" fmla="*/ 176084 h 4939827"/>
              <a:gd name="connsiteX164" fmla="*/ 5916552 w 12192000"/>
              <a:gd name="connsiteY164" fmla="*/ 189955 h 4939827"/>
              <a:gd name="connsiteX165" fmla="*/ 5983240 w 12192000"/>
              <a:gd name="connsiteY165" fmla="*/ 152755 h 4939827"/>
              <a:gd name="connsiteX166" fmla="*/ 6061852 w 12192000"/>
              <a:gd name="connsiteY166" fmla="*/ 161953 h 4939827"/>
              <a:gd name="connsiteX167" fmla="*/ 6408386 w 12192000"/>
              <a:gd name="connsiteY167" fmla="*/ 157590 h 4939827"/>
              <a:gd name="connsiteX168" fmla="*/ 6531386 w 12192000"/>
              <a:gd name="connsiteY168" fmla="*/ 156103 h 4939827"/>
              <a:gd name="connsiteX169" fmla="*/ 6721509 w 12192000"/>
              <a:gd name="connsiteY169" fmla="*/ 54829 h 4939827"/>
              <a:gd name="connsiteX170" fmla="*/ 6947884 w 12192000"/>
              <a:gd name="connsiteY170" fmla="*/ 47587 h 4939827"/>
              <a:gd name="connsiteX171" fmla="*/ 6965101 w 12192000"/>
              <a:gd name="connsiteY171" fmla="*/ 25718 h 4939827"/>
              <a:gd name="connsiteX172" fmla="*/ 6986370 w 12192000"/>
              <a:gd name="connsiteY172" fmla="*/ 12659 h 4939827"/>
              <a:gd name="connsiteX173" fmla="*/ 6989536 w 12192000"/>
              <a:gd name="connsiteY173" fmla="*/ 14528 h 4939827"/>
              <a:gd name="connsiteX174" fmla="*/ 7015933 w 12192000"/>
              <a:gd name="connsiteY174" fmla="*/ 9653 h 4939827"/>
              <a:gd name="connsiteX175" fmla="*/ 7020592 w 12192000"/>
              <a:gd name="connsiteY175" fmla="*/ 1651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435843 w 12192000"/>
              <a:gd name="connsiteY143" fmla="*/ 234325 h 4939827"/>
              <a:gd name="connsiteX144" fmla="*/ 4558432 w 12192000"/>
              <a:gd name="connsiteY144" fmla="*/ 269194 h 4939827"/>
              <a:gd name="connsiteX145" fmla="*/ 4635061 w 12192000"/>
              <a:gd name="connsiteY145" fmla="*/ 280682 h 4939827"/>
              <a:gd name="connsiteX146" fmla="*/ 4680829 w 12192000"/>
              <a:gd name="connsiteY146" fmla="*/ 287953 h 4939827"/>
              <a:gd name="connsiteX147" fmla="*/ 4807427 w 12192000"/>
              <a:gd name="connsiteY147" fmla="*/ 276835 h 4939827"/>
              <a:gd name="connsiteX148" fmla="*/ 5028933 w 12192000"/>
              <a:gd name="connsiteY148" fmla="*/ 183887 h 4939827"/>
              <a:gd name="connsiteX149" fmla="*/ 5093642 w 12192000"/>
              <a:gd name="connsiteY149" fmla="*/ 177214 h 4939827"/>
              <a:gd name="connsiteX150" fmla="*/ 5102642 w 12192000"/>
              <a:gd name="connsiteY150" fmla="*/ 186816 h 4939827"/>
              <a:gd name="connsiteX151" fmla="*/ 5193590 w 12192000"/>
              <a:gd name="connsiteY151" fmla="*/ 136361 h 4939827"/>
              <a:gd name="connsiteX152" fmla="*/ 5323922 w 12192000"/>
              <a:gd name="connsiteY152" fmla="*/ 146332 h 4939827"/>
              <a:gd name="connsiteX153" fmla="*/ 5421860 w 12192000"/>
              <a:gd name="connsiteY153" fmla="*/ 167298 h 4939827"/>
              <a:gd name="connsiteX154" fmla="*/ 5476948 w 12192000"/>
              <a:gd name="connsiteY154" fmla="*/ 173249 h 4939827"/>
              <a:gd name="connsiteX155" fmla="*/ 5516842 w 12192000"/>
              <a:gd name="connsiteY155" fmla="*/ 184018 h 4939827"/>
              <a:gd name="connsiteX156" fmla="*/ 5619415 w 12192000"/>
              <a:gd name="connsiteY156" fmla="*/ 176781 h 4939827"/>
              <a:gd name="connsiteX157" fmla="*/ 5789867 w 12192000"/>
              <a:gd name="connsiteY157" fmla="*/ 150304 h 4939827"/>
              <a:gd name="connsiteX158" fmla="*/ 5825953 w 12192000"/>
              <a:gd name="connsiteY158" fmla="*/ 147907 h 4939827"/>
              <a:gd name="connsiteX159" fmla="*/ 5856168 w 12192000"/>
              <a:gd name="connsiteY159" fmla="*/ 158719 h 4939827"/>
              <a:gd name="connsiteX160" fmla="*/ 5862476 w 12192000"/>
              <a:gd name="connsiteY160" fmla="*/ 172447 h 4939827"/>
              <a:gd name="connsiteX161" fmla="*/ 5882195 w 12192000"/>
              <a:gd name="connsiteY161" fmla="*/ 173195 h 4939827"/>
              <a:gd name="connsiteX162" fmla="*/ 5887271 w 12192000"/>
              <a:gd name="connsiteY162" fmla="*/ 176084 h 4939827"/>
              <a:gd name="connsiteX163" fmla="*/ 5916552 w 12192000"/>
              <a:gd name="connsiteY163" fmla="*/ 189955 h 4939827"/>
              <a:gd name="connsiteX164" fmla="*/ 5983240 w 12192000"/>
              <a:gd name="connsiteY164" fmla="*/ 152755 h 4939827"/>
              <a:gd name="connsiteX165" fmla="*/ 6061852 w 12192000"/>
              <a:gd name="connsiteY165" fmla="*/ 161953 h 4939827"/>
              <a:gd name="connsiteX166" fmla="*/ 6408386 w 12192000"/>
              <a:gd name="connsiteY166" fmla="*/ 157590 h 4939827"/>
              <a:gd name="connsiteX167" fmla="*/ 6531386 w 12192000"/>
              <a:gd name="connsiteY167" fmla="*/ 156103 h 4939827"/>
              <a:gd name="connsiteX168" fmla="*/ 6721509 w 12192000"/>
              <a:gd name="connsiteY168" fmla="*/ 54829 h 4939827"/>
              <a:gd name="connsiteX169" fmla="*/ 6947884 w 12192000"/>
              <a:gd name="connsiteY169" fmla="*/ 47587 h 4939827"/>
              <a:gd name="connsiteX170" fmla="*/ 6965101 w 12192000"/>
              <a:gd name="connsiteY170" fmla="*/ 25718 h 4939827"/>
              <a:gd name="connsiteX171" fmla="*/ 6986370 w 12192000"/>
              <a:gd name="connsiteY171" fmla="*/ 12659 h 4939827"/>
              <a:gd name="connsiteX172" fmla="*/ 6989536 w 12192000"/>
              <a:gd name="connsiteY172" fmla="*/ 14528 h 4939827"/>
              <a:gd name="connsiteX173" fmla="*/ 7015933 w 12192000"/>
              <a:gd name="connsiteY173" fmla="*/ 9653 h 4939827"/>
              <a:gd name="connsiteX174" fmla="*/ 7020592 w 12192000"/>
              <a:gd name="connsiteY174" fmla="*/ 1651 h 4939827"/>
              <a:gd name="connsiteX175" fmla="*/ 7025905 w 12192000"/>
              <a:gd name="connsiteY175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680829 w 12192000"/>
              <a:gd name="connsiteY145" fmla="*/ 287953 h 4939827"/>
              <a:gd name="connsiteX146" fmla="*/ 4807427 w 12192000"/>
              <a:gd name="connsiteY146" fmla="*/ 276835 h 4939827"/>
              <a:gd name="connsiteX147" fmla="*/ 5028933 w 12192000"/>
              <a:gd name="connsiteY147" fmla="*/ 183887 h 4939827"/>
              <a:gd name="connsiteX148" fmla="*/ 5093642 w 12192000"/>
              <a:gd name="connsiteY148" fmla="*/ 177214 h 4939827"/>
              <a:gd name="connsiteX149" fmla="*/ 5102642 w 12192000"/>
              <a:gd name="connsiteY149" fmla="*/ 186816 h 4939827"/>
              <a:gd name="connsiteX150" fmla="*/ 5193590 w 12192000"/>
              <a:gd name="connsiteY150" fmla="*/ 136361 h 4939827"/>
              <a:gd name="connsiteX151" fmla="*/ 5323922 w 12192000"/>
              <a:gd name="connsiteY151" fmla="*/ 146332 h 4939827"/>
              <a:gd name="connsiteX152" fmla="*/ 5421860 w 12192000"/>
              <a:gd name="connsiteY152" fmla="*/ 167298 h 4939827"/>
              <a:gd name="connsiteX153" fmla="*/ 5476948 w 12192000"/>
              <a:gd name="connsiteY153" fmla="*/ 173249 h 4939827"/>
              <a:gd name="connsiteX154" fmla="*/ 5516842 w 12192000"/>
              <a:gd name="connsiteY154" fmla="*/ 184018 h 4939827"/>
              <a:gd name="connsiteX155" fmla="*/ 5619415 w 12192000"/>
              <a:gd name="connsiteY155" fmla="*/ 176781 h 4939827"/>
              <a:gd name="connsiteX156" fmla="*/ 5789867 w 12192000"/>
              <a:gd name="connsiteY156" fmla="*/ 150304 h 4939827"/>
              <a:gd name="connsiteX157" fmla="*/ 5825953 w 12192000"/>
              <a:gd name="connsiteY157" fmla="*/ 147907 h 4939827"/>
              <a:gd name="connsiteX158" fmla="*/ 5856168 w 12192000"/>
              <a:gd name="connsiteY158" fmla="*/ 158719 h 4939827"/>
              <a:gd name="connsiteX159" fmla="*/ 5862476 w 12192000"/>
              <a:gd name="connsiteY159" fmla="*/ 172447 h 4939827"/>
              <a:gd name="connsiteX160" fmla="*/ 5882195 w 12192000"/>
              <a:gd name="connsiteY160" fmla="*/ 173195 h 4939827"/>
              <a:gd name="connsiteX161" fmla="*/ 5887271 w 12192000"/>
              <a:gd name="connsiteY161" fmla="*/ 176084 h 4939827"/>
              <a:gd name="connsiteX162" fmla="*/ 5916552 w 12192000"/>
              <a:gd name="connsiteY162" fmla="*/ 189955 h 4939827"/>
              <a:gd name="connsiteX163" fmla="*/ 5983240 w 12192000"/>
              <a:gd name="connsiteY163" fmla="*/ 152755 h 4939827"/>
              <a:gd name="connsiteX164" fmla="*/ 6061852 w 12192000"/>
              <a:gd name="connsiteY164" fmla="*/ 161953 h 4939827"/>
              <a:gd name="connsiteX165" fmla="*/ 6408386 w 12192000"/>
              <a:gd name="connsiteY165" fmla="*/ 157590 h 4939827"/>
              <a:gd name="connsiteX166" fmla="*/ 6531386 w 12192000"/>
              <a:gd name="connsiteY166" fmla="*/ 156103 h 4939827"/>
              <a:gd name="connsiteX167" fmla="*/ 6721509 w 12192000"/>
              <a:gd name="connsiteY167" fmla="*/ 54829 h 4939827"/>
              <a:gd name="connsiteX168" fmla="*/ 6947884 w 12192000"/>
              <a:gd name="connsiteY168" fmla="*/ 47587 h 4939827"/>
              <a:gd name="connsiteX169" fmla="*/ 6965101 w 12192000"/>
              <a:gd name="connsiteY169" fmla="*/ 25718 h 4939827"/>
              <a:gd name="connsiteX170" fmla="*/ 6986370 w 12192000"/>
              <a:gd name="connsiteY170" fmla="*/ 12659 h 4939827"/>
              <a:gd name="connsiteX171" fmla="*/ 6989536 w 12192000"/>
              <a:gd name="connsiteY171" fmla="*/ 14528 h 4939827"/>
              <a:gd name="connsiteX172" fmla="*/ 7015933 w 12192000"/>
              <a:gd name="connsiteY172" fmla="*/ 9653 h 4939827"/>
              <a:gd name="connsiteX173" fmla="*/ 7020592 w 12192000"/>
              <a:gd name="connsiteY173" fmla="*/ 1651 h 4939827"/>
              <a:gd name="connsiteX174" fmla="*/ 7025905 w 12192000"/>
              <a:gd name="connsiteY174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408386 w 12192000"/>
              <a:gd name="connsiteY164" fmla="*/ 157590 h 4939827"/>
              <a:gd name="connsiteX165" fmla="*/ 6531386 w 12192000"/>
              <a:gd name="connsiteY165" fmla="*/ 156103 h 4939827"/>
              <a:gd name="connsiteX166" fmla="*/ 6721509 w 12192000"/>
              <a:gd name="connsiteY166" fmla="*/ 54829 h 4939827"/>
              <a:gd name="connsiteX167" fmla="*/ 6947884 w 12192000"/>
              <a:gd name="connsiteY167" fmla="*/ 47587 h 4939827"/>
              <a:gd name="connsiteX168" fmla="*/ 6965101 w 12192000"/>
              <a:gd name="connsiteY168" fmla="*/ 25718 h 4939827"/>
              <a:gd name="connsiteX169" fmla="*/ 6986370 w 12192000"/>
              <a:gd name="connsiteY169" fmla="*/ 12659 h 4939827"/>
              <a:gd name="connsiteX170" fmla="*/ 6989536 w 12192000"/>
              <a:gd name="connsiteY170" fmla="*/ 14528 h 4939827"/>
              <a:gd name="connsiteX171" fmla="*/ 7015933 w 12192000"/>
              <a:gd name="connsiteY171" fmla="*/ 9653 h 4939827"/>
              <a:gd name="connsiteX172" fmla="*/ 7020592 w 12192000"/>
              <a:gd name="connsiteY172" fmla="*/ 1651 h 4939827"/>
              <a:gd name="connsiteX173" fmla="*/ 7025905 w 12192000"/>
              <a:gd name="connsiteY173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531386 w 12192000"/>
              <a:gd name="connsiteY164" fmla="*/ 156103 h 4939827"/>
              <a:gd name="connsiteX165" fmla="*/ 6721509 w 12192000"/>
              <a:gd name="connsiteY165" fmla="*/ 54829 h 4939827"/>
              <a:gd name="connsiteX166" fmla="*/ 6947884 w 12192000"/>
              <a:gd name="connsiteY166" fmla="*/ 47587 h 4939827"/>
              <a:gd name="connsiteX167" fmla="*/ 6965101 w 12192000"/>
              <a:gd name="connsiteY167" fmla="*/ 25718 h 4939827"/>
              <a:gd name="connsiteX168" fmla="*/ 6986370 w 12192000"/>
              <a:gd name="connsiteY168" fmla="*/ 12659 h 4939827"/>
              <a:gd name="connsiteX169" fmla="*/ 6989536 w 12192000"/>
              <a:gd name="connsiteY169" fmla="*/ 14528 h 4939827"/>
              <a:gd name="connsiteX170" fmla="*/ 7015933 w 12192000"/>
              <a:gd name="connsiteY170" fmla="*/ 9653 h 4939827"/>
              <a:gd name="connsiteX171" fmla="*/ 7020592 w 12192000"/>
              <a:gd name="connsiteY171" fmla="*/ 1651 h 4939827"/>
              <a:gd name="connsiteX172" fmla="*/ 7025905 w 12192000"/>
              <a:gd name="connsiteY172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531386 w 12192000"/>
              <a:gd name="connsiteY164" fmla="*/ 156103 h 4939827"/>
              <a:gd name="connsiteX165" fmla="*/ 6947884 w 12192000"/>
              <a:gd name="connsiteY165" fmla="*/ 47587 h 4939827"/>
              <a:gd name="connsiteX166" fmla="*/ 6965101 w 12192000"/>
              <a:gd name="connsiteY166" fmla="*/ 25718 h 4939827"/>
              <a:gd name="connsiteX167" fmla="*/ 6986370 w 12192000"/>
              <a:gd name="connsiteY167" fmla="*/ 12659 h 4939827"/>
              <a:gd name="connsiteX168" fmla="*/ 6989536 w 12192000"/>
              <a:gd name="connsiteY168" fmla="*/ 14528 h 4939827"/>
              <a:gd name="connsiteX169" fmla="*/ 7015933 w 12192000"/>
              <a:gd name="connsiteY169" fmla="*/ 9653 h 4939827"/>
              <a:gd name="connsiteX170" fmla="*/ 7020592 w 12192000"/>
              <a:gd name="connsiteY170" fmla="*/ 1651 h 4939827"/>
              <a:gd name="connsiteX171" fmla="*/ 7025905 w 12192000"/>
              <a:gd name="connsiteY17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531386 w 12192000"/>
              <a:gd name="connsiteY164" fmla="*/ 156103 h 4939827"/>
              <a:gd name="connsiteX165" fmla="*/ 6756965 w 12192000"/>
              <a:gd name="connsiteY165" fmla="*/ 57636 h 4939827"/>
              <a:gd name="connsiteX166" fmla="*/ 6965101 w 12192000"/>
              <a:gd name="connsiteY166" fmla="*/ 25718 h 4939827"/>
              <a:gd name="connsiteX167" fmla="*/ 6986370 w 12192000"/>
              <a:gd name="connsiteY167" fmla="*/ 12659 h 4939827"/>
              <a:gd name="connsiteX168" fmla="*/ 6989536 w 12192000"/>
              <a:gd name="connsiteY168" fmla="*/ 14528 h 4939827"/>
              <a:gd name="connsiteX169" fmla="*/ 7015933 w 12192000"/>
              <a:gd name="connsiteY169" fmla="*/ 9653 h 4939827"/>
              <a:gd name="connsiteX170" fmla="*/ 7020592 w 12192000"/>
              <a:gd name="connsiteY170" fmla="*/ 1651 h 4939827"/>
              <a:gd name="connsiteX171" fmla="*/ 7025905 w 12192000"/>
              <a:gd name="connsiteY17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415830 w 12192000"/>
              <a:gd name="connsiteY164" fmla="*/ 136006 h 4939827"/>
              <a:gd name="connsiteX165" fmla="*/ 6756965 w 12192000"/>
              <a:gd name="connsiteY165" fmla="*/ 57636 h 4939827"/>
              <a:gd name="connsiteX166" fmla="*/ 6965101 w 12192000"/>
              <a:gd name="connsiteY166" fmla="*/ 25718 h 4939827"/>
              <a:gd name="connsiteX167" fmla="*/ 6986370 w 12192000"/>
              <a:gd name="connsiteY167" fmla="*/ 12659 h 4939827"/>
              <a:gd name="connsiteX168" fmla="*/ 6989536 w 12192000"/>
              <a:gd name="connsiteY168" fmla="*/ 14528 h 4939827"/>
              <a:gd name="connsiteX169" fmla="*/ 7015933 w 12192000"/>
              <a:gd name="connsiteY169" fmla="*/ 9653 h 4939827"/>
              <a:gd name="connsiteX170" fmla="*/ 7020592 w 12192000"/>
              <a:gd name="connsiteY170" fmla="*/ 1651 h 4939827"/>
              <a:gd name="connsiteX171" fmla="*/ 7025905 w 12192000"/>
              <a:gd name="connsiteY17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152287 w 12192000"/>
              <a:gd name="connsiteY163" fmla="*/ 116736 h 4939827"/>
              <a:gd name="connsiteX164" fmla="*/ 6415830 w 12192000"/>
              <a:gd name="connsiteY164" fmla="*/ 136006 h 4939827"/>
              <a:gd name="connsiteX165" fmla="*/ 6756965 w 12192000"/>
              <a:gd name="connsiteY165" fmla="*/ 57636 h 4939827"/>
              <a:gd name="connsiteX166" fmla="*/ 6965101 w 12192000"/>
              <a:gd name="connsiteY166" fmla="*/ 25718 h 4939827"/>
              <a:gd name="connsiteX167" fmla="*/ 6986370 w 12192000"/>
              <a:gd name="connsiteY167" fmla="*/ 12659 h 4939827"/>
              <a:gd name="connsiteX168" fmla="*/ 6989536 w 12192000"/>
              <a:gd name="connsiteY168" fmla="*/ 14528 h 4939827"/>
              <a:gd name="connsiteX169" fmla="*/ 7015933 w 12192000"/>
              <a:gd name="connsiteY169" fmla="*/ 9653 h 4939827"/>
              <a:gd name="connsiteX170" fmla="*/ 7020592 w 12192000"/>
              <a:gd name="connsiteY170" fmla="*/ 1651 h 4939827"/>
              <a:gd name="connsiteX171" fmla="*/ 7025905 w 12192000"/>
              <a:gd name="connsiteY17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36361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16552 w 12192000"/>
              <a:gd name="connsiteY160" fmla="*/ 189955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965101 w 12192000"/>
              <a:gd name="connsiteY165" fmla="*/ 25718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36361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16552 w 12192000"/>
              <a:gd name="connsiteY160" fmla="*/ 189955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965101 w 12192000"/>
              <a:gd name="connsiteY165" fmla="*/ 25718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36361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16552 w 12192000"/>
              <a:gd name="connsiteY160" fmla="*/ 189955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819400 w 12192000"/>
              <a:gd name="connsiteY165" fmla="*/ 30742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36361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21577 w 12192000"/>
              <a:gd name="connsiteY160" fmla="*/ 169858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819400 w 12192000"/>
              <a:gd name="connsiteY165" fmla="*/ 30742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56458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21577 w 12192000"/>
              <a:gd name="connsiteY160" fmla="*/ 169858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819400 w 12192000"/>
              <a:gd name="connsiteY165" fmla="*/ 30742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4028476 w 12192000"/>
              <a:gd name="connsiteY136" fmla="*/ 223679 h 4939827"/>
              <a:gd name="connsiteX137" fmla="*/ 4191582 w 12192000"/>
              <a:gd name="connsiteY137" fmla="*/ 238952 h 4939827"/>
              <a:gd name="connsiteX138" fmla="*/ 4251024 w 12192000"/>
              <a:gd name="connsiteY138" fmla="*/ 240874 h 4939827"/>
              <a:gd name="connsiteX139" fmla="*/ 4355275 w 12192000"/>
              <a:gd name="connsiteY139" fmla="*/ 260205 h 4939827"/>
              <a:gd name="connsiteX140" fmla="*/ 4423807 w 12192000"/>
              <a:gd name="connsiteY140" fmla="*/ 270366 h 4939827"/>
              <a:gd name="connsiteX141" fmla="*/ 4558432 w 12192000"/>
              <a:gd name="connsiteY141" fmla="*/ 269194 h 4939827"/>
              <a:gd name="connsiteX142" fmla="*/ 4635061 w 12192000"/>
              <a:gd name="connsiteY142" fmla="*/ 280682 h 4939827"/>
              <a:gd name="connsiteX143" fmla="*/ 4807427 w 12192000"/>
              <a:gd name="connsiteY143" fmla="*/ 276835 h 4939827"/>
              <a:gd name="connsiteX144" fmla="*/ 5028933 w 12192000"/>
              <a:gd name="connsiteY144" fmla="*/ 183887 h 4939827"/>
              <a:gd name="connsiteX145" fmla="*/ 5093642 w 12192000"/>
              <a:gd name="connsiteY145" fmla="*/ 177214 h 4939827"/>
              <a:gd name="connsiteX146" fmla="*/ 5102642 w 12192000"/>
              <a:gd name="connsiteY146" fmla="*/ 186816 h 4939827"/>
              <a:gd name="connsiteX147" fmla="*/ 5193590 w 12192000"/>
              <a:gd name="connsiteY147" fmla="*/ 156458 h 4939827"/>
              <a:gd name="connsiteX148" fmla="*/ 5323922 w 12192000"/>
              <a:gd name="connsiteY148" fmla="*/ 146332 h 4939827"/>
              <a:gd name="connsiteX149" fmla="*/ 5421860 w 12192000"/>
              <a:gd name="connsiteY149" fmla="*/ 167298 h 4939827"/>
              <a:gd name="connsiteX150" fmla="*/ 5476948 w 12192000"/>
              <a:gd name="connsiteY150" fmla="*/ 173249 h 4939827"/>
              <a:gd name="connsiteX151" fmla="*/ 5516842 w 12192000"/>
              <a:gd name="connsiteY151" fmla="*/ 184018 h 4939827"/>
              <a:gd name="connsiteX152" fmla="*/ 5619415 w 12192000"/>
              <a:gd name="connsiteY152" fmla="*/ 176781 h 4939827"/>
              <a:gd name="connsiteX153" fmla="*/ 5789867 w 12192000"/>
              <a:gd name="connsiteY153" fmla="*/ 150304 h 4939827"/>
              <a:gd name="connsiteX154" fmla="*/ 5825953 w 12192000"/>
              <a:gd name="connsiteY154" fmla="*/ 147907 h 4939827"/>
              <a:gd name="connsiteX155" fmla="*/ 5856168 w 12192000"/>
              <a:gd name="connsiteY155" fmla="*/ 158719 h 4939827"/>
              <a:gd name="connsiteX156" fmla="*/ 5862476 w 12192000"/>
              <a:gd name="connsiteY156" fmla="*/ 172447 h 4939827"/>
              <a:gd name="connsiteX157" fmla="*/ 5882195 w 12192000"/>
              <a:gd name="connsiteY157" fmla="*/ 173195 h 4939827"/>
              <a:gd name="connsiteX158" fmla="*/ 5887271 w 12192000"/>
              <a:gd name="connsiteY158" fmla="*/ 176084 h 4939827"/>
              <a:gd name="connsiteX159" fmla="*/ 5921577 w 12192000"/>
              <a:gd name="connsiteY159" fmla="*/ 169858 h 4939827"/>
              <a:gd name="connsiteX160" fmla="*/ 5983240 w 12192000"/>
              <a:gd name="connsiteY160" fmla="*/ 152755 h 4939827"/>
              <a:gd name="connsiteX161" fmla="*/ 6152287 w 12192000"/>
              <a:gd name="connsiteY161" fmla="*/ 116736 h 4939827"/>
              <a:gd name="connsiteX162" fmla="*/ 6415830 w 12192000"/>
              <a:gd name="connsiteY162" fmla="*/ 136006 h 4939827"/>
              <a:gd name="connsiteX163" fmla="*/ 6756965 w 12192000"/>
              <a:gd name="connsiteY163" fmla="*/ 57636 h 4939827"/>
              <a:gd name="connsiteX164" fmla="*/ 6819400 w 12192000"/>
              <a:gd name="connsiteY164" fmla="*/ 30742 h 4939827"/>
              <a:gd name="connsiteX165" fmla="*/ 6986370 w 12192000"/>
              <a:gd name="connsiteY165" fmla="*/ 12659 h 4939827"/>
              <a:gd name="connsiteX166" fmla="*/ 6989536 w 12192000"/>
              <a:gd name="connsiteY166" fmla="*/ 14528 h 4939827"/>
              <a:gd name="connsiteX167" fmla="*/ 7015933 w 12192000"/>
              <a:gd name="connsiteY167" fmla="*/ 9653 h 4939827"/>
              <a:gd name="connsiteX168" fmla="*/ 7020592 w 12192000"/>
              <a:gd name="connsiteY168" fmla="*/ 1651 h 4939827"/>
              <a:gd name="connsiteX169" fmla="*/ 7025905 w 12192000"/>
              <a:gd name="connsiteY169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922756 w 12192000"/>
              <a:gd name="connsiteY135" fmla="*/ 194044 h 4939827"/>
              <a:gd name="connsiteX136" fmla="*/ 4028476 w 12192000"/>
              <a:gd name="connsiteY136" fmla="*/ 223679 h 4939827"/>
              <a:gd name="connsiteX137" fmla="*/ 4191582 w 12192000"/>
              <a:gd name="connsiteY137" fmla="*/ 238952 h 4939827"/>
              <a:gd name="connsiteX138" fmla="*/ 4251024 w 12192000"/>
              <a:gd name="connsiteY138" fmla="*/ 240874 h 4939827"/>
              <a:gd name="connsiteX139" fmla="*/ 4355275 w 12192000"/>
              <a:gd name="connsiteY139" fmla="*/ 260205 h 4939827"/>
              <a:gd name="connsiteX140" fmla="*/ 4423807 w 12192000"/>
              <a:gd name="connsiteY140" fmla="*/ 270366 h 4939827"/>
              <a:gd name="connsiteX141" fmla="*/ 4558432 w 12192000"/>
              <a:gd name="connsiteY141" fmla="*/ 269194 h 4939827"/>
              <a:gd name="connsiteX142" fmla="*/ 4635061 w 12192000"/>
              <a:gd name="connsiteY142" fmla="*/ 280682 h 4939827"/>
              <a:gd name="connsiteX143" fmla="*/ 4807427 w 12192000"/>
              <a:gd name="connsiteY143" fmla="*/ 276835 h 4939827"/>
              <a:gd name="connsiteX144" fmla="*/ 5028933 w 12192000"/>
              <a:gd name="connsiteY144" fmla="*/ 183887 h 4939827"/>
              <a:gd name="connsiteX145" fmla="*/ 5093642 w 12192000"/>
              <a:gd name="connsiteY145" fmla="*/ 177214 h 4939827"/>
              <a:gd name="connsiteX146" fmla="*/ 5102642 w 12192000"/>
              <a:gd name="connsiteY146" fmla="*/ 186816 h 4939827"/>
              <a:gd name="connsiteX147" fmla="*/ 5193590 w 12192000"/>
              <a:gd name="connsiteY147" fmla="*/ 156458 h 4939827"/>
              <a:gd name="connsiteX148" fmla="*/ 5323922 w 12192000"/>
              <a:gd name="connsiteY148" fmla="*/ 146332 h 4939827"/>
              <a:gd name="connsiteX149" fmla="*/ 5421860 w 12192000"/>
              <a:gd name="connsiteY149" fmla="*/ 167298 h 4939827"/>
              <a:gd name="connsiteX150" fmla="*/ 5476948 w 12192000"/>
              <a:gd name="connsiteY150" fmla="*/ 173249 h 4939827"/>
              <a:gd name="connsiteX151" fmla="*/ 5516842 w 12192000"/>
              <a:gd name="connsiteY151" fmla="*/ 184018 h 4939827"/>
              <a:gd name="connsiteX152" fmla="*/ 5619415 w 12192000"/>
              <a:gd name="connsiteY152" fmla="*/ 176781 h 4939827"/>
              <a:gd name="connsiteX153" fmla="*/ 5789867 w 12192000"/>
              <a:gd name="connsiteY153" fmla="*/ 150304 h 4939827"/>
              <a:gd name="connsiteX154" fmla="*/ 5825953 w 12192000"/>
              <a:gd name="connsiteY154" fmla="*/ 147907 h 4939827"/>
              <a:gd name="connsiteX155" fmla="*/ 5856168 w 12192000"/>
              <a:gd name="connsiteY155" fmla="*/ 158719 h 4939827"/>
              <a:gd name="connsiteX156" fmla="*/ 5862476 w 12192000"/>
              <a:gd name="connsiteY156" fmla="*/ 172447 h 4939827"/>
              <a:gd name="connsiteX157" fmla="*/ 5882195 w 12192000"/>
              <a:gd name="connsiteY157" fmla="*/ 173195 h 4939827"/>
              <a:gd name="connsiteX158" fmla="*/ 5887271 w 12192000"/>
              <a:gd name="connsiteY158" fmla="*/ 176084 h 4939827"/>
              <a:gd name="connsiteX159" fmla="*/ 5921577 w 12192000"/>
              <a:gd name="connsiteY159" fmla="*/ 169858 h 4939827"/>
              <a:gd name="connsiteX160" fmla="*/ 5983240 w 12192000"/>
              <a:gd name="connsiteY160" fmla="*/ 152755 h 4939827"/>
              <a:gd name="connsiteX161" fmla="*/ 6152287 w 12192000"/>
              <a:gd name="connsiteY161" fmla="*/ 116736 h 4939827"/>
              <a:gd name="connsiteX162" fmla="*/ 6415830 w 12192000"/>
              <a:gd name="connsiteY162" fmla="*/ 136006 h 4939827"/>
              <a:gd name="connsiteX163" fmla="*/ 6756965 w 12192000"/>
              <a:gd name="connsiteY163" fmla="*/ 57636 h 4939827"/>
              <a:gd name="connsiteX164" fmla="*/ 6819400 w 12192000"/>
              <a:gd name="connsiteY164" fmla="*/ 30742 h 4939827"/>
              <a:gd name="connsiteX165" fmla="*/ 6986370 w 12192000"/>
              <a:gd name="connsiteY165" fmla="*/ 12659 h 4939827"/>
              <a:gd name="connsiteX166" fmla="*/ 6989536 w 12192000"/>
              <a:gd name="connsiteY166" fmla="*/ 14528 h 4939827"/>
              <a:gd name="connsiteX167" fmla="*/ 7015933 w 12192000"/>
              <a:gd name="connsiteY167" fmla="*/ 9653 h 4939827"/>
              <a:gd name="connsiteX168" fmla="*/ 7020592 w 12192000"/>
              <a:gd name="connsiteY168" fmla="*/ 1651 h 4939827"/>
              <a:gd name="connsiteX169" fmla="*/ 7025905 w 12192000"/>
              <a:gd name="connsiteY169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98001 w 12192000"/>
              <a:gd name="connsiteY124" fmla="*/ 231941 h 4939827"/>
              <a:gd name="connsiteX125" fmla="*/ 3561557 w 12192000"/>
              <a:gd name="connsiteY125" fmla="*/ 228095 h 4939827"/>
              <a:gd name="connsiteX126" fmla="*/ 3611920 w 12192000"/>
              <a:gd name="connsiteY126" fmla="*/ 218094 h 4939827"/>
              <a:gd name="connsiteX127" fmla="*/ 3620528 w 12192000"/>
              <a:gd name="connsiteY127" fmla="*/ 218788 h 4939827"/>
              <a:gd name="connsiteX128" fmla="*/ 3620766 w 12192000"/>
              <a:gd name="connsiteY128" fmla="*/ 218511 h 4939827"/>
              <a:gd name="connsiteX129" fmla="*/ 3629977 w 12192000"/>
              <a:gd name="connsiteY129" fmla="*/ 218664 h 4939827"/>
              <a:gd name="connsiteX130" fmla="*/ 3636217 w 12192000"/>
              <a:gd name="connsiteY130" fmla="*/ 220048 h 4939827"/>
              <a:gd name="connsiteX131" fmla="*/ 3709484 w 12192000"/>
              <a:gd name="connsiteY131" fmla="*/ 186927 h 4939827"/>
              <a:gd name="connsiteX132" fmla="*/ 3761342 w 12192000"/>
              <a:gd name="connsiteY132" fmla="*/ 177474 h 4939827"/>
              <a:gd name="connsiteX133" fmla="*/ 3799748 w 12192000"/>
              <a:gd name="connsiteY133" fmla="*/ 167154 h 4939827"/>
              <a:gd name="connsiteX134" fmla="*/ 3922756 w 12192000"/>
              <a:gd name="connsiteY134" fmla="*/ 194044 h 4939827"/>
              <a:gd name="connsiteX135" fmla="*/ 4028476 w 12192000"/>
              <a:gd name="connsiteY135" fmla="*/ 223679 h 4939827"/>
              <a:gd name="connsiteX136" fmla="*/ 4191582 w 12192000"/>
              <a:gd name="connsiteY136" fmla="*/ 238952 h 4939827"/>
              <a:gd name="connsiteX137" fmla="*/ 4251024 w 12192000"/>
              <a:gd name="connsiteY137" fmla="*/ 240874 h 4939827"/>
              <a:gd name="connsiteX138" fmla="*/ 4355275 w 12192000"/>
              <a:gd name="connsiteY138" fmla="*/ 260205 h 4939827"/>
              <a:gd name="connsiteX139" fmla="*/ 4423807 w 12192000"/>
              <a:gd name="connsiteY139" fmla="*/ 270366 h 4939827"/>
              <a:gd name="connsiteX140" fmla="*/ 4558432 w 12192000"/>
              <a:gd name="connsiteY140" fmla="*/ 269194 h 4939827"/>
              <a:gd name="connsiteX141" fmla="*/ 4635061 w 12192000"/>
              <a:gd name="connsiteY141" fmla="*/ 280682 h 4939827"/>
              <a:gd name="connsiteX142" fmla="*/ 4807427 w 12192000"/>
              <a:gd name="connsiteY142" fmla="*/ 276835 h 4939827"/>
              <a:gd name="connsiteX143" fmla="*/ 5028933 w 12192000"/>
              <a:gd name="connsiteY143" fmla="*/ 183887 h 4939827"/>
              <a:gd name="connsiteX144" fmla="*/ 5093642 w 12192000"/>
              <a:gd name="connsiteY144" fmla="*/ 177214 h 4939827"/>
              <a:gd name="connsiteX145" fmla="*/ 5102642 w 12192000"/>
              <a:gd name="connsiteY145" fmla="*/ 186816 h 4939827"/>
              <a:gd name="connsiteX146" fmla="*/ 5193590 w 12192000"/>
              <a:gd name="connsiteY146" fmla="*/ 156458 h 4939827"/>
              <a:gd name="connsiteX147" fmla="*/ 5323922 w 12192000"/>
              <a:gd name="connsiteY147" fmla="*/ 146332 h 4939827"/>
              <a:gd name="connsiteX148" fmla="*/ 5421860 w 12192000"/>
              <a:gd name="connsiteY148" fmla="*/ 167298 h 4939827"/>
              <a:gd name="connsiteX149" fmla="*/ 5476948 w 12192000"/>
              <a:gd name="connsiteY149" fmla="*/ 173249 h 4939827"/>
              <a:gd name="connsiteX150" fmla="*/ 5516842 w 12192000"/>
              <a:gd name="connsiteY150" fmla="*/ 184018 h 4939827"/>
              <a:gd name="connsiteX151" fmla="*/ 5619415 w 12192000"/>
              <a:gd name="connsiteY151" fmla="*/ 176781 h 4939827"/>
              <a:gd name="connsiteX152" fmla="*/ 5789867 w 12192000"/>
              <a:gd name="connsiteY152" fmla="*/ 150304 h 4939827"/>
              <a:gd name="connsiteX153" fmla="*/ 5825953 w 12192000"/>
              <a:gd name="connsiteY153" fmla="*/ 147907 h 4939827"/>
              <a:gd name="connsiteX154" fmla="*/ 5856168 w 12192000"/>
              <a:gd name="connsiteY154" fmla="*/ 158719 h 4939827"/>
              <a:gd name="connsiteX155" fmla="*/ 5862476 w 12192000"/>
              <a:gd name="connsiteY155" fmla="*/ 172447 h 4939827"/>
              <a:gd name="connsiteX156" fmla="*/ 5882195 w 12192000"/>
              <a:gd name="connsiteY156" fmla="*/ 173195 h 4939827"/>
              <a:gd name="connsiteX157" fmla="*/ 5887271 w 12192000"/>
              <a:gd name="connsiteY157" fmla="*/ 176084 h 4939827"/>
              <a:gd name="connsiteX158" fmla="*/ 5921577 w 12192000"/>
              <a:gd name="connsiteY158" fmla="*/ 169858 h 4939827"/>
              <a:gd name="connsiteX159" fmla="*/ 5983240 w 12192000"/>
              <a:gd name="connsiteY159" fmla="*/ 152755 h 4939827"/>
              <a:gd name="connsiteX160" fmla="*/ 6152287 w 12192000"/>
              <a:gd name="connsiteY160" fmla="*/ 116736 h 4939827"/>
              <a:gd name="connsiteX161" fmla="*/ 6415830 w 12192000"/>
              <a:gd name="connsiteY161" fmla="*/ 136006 h 4939827"/>
              <a:gd name="connsiteX162" fmla="*/ 6756965 w 12192000"/>
              <a:gd name="connsiteY162" fmla="*/ 57636 h 4939827"/>
              <a:gd name="connsiteX163" fmla="*/ 6819400 w 12192000"/>
              <a:gd name="connsiteY163" fmla="*/ 30742 h 4939827"/>
              <a:gd name="connsiteX164" fmla="*/ 6986370 w 12192000"/>
              <a:gd name="connsiteY164" fmla="*/ 12659 h 4939827"/>
              <a:gd name="connsiteX165" fmla="*/ 6989536 w 12192000"/>
              <a:gd name="connsiteY165" fmla="*/ 14528 h 4939827"/>
              <a:gd name="connsiteX166" fmla="*/ 7015933 w 12192000"/>
              <a:gd name="connsiteY166" fmla="*/ 9653 h 4939827"/>
              <a:gd name="connsiteX167" fmla="*/ 7020592 w 12192000"/>
              <a:gd name="connsiteY167" fmla="*/ 1651 h 4939827"/>
              <a:gd name="connsiteX168" fmla="*/ 7025905 w 12192000"/>
              <a:gd name="connsiteY168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103677 w 12192000"/>
              <a:gd name="connsiteY116" fmla="*/ 209527 h 4939827"/>
              <a:gd name="connsiteX117" fmla="*/ 3126759 w 12192000"/>
              <a:gd name="connsiteY117" fmla="*/ 211226 h 4939827"/>
              <a:gd name="connsiteX118" fmla="*/ 3164020 w 12192000"/>
              <a:gd name="connsiteY118" fmla="*/ 212779 h 4939827"/>
              <a:gd name="connsiteX119" fmla="*/ 3285019 w 12192000"/>
              <a:gd name="connsiteY119" fmla="*/ 220535 h 4939827"/>
              <a:gd name="connsiteX120" fmla="*/ 3365154 w 12192000"/>
              <a:gd name="connsiteY120" fmla="*/ 226416 h 4939827"/>
              <a:gd name="connsiteX121" fmla="*/ 3367507 w 12192000"/>
              <a:gd name="connsiteY121" fmla="*/ 225416 h 4939827"/>
              <a:gd name="connsiteX122" fmla="*/ 3387567 w 12192000"/>
              <a:gd name="connsiteY122" fmla="*/ 227103 h 4939827"/>
              <a:gd name="connsiteX123" fmla="*/ 3498001 w 12192000"/>
              <a:gd name="connsiteY123" fmla="*/ 231941 h 4939827"/>
              <a:gd name="connsiteX124" fmla="*/ 3561557 w 12192000"/>
              <a:gd name="connsiteY124" fmla="*/ 228095 h 4939827"/>
              <a:gd name="connsiteX125" fmla="*/ 3611920 w 12192000"/>
              <a:gd name="connsiteY125" fmla="*/ 218094 h 4939827"/>
              <a:gd name="connsiteX126" fmla="*/ 3620528 w 12192000"/>
              <a:gd name="connsiteY126" fmla="*/ 218788 h 4939827"/>
              <a:gd name="connsiteX127" fmla="*/ 3620766 w 12192000"/>
              <a:gd name="connsiteY127" fmla="*/ 218511 h 4939827"/>
              <a:gd name="connsiteX128" fmla="*/ 3629977 w 12192000"/>
              <a:gd name="connsiteY128" fmla="*/ 218664 h 4939827"/>
              <a:gd name="connsiteX129" fmla="*/ 3636217 w 12192000"/>
              <a:gd name="connsiteY129" fmla="*/ 220048 h 4939827"/>
              <a:gd name="connsiteX130" fmla="*/ 3709484 w 12192000"/>
              <a:gd name="connsiteY130" fmla="*/ 186927 h 4939827"/>
              <a:gd name="connsiteX131" fmla="*/ 3761342 w 12192000"/>
              <a:gd name="connsiteY131" fmla="*/ 177474 h 4939827"/>
              <a:gd name="connsiteX132" fmla="*/ 3799748 w 12192000"/>
              <a:gd name="connsiteY132" fmla="*/ 167154 h 4939827"/>
              <a:gd name="connsiteX133" fmla="*/ 3922756 w 12192000"/>
              <a:gd name="connsiteY133" fmla="*/ 194044 h 4939827"/>
              <a:gd name="connsiteX134" fmla="*/ 4028476 w 12192000"/>
              <a:gd name="connsiteY134" fmla="*/ 223679 h 4939827"/>
              <a:gd name="connsiteX135" fmla="*/ 4191582 w 12192000"/>
              <a:gd name="connsiteY135" fmla="*/ 238952 h 4939827"/>
              <a:gd name="connsiteX136" fmla="*/ 4251024 w 12192000"/>
              <a:gd name="connsiteY136" fmla="*/ 240874 h 4939827"/>
              <a:gd name="connsiteX137" fmla="*/ 4355275 w 12192000"/>
              <a:gd name="connsiteY137" fmla="*/ 260205 h 4939827"/>
              <a:gd name="connsiteX138" fmla="*/ 4423807 w 12192000"/>
              <a:gd name="connsiteY138" fmla="*/ 270366 h 4939827"/>
              <a:gd name="connsiteX139" fmla="*/ 4558432 w 12192000"/>
              <a:gd name="connsiteY139" fmla="*/ 269194 h 4939827"/>
              <a:gd name="connsiteX140" fmla="*/ 4635061 w 12192000"/>
              <a:gd name="connsiteY140" fmla="*/ 280682 h 4939827"/>
              <a:gd name="connsiteX141" fmla="*/ 4807427 w 12192000"/>
              <a:gd name="connsiteY141" fmla="*/ 276835 h 4939827"/>
              <a:gd name="connsiteX142" fmla="*/ 5028933 w 12192000"/>
              <a:gd name="connsiteY142" fmla="*/ 183887 h 4939827"/>
              <a:gd name="connsiteX143" fmla="*/ 5093642 w 12192000"/>
              <a:gd name="connsiteY143" fmla="*/ 177214 h 4939827"/>
              <a:gd name="connsiteX144" fmla="*/ 5102642 w 12192000"/>
              <a:gd name="connsiteY144" fmla="*/ 186816 h 4939827"/>
              <a:gd name="connsiteX145" fmla="*/ 5193590 w 12192000"/>
              <a:gd name="connsiteY145" fmla="*/ 156458 h 4939827"/>
              <a:gd name="connsiteX146" fmla="*/ 5323922 w 12192000"/>
              <a:gd name="connsiteY146" fmla="*/ 146332 h 4939827"/>
              <a:gd name="connsiteX147" fmla="*/ 5421860 w 12192000"/>
              <a:gd name="connsiteY147" fmla="*/ 167298 h 4939827"/>
              <a:gd name="connsiteX148" fmla="*/ 5476948 w 12192000"/>
              <a:gd name="connsiteY148" fmla="*/ 173249 h 4939827"/>
              <a:gd name="connsiteX149" fmla="*/ 5516842 w 12192000"/>
              <a:gd name="connsiteY149" fmla="*/ 184018 h 4939827"/>
              <a:gd name="connsiteX150" fmla="*/ 5619415 w 12192000"/>
              <a:gd name="connsiteY150" fmla="*/ 176781 h 4939827"/>
              <a:gd name="connsiteX151" fmla="*/ 5789867 w 12192000"/>
              <a:gd name="connsiteY151" fmla="*/ 150304 h 4939827"/>
              <a:gd name="connsiteX152" fmla="*/ 5825953 w 12192000"/>
              <a:gd name="connsiteY152" fmla="*/ 147907 h 4939827"/>
              <a:gd name="connsiteX153" fmla="*/ 5856168 w 12192000"/>
              <a:gd name="connsiteY153" fmla="*/ 158719 h 4939827"/>
              <a:gd name="connsiteX154" fmla="*/ 5862476 w 12192000"/>
              <a:gd name="connsiteY154" fmla="*/ 172447 h 4939827"/>
              <a:gd name="connsiteX155" fmla="*/ 5882195 w 12192000"/>
              <a:gd name="connsiteY155" fmla="*/ 173195 h 4939827"/>
              <a:gd name="connsiteX156" fmla="*/ 5887271 w 12192000"/>
              <a:gd name="connsiteY156" fmla="*/ 176084 h 4939827"/>
              <a:gd name="connsiteX157" fmla="*/ 5921577 w 12192000"/>
              <a:gd name="connsiteY157" fmla="*/ 169858 h 4939827"/>
              <a:gd name="connsiteX158" fmla="*/ 5983240 w 12192000"/>
              <a:gd name="connsiteY158" fmla="*/ 152755 h 4939827"/>
              <a:gd name="connsiteX159" fmla="*/ 6152287 w 12192000"/>
              <a:gd name="connsiteY159" fmla="*/ 116736 h 4939827"/>
              <a:gd name="connsiteX160" fmla="*/ 6415830 w 12192000"/>
              <a:gd name="connsiteY160" fmla="*/ 136006 h 4939827"/>
              <a:gd name="connsiteX161" fmla="*/ 6756965 w 12192000"/>
              <a:gd name="connsiteY161" fmla="*/ 57636 h 4939827"/>
              <a:gd name="connsiteX162" fmla="*/ 6819400 w 12192000"/>
              <a:gd name="connsiteY162" fmla="*/ 30742 h 4939827"/>
              <a:gd name="connsiteX163" fmla="*/ 6986370 w 12192000"/>
              <a:gd name="connsiteY163" fmla="*/ 12659 h 4939827"/>
              <a:gd name="connsiteX164" fmla="*/ 6989536 w 12192000"/>
              <a:gd name="connsiteY164" fmla="*/ 14528 h 4939827"/>
              <a:gd name="connsiteX165" fmla="*/ 7015933 w 12192000"/>
              <a:gd name="connsiteY165" fmla="*/ 9653 h 4939827"/>
              <a:gd name="connsiteX166" fmla="*/ 7020592 w 12192000"/>
              <a:gd name="connsiteY166" fmla="*/ 1651 h 4939827"/>
              <a:gd name="connsiteX167" fmla="*/ 7025905 w 12192000"/>
              <a:gd name="connsiteY167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30844 w 12192000"/>
              <a:gd name="connsiteY115" fmla="*/ 225861 h 4939827"/>
              <a:gd name="connsiteX116" fmla="*/ 3103677 w 12192000"/>
              <a:gd name="connsiteY116" fmla="*/ 209527 h 4939827"/>
              <a:gd name="connsiteX117" fmla="*/ 3126759 w 12192000"/>
              <a:gd name="connsiteY117" fmla="*/ 211226 h 4939827"/>
              <a:gd name="connsiteX118" fmla="*/ 3164020 w 12192000"/>
              <a:gd name="connsiteY118" fmla="*/ 212779 h 4939827"/>
              <a:gd name="connsiteX119" fmla="*/ 3285019 w 12192000"/>
              <a:gd name="connsiteY119" fmla="*/ 220535 h 4939827"/>
              <a:gd name="connsiteX120" fmla="*/ 3365154 w 12192000"/>
              <a:gd name="connsiteY120" fmla="*/ 226416 h 4939827"/>
              <a:gd name="connsiteX121" fmla="*/ 3367507 w 12192000"/>
              <a:gd name="connsiteY121" fmla="*/ 225416 h 4939827"/>
              <a:gd name="connsiteX122" fmla="*/ 3387567 w 12192000"/>
              <a:gd name="connsiteY122" fmla="*/ 227103 h 4939827"/>
              <a:gd name="connsiteX123" fmla="*/ 3498001 w 12192000"/>
              <a:gd name="connsiteY123" fmla="*/ 231941 h 4939827"/>
              <a:gd name="connsiteX124" fmla="*/ 3561557 w 12192000"/>
              <a:gd name="connsiteY124" fmla="*/ 228095 h 4939827"/>
              <a:gd name="connsiteX125" fmla="*/ 3611920 w 12192000"/>
              <a:gd name="connsiteY125" fmla="*/ 218094 h 4939827"/>
              <a:gd name="connsiteX126" fmla="*/ 3620528 w 12192000"/>
              <a:gd name="connsiteY126" fmla="*/ 218788 h 4939827"/>
              <a:gd name="connsiteX127" fmla="*/ 3620766 w 12192000"/>
              <a:gd name="connsiteY127" fmla="*/ 218511 h 4939827"/>
              <a:gd name="connsiteX128" fmla="*/ 3629977 w 12192000"/>
              <a:gd name="connsiteY128" fmla="*/ 218664 h 4939827"/>
              <a:gd name="connsiteX129" fmla="*/ 3636217 w 12192000"/>
              <a:gd name="connsiteY129" fmla="*/ 220048 h 4939827"/>
              <a:gd name="connsiteX130" fmla="*/ 3709484 w 12192000"/>
              <a:gd name="connsiteY130" fmla="*/ 186927 h 4939827"/>
              <a:gd name="connsiteX131" fmla="*/ 3761342 w 12192000"/>
              <a:gd name="connsiteY131" fmla="*/ 177474 h 4939827"/>
              <a:gd name="connsiteX132" fmla="*/ 3799748 w 12192000"/>
              <a:gd name="connsiteY132" fmla="*/ 167154 h 4939827"/>
              <a:gd name="connsiteX133" fmla="*/ 3922756 w 12192000"/>
              <a:gd name="connsiteY133" fmla="*/ 194044 h 4939827"/>
              <a:gd name="connsiteX134" fmla="*/ 4028476 w 12192000"/>
              <a:gd name="connsiteY134" fmla="*/ 223679 h 4939827"/>
              <a:gd name="connsiteX135" fmla="*/ 4191582 w 12192000"/>
              <a:gd name="connsiteY135" fmla="*/ 238952 h 4939827"/>
              <a:gd name="connsiteX136" fmla="*/ 4251024 w 12192000"/>
              <a:gd name="connsiteY136" fmla="*/ 240874 h 4939827"/>
              <a:gd name="connsiteX137" fmla="*/ 4355275 w 12192000"/>
              <a:gd name="connsiteY137" fmla="*/ 260205 h 4939827"/>
              <a:gd name="connsiteX138" fmla="*/ 4423807 w 12192000"/>
              <a:gd name="connsiteY138" fmla="*/ 270366 h 4939827"/>
              <a:gd name="connsiteX139" fmla="*/ 4558432 w 12192000"/>
              <a:gd name="connsiteY139" fmla="*/ 269194 h 4939827"/>
              <a:gd name="connsiteX140" fmla="*/ 4635061 w 12192000"/>
              <a:gd name="connsiteY140" fmla="*/ 280682 h 4939827"/>
              <a:gd name="connsiteX141" fmla="*/ 4807427 w 12192000"/>
              <a:gd name="connsiteY141" fmla="*/ 276835 h 4939827"/>
              <a:gd name="connsiteX142" fmla="*/ 5028933 w 12192000"/>
              <a:gd name="connsiteY142" fmla="*/ 183887 h 4939827"/>
              <a:gd name="connsiteX143" fmla="*/ 5093642 w 12192000"/>
              <a:gd name="connsiteY143" fmla="*/ 177214 h 4939827"/>
              <a:gd name="connsiteX144" fmla="*/ 5102642 w 12192000"/>
              <a:gd name="connsiteY144" fmla="*/ 186816 h 4939827"/>
              <a:gd name="connsiteX145" fmla="*/ 5193590 w 12192000"/>
              <a:gd name="connsiteY145" fmla="*/ 156458 h 4939827"/>
              <a:gd name="connsiteX146" fmla="*/ 5323922 w 12192000"/>
              <a:gd name="connsiteY146" fmla="*/ 146332 h 4939827"/>
              <a:gd name="connsiteX147" fmla="*/ 5421860 w 12192000"/>
              <a:gd name="connsiteY147" fmla="*/ 167298 h 4939827"/>
              <a:gd name="connsiteX148" fmla="*/ 5476948 w 12192000"/>
              <a:gd name="connsiteY148" fmla="*/ 173249 h 4939827"/>
              <a:gd name="connsiteX149" fmla="*/ 5516842 w 12192000"/>
              <a:gd name="connsiteY149" fmla="*/ 184018 h 4939827"/>
              <a:gd name="connsiteX150" fmla="*/ 5619415 w 12192000"/>
              <a:gd name="connsiteY150" fmla="*/ 176781 h 4939827"/>
              <a:gd name="connsiteX151" fmla="*/ 5789867 w 12192000"/>
              <a:gd name="connsiteY151" fmla="*/ 150304 h 4939827"/>
              <a:gd name="connsiteX152" fmla="*/ 5825953 w 12192000"/>
              <a:gd name="connsiteY152" fmla="*/ 147907 h 4939827"/>
              <a:gd name="connsiteX153" fmla="*/ 5856168 w 12192000"/>
              <a:gd name="connsiteY153" fmla="*/ 158719 h 4939827"/>
              <a:gd name="connsiteX154" fmla="*/ 5862476 w 12192000"/>
              <a:gd name="connsiteY154" fmla="*/ 172447 h 4939827"/>
              <a:gd name="connsiteX155" fmla="*/ 5882195 w 12192000"/>
              <a:gd name="connsiteY155" fmla="*/ 173195 h 4939827"/>
              <a:gd name="connsiteX156" fmla="*/ 5887271 w 12192000"/>
              <a:gd name="connsiteY156" fmla="*/ 176084 h 4939827"/>
              <a:gd name="connsiteX157" fmla="*/ 5921577 w 12192000"/>
              <a:gd name="connsiteY157" fmla="*/ 169858 h 4939827"/>
              <a:gd name="connsiteX158" fmla="*/ 5983240 w 12192000"/>
              <a:gd name="connsiteY158" fmla="*/ 152755 h 4939827"/>
              <a:gd name="connsiteX159" fmla="*/ 6152287 w 12192000"/>
              <a:gd name="connsiteY159" fmla="*/ 116736 h 4939827"/>
              <a:gd name="connsiteX160" fmla="*/ 6415830 w 12192000"/>
              <a:gd name="connsiteY160" fmla="*/ 136006 h 4939827"/>
              <a:gd name="connsiteX161" fmla="*/ 6756965 w 12192000"/>
              <a:gd name="connsiteY161" fmla="*/ 57636 h 4939827"/>
              <a:gd name="connsiteX162" fmla="*/ 6819400 w 12192000"/>
              <a:gd name="connsiteY162" fmla="*/ 30742 h 4939827"/>
              <a:gd name="connsiteX163" fmla="*/ 6986370 w 12192000"/>
              <a:gd name="connsiteY163" fmla="*/ 12659 h 4939827"/>
              <a:gd name="connsiteX164" fmla="*/ 6989536 w 12192000"/>
              <a:gd name="connsiteY164" fmla="*/ 14528 h 4939827"/>
              <a:gd name="connsiteX165" fmla="*/ 7015933 w 12192000"/>
              <a:gd name="connsiteY165" fmla="*/ 9653 h 4939827"/>
              <a:gd name="connsiteX166" fmla="*/ 7020592 w 12192000"/>
              <a:gd name="connsiteY166" fmla="*/ 1651 h 4939827"/>
              <a:gd name="connsiteX167" fmla="*/ 7025905 w 12192000"/>
              <a:gd name="connsiteY167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3030844 w 12192000"/>
              <a:gd name="connsiteY114" fmla="*/ 225861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79617 w 12192000"/>
              <a:gd name="connsiteY112" fmla="*/ 305383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79617 w 12192000"/>
              <a:gd name="connsiteY112" fmla="*/ 305383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79617 w 12192000"/>
              <a:gd name="connsiteY112" fmla="*/ 305383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79617 w 12192000"/>
              <a:gd name="connsiteY112" fmla="*/ 305383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87089 w 12192000"/>
              <a:gd name="connsiteY55" fmla="*/ 303891 h 4939827"/>
              <a:gd name="connsiteX56" fmla="*/ 9371484 w 12192000"/>
              <a:gd name="connsiteY56" fmla="*/ 329634 h 4939827"/>
              <a:gd name="connsiteX57" fmla="*/ 9404829 w 12192000"/>
              <a:gd name="connsiteY57" fmla="*/ 339038 h 4939827"/>
              <a:gd name="connsiteX58" fmla="*/ 9427021 w 12192000"/>
              <a:gd name="connsiteY58" fmla="*/ 358784 h 4939827"/>
              <a:gd name="connsiteX59" fmla="*/ 9670844 w 12192000"/>
              <a:gd name="connsiteY59" fmla="*/ 405128 h 4939827"/>
              <a:gd name="connsiteX60" fmla="*/ 9816083 w 12192000"/>
              <a:gd name="connsiteY60" fmla="*/ 416573 h 4939827"/>
              <a:gd name="connsiteX61" fmla="*/ 9936741 w 12192000"/>
              <a:gd name="connsiteY61" fmla="*/ 437044 h 4939827"/>
              <a:gd name="connsiteX62" fmla="*/ 10050093 w 12192000"/>
              <a:gd name="connsiteY62" fmla="*/ 443783 h 4939827"/>
              <a:gd name="connsiteX63" fmla="*/ 10130090 w 12192000"/>
              <a:gd name="connsiteY63" fmla="*/ 459520 h 4939827"/>
              <a:gd name="connsiteX64" fmla="*/ 10173456 w 12192000"/>
              <a:gd name="connsiteY64" fmla="*/ 457749 h 4939827"/>
              <a:gd name="connsiteX65" fmla="*/ 10218232 w 12192000"/>
              <a:gd name="connsiteY65" fmla="*/ 459820 h 4939827"/>
              <a:gd name="connsiteX66" fmla="*/ 10354176 w 12192000"/>
              <a:gd name="connsiteY66" fmla="*/ 471377 h 4939827"/>
              <a:gd name="connsiteX67" fmla="*/ 10430681 w 12192000"/>
              <a:gd name="connsiteY67" fmla="*/ 481226 h 4939827"/>
              <a:gd name="connsiteX68" fmla="*/ 10478169 w 12192000"/>
              <a:gd name="connsiteY68" fmla="*/ 481774 h 4939827"/>
              <a:gd name="connsiteX69" fmla="*/ 10540907 w 12192000"/>
              <a:gd name="connsiteY69" fmla="*/ 485607 h 4939827"/>
              <a:gd name="connsiteX70" fmla="*/ 10614941 w 12192000"/>
              <a:gd name="connsiteY70" fmla="*/ 487592 h 4939827"/>
              <a:gd name="connsiteX71" fmla="*/ 10674098 w 12192000"/>
              <a:gd name="connsiteY71" fmla="*/ 521656 h 4939827"/>
              <a:gd name="connsiteX72" fmla="*/ 10874834 w 12192000"/>
              <a:gd name="connsiteY72" fmla="*/ 574867 h 4939827"/>
              <a:gd name="connsiteX73" fmla="*/ 10944981 w 12192000"/>
              <a:gd name="connsiteY73" fmla="*/ 615042 h 4939827"/>
              <a:gd name="connsiteX74" fmla="*/ 11006376 w 12192000"/>
              <a:gd name="connsiteY74" fmla="*/ 645957 h 4939827"/>
              <a:gd name="connsiteX75" fmla="*/ 11076308 w 12192000"/>
              <a:gd name="connsiteY75" fmla="*/ 675698 h 4939827"/>
              <a:gd name="connsiteX76" fmla="*/ 11148789 w 12192000"/>
              <a:gd name="connsiteY76" fmla="*/ 685041 h 4939827"/>
              <a:gd name="connsiteX77" fmla="*/ 11249129 w 12192000"/>
              <a:gd name="connsiteY77" fmla="*/ 684218 h 4939827"/>
              <a:gd name="connsiteX78" fmla="*/ 11299915 w 12192000"/>
              <a:gd name="connsiteY78" fmla="*/ 692177 h 4939827"/>
              <a:gd name="connsiteX79" fmla="*/ 11386973 w 12192000"/>
              <a:gd name="connsiteY79" fmla="*/ 708209 h 4939827"/>
              <a:gd name="connsiteX80" fmla="*/ 11500105 w 12192000"/>
              <a:gd name="connsiteY80" fmla="*/ 735014 h 4939827"/>
              <a:gd name="connsiteX81" fmla="*/ 11621735 w 12192000"/>
              <a:gd name="connsiteY81" fmla="*/ 789584 h 4939827"/>
              <a:gd name="connsiteX82" fmla="*/ 11691200 w 12192000"/>
              <a:gd name="connsiteY82" fmla="*/ 867902 h 4939827"/>
              <a:gd name="connsiteX83" fmla="*/ 11819427 w 12192000"/>
              <a:gd name="connsiteY83" fmla="*/ 911634 h 4939827"/>
              <a:gd name="connsiteX84" fmla="*/ 11969720 w 12192000"/>
              <a:gd name="connsiteY84" fmla="*/ 964737 h 4939827"/>
              <a:gd name="connsiteX85" fmla="*/ 12055766 w 12192000"/>
              <a:gd name="connsiteY85" fmla="*/ 991268 h 4939827"/>
              <a:gd name="connsiteX86" fmla="*/ 12171539 w 12192000"/>
              <a:gd name="connsiteY86" fmla="*/ 995427 h 4939827"/>
              <a:gd name="connsiteX87" fmla="*/ 12187831 w 12192000"/>
              <a:gd name="connsiteY87" fmla="*/ 996580 h 4939827"/>
              <a:gd name="connsiteX88" fmla="*/ 12192000 w 12192000"/>
              <a:gd name="connsiteY88" fmla="*/ 996726 h 4939827"/>
              <a:gd name="connsiteX89" fmla="*/ 12192000 w 12192000"/>
              <a:gd name="connsiteY89" fmla="*/ 4939827 h 4939827"/>
              <a:gd name="connsiteX90" fmla="*/ 0 w 12192000"/>
              <a:gd name="connsiteY90" fmla="*/ 4939827 h 4939827"/>
              <a:gd name="connsiteX91" fmla="*/ 0 w 12192000"/>
              <a:gd name="connsiteY91" fmla="*/ 512043 h 4939827"/>
              <a:gd name="connsiteX92" fmla="*/ 7381 w 12192000"/>
              <a:gd name="connsiteY92" fmla="*/ 512580 h 4939827"/>
              <a:gd name="connsiteX93" fmla="*/ 100029 w 12192000"/>
              <a:gd name="connsiteY93" fmla="*/ 504758 h 4939827"/>
              <a:gd name="connsiteX94" fmla="*/ 155244 w 12192000"/>
              <a:gd name="connsiteY94" fmla="*/ 525130 h 4939827"/>
              <a:gd name="connsiteX95" fmla="*/ 254366 w 12192000"/>
              <a:gd name="connsiteY95" fmla="*/ 534449 h 4939827"/>
              <a:gd name="connsiteX96" fmla="*/ 447292 w 12192000"/>
              <a:gd name="connsiteY96" fmla="*/ 542725 h 4939827"/>
              <a:gd name="connsiteX97" fmla="*/ 628105 w 12192000"/>
              <a:gd name="connsiteY97" fmla="*/ 547853 h 4939827"/>
              <a:gd name="connsiteX98" fmla="*/ 783146 w 12192000"/>
              <a:gd name="connsiteY98" fmla="*/ 591799 h 4939827"/>
              <a:gd name="connsiteX99" fmla="*/ 1043676 w 12192000"/>
              <a:gd name="connsiteY99" fmla="*/ 591887 h 4939827"/>
              <a:gd name="connsiteX100" fmla="*/ 1281816 w 12192000"/>
              <a:gd name="connsiteY100" fmla="*/ 520946 h 4939827"/>
              <a:gd name="connsiteX101" fmla="*/ 1486347 w 12192000"/>
              <a:gd name="connsiteY101" fmla="*/ 487310 h 4939827"/>
              <a:gd name="connsiteX102" fmla="*/ 1568079 w 12192000"/>
              <a:gd name="connsiteY102" fmla="*/ 462531 h 4939827"/>
              <a:gd name="connsiteX103" fmla="*/ 1622516 w 12192000"/>
              <a:gd name="connsiteY103" fmla="*/ 466058 h 4939827"/>
              <a:gd name="connsiteX104" fmla="*/ 1655457 w 12192000"/>
              <a:gd name="connsiteY104" fmla="*/ 465359 h 4939827"/>
              <a:gd name="connsiteX105" fmla="*/ 1717454 w 12192000"/>
              <a:gd name="connsiteY105" fmla="*/ 417203 h 4939827"/>
              <a:gd name="connsiteX106" fmla="*/ 1913794 w 12192000"/>
              <a:gd name="connsiteY106" fmla="*/ 365255 h 4939827"/>
              <a:gd name="connsiteX107" fmla="*/ 2129762 w 12192000"/>
              <a:gd name="connsiteY107" fmla="*/ 367832 h 4939827"/>
              <a:gd name="connsiteX108" fmla="*/ 2376970 w 12192000"/>
              <a:gd name="connsiteY108" fmla="*/ 350129 h 4939827"/>
              <a:gd name="connsiteX109" fmla="*/ 2480155 w 12192000"/>
              <a:gd name="connsiteY109" fmla="*/ 359227 h 4939827"/>
              <a:gd name="connsiteX110" fmla="*/ 2586782 w 12192000"/>
              <a:gd name="connsiteY110" fmla="*/ 339352 h 4939827"/>
              <a:gd name="connsiteX111" fmla="*/ 2679617 w 12192000"/>
              <a:gd name="connsiteY111" fmla="*/ 305383 h 4939827"/>
              <a:gd name="connsiteX112" fmla="*/ 2788947 w 12192000"/>
              <a:gd name="connsiteY112" fmla="*/ 250375 h 4939827"/>
              <a:gd name="connsiteX113" fmla="*/ 2965530 w 12192000"/>
              <a:gd name="connsiteY113" fmla="*/ 245958 h 4939827"/>
              <a:gd name="connsiteX114" fmla="*/ 3103677 w 12192000"/>
              <a:gd name="connsiteY114" fmla="*/ 209527 h 4939827"/>
              <a:gd name="connsiteX115" fmla="*/ 3126759 w 12192000"/>
              <a:gd name="connsiteY115" fmla="*/ 211226 h 4939827"/>
              <a:gd name="connsiteX116" fmla="*/ 3164020 w 12192000"/>
              <a:gd name="connsiteY116" fmla="*/ 212779 h 4939827"/>
              <a:gd name="connsiteX117" fmla="*/ 3285019 w 12192000"/>
              <a:gd name="connsiteY117" fmla="*/ 220535 h 4939827"/>
              <a:gd name="connsiteX118" fmla="*/ 3365154 w 12192000"/>
              <a:gd name="connsiteY118" fmla="*/ 226416 h 4939827"/>
              <a:gd name="connsiteX119" fmla="*/ 3367507 w 12192000"/>
              <a:gd name="connsiteY119" fmla="*/ 225416 h 4939827"/>
              <a:gd name="connsiteX120" fmla="*/ 3387567 w 12192000"/>
              <a:gd name="connsiteY120" fmla="*/ 227103 h 4939827"/>
              <a:gd name="connsiteX121" fmla="*/ 3498001 w 12192000"/>
              <a:gd name="connsiteY121" fmla="*/ 231941 h 4939827"/>
              <a:gd name="connsiteX122" fmla="*/ 3561557 w 12192000"/>
              <a:gd name="connsiteY122" fmla="*/ 228095 h 4939827"/>
              <a:gd name="connsiteX123" fmla="*/ 3611920 w 12192000"/>
              <a:gd name="connsiteY123" fmla="*/ 218094 h 4939827"/>
              <a:gd name="connsiteX124" fmla="*/ 3620528 w 12192000"/>
              <a:gd name="connsiteY124" fmla="*/ 218788 h 4939827"/>
              <a:gd name="connsiteX125" fmla="*/ 3620766 w 12192000"/>
              <a:gd name="connsiteY125" fmla="*/ 218511 h 4939827"/>
              <a:gd name="connsiteX126" fmla="*/ 3629977 w 12192000"/>
              <a:gd name="connsiteY126" fmla="*/ 218664 h 4939827"/>
              <a:gd name="connsiteX127" fmla="*/ 3636217 w 12192000"/>
              <a:gd name="connsiteY127" fmla="*/ 220048 h 4939827"/>
              <a:gd name="connsiteX128" fmla="*/ 3709484 w 12192000"/>
              <a:gd name="connsiteY128" fmla="*/ 186927 h 4939827"/>
              <a:gd name="connsiteX129" fmla="*/ 3761342 w 12192000"/>
              <a:gd name="connsiteY129" fmla="*/ 177474 h 4939827"/>
              <a:gd name="connsiteX130" fmla="*/ 3799748 w 12192000"/>
              <a:gd name="connsiteY130" fmla="*/ 167154 h 4939827"/>
              <a:gd name="connsiteX131" fmla="*/ 3922756 w 12192000"/>
              <a:gd name="connsiteY131" fmla="*/ 194044 h 4939827"/>
              <a:gd name="connsiteX132" fmla="*/ 4028476 w 12192000"/>
              <a:gd name="connsiteY132" fmla="*/ 223679 h 4939827"/>
              <a:gd name="connsiteX133" fmla="*/ 4191582 w 12192000"/>
              <a:gd name="connsiteY133" fmla="*/ 238952 h 4939827"/>
              <a:gd name="connsiteX134" fmla="*/ 4251024 w 12192000"/>
              <a:gd name="connsiteY134" fmla="*/ 240874 h 4939827"/>
              <a:gd name="connsiteX135" fmla="*/ 4355275 w 12192000"/>
              <a:gd name="connsiteY135" fmla="*/ 260205 h 4939827"/>
              <a:gd name="connsiteX136" fmla="*/ 4423807 w 12192000"/>
              <a:gd name="connsiteY136" fmla="*/ 270366 h 4939827"/>
              <a:gd name="connsiteX137" fmla="*/ 4558432 w 12192000"/>
              <a:gd name="connsiteY137" fmla="*/ 269194 h 4939827"/>
              <a:gd name="connsiteX138" fmla="*/ 4635061 w 12192000"/>
              <a:gd name="connsiteY138" fmla="*/ 280682 h 4939827"/>
              <a:gd name="connsiteX139" fmla="*/ 4807427 w 12192000"/>
              <a:gd name="connsiteY139" fmla="*/ 276835 h 4939827"/>
              <a:gd name="connsiteX140" fmla="*/ 5028933 w 12192000"/>
              <a:gd name="connsiteY140" fmla="*/ 183887 h 4939827"/>
              <a:gd name="connsiteX141" fmla="*/ 5093642 w 12192000"/>
              <a:gd name="connsiteY141" fmla="*/ 177214 h 4939827"/>
              <a:gd name="connsiteX142" fmla="*/ 5102642 w 12192000"/>
              <a:gd name="connsiteY142" fmla="*/ 186816 h 4939827"/>
              <a:gd name="connsiteX143" fmla="*/ 5193590 w 12192000"/>
              <a:gd name="connsiteY143" fmla="*/ 156458 h 4939827"/>
              <a:gd name="connsiteX144" fmla="*/ 5323922 w 12192000"/>
              <a:gd name="connsiteY144" fmla="*/ 146332 h 4939827"/>
              <a:gd name="connsiteX145" fmla="*/ 5421860 w 12192000"/>
              <a:gd name="connsiteY145" fmla="*/ 167298 h 4939827"/>
              <a:gd name="connsiteX146" fmla="*/ 5476948 w 12192000"/>
              <a:gd name="connsiteY146" fmla="*/ 173249 h 4939827"/>
              <a:gd name="connsiteX147" fmla="*/ 5516842 w 12192000"/>
              <a:gd name="connsiteY147" fmla="*/ 184018 h 4939827"/>
              <a:gd name="connsiteX148" fmla="*/ 5619415 w 12192000"/>
              <a:gd name="connsiteY148" fmla="*/ 176781 h 4939827"/>
              <a:gd name="connsiteX149" fmla="*/ 5789867 w 12192000"/>
              <a:gd name="connsiteY149" fmla="*/ 150304 h 4939827"/>
              <a:gd name="connsiteX150" fmla="*/ 5825953 w 12192000"/>
              <a:gd name="connsiteY150" fmla="*/ 147907 h 4939827"/>
              <a:gd name="connsiteX151" fmla="*/ 5856168 w 12192000"/>
              <a:gd name="connsiteY151" fmla="*/ 158719 h 4939827"/>
              <a:gd name="connsiteX152" fmla="*/ 5862476 w 12192000"/>
              <a:gd name="connsiteY152" fmla="*/ 172447 h 4939827"/>
              <a:gd name="connsiteX153" fmla="*/ 5882195 w 12192000"/>
              <a:gd name="connsiteY153" fmla="*/ 173195 h 4939827"/>
              <a:gd name="connsiteX154" fmla="*/ 5887271 w 12192000"/>
              <a:gd name="connsiteY154" fmla="*/ 176084 h 4939827"/>
              <a:gd name="connsiteX155" fmla="*/ 5921577 w 12192000"/>
              <a:gd name="connsiteY155" fmla="*/ 169858 h 4939827"/>
              <a:gd name="connsiteX156" fmla="*/ 5983240 w 12192000"/>
              <a:gd name="connsiteY156" fmla="*/ 152755 h 4939827"/>
              <a:gd name="connsiteX157" fmla="*/ 6152287 w 12192000"/>
              <a:gd name="connsiteY157" fmla="*/ 116736 h 4939827"/>
              <a:gd name="connsiteX158" fmla="*/ 6415830 w 12192000"/>
              <a:gd name="connsiteY158" fmla="*/ 136006 h 4939827"/>
              <a:gd name="connsiteX159" fmla="*/ 6756965 w 12192000"/>
              <a:gd name="connsiteY159" fmla="*/ 57636 h 4939827"/>
              <a:gd name="connsiteX160" fmla="*/ 6819400 w 12192000"/>
              <a:gd name="connsiteY160" fmla="*/ 30742 h 4939827"/>
              <a:gd name="connsiteX161" fmla="*/ 6986370 w 12192000"/>
              <a:gd name="connsiteY161" fmla="*/ 12659 h 4939827"/>
              <a:gd name="connsiteX162" fmla="*/ 6989536 w 12192000"/>
              <a:gd name="connsiteY162" fmla="*/ 14528 h 4939827"/>
              <a:gd name="connsiteX163" fmla="*/ 7015933 w 12192000"/>
              <a:gd name="connsiteY163" fmla="*/ 9653 h 4939827"/>
              <a:gd name="connsiteX164" fmla="*/ 7020592 w 12192000"/>
              <a:gd name="connsiteY164" fmla="*/ 1651 h 4939827"/>
              <a:gd name="connsiteX165" fmla="*/ 7025905 w 12192000"/>
              <a:gd name="connsiteY165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371484 w 12192000"/>
              <a:gd name="connsiteY55" fmla="*/ 329634 h 4939827"/>
              <a:gd name="connsiteX56" fmla="*/ 9404829 w 12192000"/>
              <a:gd name="connsiteY56" fmla="*/ 339038 h 4939827"/>
              <a:gd name="connsiteX57" fmla="*/ 9427021 w 12192000"/>
              <a:gd name="connsiteY57" fmla="*/ 358784 h 4939827"/>
              <a:gd name="connsiteX58" fmla="*/ 9670844 w 12192000"/>
              <a:gd name="connsiteY58" fmla="*/ 405128 h 4939827"/>
              <a:gd name="connsiteX59" fmla="*/ 9816083 w 12192000"/>
              <a:gd name="connsiteY59" fmla="*/ 416573 h 4939827"/>
              <a:gd name="connsiteX60" fmla="*/ 9936741 w 12192000"/>
              <a:gd name="connsiteY60" fmla="*/ 437044 h 4939827"/>
              <a:gd name="connsiteX61" fmla="*/ 10050093 w 12192000"/>
              <a:gd name="connsiteY61" fmla="*/ 443783 h 4939827"/>
              <a:gd name="connsiteX62" fmla="*/ 10130090 w 12192000"/>
              <a:gd name="connsiteY62" fmla="*/ 459520 h 4939827"/>
              <a:gd name="connsiteX63" fmla="*/ 10173456 w 12192000"/>
              <a:gd name="connsiteY63" fmla="*/ 457749 h 4939827"/>
              <a:gd name="connsiteX64" fmla="*/ 10218232 w 12192000"/>
              <a:gd name="connsiteY64" fmla="*/ 459820 h 4939827"/>
              <a:gd name="connsiteX65" fmla="*/ 10354176 w 12192000"/>
              <a:gd name="connsiteY65" fmla="*/ 471377 h 4939827"/>
              <a:gd name="connsiteX66" fmla="*/ 10430681 w 12192000"/>
              <a:gd name="connsiteY66" fmla="*/ 481226 h 4939827"/>
              <a:gd name="connsiteX67" fmla="*/ 10478169 w 12192000"/>
              <a:gd name="connsiteY67" fmla="*/ 481774 h 4939827"/>
              <a:gd name="connsiteX68" fmla="*/ 10540907 w 12192000"/>
              <a:gd name="connsiteY68" fmla="*/ 485607 h 4939827"/>
              <a:gd name="connsiteX69" fmla="*/ 10614941 w 12192000"/>
              <a:gd name="connsiteY69" fmla="*/ 487592 h 4939827"/>
              <a:gd name="connsiteX70" fmla="*/ 10674098 w 12192000"/>
              <a:gd name="connsiteY70" fmla="*/ 521656 h 4939827"/>
              <a:gd name="connsiteX71" fmla="*/ 10874834 w 12192000"/>
              <a:gd name="connsiteY71" fmla="*/ 574867 h 4939827"/>
              <a:gd name="connsiteX72" fmla="*/ 10944981 w 12192000"/>
              <a:gd name="connsiteY72" fmla="*/ 615042 h 4939827"/>
              <a:gd name="connsiteX73" fmla="*/ 11006376 w 12192000"/>
              <a:gd name="connsiteY73" fmla="*/ 645957 h 4939827"/>
              <a:gd name="connsiteX74" fmla="*/ 11076308 w 12192000"/>
              <a:gd name="connsiteY74" fmla="*/ 675698 h 4939827"/>
              <a:gd name="connsiteX75" fmla="*/ 11148789 w 12192000"/>
              <a:gd name="connsiteY75" fmla="*/ 685041 h 4939827"/>
              <a:gd name="connsiteX76" fmla="*/ 11249129 w 12192000"/>
              <a:gd name="connsiteY76" fmla="*/ 684218 h 4939827"/>
              <a:gd name="connsiteX77" fmla="*/ 11299915 w 12192000"/>
              <a:gd name="connsiteY77" fmla="*/ 692177 h 4939827"/>
              <a:gd name="connsiteX78" fmla="*/ 11386973 w 12192000"/>
              <a:gd name="connsiteY78" fmla="*/ 708209 h 4939827"/>
              <a:gd name="connsiteX79" fmla="*/ 11500105 w 12192000"/>
              <a:gd name="connsiteY79" fmla="*/ 735014 h 4939827"/>
              <a:gd name="connsiteX80" fmla="*/ 11621735 w 12192000"/>
              <a:gd name="connsiteY80" fmla="*/ 789584 h 4939827"/>
              <a:gd name="connsiteX81" fmla="*/ 11691200 w 12192000"/>
              <a:gd name="connsiteY81" fmla="*/ 867902 h 4939827"/>
              <a:gd name="connsiteX82" fmla="*/ 11819427 w 12192000"/>
              <a:gd name="connsiteY82" fmla="*/ 911634 h 4939827"/>
              <a:gd name="connsiteX83" fmla="*/ 11969720 w 12192000"/>
              <a:gd name="connsiteY83" fmla="*/ 964737 h 4939827"/>
              <a:gd name="connsiteX84" fmla="*/ 12055766 w 12192000"/>
              <a:gd name="connsiteY84" fmla="*/ 991268 h 4939827"/>
              <a:gd name="connsiteX85" fmla="*/ 12171539 w 12192000"/>
              <a:gd name="connsiteY85" fmla="*/ 995427 h 4939827"/>
              <a:gd name="connsiteX86" fmla="*/ 12187831 w 12192000"/>
              <a:gd name="connsiteY86" fmla="*/ 996580 h 4939827"/>
              <a:gd name="connsiteX87" fmla="*/ 12192000 w 12192000"/>
              <a:gd name="connsiteY87" fmla="*/ 996726 h 4939827"/>
              <a:gd name="connsiteX88" fmla="*/ 12192000 w 12192000"/>
              <a:gd name="connsiteY88" fmla="*/ 4939827 h 4939827"/>
              <a:gd name="connsiteX89" fmla="*/ 0 w 12192000"/>
              <a:gd name="connsiteY89" fmla="*/ 4939827 h 4939827"/>
              <a:gd name="connsiteX90" fmla="*/ 0 w 12192000"/>
              <a:gd name="connsiteY90" fmla="*/ 512043 h 4939827"/>
              <a:gd name="connsiteX91" fmla="*/ 7381 w 12192000"/>
              <a:gd name="connsiteY91" fmla="*/ 512580 h 4939827"/>
              <a:gd name="connsiteX92" fmla="*/ 100029 w 12192000"/>
              <a:gd name="connsiteY92" fmla="*/ 504758 h 4939827"/>
              <a:gd name="connsiteX93" fmla="*/ 155244 w 12192000"/>
              <a:gd name="connsiteY93" fmla="*/ 525130 h 4939827"/>
              <a:gd name="connsiteX94" fmla="*/ 254366 w 12192000"/>
              <a:gd name="connsiteY94" fmla="*/ 534449 h 4939827"/>
              <a:gd name="connsiteX95" fmla="*/ 447292 w 12192000"/>
              <a:gd name="connsiteY95" fmla="*/ 542725 h 4939827"/>
              <a:gd name="connsiteX96" fmla="*/ 628105 w 12192000"/>
              <a:gd name="connsiteY96" fmla="*/ 547853 h 4939827"/>
              <a:gd name="connsiteX97" fmla="*/ 783146 w 12192000"/>
              <a:gd name="connsiteY97" fmla="*/ 591799 h 4939827"/>
              <a:gd name="connsiteX98" fmla="*/ 1043676 w 12192000"/>
              <a:gd name="connsiteY98" fmla="*/ 591887 h 4939827"/>
              <a:gd name="connsiteX99" fmla="*/ 1281816 w 12192000"/>
              <a:gd name="connsiteY99" fmla="*/ 520946 h 4939827"/>
              <a:gd name="connsiteX100" fmla="*/ 1486347 w 12192000"/>
              <a:gd name="connsiteY100" fmla="*/ 487310 h 4939827"/>
              <a:gd name="connsiteX101" fmla="*/ 1568079 w 12192000"/>
              <a:gd name="connsiteY101" fmla="*/ 462531 h 4939827"/>
              <a:gd name="connsiteX102" fmla="*/ 1622516 w 12192000"/>
              <a:gd name="connsiteY102" fmla="*/ 466058 h 4939827"/>
              <a:gd name="connsiteX103" fmla="*/ 1655457 w 12192000"/>
              <a:gd name="connsiteY103" fmla="*/ 465359 h 4939827"/>
              <a:gd name="connsiteX104" fmla="*/ 1717454 w 12192000"/>
              <a:gd name="connsiteY104" fmla="*/ 417203 h 4939827"/>
              <a:gd name="connsiteX105" fmla="*/ 1913794 w 12192000"/>
              <a:gd name="connsiteY105" fmla="*/ 365255 h 4939827"/>
              <a:gd name="connsiteX106" fmla="*/ 2129762 w 12192000"/>
              <a:gd name="connsiteY106" fmla="*/ 367832 h 4939827"/>
              <a:gd name="connsiteX107" fmla="*/ 2376970 w 12192000"/>
              <a:gd name="connsiteY107" fmla="*/ 350129 h 4939827"/>
              <a:gd name="connsiteX108" fmla="*/ 2480155 w 12192000"/>
              <a:gd name="connsiteY108" fmla="*/ 359227 h 4939827"/>
              <a:gd name="connsiteX109" fmla="*/ 2586782 w 12192000"/>
              <a:gd name="connsiteY109" fmla="*/ 339352 h 4939827"/>
              <a:gd name="connsiteX110" fmla="*/ 2679617 w 12192000"/>
              <a:gd name="connsiteY110" fmla="*/ 305383 h 4939827"/>
              <a:gd name="connsiteX111" fmla="*/ 2788947 w 12192000"/>
              <a:gd name="connsiteY111" fmla="*/ 250375 h 4939827"/>
              <a:gd name="connsiteX112" fmla="*/ 2965530 w 12192000"/>
              <a:gd name="connsiteY112" fmla="*/ 245958 h 4939827"/>
              <a:gd name="connsiteX113" fmla="*/ 3103677 w 12192000"/>
              <a:gd name="connsiteY113" fmla="*/ 209527 h 4939827"/>
              <a:gd name="connsiteX114" fmla="*/ 3126759 w 12192000"/>
              <a:gd name="connsiteY114" fmla="*/ 211226 h 4939827"/>
              <a:gd name="connsiteX115" fmla="*/ 3164020 w 12192000"/>
              <a:gd name="connsiteY115" fmla="*/ 212779 h 4939827"/>
              <a:gd name="connsiteX116" fmla="*/ 3285019 w 12192000"/>
              <a:gd name="connsiteY116" fmla="*/ 220535 h 4939827"/>
              <a:gd name="connsiteX117" fmla="*/ 3365154 w 12192000"/>
              <a:gd name="connsiteY117" fmla="*/ 226416 h 4939827"/>
              <a:gd name="connsiteX118" fmla="*/ 3367507 w 12192000"/>
              <a:gd name="connsiteY118" fmla="*/ 225416 h 4939827"/>
              <a:gd name="connsiteX119" fmla="*/ 3387567 w 12192000"/>
              <a:gd name="connsiteY119" fmla="*/ 227103 h 4939827"/>
              <a:gd name="connsiteX120" fmla="*/ 3498001 w 12192000"/>
              <a:gd name="connsiteY120" fmla="*/ 231941 h 4939827"/>
              <a:gd name="connsiteX121" fmla="*/ 3561557 w 12192000"/>
              <a:gd name="connsiteY121" fmla="*/ 228095 h 4939827"/>
              <a:gd name="connsiteX122" fmla="*/ 3611920 w 12192000"/>
              <a:gd name="connsiteY122" fmla="*/ 218094 h 4939827"/>
              <a:gd name="connsiteX123" fmla="*/ 3620528 w 12192000"/>
              <a:gd name="connsiteY123" fmla="*/ 218788 h 4939827"/>
              <a:gd name="connsiteX124" fmla="*/ 3620766 w 12192000"/>
              <a:gd name="connsiteY124" fmla="*/ 218511 h 4939827"/>
              <a:gd name="connsiteX125" fmla="*/ 3629977 w 12192000"/>
              <a:gd name="connsiteY125" fmla="*/ 218664 h 4939827"/>
              <a:gd name="connsiteX126" fmla="*/ 3636217 w 12192000"/>
              <a:gd name="connsiteY126" fmla="*/ 220048 h 4939827"/>
              <a:gd name="connsiteX127" fmla="*/ 3709484 w 12192000"/>
              <a:gd name="connsiteY127" fmla="*/ 186927 h 4939827"/>
              <a:gd name="connsiteX128" fmla="*/ 3761342 w 12192000"/>
              <a:gd name="connsiteY128" fmla="*/ 177474 h 4939827"/>
              <a:gd name="connsiteX129" fmla="*/ 3799748 w 12192000"/>
              <a:gd name="connsiteY129" fmla="*/ 167154 h 4939827"/>
              <a:gd name="connsiteX130" fmla="*/ 3922756 w 12192000"/>
              <a:gd name="connsiteY130" fmla="*/ 194044 h 4939827"/>
              <a:gd name="connsiteX131" fmla="*/ 4028476 w 12192000"/>
              <a:gd name="connsiteY131" fmla="*/ 223679 h 4939827"/>
              <a:gd name="connsiteX132" fmla="*/ 4191582 w 12192000"/>
              <a:gd name="connsiteY132" fmla="*/ 238952 h 4939827"/>
              <a:gd name="connsiteX133" fmla="*/ 4251024 w 12192000"/>
              <a:gd name="connsiteY133" fmla="*/ 240874 h 4939827"/>
              <a:gd name="connsiteX134" fmla="*/ 4355275 w 12192000"/>
              <a:gd name="connsiteY134" fmla="*/ 260205 h 4939827"/>
              <a:gd name="connsiteX135" fmla="*/ 4423807 w 12192000"/>
              <a:gd name="connsiteY135" fmla="*/ 270366 h 4939827"/>
              <a:gd name="connsiteX136" fmla="*/ 4558432 w 12192000"/>
              <a:gd name="connsiteY136" fmla="*/ 269194 h 4939827"/>
              <a:gd name="connsiteX137" fmla="*/ 4635061 w 12192000"/>
              <a:gd name="connsiteY137" fmla="*/ 280682 h 4939827"/>
              <a:gd name="connsiteX138" fmla="*/ 4807427 w 12192000"/>
              <a:gd name="connsiteY138" fmla="*/ 276835 h 4939827"/>
              <a:gd name="connsiteX139" fmla="*/ 5028933 w 12192000"/>
              <a:gd name="connsiteY139" fmla="*/ 183887 h 4939827"/>
              <a:gd name="connsiteX140" fmla="*/ 5093642 w 12192000"/>
              <a:gd name="connsiteY140" fmla="*/ 177214 h 4939827"/>
              <a:gd name="connsiteX141" fmla="*/ 5102642 w 12192000"/>
              <a:gd name="connsiteY141" fmla="*/ 186816 h 4939827"/>
              <a:gd name="connsiteX142" fmla="*/ 5193590 w 12192000"/>
              <a:gd name="connsiteY142" fmla="*/ 156458 h 4939827"/>
              <a:gd name="connsiteX143" fmla="*/ 5323922 w 12192000"/>
              <a:gd name="connsiteY143" fmla="*/ 146332 h 4939827"/>
              <a:gd name="connsiteX144" fmla="*/ 5421860 w 12192000"/>
              <a:gd name="connsiteY144" fmla="*/ 167298 h 4939827"/>
              <a:gd name="connsiteX145" fmla="*/ 5476948 w 12192000"/>
              <a:gd name="connsiteY145" fmla="*/ 173249 h 4939827"/>
              <a:gd name="connsiteX146" fmla="*/ 5516842 w 12192000"/>
              <a:gd name="connsiteY146" fmla="*/ 184018 h 4939827"/>
              <a:gd name="connsiteX147" fmla="*/ 5619415 w 12192000"/>
              <a:gd name="connsiteY147" fmla="*/ 176781 h 4939827"/>
              <a:gd name="connsiteX148" fmla="*/ 5789867 w 12192000"/>
              <a:gd name="connsiteY148" fmla="*/ 150304 h 4939827"/>
              <a:gd name="connsiteX149" fmla="*/ 5825953 w 12192000"/>
              <a:gd name="connsiteY149" fmla="*/ 147907 h 4939827"/>
              <a:gd name="connsiteX150" fmla="*/ 5856168 w 12192000"/>
              <a:gd name="connsiteY150" fmla="*/ 158719 h 4939827"/>
              <a:gd name="connsiteX151" fmla="*/ 5862476 w 12192000"/>
              <a:gd name="connsiteY151" fmla="*/ 172447 h 4939827"/>
              <a:gd name="connsiteX152" fmla="*/ 5882195 w 12192000"/>
              <a:gd name="connsiteY152" fmla="*/ 173195 h 4939827"/>
              <a:gd name="connsiteX153" fmla="*/ 5887271 w 12192000"/>
              <a:gd name="connsiteY153" fmla="*/ 176084 h 4939827"/>
              <a:gd name="connsiteX154" fmla="*/ 5921577 w 12192000"/>
              <a:gd name="connsiteY154" fmla="*/ 169858 h 4939827"/>
              <a:gd name="connsiteX155" fmla="*/ 5983240 w 12192000"/>
              <a:gd name="connsiteY155" fmla="*/ 152755 h 4939827"/>
              <a:gd name="connsiteX156" fmla="*/ 6152287 w 12192000"/>
              <a:gd name="connsiteY156" fmla="*/ 116736 h 4939827"/>
              <a:gd name="connsiteX157" fmla="*/ 6415830 w 12192000"/>
              <a:gd name="connsiteY157" fmla="*/ 136006 h 4939827"/>
              <a:gd name="connsiteX158" fmla="*/ 6756965 w 12192000"/>
              <a:gd name="connsiteY158" fmla="*/ 57636 h 4939827"/>
              <a:gd name="connsiteX159" fmla="*/ 6819400 w 12192000"/>
              <a:gd name="connsiteY159" fmla="*/ 30742 h 4939827"/>
              <a:gd name="connsiteX160" fmla="*/ 6986370 w 12192000"/>
              <a:gd name="connsiteY160" fmla="*/ 12659 h 4939827"/>
              <a:gd name="connsiteX161" fmla="*/ 6989536 w 12192000"/>
              <a:gd name="connsiteY161" fmla="*/ 14528 h 4939827"/>
              <a:gd name="connsiteX162" fmla="*/ 7015933 w 12192000"/>
              <a:gd name="connsiteY162" fmla="*/ 9653 h 4939827"/>
              <a:gd name="connsiteX163" fmla="*/ 7020592 w 12192000"/>
              <a:gd name="connsiteY163" fmla="*/ 1651 h 4939827"/>
              <a:gd name="connsiteX164" fmla="*/ 7025905 w 12192000"/>
              <a:gd name="connsiteY164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877301 w 12192000"/>
              <a:gd name="connsiteY15" fmla="*/ 186153 h 4939827"/>
              <a:gd name="connsiteX16" fmla="*/ 7952584 w 12192000"/>
              <a:gd name="connsiteY16" fmla="*/ 170181 h 4939827"/>
              <a:gd name="connsiteX17" fmla="*/ 8009534 w 12192000"/>
              <a:gd name="connsiteY17" fmla="*/ 176441 h 4939827"/>
              <a:gd name="connsiteX18" fmla="*/ 8058681 w 12192000"/>
              <a:gd name="connsiteY18" fmla="*/ 219431 h 4939827"/>
              <a:gd name="connsiteX19" fmla="*/ 8126175 w 12192000"/>
              <a:gd name="connsiteY19" fmla="*/ 240005 h 4939827"/>
              <a:gd name="connsiteX20" fmla="*/ 8166439 w 12192000"/>
              <a:gd name="connsiteY20" fmla="*/ 252699 h 4939827"/>
              <a:gd name="connsiteX21" fmla="*/ 8281371 w 12192000"/>
              <a:gd name="connsiteY21" fmla="*/ 256875 h 4939827"/>
              <a:gd name="connsiteX22" fmla="*/ 8381609 w 12192000"/>
              <a:gd name="connsiteY22" fmla="*/ 240618 h 4939827"/>
              <a:gd name="connsiteX23" fmla="*/ 8406759 w 12192000"/>
              <a:gd name="connsiteY23" fmla="*/ 232517 h 4939827"/>
              <a:gd name="connsiteX24" fmla="*/ 8426506 w 12192000"/>
              <a:gd name="connsiteY24" fmla="*/ 241842 h 4939827"/>
              <a:gd name="connsiteX25" fmla="*/ 8427949 w 12192000"/>
              <a:gd name="connsiteY25" fmla="*/ 240981 h 4939827"/>
              <a:gd name="connsiteX26" fmla="*/ 8441468 w 12192000"/>
              <a:gd name="connsiteY26" fmla="*/ 241157 h 4939827"/>
              <a:gd name="connsiteX27" fmla="*/ 8565757 w 12192000"/>
              <a:gd name="connsiteY27" fmla="*/ 255317 h 4939827"/>
              <a:gd name="connsiteX28" fmla="*/ 8573171 w 12192000"/>
              <a:gd name="connsiteY28" fmla="*/ 258426 h 4939827"/>
              <a:gd name="connsiteX29" fmla="*/ 8573548 w 12192000"/>
              <a:gd name="connsiteY29" fmla="*/ 258241 h 4939827"/>
              <a:gd name="connsiteX30" fmla="*/ 8581827 w 12192000"/>
              <a:gd name="connsiteY30" fmla="*/ 261028 h 4939827"/>
              <a:gd name="connsiteX31" fmla="*/ 8586687 w 12192000"/>
              <a:gd name="connsiteY31" fmla="*/ 264089 h 4939827"/>
              <a:gd name="connsiteX32" fmla="*/ 8601067 w 12192000"/>
              <a:gd name="connsiteY32" fmla="*/ 270114 h 4939827"/>
              <a:gd name="connsiteX33" fmla="*/ 8672650 w 12192000"/>
              <a:gd name="connsiteY33" fmla="*/ 254821 h 4939827"/>
              <a:gd name="connsiteX34" fmla="*/ 8785543 w 12192000"/>
              <a:gd name="connsiteY34" fmla="*/ 263406 h 4939827"/>
              <a:gd name="connsiteX35" fmla="*/ 8830588 w 12192000"/>
              <a:gd name="connsiteY35" fmla="*/ 265483 h 4939827"/>
              <a:gd name="connsiteX36" fmla="*/ 8905142 w 12192000"/>
              <a:gd name="connsiteY36" fmla="*/ 264958 h 4939827"/>
              <a:gd name="connsiteX37" fmla="*/ 8968582 w 12192000"/>
              <a:gd name="connsiteY37" fmla="*/ 262728 h 4939827"/>
              <a:gd name="connsiteX38" fmla="*/ 8972994 w 12192000"/>
              <a:gd name="connsiteY38" fmla="*/ 263284 h 4939827"/>
              <a:gd name="connsiteX39" fmla="*/ 9004605 w 12192000"/>
              <a:gd name="connsiteY39" fmla="*/ 258041 h 4939827"/>
              <a:gd name="connsiteX40" fmla="*/ 9016165 w 12192000"/>
              <a:gd name="connsiteY40" fmla="*/ 261258 h 4939827"/>
              <a:gd name="connsiteX41" fmla="*/ 9043297 w 12192000"/>
              <a:gd name="connsiteY41" fmla="*/ 281547 h 4939827"/>
              <a:gd name="connsiteX42" fmla="*/ 9048315 w 12192000"/>
              <a:gd name="connsiteY42" fmla="*/ 279264 h 4939827"/>
              <a:gd name="connsiteX43" fmla="*/ 9054706 w 12192000"/>
              <a:gd name="connsiteY43" fmla="*/ 278538 h 4939827"/>
              <a:gd name="connsiteX44" fmla="*/ 9070919 w 12192000"/>
              <a:gd name="connsiteY44" fmla="*/ 281810 h 4939827"/>
              <a:gd name="connsiteX45" fmla="*/ 9076813 w 12192000"/>
              <a:gd name="connsiteY45" fmla="*/ 283909 h 4939827"/>
              <a:gd name="connsiteX46" fmla="*/ 9085871 w 12192000"/>
              <a:gd name="connsiteY46" fmla="*/ 285133 h 4939827"/>
              <a:gd name="connsiteX47" fmla="*/ 9086159 w 12192000"/>
              <a:gd name="connsiteY47" fmla="*/ 284887 h 4939827"/>
              <a:gd name="connsiteX48" fmla="*/ 9134606 w 12192000"/>
              <a:gd name="connsiteY48" fmla="*/ 288168 h 4939827"/>
              <a:gd name="connsiteX49" fmla="*/ 9195590 w 12192000"/>
              <a:gd name="connsiteY49" fmla="*/ 279568 h 4939827"/>
              <a:gd name="connsiteX50" fmla="*/ 9219336 w 12192000"/>
              <a:gd name="connsiteY50" fmla="*/ 278133 h 4939827"/>
              <a:gd name="connsiteX51" fmla="*/ 9232362 w 12192000"/>
              <a:gd name="connsiteY51" fmla="*/ 275894 h 4939827"/>
              <a:gd name="connsiteX52" fmla="*/ 9233396 w 12192000"/>
              <a:gd name="connsiteY52" fmla="*/ 274803 h 4939827"/>
              <a:gd name="connsiteX53" fmla="*/ 9256213 w 12192000"/>
              <a:gd name="connsiteY53" fmla="*/ 281576 h 4939827"/>
              <a:gd name="connsiteX54" fmla="*/ 9371484 w 12192000"/>
              <a:gd name="connsiteY54" fmla="*/ 329634 h 4939827"/>
              <a:gd name="connsiteX55" fmla="*/ 9404829 w 12192000"/>
              <a:gd name="connsiteY55" fmla="*/ 339038 h 4939827"/>
              <a:gd name="connsiteX56" fmla="*/ 9427021 w 12192000"/>
              <a:gd name="connsiteY56" fmla="*/ 358784 h 4939827"/>
              <a:gd name="connsiteX57" fmla="*/ 9670844 w 12192000"/>
              <a:gd name="connsiteY57" fmla="*/ 405128 h 4939827"/>
              <a:gd name="connsiteX58" fmla="*/ 9816083 w 12192000"/>
              <a:gd name="connsiteY58" fmla="*/ 416573 h 4939827"/>
              <a:gd name="connsiteX59" fmla="*/ 9936741 w 12192000"/>
              <a:gd name="connsiteY59" fmla="*/ 437044 h 4939827"/>
              <a:gd name="connsiteX60" fmla="*/ 10050093 w 12192000"/>
              <a:gd name="connsiteY60" fmla="*/ 443783 h 4939827"/>
              <a:gd name="connsiteX61" fmla="*/ 10130090 w 12192000"/>
              <a:gd name="connsiteY61" fmla="*/ 459520 h 4939827"/>
              <a:gd name="connsiteX62" fmla="*/ 10173456 w 12192000"/>
              <a:gd name="connsiteY62" fmla="*/ 457749 h 4939827"/>
              <a:gd name="connsiteX63" fmla="*/ 10218232 w 12192000"/>
              <a:gd name="connsiteY63" fmla="*/ 459820 h 4939827"/>
              <a:gd name="connsiteX64" fmla="*/ 10354176 w 12192000"/>
              <a:gd name="connsiteY64" fmla="*/ 471377 h 4939827"/>
              <a:gd name="connsiteX65" fmla="*/ 10430681 w 12192000"/>
              <a:gd name="connsiteY65" fmla="*/ 481226 h 4939827"/>
              <a:gd name="connsiteX66" fmla="*/ 10478169 w 12192000"/>
              <a:gd name="connsiteY66" fmla="*/ 481774 h 4939827"/>
              <a:gd name="connsiteX67" fmla="*/ 10540907 w 12192000"/>
              <a:gd name="connsiteY67" fmla="*/ 485607 h 4939827"/>
              <a:gd name="connsiteX68" fmla="*/ 10614941 w 12192000"/>
              <a:gd name="connsiteY68" fmla="*/ 487592 h 4939827"/>
              <a:gd name="connsiteX69" fmla="*/ 10674098 w 12192000"/>
              <a:gd name="connsiteY69" fmla="*/ 521656 h 4939827"/>
              <a:gd name="connsiteX70" fmla="*/ 10874834 w 12192000"/>
              <a:gd name="connsiteY70" fmla="*/ 574867 h 4939827"/>
              <a:gd name="connsiteX71" fmla="*/ 10944981 w 12192000"/>
              <a:gd name="connsiteY71" fmla="*/ 615042 h 4939827"/>
              <a:gd name="connsiteX72" fmla="*/ 11006376 w 12192000"/>
              <a:gd name="connsiteY72" fmla="*/ 645957 h 4939827"/>
              <a:gd name="connsiteX73" fmla="*/ 11076308 w 12192000"/>
              <a:gd name="connsiteY73" fmla="*/ 675698 h 4939827"/>
              <a:gd name="connsiteX74" fmla="*/ 11148789 w 12192000"/>
              <a:gd name="connsiteY74" fmla="*/ 685041 h 4939827"/>
              <a:gd name="connsiteX75" fmla="*/ 11249129 w 12192000"/>
              <a:gd name="connsiteY75" fmla="*/ 684218 h 4939827"/>
              <a:gd name="connsiteX76" fmla="*/ 11299915 w 12192000"/>
              <a:gd name="connsiteY76" fmla="*/ 692177 h 4939827"/>
              <a:gd name="connsiteX77" fmla="*/ 11386973 w 12192000"/>
              <a:gd name="connsiteY77" fmla="*/ 708209 h 4939827"/>
              <a:gd name="connsiteX78" fmla="*/ 11500105 w 12192000"/>
              <a:gd name="connsiteY78" fmla="*/ 735014 h 4939827"/>
              <a:gd name="connsiteX79" fmla="*/ 11621735 w 12192000"/>
              <a:gd name="connsiteY79" fmla="*/ 789584 h 4939827"/>
              <a:gd name="connsiteX80" fmla="*/ 11691200 w 12192000"/>
              <a:gd name="connsiteY80" fmla="*/ 867902 h 4939827"/>
              <a:gd name="connsiteX81" fmla="*/ 11819427 w 12192000"/>
              <a:gd name="connsiteY81" fmla="*/ 911634 h 4939827"/>
              <a:gd name="connsiteX82" fmla="*/ 11969720 w 12192000"/>
              <a:gd name="connsiteY82" fmla="*/ 964737 h 4939827"/>
              <a:gd name="connsiteX83" fmla="*/ 12055766 w 12192000"/>
              <a:gd name="connsiteY83" fmla="*/ 991268 h 4939827"/>
              <a:gd name="connsiteX84" fmla="*/ 12171539 w 12192000"/>
              <a:gd name="connsiteY84" fmla="*/ 995427 h 4939827"/>
              <a:gd name="connsiteX85" fmla="*/ 12187831 w 12192000"/>
              <a:gd name="connsiteY85" fmla="*/ 996580 h 4939827"/>
              <a:gd name="connsiteX86" fmla="*/ 12192000 w 12192000"/>
              <a:gd name="connsiteY86" fmla="*/ 996726 h 4939827"/>
              <a:gd name="connsiteX87" fmla="*/ 12192000 w 12192000"/>
              <a:gd name="connsiteY87" fmla="*/ 4939827 h 4939827"/>
              <a:gd name="connsiteX88" fmla="*/ 0 w 12192000"/>
              <a:gd name="connsiteY88" fmla="*/ 4939827 h 4939827"/>
              <a:gd name="connsiteX89" fmla="*/ 0 w 12192000"/>
              <a:gd name="connsiteY89" fmla="*/ 512043 h 4939827"/>
              <a:gd name="connsiteX90" fmla="*/ 7381 w 12192000"/>
              <a:gd name="connsiteY90" fmla="*/ 512580 h 4939827"/>
              <a:gd name="connsiteX91" fmla="*/ 100029 w 12192000"/>
              <a:gd name="connsiteY91" fmla="*/ 504758 h 4939827"/>
              <a:gd name="connsiteX92" fmla="*/ 155244 w 12192000"/>
              <a:gd name="connsiteY92" fmla="*/ 525130 h 4939827"/>
              <a:gd name="connsiteX93" fmla="*/ 254366 w 12192000"/>
              <a:gd name="connsiteY93" fmla="*/ 534449 h 4939827"/>
              <a:gd name="connsiteX94" fmla="*/ 447292 w 12192000"/>
              <a:gd name="connsiteY94" fmla="*/ 542725 h 4939827"/>
              <a:gd name="connsiteX95" fmla="*/ 628105 w 12192000"/>
              <a:gd name="connsiteY95" fmla="*/ 547853 h 4939827"/>
              <a:gd name="connsiteX96" fmla="*/ 783146 w 12192000"/>
              <a:gd name="connsiteY96" fmla="*/ 591799 h 4939827"/>
              <a:gd name="connsiteX97" fmla="*/ 1043676 w 12192000"/>
              <a:gd name="connsiteY97" fmla="*/ 591887 h 4939827"/>
              <a:gd name="connsiteX98" fmla="*/ 1281816 w 12192000"/>
              <a:gd name="connsiteY98" fmla="*/ 520946 h 4939827"/>
              <a:gd name="connsiteX99" fmla="*/ 1486347 w 12192000"/>
              <a:gd name="connsiteY99" fmla="*/ 487310 h 4939827"/>
              <a:gd name="connsiteX100" fmla="*/ 1568079 w 12192000"/>
              <a:gd name="connsiteY100" fmla="*/ 462531 h 4939827"/>
              <a:gd name="connsiteX101" fmla="*/ 1622516 w 12192000"/>
              <a:gd name="connsiteY101" fmla="*/ 466058 h 4939827"/>
              <a:gd name="connsiteX102" fmla="*/ 1655457 w 12192000"/>
              <a:gd name="connsiteY102" fmla="*/ 465359 h 4939827"/>
              <a:gd name="connsiteX103" fmla="*/ 1717454 w 12192000"/>
              <a:gd name="connsiteY103" fmla="*/ 417203 h 4939827"/>
              <a:gd name="connsiteX104" fmla="*/ 1913794 w 12192000"/>
              <a:gd name="connsiteY104" fmla="*/ 365255 h 4939827"/>
              <a:gd name="connsiteX105" fmla="*/ 2129762 w 12192000"/>
              <a:gd name="connsiteY105" fmla="*/ 367832 h 4939827"/>
              <a:gd name="connsiteX106" fmla="*/ 2376970 w 12192000"/>
              <a:gd name="connsiteY106" fmla="*/ 350129 h 4939827"/>
              <a:gd name="connsiteX107" fmla="*/ 2480155 w 12192000"/>
              <a:gd name="connsiteY107" fmla="*/ 359227 h 4939827"/>
              <a:gd name="connsiteX108" fmla="*/ 2586782 w 12192000"/>
              <a:gd name="connsiteY108" fmla="*/ 339352 h 4939827"/>
              <a:gd name="connsiteX109" fmla="*/ 2679617 w 12192000"/>
              <a:gd name="connsiteY109" fmla="*/ 305383 h 4939827"/>
              <a:gd name="connsiteX110" fmla="*/ 2788947 w 12192000"/>
              <a:gd name="connsiteY110" fmla="*/ 250375 h 4939827"/>
              <a:gd name="connsiteX111" fmla="*/ 2965530 w 12192000"/>
              <a:gd name="connsiteY111" fmla="*/ 245958 h 4939827"/>
              <a:gd name="connsiteX112" fmla="*/ 3103677 w 12192000"/>
              <a:gd name="connsiteY112" fmla="*/ 209527 h 4939827"/>
              <a:gd name="connsiteX113" fmla="*/ 3126759 w 12192000"/>
              <a:gd name="connsiteY113" fmla="*/ 211226 h 4939827"/>
              <a:gd name="connsiteX114" fmla="*/ 3164020 w 12192000"/>
              <a:gd name="connsiteY114" fmla="*/ 212779 h 4939827"/>
              <a:gd name="connsiteX115" fmla="*/ 3285019 w 12192000"/>
              <a:gd name="connsiteY115" fmla="*/ 220535 h 4939827"/>
              <a:gd name="connsiteX116" fmla="*/ 3365154 w 12192000"/>
              <a:gd name="connsiteY116" fmla="*/ 226416 h 4939827"/>
              <a:gd name="connsiteX117" fmla="*/ 3367507 w 12192000"/>
              <a:gd name="connsiteY117" fmla="*/ 225416 h 4939827"/>
              <a:gd name="connsiteX118" fmla="*/ 3387567 w 12192000"/>
              <a:gd name="connsiteY118" fmla="*/ 227103 h 4939827"/>
              <a:gd name="connsiteX119" fmla="*/ 3498001 w 12192000"/>
              <a:gd name="connsiteY119" fmla="*/ 231941 h 4939827"/>
              <a:gd name="connsiteX120" fmla="*/ 3561557 w 12192000"/>
              <a:gd name="connsiteY120" fmla="*/ 228095 h 4939827"/>
              <a:gd name="connsiteX121" fmla="*/ 3611920 w 12192000"/>
              <a:gd name="connsiteY121" fmla="*/ 218094 h 4939827"/>
              <a:gd name="connsiteX122" fmla="*/ 3620528 w 12192000"/>
              <a:gd name="connsiteY122" fmla="*/ 218788 h 4939827"/>
              <a:gd name="connsiteX123" fmla="*/ 3620766 w 12192000"/>
              <a:gd name="connsiteY123" fmla="*/ 218511 h 4939827"/>
              <a:gd name="connsiteX124" fmla="*/ 3629977 w 12192000"/>
              <a:gd name="connsiteY124" fmla="*/ 218664 h 4939827"/>
              <a:gd name="connsiteX125" fmla="*/ 3636217 w 12192000"/>
              <a:gd name="connsiteY125" fmla="*/ 220048 h 4939827"/>
              <a:gd name="connsiteX126" fmla="*/ 3709484 w 12192000"/>
              <a:gd name="connsiteY126" fmla="*/ 186927 h 4939827"/>
              <a:gd name="connsiteX127" fmla="*/ 3761342 w 12192000"/>
              <a:gd name="connsiteY127" fmla="*/ 177474 h 4939827"/>
              <a:gd name="connsiteX128" fmla="*/ 3799748 w 12192000"/>
              <a:gd name="connsiteY128" fmla="*/ 167154 h 4939827"/>
              <a:gd name="connsiteX129" fmla="*/ 3922756 w 12192000"/>
              <a:gd name="connsiteY129" fmla="*/ 194044 h 4939827"/>
              <a:gd name="connsiteX130" fmla="*/ 4028476 w 12192000"/>
              <a:gd name="connsiteY130" fmla="*/ 223679 h 4939827"/>
              <a:gd name="connsiteX131" fmla="*/ 4191582 w 12192000"/>
              <a:gd name="connsiteY131" fmla="*/ 238952 h 4939827"/>
              <a:gd name="connsiteX132" fmla="*/ 4251024 w 12192000"/>
              <a:gd name="connsiteY132" fmla="*/ 240874 h 4939827"/>
              <a:gd name="connsiteX133" fmla="*/ 4355275 w 12192000"/>
              <a:gd name="connsiteY133" fmla="*/ 260205 h 4939827"/>
              <a:gd name="connsiteX134" fmla="*/ 4423807 w 12192000"/>
              <a:gd name="connsiteY134" fmla="*/ 270366 h 4939827"/>
              <a:gd name="connsiteX135" fmla="*/ 4558432 w 12192000"/>
              <a:gd name="connsiteY135" fmla="*/ 269194 h 4939827"/>
              <a:gd name="connsiteX136" fmla="*/ 4635061 w 12192000"/>
              <a:gd name="connsiteY136" fmla="*/ 280682 h 4939827"/>
              <a:gd name="connsiteX137" fmla="*/ 4807427 w 12192000"/>
              <a:gd name="connsiteY137" fmla="*/ 276835 h 4939827"/>
              <a:gd name="connsiteX138" fmla="*/ 5028933 w 12192000"/>
              <a:gd name="connsiteY138" fmla="*/ 183887 h 4939827"/>
              <a:gd name="connsiteX139" fmla="*/ 5093642 w 12192000"/>
              <a:gd name="connsiteY139" fmla="*/ 177214 h 4939827"/>
              <a:gd name="connsiteX140" fmla="*/ 5102642 w 12192000"/>
              <a:gd name="connsiteY140" fmla="*/ 186816 h 4939827"/>
              <a:gd name="connsiteX141" fmla="*/ 5193590 w 12192000"/>
              <a:gd name="connsiteY141" fmla="*/ 156458 h 4939827"/>
              <a:gd name="connsiteX142" fmla="*/ 5323922 w 12192000"/>
              <a:gd name="connsiteY142" fmla="*/ 146332 h 4939827"/>
              <a:gd name="connsiteX143" fmla="*/ 5421860 w 12192000"/>
              <a:gd name="connsiteY143" fmla="*/ 167298 h 4939827"/>
              <a:gd name="connsiteX144" fmla="*/ 5476948 w 12192000"/>
              <a:gd name="connsiteY144" fmla="*/ 173249 h 4939827"/>
              <a:gd name="connsiteX145" fmla="*/ 5516842 w 12192000"/>
              <a:gd name="connsiteY145" fmla="*/ 184018 h 4939827"/>
              <a:gd name="connsiteX146" fmla="*/ 5619415 w 12192000"/>
              <a:gd name="connsiteY146" fmla="*/ 176781 h 4939827"/>
              <a:gd name="connsiteX147" fmla="*/ 5789867 w 12192000"/>
              <a:gd name="connsiteY147" fmla="*/ 150304 h 4939827"/>
              <a:gd name="connsiteX148" fmla="*/ 5825953 w 12192000"/>
              <a:gd name="connsiteY148" fmla="*/ 147907 h 4939827"/>
              <a:gd name="connsiteX149" fmla="*/ 5856168 w 12192000"/>
              <a:gd name="connsiteY149" fmla="*/ 158719 h 4939827"/>
              <a:gd name="connsiteX150" fmla="*/ 5862476 w 12192000"/>
              <a:gd name="connsiteY150" fmla="*/ 172447 h 4939827"/>
              <a:gd name="connsiteX151" fmla="*/ 5882195 w 12192000"/>
              <a:gd name="connsiteY151" fmla="*/ 173195 h 4939827"/>
              <a:gd name="connsiteX152" fmla="*/ 5887271 w 12192000"/>
              <a:gd name="connsiteY152" fmla="*/ 176084 h 4939827"/>
              <a:gd name="connsiteX153" fmla="*/ 5921577 w 12192000"/>
              <a:gd name="connsiteY153" fmla="*/ 169858 h 4939827"/>
              <a:gd name="connsiteX154" fmla="*/ 5983240 w 12192000"/>
              <a:gd name="connsiteY154" fmla="*/ 152755 h 4939827"/>
              <a:gd name="connsiteX155" fmla="*/ 6152287 w 12192000"/>
              <a:gd name="connsiteY155" fmla="*/ 116736 h 4939827"/>
              <a:gd name="connsiteX156" fmla="*/ 6415830 w 12192000"/>
              <a:gd name="connsiteY156" fmla="*/ 136006 h 4939827"/>
              <a:gd name="connsiteX157" fmla="*/ 6756965 w 12192000"/>
              <a:gd name="connsiteY157" fmla="*/ 57636 h 4939827"/>
              <a:gd name="connsiteX158" fmla="*/ 6819400 w 12192000"/>
              <a:gd name="connsiteY158" fmla="*/ 30742 h 4939827"/>
              <a:gd name="connsiteX159" fmla="*/ 6986370 w 12192000"/>
              <a:gd name="connsiteY159" fmla="*/ 12659 h 4939827"/>
              <a:gd name="connsiteX160" fmla="*/ 6989536 w 12192000"/>
              <a:gd name="connsiteY160" fmla="*/ 14528 h 4939827"/>
              <a:gd name="connsiteX161" fmla="*/ 7015933 w 12192000"/>
              <a:gd name="connsiteY161" fmla="*/ 9653 h 4939827"/>
              <a:gd name="connsiteX162" fmla="*/ 7020592 w 12192000"/>
              <a:gd name="connsiteY162" fmla="*/ 1651 h 4939827"/>
              <a:gd name="connsiteX163" fmla="*/ 7025905 w 12192000"/>
              <a:gd name="connsiteY163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5921577 w 12192000"/>
              <a:gd name="connsiteY152" fmla="*/ 169858 h 4939827"/>
              <a:gd name="connsiteX153" fmla="*/ 5983240 w 12192000"/>
              <a:gd name="connsiteY153" fmla="*/ 152755 h 4939827"/>
              <a:gd name="connsiteX154" fmla="*/ 6152287 w 12192000"/>
              <a:gd name="connsiteY154" fmla="*/ 116736 h 4939827"/>
              <a:gd name="connsiteX155" fmla="*/ 6415830 w 12192000"/>
              <a:gd name="connsiteY155" fmla="*/ 136006 h 4939827"/>
              <a:gd name="connsiteX156" fmla="*/ 6756965 w 12192000"/>
              <a:gd name="connsiteY156" fmla="*/ 57636 h 4939827"/>
              <a:gd name="connsiteX157" fmla="*/ 6819400 w 12192000"/>
              <a:gd name="connsiteY157" fmla="*/ 30742 h 4939827"/>
              <a:gd name="connsiteX158" fmla="*/ 6986370 w 12192000"/>
              <a:gd name="connsiteY158" fmla="*/ 12659 h 4939827"/>
              <a:gd name="connsiteX159" fmla="*/ 6989536 w 12192000"/>
              <a:gd name="connsiteY159" fmla="*/ 14528 h 4939827"/>
              <a:gd name="connsiteX160" fmla="*/ 7015933 w 12192000"/>
              <a:gd name="connsiteY160" fmla="*/ 9653 h 4939827"/>
              <a:gd name="connsiteX161" fmla="*/ 7020592 w 12192000"/>
              <a:gd name="connsiteY161" fmla="*/ 1651 h 4939827"/>
              <a:gd name="connsiteX162" fmla="*/ 7025905 w 12192000"/>
              <a:gd name="connsiteY162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5921577 w 12192000"/>
              <a:gd name="connsiteY152" fmla="*/ 169858 h 4939827"/>
              <a:gd name="connsiteX153" fmla="*/ 5983240 w 12192000"/>
              <a:gd name="connsiteY153" fmla="*/ 152755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5921577 w 12192000"/>
              <a:gd name="connsiteY152" fmla="*/ 169858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5921577 w 12192000"/>
              <a:gd name="connsiteY152" fmla="*/ 169858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6001964 w 12192000"/>
              <a:gd name="connsiteY152" fmla="*/ 154786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6001964 w 12192000"/>
              <a:gd name="connsiteY152" fmla="*/ 154786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952585 w 12192000"/>
              <a:gd name="connsiteY151" fmla="*/ 161012 h 4939827"/>
              <a:gd name="connsiteX152" fmla="*/ 6001964 w 12192000"/>
              <a:gd name="connsiteY152" fmla="*/ 154786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952585 w 12192000"/>
              <a:gd name="connsiteY151" fmla="*/ 161012 h 4939827"/>
              <a:gd name="connsiteX152" fmla="*/ 6001964 w 12192000"/>
              <a:gd name="connsiteY152" fmla="*/ 154786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72650 w 12192000"/>
              <a:gd name="connsiteY31" fmla="*/ 254821 h 4939827"/>
              <a:gd name="connsiteX32" fmla="*/ 8785543 w 12192000"/>
              <a:gd name="connsiteY32" fmla="*/ 263406 h 4939827"/>
              <a:gd name="connsiteX33" fmla="*/ 8830588 w 12192000"/>
              <a:gd name="connsiteY33" fmla="*/ 265483 h 4939827"/>
              <a:gd name="connsiteX34" fmla="*/ 8905142 w 12192000"/>
              <a:gd name="connsiteY34" fmla="*/ 264958 h 4939827"/>
              <a:gd name="connsiteX35" fmla="*/ 8968582 w 12192000"/>
              <a:gd name="connsiteY35" fmla="*/ 262728 h 4939827"/>
              <a:gd name="connsiteX36" fmla="*/ 8972994 w 12192000"/>
              <a:gd name="connsiteY36" fmla="*/ 263284 h 4939827"/>
              <a:gd name="connsiteX37" fmla="*/ 9004605 w 12192000"/>
              <a:gd name="connsiteY37" fmla="*/ 258041 h 4939827"/>
              <a:gd name="connsiteX38" fmla="*/ 9016165 w 12192000"/>
              <a:gd name="connsiteY38" fmla="*/ 261258 h 4939827"/>
              <a:gd name="connsiteX39" fmla="*/ 9043297 w 12192000"/>
              <a:gd name="connsiteY39" fmla="*/ 281547 h 4939827"/>
              <a:gd name="connsiteX40" fmla="*/ 9048315 w 12192000"/>
              <a:gd name="connsiteY40" fmla="*/ 279264 h 4939827"/>
              <a:gd name="connsiteX41" fmla="*/ 9054706 w 12192000"/>
              <a:gd name="connsiteY41" fmla="*/ 278538 h 4939827"/>
              <a:gd name="connsiteX42" fmla="*/ 9070919 w 12192000"/>
              <a:gd name="connsiteY42" fmla="*/ 281810 h 4939827"/>
              <a:gd name="connsiteX43" fmla="*/ 9076813 w 12192000"/>
              <a:gd name="connsiteY43" fmla="*/ 283909 h 4939827"/>
              <a:gd name="connsiteX44" fmla="*/ 9085871 w 12192000"/>
              <a:gd name="connsiteY44" fmla="*/ 285133 h 4939827"/>
              <a:gd name="connsiteX45" fmla="*/ 9086159 w 12192000"/>
              <a:gd name="connsiteY45" fmla="*/ 284887 h 4939827"/>
              <a:gd name="connsiteX46" fmla="*/ 9134606 w 12192000"/>
              <a:gd name="connsiteY46" fmla="*/ 288168 h 4939827"/>
              <a:gd name="connsiteX47" fmla="*/ 9195590 w 12192000"/>
              <a:gd name="connsiteY47" fmla="*/ 279568 h 4939827"/>
              <a:gd name="connsiteX48" fmla="*/ 9219336 w 12192000"/>
              <a:gd name="connsiteY48" fmla="*/ 278133 h 4939827"/>
              <a:gd name="connsiteX49" fmla="*/ 9232362 w 12192000"/>
              <a:gd name="connsiteY49" fmla="*/ 275894 h 4939827"/>
              <a:gd name="connsiteX50" fmla="*/ 9233396 w 12192000"/>
              <a:gd name="connsiteY50" fmla="*/ 274803 h 4939827"/>
              <a:gd name="connsiteX51" fmla="*/ 9256213 w 12192000"/>
              <a:gd name="connsiteY51" fmla="*/ 281576 h 4939827"/>
              <a:gd name="connsiteX52" fmla="*/ 9371484 w 12192000"/>
              <a:gd name="connsiteY52" fmla="*/ 329634 h 4939827"/>
              <a:gd name="connsiteX53" fmla="*/ 9404829 w 12192000"/>
              <a:gd name="connsiteY53" fmla="*/ 339038 h 4939827"/>
              <a:gd name="connsiteX54" fmla="*/ 9427021 w 12192000"/>
              <a:gd name="connsiteY54" fmla="*/ 358784 h 4939827"/>
              <a:gd name="connsiteX55" fmla="*/ 9670844 w 12192000"/>
              <a:gd name="connsiteY55" fmla="*/ 405128 h 4939827"/>
              <a:gd name="connsiteX56" fmla="*/ 9816083 w 12192000"/>
              <a:gd name="connsiteY56" fmla="*/ 416573 h 4939827"/>
              <a:gd name="connsiteX57" fmla="*/ 9936741 w 12192000"/>
              <a:gd name="connsiteY57" fmla="*/ 437044 h 4939827"/>
              <a:gd name="connsiteX58" fmla="*/ 10050093 w 12192000"/>
              <a:gd name="connsiteY58" fmla="*/ 443783 h 4939827"/>
              <a:gd name="connsiteX59" fmla="*/ 10130090 w 12192000"/>
              <a:gd name="connsiteY59" fmla="*/ 459520 h 4939827"/>
              <a:gd name="connsiteX60" fmla="*/ 10173456 w 12192000"/>
              <a:gd name="connsiteY60" fmla="*/ 457749 h 4939827"/>
              <a:gd name="connsiteX61" fmla="*/ 10218232 w 12192000"/>
              <a:gd name="connsiteY61" fmla="*/ 459820 h 4939827"/>
              <a:gd name="connsiteX62" fmla="*/ 10354176 w 12192000"/>
              <a:gd name="connsiteY62" fmla="*/ 471377 h 4939827"/>
              <a:gd name="connsiteX63" fmla="*/ 10430681 w 12192000"/>
              <a:gd name="connsiteY63" fmla="*/ 481226 h 4939827"/>
              <a:gd name="connsiteX64" fmla="*/ 10478169 w 12192000"/>
              <a:gd name="connsiteY64" fmla="*/ 481774 h 4939827"/>
              <a:gd name="connsiteX65" fmla="*/ 10540907 w 12192000"/>
              <a:gd name="connsiteY65" fmla="*/ 485607 h 4939827"/>
              <a:gd name="connsiteX66" fmla="*/ 10614941 w 12192000"/>
              <a:gd name="connsiteY66" fmla="*/ 487592 h 4939827"/>
              <a:gd name="connsiteX67" fmla="*/ 10674098 w 12192000"/>
              <a:gd name="connsiteY67" fmla="*/ 521656 h 4939827"/>
              <a:gd name="connsiteX68" fmla="*/ 10874834 w 12192000"/>
              <a:gd name="connsiteY68" fmla="*/ 574867 h 4939827"/>
              <a:gd name="connsiteX69" fmla="*/ 10944981 w 12192000"/>
              <a:gd name="connsiteY69" fmla="*/ 615042 h 4939827"/>
              <a:gd name="connsiteX70" fmla="*/ 11006376 w 12192000"/>
              <a:gd name="connsiteY70" fmla="*/ 645957 h 4939827"/>
              <a:gd name="connsiteX71" fmla="*/ 11076308 w 12192000"/>
              <a:gd name="connsiteY71" fmla="*/ 675698 h 4939827"/>
              <a:gd name="connsiteX72" fmla="*/ 11148789 w 12192000"/>
              <a:gd name="connsiteY72" fmla="*/ 685041 h 4939827"/>
              <a:gd name="connsiteX73" fmla="*/ 11249129 w 12192000"/>
              <a:gd name="connsiteY73" fmla="*/ 684218 h 4939827"/>
              <a:gd name="connsiteX74" fmla="*/ 11299915 w 12192000"/>
              <a:gd name="connsiteY74" fmla="*/ 692177 h 4939827"/>
              <a:gd name="connsiteX75" fmla="*/ 11386973 w 12192000"/>
              <a:gd name="connsiteY75" fmla="*/ 708209 h 4939827"/>
              <a:gd name="connsiteX76" fmla="*/ 11500105 w 12192000"/>
              <a:gd name="connsiteY76" fmla="*/ 735014 h 4939827"/>
              <a:gd name="connsiteX77" fmla="*/ 11621735 w 12192000"/>
              <a:gd name="connsiteY77" fmla="*/ 789584 h 4939827"/>
              <a:gd name="connsiteX78" fmla="*/ 11691200 w 12192000"/>
              <a:gd name="connsiteY78" fmla="*/ 867902 h 4939827"/>
              <a:gd name="connsiteX79" fmla="*/ 11819427 w 12192000"/>
              <a:gd name="connsiteY79" fmla="*/ 911634 h 4939827"/>
              <a:gd name="connsiteX80" fmla="*/ 11969720 w 12192000"/>
              <a:gd name="connsiteY80" fmla="*/ 964737 h 4939827"/>
              <a:gd name="connsiteX81" fmla="*/ 12055766 w 12192000"/>
              <a:gd name="connsiteY81" fmla="*/ 991268 h 4939827"/>
              <a:gd name="connsiteX82" fmla="*/ 12171539 w 12192000"/>
              <a:gd name="connsiteY82" fmla="*/ 995427 h 4939827"/>
              <a:gd name="connsiteX83" fmla="*/ 12187831 w 12192000"/>
              <a:gd name="connsiteY83" fmla="*/ 996580 h 4939827"/>
              <a:gd name="connsiteX84" fmla="*/ 12192000 w 12192000"/>
              <a:gd name="connsiteY84" fmla="*/ 996726 h 4939827"/>
              <a:gd name="connsiteX85" fmla="*/ 12192000 w 12192000"/>
              <a:gd name="connsiteY85" fmla="*/ 4939827 h 4939827"/>
              <a:gd name="connsiteX86" fmla="*/ 0 w 12192000"/>
              <a:gd name="connsiteY86" fmla="*/ 4939827 h 4939827"/>
              <a:gd name="connsiteX87" fmla="*/ 0 w 12192000"/>
              <a:gd name="connsiteY87" fmla="*/ 512043 h 4939827"/>
              <a:gd name="connsiteX88" fmla="*/ 7381 w 12192000"/>
              <a:gd name="connsiteY88" fmla="*/ 512580 h 4939827"/>
              <a:gd name="connsiteX89" fmla="*/ 100029 w 12192000"/>
              <a:gd name="connsiteY89" fmla="*/ 504758 h 4939827"/>
              <a:gd name="connsiteX90" fmla="*/ 155244 w 12192000"/>
              <a:gd name="connsiteY90" fmla="*/ 525130 h 4939827"/>
              <a:gd name="connsiteX91" fmla="*/ 254366 w 12192000"/>
              <a:gd name="connsiteY91" fmla="*/ 534449 h 4939827"/>
              <a:gd name="connsiteX92" fmla="*/ 447292 w 12192000"/>
              <a:gd name="connsiteY92" fmla="*/ 542725 h 4939827"/>
              <a:gd name="connsiteX93" fmla="*/ 628105 w 12192000"/>
              <a:gd name="connsiteY93" fmla="*/ 547853 h 4939827"/>
              <a:gd name="connsiteX94" fmla="*/ 783146 w 12192000"/>
              <a:gd name="connsiteY94" fmla="*/ 591799 h 4939827"/>
              <a:gd name="connsiteX95" fmla="*/ 1043676 w 12192000"/>
              <a:gd name="connsiteY95" fmla="*/ 591887 h 4939827"/>
              <a:gd name="connsiteX96" fmla="*/ 1281816 w 12192000"/>
              <a:gd name="connsiteY96" fmla="*/ 520946 h 4939827"/>
              <a:gd name="connsiteX97" fmla="*/ 1486347 w 12192000"/>
              <a:gd name="connsiteY97" fmla="*/ 487310 h 4939827"/>
              <a:gd name="connsiteX98" fmla="*/ 1568079 w 12192000"/>
              <a:gd name="connsiteY98" fmla="*/ 462531 h 4939827"/>
              <a:gd name="connsiteX99" fmla="*/ 1622516 w 12192000"/>
              <a:gd name="connsiteY99" fmla="*/ 466058 h 4939827"/>
              <a:gd name="connsiteX100" fmla="*/ 1655457 w 12192000"/>
              <a:gd name="connsiteY100" fmla="*/ 465359 h 4939827"/>
              <a:gd name="connsiteX101" fmla="*/ 1717454 w 12192000"/>
              <a:gd name="connsiteY101" fmla="*/ 417203 h 4939827"/>
              <a:gd name="connsiteX102" fmla="*/ 1913794 w 12192000"/>
              <a:gd name="connsiteY102" fmla="*/ 365255 h 4939827"/>
              <a:gd name="connsiteX103" fmla="*/ 2129762 w 12192000"/>
              <a:gd name="connsiteY103" fmla="*/ 367832 h 4939827"/>
              <a:gd name="connsiteX104" fmla="*/ 2376970 w 12192000"/>
              <a:gd name="connsiteY104" fmla="*/ 350129 h 4939827"/>
              <a:gd name="connsiteX105" fmla="*/ 2480155 w 12192000"/>
              <a:gd name="connsiteY105" fmla="*/ 359227 h 4939827"/>
              <a:gd name="connsiteX106" fmla="*/ 2586782 w 12192000"/>
              <a:gd name="connsiteY106" fmla="*/ 339352 h 4939827"/>
              <a:gd name="connsiteX107" fmla="*/ 2679617 w 12192000"/>
              <a:gd name="connsiteY107" fmla="*/ 305383 h 4939827"/>
              <a:gd name="connsiteX108" fmla="*/ 2788947 w 12192000"/>
              <a:gd name="connsiteY108" fmla="*/ 250375 h 4939827"/>
              <a:gd name="connsiteX109" fmla="*/ 2965530 w 12192000"/>
              <a:gd name="connsiteY109" fmla="*/ 245958 h 4939827"/>
              <a:gd name="connsiteX110" fmla="*/ 3103677 w 12192000"/>
              <a:gd name="connsiteY110" fmla="*/ 209527 h 4939827"/>
              <a:gd name="connsiteX111" fmla="*/ 3126759 w 12192000"/>
              <a:gd name="connsiteY111" fmla="*/ 211226 h 4939827"/>
              <a:gd name="connsiteX112" fmla="*/ 3164020 w 12192000"/>
              <a:gd name="connsiteY112" fmla="*/ 212779 h 4939827"/>
              <a:gd name="connsiteX113" fmla="*/ 3285019 w 12192000"/>
              <a:gd name="connsiteY113" fmla="*/ 220535 h 4939827"/>
              <a:gd name="connsiteX114" fmla="*/ 3365154 w 12192000"/>
              <a:gd name="connsiteY114" fmla="*/ 226416 h 4939827"/>
              <a:gd name="connsiteX115" fmla="*/ 3367507 w 12192000"/>
              <a:gd name="connsiteY115" fmla="*/ 225416 h 4939827"/>
              <a:gd name="connsiteX116" fmla="*/ 3387567 w 12192000"/>
              <a:gd name="connsiteY116" fmla="*/ 227103 h 4939827"/>
              <a:gd name="connsiteX117" fmla="*/ 3498001 w 12192000"/>
              <a:gd name="connsiteY117" fmla="*/ 231941 h 4939827"/>
              <a:gd name="connsiteX118" fmla="*/ 3561557 w 12192000"/>
              <a:gd name="connsiteY118" fmla="*/ 228095 h 4939827"/>
              <a:gd name="connsiteX119" fmla="*/ 3611920 w 12192000"/>
              <a:gd name="connsiteY119" fmla="*/ 218094 h 4939827"/>
              <a:gd name="connsiteX120" fmla="*/ 3620528 w 12192000"/>
              <a:gd name="connsiteY120" fmla="*/ 218788 h 4939827"/>
              <a:gd name="connsiteX121" fmla="*/ 3620766 w 12192000"/>
              <a:gd name="connsiteY121" fmla="*/ 218511 h 4939827"/>
              <a:gd name="connsiteX122" fmla="*/ 3629977 w 12192000"/>
              <a:gd name="connsiteY122" fmla="*/ 218664 h 4939827"/>
              <a:gd name="connsiteX123" fmla="*/ 3636217 w 12192000"/>
              <a:gd name="connsiteY123" fmla="*/ 220048 h 4939827"/>
              <a:gd name="connsiteX124" fmla="*/ 3709484 w 12192000"/>
              <a:gd name="connsiteY124" fmla="*/ 186927 h 4939827"/>
              <a:gd name="connsiteX125" fmla="*/ 3761342 w 12192000"/>
              <a:gd name="connsiteY125" fmla="*/ 177474 h 4939827"/>
              <a:gd name="connsiteX126" fmla="*/ 3799748 w 12192000"/>
              <a:gd name="connsiteY126" fmla="*/ 167154 h 4939827"/>
              <a:gd name="connsiteX127" fmla="*/ 3922756 w 12192000"/>
              <a:gd name="connsiteY127" fmla="*/ 194044 h 4939827"/>
              <a:gd name="connsiteX128" fmla="*/ 4028476 w 12192000"/>
              <a:gd name="connsiteY128" fmla="*/ 223679 h 4939827"/>
              <a:gd name="connsiteX129" fmla="*/ 4191582 w 12192000"/>
              <a:gd name="connsiteY129" fmla="*/ 238952 h 4939827"/>
              <a:gd name="connsiteX130" fmla="*/ 4251024 w 12192000"/>
              <a:gd name="connsiteY130" fmla="*/ 240874 h 4939827"/>
              <a:gd name="connsiteX131" fmla="*/ 4355275 w 12192000"/>
              <a:gd name="connsiteY131" fmla="*/ 260205 h 4939827"/>
              <a:gd name="connsiteX132" fmla="*/ 4423807 w 12192000"/>
              <a:gd name="connsiteY132" fmla="*/ 270366 h 4939827"/>
              <a:gd name="connsiteX133" fmla="*/ 4558432 w 12192000"/>
              <a:gd name="connsiteY133" fmla="*/ 269194 h 4939827"/>
              <a:gd name="connsiteX134" fmla="*/ 4635061 w 12192000"/>
              <a:gd name="connsiteY134" fmla="*/ 280682 h 4939827"/>
              <a:gd name="connsiteX135" fmla="*/ 4807427 w 12192000"/>
              <a:gd name="connsiteY135" fmla="*/ 276835 h 4939827"/>
              <a:gd name="connsiteX136" fmla="*/ 5028933 w 12192000"/>
              <a:gd name="connsiteY136" fmla="*/ 183887 h 4939827"/>
              <a:gd name="connsiteX137" fmla="*/ 5093642 w 12192000"/>
              <a:gd name="connsiteY137" fmla="*/ 177214 h 4939827"/>
              <a:gd name="connsiteX138" fmla="*/ 5102642 w 12192000"/>
              <a:gd name="connsiteY138" fmla="*/ 186816 h 4939827"/>
              <a:gd name="connsiteX139" fmla="*/ 5193590 w 12192000"/>
              <a:gd name="connsiteY139" fmla="*/ 156458 h 4939827"/>
              <a:gd name="connsiteX140" fmla="*/ 5323922 w 12192000"/>
              <a:gd name="connsiteY140" fmla="*/ 146332 h 4939827"/>
              <a:gd name="connsiteX141" fmla="*/ 5421860 w 12192000"/>
              <a:gd name="connsiteY141" fmla="*/ 167298 h 4939827"/>
              <a:gd name="connsiteX142" fmla="*/ 5476948 w 12192000"/>
              <a:gd name="connsiteY142" fmla="*/ 173249 h 4939827"/>
              <a:gd name="connsiteX143" fmla="*/ 5516842 w 12192000"/>
              <a:gd name="connsiteY143" fmla="*/ 184018 h 4939827"/>
              <a:gd name="connsiteX144" fmla="*/ 5619415 w 12192000"/>
              <a:gd name="connsiteY144" fmla="*/ 176781 h 4939827"/>
              <a:gd name="connsiteX145" fmla="*/ 5789867 w 12192000"/>
              <a:gd name="connsiteY145" fmla="*/ 150304 h 4939827"/>
              <a:gd name="connsiteX146" fmla="*/ 5825953 w 12192000"/>
              <a:gd name="connsiteY146" fmla="*/ 147907 h 4939827"/>
              <a:gd name="connsiteX147" fmla="*/ 5856168 w 12192000"/>
              <a:gd name="connsiteY147" fmla="*/ 158719 h 4939827"/>
              <a:gd name="connsiteX148" fmla="*/ 5862476 w 12192000"/>
              <a:gd name="connsiteY148" fmla="*/ 172447 h 4939827"/>
              <a:gd name="connsiteX149" fmla="*/ 5882195 w 12192000"/>
              <a:gd name="connsiteY149" fmla="*/ 173195 h 4939827"/>
              <a:gd name="connsiteX150" fmla="*/ 5952585 w 12192000"/>
              <a:gd name="connsiteY150" fmla="*/ 161012 h 4939827"/>
              <a:gd name="connsiteX151" fmla="*/ 6001964 w 12192000"/>
              <a:gd name="connsiteY151" fmla="*/ 154786 h 4939827"/>
              <a:gd name="connsiteX152" fmla="*/ 6184207 w 12192000"/>
              <a:gd name="connsiteY152" fmla="*/ 132658 h 4939827"/>
              <a:gd name="connsiteX153" fmla="*/ 6415830 w 12192000"/>
              <a:gd name="connsiteY153" fmla="*/ 136006 h 4939827"/>
              <a:gd name="connsiteX154" fmla="*/ 6756965 w 12192000"/>
              <a:gd name="connsiteY154" fmla="*/ 57636 h 4939827"/>
              <a:gd name="connsiteX155" fmla="*/ 6819400 w 12192000"/>
              <a:gd name="connsiteY155" fmla="*/ 30742 h 4939827"/>
              <a:gd name="connsiteX156" fmla="*/ 6986370 w 12192000"/>
              <a:gd name="connsiteY156" fmla="*/ 12659 h 4939827"/>
              <a:gd name="connsiteX157" fmla="*/ 6989536 w 12192000"/>
              <a:gd name="connsiteY157" fmla="*/ 14528 h 4939827"/>
              <a:gd name="connsiteX158" fmla="*/ 7015933 w 12192000"/>
              <a:gd name="connsiteY158" fmla="*/ 9653 h 4939827"/>
              <a:gd name="connsiteX159" fmla="*/ 7020592 w 12192000"/>
              <a:gd name="connsiteY159" fmla="*/ 1651 h 4939827"/>
              <a:gd name="connsiteX160" fmla="*/ 7025905 w 12192000"/>
              <a:gd name="connsiteY16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72650 w 12192000"/>
              <a:gd name="connsiteY31" fmla="*/ 254821 h 4939827"/>
              <a:gd name="connsiteX32" fmla="*/ 8785543 w 12192000"/>
              <a:gd name="connsiteY32" fmla="*/ 263406 h 4939827"/>
              <a:gd name="connsiteX33" fmla="*/ 8830588 w 12192000"/>
              <a:gd name="connsiteY33" fmla="*/ 265483 h 4939827"/>
              <a:gd name="connsiteX34" fmla="*/ 8905142 w 12192000"/>
              <a:gd name="connsiteY34" fmla="*/ 264958 h 4939827"/>
              <a:gd name="connsiteX35" fmla="*/ 8968582 w 12192000"/>
              <a:gd name="connsiteY35" fmla="*/ 262728 h 4939827"/>
              <a:gd name="connsiteX36" fmla="*/ 8972994 w 12192000"/>
              <a:gd name="connsiteY36" fmla="*/ 263284 h 4939827"/>
              <a:gd name="connsiteX37" fmla="*/ 9004605 w 12192000"/>
              <a:gd name="connsiteY37" fmla="*/ 258041 h 4939827"/>
              <a:gd name="connsiteX38" fmla="*/ 9016165 w 12192000"/>
              <a:gd name="connsiteY38" fmla="*/ 261258 h 4939827"/>
              <a:gd name="connsiteX39" fmla="*/ 9043297 w 12192000"/>
              <a:gd name="connsiteY39" fmla="*/ 281547 h 4939827"/>
              <a:gd name="connsiteX40" fmla="*/ 9048315 w 12192000"/>
              <a:gd name="connsiteY40" fmla="*/ 279264 h 4939827"/>
              <a:gd name="connsiteX41" fmla="*/ 9054706 w 12192000"/>
              <a:gd name="connsiteY41" fmla="*/ 278538 h 4939827"/>
              <a:gd name="connsiteX42" fmla="*/ 9070919 w 12192000"/>
              <a:gd name="connsiteY42" fmla="*/ 281810 h 4939827"/>
              <a:gd name="connsiteX43" fmla="*/ 9076813 w 12192000"/>
              <a:gd name="connsiteY43" fmla="*/ 283909 h 4939827"/>
              <a:gd name="connsiteX44" fmla="*/ 9085871 w 12192000"/>
              <a:gd name="connsiteY44" fmla="*/ 285133 h 4939827"/>
              <a:gd name="connsiteX45" fmla="*/ 9086159 w 12192000"/>
              <a:gd name="connsiteY45" fmla="*/ 284887 h 4939827"/>
              <a:gd name="connsiteX46" fmla="*/ 9134606 w 12192000"/>
              <a:gd name="connsiteY46" fmla="*/ 288168 h 4939827"/>
              <a:gd name="connsiteX47" fmla="*/ 9195590 w 12192000"/>
              <a:gd name="connsiteY47" fmla="*/ 279568 h 4939827"/>
              <a:gd name="connsiteX48" fmla="*/ 9219336 w 12192000"/>
              <a:gd name="connsiteY48" fmla="*/ 278133 h 4939827"/>
              <a:gd name="connsiteX49" fmla="*/ 9232362 w 12192000"/>
              <a:gd name="connsiteY49" fmla="*/ 275894 h 4939827"/>
              <a:gd name="connsiteX50" fmla="*/ 9233396 w 12192000"/>
              <a:gd name="connsiteY50" fmla="*/ 274803 h 4939827"/>
              <a:gd name="connsiteX51" fmla="*/ 9371484 w 12192000"/>
              <a:gd name="connsiteY51" fmla="*/ 329634 h 4939827"/>
              <a:gd name="connsiteX52" fmla="*/ 9404829 w 12192000"/>
              <a:gd name="connsiteY52" fmla="*/ 339038 h 4939827"/>
              <a:gd name="connsiteX53" fmla="*/ 9427021 w 12192000"/>
              <a:gd name="connsiteY53" fmla="*/ 358784 h 4939827"/>
              <a:gd name="connsiteX54" fmla="*/ 9670844 w 12192000"/>
              <a:gd name="connsiteY54" fmla="*/ 405128 h 4939827"/>
              <a:gd name="connsiteX55" fmla="*/ 9816083 w 12192000"/>
              <a:gd name="connsiteY55" fmla="*/ 416573 h 4939827"/>
              <a:gd name="connsiteX56" fmla="*/ 9936741 w 12192000"/>
              <a:gd name="connsiteY56" fmla="*/ 437044 h 4939827"/>
              <a:gd name="connsiteX57" fmla="*/ 10050093 w 12192000"/>
              <a:gd name="connsiteY57" fmla="*/ 443783 h 4939827"/>
              <a:gd name="connsiteX58" fmla="*/ 10130090 w 12192000"/>
              <a:gd name="connsiteY58" fmla="*/ 459520 h 4939827"/>
              <a:gd name="connsiteX59" fmla="*/ 10173456 w 12192000"/>
              <a:gd name="connsiteY59" fmla="*/ 457749 h 4939827"/>
              <a:gd name="connsiteX60" fmla="*/ 10218232 w 12192000"/>
              <a:gd name="connsiteY60" fmla="*/ 459820 h 4939827"/>
              <a:gd name="connsiteX61" fmla="*/ 10354176 w 12192000"/>
              <a:gd name="connsiteY61" fmla="*/ 471377 h 4939827"/>
              <a:gd name="connsiteX62" fmla="*/ 10430681 w 12192000"/>
              <a:gd name="connsiteY62" fmla="*/ 481226 h 4939827"/>
              <a:gd name="connsiteX63" fmla="*/ 10478169 w 12192000"/>
              <a:gd name="connsiteY63" fmla="*/ 481774 h 4939827"/>
              <a:gd name="connsiteX64" fmla="*/ 10540907 w 12192000"/>
              <a:gd name="connsiteY64" fmla="*/ 485607 h 4939827"/>
              <a:gd name="connsiteX65" fmla="*/ 10614941 w 12192000"/>
              <a:gd name="connsiteY65" fmla="*/ 487592 h 4939827"/>
              <a:gd name="connsiteX66" fmla="*/ 10674098 w 12192000"/>
              <a:gd name="connsiteY66" fmla="*/ 521656 h 4939827"/>
              <a:gd name="connsiteX67" fmla="*/ 10874834 w 12192000"/>
              <a:gd name="connsiteY67" fmla="*/ 574867 h 4939827"/>
              <a:gd name="connsiteX68" fmla="*/ 10944981 w 12192000"/>
              <a:gd name="connsiteY68" fmla="*/ 615042 h 4939827"/>
              <a:gd name="connsiteX69" fmla="*/ 11006376 w 12192000"/>
              <a:gd name="connsiteY69" fmla="*/ 645957 h 4939827"/>
              <a:gd name="connsiteX70" fmla="*/ 11076308 w 12192000"/>
              <a:gd name="connsiteY70" fmla="*/ 675698 h 4939827"/>
              <a:gd name="connsiteX71" fmla="*/ 11148789 w 12192000"/>
              <a:gd name="connsiteY71" fmla="*/ 685041 h 4939827"/>
              <a:gd name="connsiteX72" fmla="*/ 11249129 w 12192000"/>
              <a:gd name="connsiteY72" fmla="*/ 684218 h 4939827"/>
              <a:gd name="connsiteX73" fmla="*/ 11299915 w 12192000"/>
              <a:gd name="connsiteY73" fmla="*/ 692177 h 4939827"/>
              <a:gd name="connsiteX74" fmla="*/ 11386973 w 12192000"/>
              <a:gd name="connsiteY74" fmla="*/ 708209 h 4939827"/>
              <a:gd name="connsiteX75" fmla="*/ 11500105 w 12192000"/>
              <a:gd name="connsiteY75" fmla="*/ 735014 h 4939827"/>
              <a:gd name="connsiteX76" fmla="*/ 11621735 w 12192000"/>
              <a:gd name="connsiteY76" fmla="*/ 789584 h 4939827"/>
              <a:gd name="connsiteX77" fmla="*/ 11691200 w 12192000"/>
              <a:gd name="connsiteY77" fmla="*/ 867902 h 4939827"/>
              <a:gd name="connsiteX78" fmla="*/ 11819427 w 12192000"/>
              <a:gd name="connsiteY78" fmla="*/ 911634 h 4939827"/>
              <a:gd name="connsiteX79" fmla="*/ 11969720 w 12192000"/>
              <a:gd name="connsiteY79" fmla="*/ 964737 h 4939827"/>
              <a:gd name="connsiteX80" fmla="*/ 12055766 w 12192000"/>
              <a:gd name="connsiteY80" fmla="*/ 991268 h 4939827"/>
              <a:gd name="connsiteX81" fmla="*/ 12171539 w 12192000"/>
              <a:gd name="connsiteY81" fmla="*/ 995427 h 4939827"/>
              <a:gd name="connsiteX82" fmla="*/ 12187831 w 12192000"/>
              <a:gd name="connsiteY82" fmla="*/ 996580 h 4939827"/>
              <a:gd name="connsiteX83" fmla="*/ 12192000 w 12192000"/>
              <a:gd name="connsiteY83" fmla="*/ 996726 h 4939827"/>
              <a:gd name="connsiteX84" fmla="*/ 12192000 w 12192000"/>
              <a:gd name="connsiteY84" fmla="*/ 4939827 h 4939827"/>
              <a:gd name="connsiteX85" fmla="*/ 0 w 12192000"/>
              <a:gd name="connsiteY85" fmla="*/ 4939827 h 4939827"/>
              <a:gd name="connsiteX86" fmla="*/ 0 w 12192000"/>
              <a:gd name="connsiteY86" fmla="*/ 512043 h 4939827"/>
              <a:gd name="connsiteX87" fmla="*/ 7381 w 12192000"/>
              <a:gd name="connsiteY87" fmla="*/ 512580 h 4939827"/>
              <a:gd name="connsiteX88" fmla="*/ 100029 w 12192000"/>
              <a:gd name="connsiteY88" fmla="*/ 504758 h 4939827"/>
              <a:gd name="connsiteX89" fmla="*/ 155244 w 12192000"/>
              <a:gd name="connsiteY89" fmla="*/ 525130 h 4939827"/>
              <a:gd name="connsiteX90" fmla="*/ 254366 w 12192000"/>
              <a:gd name="connsiteY90" fmla="*/ 534449 h 4939827"/>
              <a:gd name="connsiteX91" fmla="*/ 447292 w 12192000"/>
              <a:gd name="connsiteY91" fmla="*/ 542725 h 4939827"/>
              <a:gd name="connsiteX92" fmla="*/ 628105 w 12192000"/>
              <a:gd name="connsiteY92" fmla="*/ 547853 h 4939827"/>
              <a:gd name="connsiteX93" fmla="*/ 783146 w 12192000"/>
              <a:gd name="connsiteY93" fmla="*/ 591799 h 4939827"/>
              <a:gd name="connsiteX94" fmla="*/ 1043676 w 12192000"/>
              <a:gd name="connsiteY94" fmla="*/ 591887 h 4939827"/>
              <a:gd name="connsiteX95" fmla="*/ 1281816 w 12192000"/>
              <a:gd name="connsiteY95" fmla="*/ 520946 h 4939827"/>
              <a:gd name="connsiteX96" fmla="*/ 1486347 w 12192000"/>
              <a:gd name="connsiteY96" fmla="*/ 487310 h 4939827"/>
              <a:gd name="connsiteX97" fmla="*/ 1568079 w 12192000"/>
              <a:gd name="connsiteY97" fmla="*/ 462531 h 4939827"/>
              <a:gd name="connsiteX98" fmla="*/ 1622516 w 12192000"/>
              <a:gd name="connsiteY98" fmla="*/ 466058 h 4939827"/>
              <a:gd name="connsiteX99" fmla="*/ 1655457 w 12192000"/>
              <a:gd name="connsiteY99" fmla="*/ 465359 h 4939827"/>
              <a:gd name="connsiteX100" fmla="*/ 1717454 w 12192000"/>
              <a:gd name="connsiteY100" fmla="*/ 417203 h 4939827"/>
              <a:gd name="connsiteX101" fmla="*/ 1913794 w 12192000"/>
              <a:gd name="connsiteY101" fmla="*/ 365255 h 4939827"/>
              <a:gd name="connsiteX102" fmla="*/ 2129762 w 12192000"/>
              <a:gd name="connsiteY102" fmla="*/ 367832 h 4939827"/>
              <a:gd name="connsiteX103" fmla="*/ 2376970 w 12192000"/>
              <a:gd name="connsiteY103" fmla="*/ 350129 h 4939827"/>
              <a:gd name="connsiteX104" fmla="*/ 2480155 w 12192000"/>
              <a:gd name="connsiteY104" fmla="*/ 359227 h 4939827"/>
              <a:gd name="connsiteX105" fmla="*/ 2586782 w 12192000"/>
              <a:gd name="connsiteY105" fmla="*/ 339352 h 4939827"/>
              <a:gd name="connsiteX106" fmla="*/ 2679617 w 12192000"/>
              <a:gd name="connsiteY106" fmla="*/ 305383 h 4939827"/>
              <a:gd name="connsiteX107" fmla="*/ 2788947 w 12192000"/>
              <a:gd name="connsiteY107" fmla="*/ 250375 h 4939827"/>
              <a:gd name="connsiteX108" fmla="*/ 2965530 w 12192000"/>
              <a:gd name="connsiteY108" fmla="*/ 245958 h 4939827"/>
              <a:gd name="connsiteX109" fmla="*/ 3103677 w 12192000"/>
              <a:gd name="connsiteY109" fmla="*/ 209527 h 4939827"/>
              <a:gd name="connsiteX110" fmla="*/ 3126759 w 12192000"/>
              <a:gd name="connsiteY110" fmla="*/ 211226 h 4939827"/>
              <a:gd name="connsiteX111" fmla="*/ 3164020 w 12192000"/>
              <a:gd name="connsiteY111" fmla="*/ 212779 h 4939827"/>
              <a:gd name="connsiteX112" fmla="*/ 3285019 w 12192000"/>
              <a:gd name="connsiteY112" fmla="*/ 220535 h 4939827"/>
              <a:gd name="connsiteX113" fmla="*/ 3365154 w 12192000"/>
              <a:gd name="connsiteY113" fmla="*/ 226416 h 4939827"/>
              <a:gd name="connsiteX114" fmla="*/ 3367507 w 12192000"/>
              <a:gd name="connsiteY114" fmla="*/ 225416 h 4939827"/>
              <a:gd name="connsiteX115" fmla="*/ 3387567 w 12192000"/>
              <a:gd name="connsiteY115" fmla="*/ 227103 h 4939827"/>
              <a:gd name="connsiteX116" fmla="*/ 3498001 w 12192000"/>
              <a:gd name="connsiteY116" fmla="*/ 231941 h 4939827"/>
              <a:gd name="connsiteX117" fmla="*/ 3561557 w 12192000"/>
              <a:gd name="connsiteY117" fmla="*/ 228095 h 4939827"/>
              <a:gd name="connsiteX118" fmla="*/ 3611920 w 12192000"/>
              <a:gd name="connsiteY118" fmla="*/ 218094 h 4939827"/>
              <a:gd name="connsiteX119" fmla="*/ 3620528 w 12192000"/>
              <a:gd name="connsiteY119" fmla="*/ 218788 h 4939827"/>
              <a:gd name="connsiteX120" fmla="*/ 3620766 w 12192000"/>
              <a:gd name="connsiteY120" fmla="*/ 218511 h 4939827"/>
              <a:gd name="connsiteX121" fmla="*/ 3629977 w 12192000"/>
              <a:gd name="connsiteY121" fmla="*/ 218664 h 4939827"/>
              <a:gd name="connsiteX122" fmla="*/ 3636217 w 12192000"/>
              <a:gd name="connsiteY122" fmla="*/ 220048 h 4939827"/>
              <a:gd name="connsiteX123" fmla="*/ 3709484 w 12192000"/>
              <a:gd name="connsiteY123" fmla="*/ 186927 h 4939827"/>
              <a:gd name="connsiteX124" fmla="*/ 3761342 w 12192000"/>
              <a:gd name="connsiteY124" fmla="*/ 177474 h 4939827"/>
              <a:gd name="connsiteX125" fmla="*/ 3799748 w 12192000"/>
              <a:gd name="connsiteY125" fmla="*/ 167154 h 4939827"/>
              <a:gd name="connsiteX126" fmla="*/ 3922756 w 12192000"/>
              <a:gd name="connsiteY126" fmla="*/ 194044 h 4939827"/>
              <a:gd name="connsiteX127" fmla="*/ 4028476 w 12192000"/>
              <a:gd name="connsiteY127" fmla="*/ 223679 h 4939827"/>
              <a:gd name="connsiteX128" fmla="*/ 4191582 w 12192000"/>
              <a:gd name="connsiteY128" fmla="*/ 238952 h 4939827"/>
              <a:gd name="connsiteX129" fmla="*/ 4251024 w 12192000"/>
              <a:gd name="connsiteY129" fmla="*/ 240874 h 4939827"/>
              <a:gd name="connsiteX130" fmla="*/ 4355275 w 12192000"/>
              <a:gd name="connsiteY130" fmla="*/ 260205 h 4939827"/>
              <a:gd name="connsiteX131" fmla="*/ 4423807 w 12192000"/>
              <a:gd name="connsiteY131" fmla="*/ 270366 h 4939827"/>
              <a:gd name="connsiteX132" fmla="*/ 4558432 w 12192000"/>
              <a:gd name="connsiteY132" fmla="*/ 269194 h 4939827"/>
              <a:gd name="connsiteX133" fmla="*/ 4635061 w 12192000"/>
              <a:gd name="connsiteY133" fmla="*/ 280682 h 4939827"/>
              <a:gd name="connsiteX134" fmla="*/ 4807427 w 12192000"/>
              <a:gd name="connsiteY134" fmla="*/ 276835 h 4939827"/>
              <a:gd name="connsiteX135" fmla="*/ 5028933 w 12192000"/>
              <a:gd name="connsiteY135" fmla="*/ 183887 h 4939827"/>
              <a:gd name="connsiteX136" fmla="*/ 5093642 w 12192000"/>
              <a:gd name="connsiteY136" fmla="*/ 177214 h 4939827"/>
              <a:gd name="connsiteX137" fmla="*/ 5102642 w 12192000"/>
              <a:gd name="connsiteY137" fmla="*/ 186816 h 4939827"/>
              <a:gd name="connsiteX138" fmla="*/ 5193590 w 12192000"/>
              <a:gd name="connsiteY138" fmla="*/ 156458 h 4939827"/>
              <a:gd name="connsiteX139" fmla="*/ 5323922 w 12192000"/>
              <a:gd name="connsiteY139" fmla="*/ 146332 h 4939827"/>
              <a:gd name="connsiteX140" fmla="*/ 5421860 w 12192000"/>
              <a:gd name="connsiteY140" fmla="*/ 167298 h 4939827"/>
              <a:gd name="connsiteX141" fmla="*/ 5476948 w 12192000"/>
              <a:gd name="connsiteY141" fmla="*/ 173249 h 4939827"/>
              <a:gd name="connsiteX142" fmla="*/ 5516842 w 12192000"/>
              <a:gd name="connsiteY142" fmla="*/ 184018 h 4939827"/>
              <a:gd name="connsiteX143" fmla="*/ 5619415 w 12192000"/>
              <a:gd name="connsiteY143" fmla="*/ 176781 h 4939827"/>
              <a:gd name="connsiteX144" fmla="*/ 5789867 w 12192000"/>
              <a:gd name="connsiteY144" fmla="*/ 150304 h 4939827"/>
              <a:gd name="connsiteX145" fmla="*/ 5825953 w 12192000"/>
              <a:gd name="connsiteY145" fmla="*/ 147907 h 4939827"/>
              <a:gd name="connsiteX146" fmla="*/ 5856168 w 12192000"/>
              <a:gd name="connsiteY146" fmla="*/ 158719 h 4939827"/>
              <a:gd name="connsiteX147" fmla="*/ 5862476 w 12192000"/>
              <a:gd name="connsiteY147" fmla="*/ 172447 h 4939827"/>
              <a:gd name="connsiteX148" fmla="*/ 5882195 w 12192000"/>
              <a:gd name="connsiteY148" fmla="*/ 173195 h 4939827"/>
              <a:gd name="connsiteX149" fmla="*/ 5952585 w 12192000"/>
              <a:gd name="connsiteY149" fmla="*/ 161012 h 4939827"/>
              <a:gd name="connsiteX150" fmla="*/ 6001964 w 12192000"/>
              <a:gd name="connsiteY150" fmla="*/ 154786 h 4939827"/>
              <a:gd name="connsiteX151" fmla="*/ 6184207 w 12192000"/>
              <a:gd name="connsiteY151" fmla="*/ 132658 h 4939827"/>
              <a:gd name="connsiteX152" fmla="*/ 6415830 w 12192000"/>
              <a:gd name="connsiteY152" fmla="*/ 136006 h 4939827"/>
              <a:gd name="connsiteX153" fmla="*/ 6756965 w 12192000"/>
              <a:gd name="connsiteY153" fmla="*/ 57636 h 4939827"/>
              <a:gd name="connsiteX154" fmla="*/ 6819400 w 12192000"/>
              <a:gd name="connsiteY154" fmla="*/ 30742 h 4939827"/>
              <a:gd name="connsiteX155" fmla="*/ 6986370 w 12192000"/>
              <a:gd name="connsiteY155" fmla="*/ 12659 h 4939827"/>
              <a:gd name="connsiteX156" fmla="*/ 6989536 w 12192000"/>
              <a:gd name="connsiteY156" fmla="*/ 14528 h 4939827"/>
              <a:gd name="connsiteX157" fmla="*/ 7015933 w 12192000"/>
              <a:gd name="connsiteY157" fmla="*/ 9653 h 4939827"/>
              <a:gd name="connsiteX158" fmla="*/ 7020592 w 12192000"/>
              <a:gd name="connsiteY158" fmla="*/ 1651 h 4939827"/>
              <a:gd name="connsiteX159" fmla="*/ 7025905 w 12192000"/>
              <a:gd name="connsiteY159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72650 w 12192000"/>
              <a:gd name="connsiteY31" fmla="*/ 254821 h 4939827"/>
              <a:gd name="connsiteX32" fmla="*/ 8785543 w 12192000"/>
              <a:gd name="connsiteY32" fmla="*/ 263406 h 4939827"/>
              <a:gd name="connsiteX33" fmla="*/ 8830588 w 12192000"/>
              <a:gd name="connsiteY33" fmla="*/ 265483 h 4939827"/>
              <a:gd name="connsiteX34" fmla="*/ 8905142 w 12192000"/>
              <a:gd name="connsiteY34" fmla="*/ 264958 h 4939827"/>
              <a:gd name="connsiteX35" fmla="*/ 8968582 w 12192000"/>
              <a:gd name="connsiteY35" fmla="*/ 262728 h 4939827"/>
              <a:gd name="connsiteX36" fmla="*/ 8972994 w 12192000"/>
              <a:gd name="connsiteY36" fmla="*/ 263284 h 4939827"/>
              <a:gd name="connsiteX37" fmla="*/ 9004605 w 12192000"/>
              <a:gd name="connsiteY37" fmla="*/ 258041 h 4939827"/>
              <a:gd name="connsiteX38" fmla="*/ 9016165 w 12192000"/>
              <a:gd name="connsiteY38" fmla="*/ 261258 h 4939827"/>
              <a:gd name="connsiteX39" fmla="*/ 9043297 w 12192000"/>
              <a:gd name="connsiteY39" fmla="*/ 281547 h 4939827"/>
              <a:gd name="connsiteX40" fmla="*/ 9048315 w 12192000"/>
              <a:gd name="connsiteY40" fmla="*/ 279264 h 4939827"/>
              <a:gd name="connsiteX41" fmla="*/ 9054706 w 12192000"/>
              <a:gd name="connsiteY41" fmla="*/ 278538 h 4939827"/>
              <a:gd name="connsiteX42" fmla="*/ 9070919 w 12192000"/>
              <a:gd name="connsiteY42" fmla="*/ 281810 h 4939827"/>
              <a:gd name="connsiteX43" fmla="*/ 9076813 w 12192000"/>
              <a:gd name="connsiteY43" fmla="*/ 283909 h 4939827"/>
              <a:gd name="connsiteX44" fmla="*/ 9085871 w 12192000"/>
              <a:gd name="connsiteY44" fmla="*/ 285133 h 4939827"/>
              <a:gd name="connsiteX45" fmla="*/ 9086159 w 12192000"/>
              <a:gd name="connsiteY45" fmla="*/ 284887 h 4939827"/>
              <a:gd name="connsiteX46" fmla="*/ 9134606 w 12192000"/>
              <a:gd name="connsiteY46" fmla="*/ 288168 h 4939827"/>
              <a:gd name="connsiteX47" fmla="*/ 9195590 w 12192000"/>
              <a:gd name="connsiteY47" fmla="*/ 279568 h 4939827"/>
              <a:gd name="connsiteX48" fmla="*/ 9219336 w 12192000"/>
              <a:gd name="connsiteY48" fmla="*/ 278133 h 4939827"/>
              <a:gd name="connsiteX49" fmla="*/ 9232362 w 12192000"/>
              <a:gd name="connsiteY49" fmla="*/ 275894 h 4939827"/>
              <a:gd name="connsiteX50" fmla="*/ 9283638 w 12192000"/>
              <a:gd name="connsiteY50" fmla="*/ 299924 h 4939827"/>
              <a:gd name="connsiteX51" fmla="*/ 9371484 w 12192000"/>
              <a:gd name="connsiteY51" fmla="*/ 329634 h 4939827"/>
              <a:gd name="connsiteX52" fmla="*/ 9404829 w 12192000"/>
              <a:gd name="connsiteY52" fmla="*/ 339038 h 4939827"/>
              <a:gd name="connsiteX53" fmla="*/ 9427021 w 12192000"/>
              <a:gd name="connsiteY53" fmla="*/ 358784 h 4939827"/>
              <a:gd name="connsiteX54" fmla="*/ 9670844 w 12192000"/>
              <a:gd name="connsiteY54" fmla="*/ 405128 h 4939827"/>
              <a:gd name="connsiteX55" fmla="*/ 9816083 w 12192000"/>
              <a:gd name="connsiteY55" fmla="*/ 416573 h 4939827"/>
              <a:gd name="connsiteX56" fmla="*/ 9936741 w 12192000"/>
              <a:gd name="connsiteY56" fmla="*/ 437044 h 4939827"/>
              <a:gd name="connsiteX57" fmla="*/ 10050093 w 12192000"/>
              <a:gd name="connsiteY57" fmla="*/ 443783 h 4939827"/>
              <a:gd name="connsiteX58" fmla="*/ 10130090 w 12192000"/>
              <a:gd name="connsiteY58" fmla="*/ 459520 h 4939827"/>
              <a:gd name="connsiteX59" fmla="*/ 10173456 w 12192000"/>
              <a:gd name="connsiteY59" fmla="*/ 457749 h 4939827"/>
              <a:gd name="connsiteX60" fmla="*/ 10218232 w 12192000"/>
              <a:gd name="connsiteY60" fmla="*/ 459820 h 4939827"/>
              <a:gd name="connsiteX61" fmla="*/ 10354176 w 12192000"/>
              <a:gd name="connsiteY61" fmla="*/ 471377 h 4939827"/>
              <a:gd name="connsiteX62" fmla="*/ 10430681 w 12192000"/>
              <a:gd name="connsiteY62" fmla="*/ 481226 h 4939827"/>
              <a:gd name="connsiteX63" fmla="*/ 10478169 w 12192000"/>
              <a:gd name="connsiteY63" fmla="*/ 481774 h 4939827"/>
              <a:gd name="connsiteX64" fmla="*/ 10540907 w 12192000"/>
              <a:gd name="connsiteY64" fmla="*/ 485607 h 4939827"/>
              <a:gd name="connsiteX65" fmla="*/ 10614941 w 12192000"/>
              <a:gd name="connsiteY65" fmla="*/ 487592 h 4939827"/>
              <a:gd name="connsiteX66" fmla="*/ 10674098 w 12192000"/>
              <a:gd name="connsiteY66" fmla="*/ 521656 h 4939827"/>
              <a:gd name="connsiteX67" fmla="*/ 10874834 w 12192000"/>
              <a:gd name="connsiteY67" fmla="*/ 574867 h 4939827"/>
              <a:gd name="connsiteX68" fmla="*/ 10944981 w 12192000"/>
              <a:gd name="connsiteY68" fmla="*/ 615042 h 4939827"/>
              <a:gd name="connsiteX69" fmla="*/ 11006376 w 12192000"/>
              <a:gd name="connsiteY69" fmla="*/ 645957 h 4939827"/>
              <a:gd name="connsiteX70" fmla="*/ 11076308 w 12192000"/>
              <a:gd name="connsiteY70" fmla="*/ 675698 h 4939827"/>
              <a:gd name="connsiteX71" fmla="*/ 11148789 w 12192000"/>
              <a:gd name="connsiteY71" fmla="*/ 685041 h 4939827"/>
              <a:gd name="connsiteX72" fmla="*/ 11249129 w 12192000"/>
              <a:gd name="connsiteY72" fmla="*/ 684218 h 4939827"/>
              <a:gd name="connsiteX73" fmla="*/ 11299915 w 12192000"/>
              <a:gd name="connsiteY73" fmla="*/ 692177 h 4939827"/>
              <a:gd name="connsiteX74" fmla="*/ 11386973 w 12192000"/>
              <a:gd name="connsiteY74" fmla="*/ 708209 h 4939827"/>
              <a:gd name="connsiteX75" fmla="*/ 11500105 w 12192000"/>
              <a:gd name="connsiteY75" fmla="*/ 735014 h 4939827"/>
              <a:gd name="connsiteX76" fmla="*/ 11621735 w 12192000"/>
              <a:gd name="connsiteY76" fmla="*/ 789584 h 4939827"/>
              <a:gd name="connsiteX77" fmla="*/ 11691200 w 12192000"/>
              <a:gd name="connsiteY77" fmla="*/ 867902 h 4939827"/>
              <a:gd name="connsiteX78" fmla="*/ 11819427 w 12192000"/>
              <a:gd name="connsiteY78" fmla="*/ 911634 h 4939827"/>
              <a:gd name="connsiteX79" fmla="*/ 11969720 w 12192000"/>
              <a:gd name="connsiteY79" fmla="*/ 964737 h 4939827"/>
              <a:gd name="connsiteX80" fmla="*/ 12055766 w 12192000"/>
              <a:gd name="connsiteY80" fmla="*/ 991268 h 4939827"/>
              <a:gd name="connsiteX81" fmla="*/ 12171539 w 12192000"/>
              <a:gd name="connsiteY81" fmla="*/ 995427 h 4939827"/>
              <a:gd name="connsiteX82" fmla="*/ 12187831 w 12192000"/>
              <a:gd name="connsiteY82" fmla="*/ 996580 h 4939827"/>
              <a:gd name="connsiteX83" fmla="*/ 12192000 w 12192000"/>
              <a:gd name="connsiteY83" fmla="*/ 996726 h 4939827"/>
              <a:gd name="connsiteX84" fmla="*/ 12192000 w 12192000"/>
              <a:gd name="connsiteY84" fmla="*/ 4939827 h 4939827"/>
              <a:gd name="connsiteX85" fmla="*/ 0 w 12192000"/>
              <a:gd name="connsiteY85" fmla="*/ 4939827 h 4939827"/>
              <a:gd name="connsiteX86" fmla="*/ 0 w 12192000"/>
              <a:gd name="connsiteY86" fmla="*/ 512043 h 4939827"/>
              <a:gd name="connsiteX87" fmla="*/ 7381 w 12192000"/>
              <a:gd name="connsiteY87" fmla="*/ 512580 h 4939827"/>
              <a:gd name="connsiteX88" fmla="*/ 100029 w 12192000"/>
              <a:gd name="connsiteY88" fmla="*/ 504758 h 4939827"/>
              <a:gd name="connsiteX89" fmla="*/ 155244 w 12192000"/>
              <a:gd name="connsiteY89" fmla="*/ 525130 h 4939827"/>
              <a:gd name="connsiteX90" fmla="*/ 254366 w 12192000"/>
              <a:gd name="connsiteY90" fmla="*/ 534449 h 4939827"/>
              <a:gd name="connsiteX91" fmla="*/ 447292 w 12192000"/>
              <a:gd name="connsiteY91" fmla="*/ 542725 h 4939827"/>
              <a:gd name="connsiteX92" fmla="*/ 628105 w 12192000"/>
              <a:gd name="connsiteY92" fmla="*/ 547853 h 4939827"/>
              <a:gd name="connsiteX93" fmla="*/ 783146 w 12192000"/>
              <a:gd name="connsiteY93" fmla="*/ 591799 h 4939827"/>
              <a:gd name="connsiteX94" fmla="*/ 1043676 w 12192000"/>
              <a:gd name="connsiteY94" fmla="*/ 591887 h 4939827"/>
              <a:gd name="connsiteX95" fmla="*/ 1281816 w 12192000"/>
              <a:gd name="connsiteY95" fmla="*/ 520946 h 4939827"/>
              <a:gd name="connsiteX96" fmla="*/ 1486347 w 12192000"/>
              <a:gd name="connsiteY96" fmla="*/ 487310 h 4939827"/>
              <a:gd name="connsiteX97" fmla="*/ 1568079 w 12192000"/>
              <a:gd name="connsiteY97" fmla="*/ 462531 h 4939827"/>
              <a:gd name="connsiteX98" fmla="*/ 1622516 w 12192000"/>
              <a:gd name="connsiteY98" fmla="*/ 466058 h 4939827"/>
              <a:gd name="connsiteX99" fmla="*/ 1655457 w 12192000"/>
              <a:gd name="connsiteY99" fmla="*/ 465359 h 4939827"/>
              <a:gd name="connsiteX100" fmla="*/ 1717454 w 12192000"/>
              <a:gd name="connsiteY100" fmla="*/ 417203 h 4939827"/>
              <a:gd name="connsiteX101" fmla="*/ 1913794 w 12192000"/>
              <a:gd name="connsiteY101" fmla="*/ 365255 h 4939827"/>
              <a:gd name="connsiteX102" fmla="*/ 2129762 w 12192000"/>
              <a:gd name="connsiteY102" fmla="*/ 367832 h 4939827"/>
              <a:gd name="connsiteX103" fmla="*/ 2376970 w 12192000"/>
              <a:gd name="connsiteY103" fmla="*/ 350129 h 4939827"/>
              <a:gd name="connsiteX104" fmla="*/ 2480155 w 12192000"/>
              <a:gd name="connsiteY104" fmla="*/ 359227 h 4939827"/>
              <a:gd name="connsiteX105" fmla="*/ 2586782 w 12192000"/>
              <a:gd name="connsiteY105" fmla="*/ 339352 h 4939827"/>
              <a:gd name="connsiteX106" fmla="*/ 2679617 w 12192000"/>
              <a:gd name="connsiteY106" fmla="*/ 305383 h 4939827"/>
              <a:gd name="connsiteX107" fmla="*/ 2788947 w 12192000"/>
              <a:gd name="connsiteY107" fmla="*/ 250375 h 4939827"/>
              <a:gd name="connsiteX108" fmla="*/ 2965530 w 12192000"/>
              <a:gd name="connsiteY108" fmla="*/ 245958 h 4939827"/>
              <a:gd name="connsiteX109" fmla="*/ 3103677 w 12192000"/>
              <a:gd name="connsiteY109" fmla="*/ 209527 h 4939827"/>
              <a:gd name="connsiteX110" fmla="*/ 3126759 w 12192000"/>
              <a:gd name="connsiteY110" fmla="*/ 211226 h 4939827"/>
              <a:gd name="connsiteX111" fmla="*/ 3164020 w 12192000"/>
              <a:gd name="connsiteY111" fmla="*/ 212779 h 4939827"/>
              <a:gd name="connsiteX112" fmla="*/ 3285019 w 12192000"/>
              <a:gd name="connsiteY112" fmla="*/ 220535 h 4939827"/>
              <a:gd name="connsiteX113" fmla="*/ 3365154 w 12192000"/>
              <a:gd name="connsiteY113" fmla="*/ 226416 h 4939827"/>
              <a:gd name="connsiteX114" fmla="*/ 3367507 w 12192000"/>
              <a:gd name="connsiteY114" fmla="*/ 225416 h 4939827"/>
              <a:gd name="connsiteX115" fmla="*/ 3387567 w 12192000"/>
              <a:gd name="connsiteY115" fmla="*/ 227103 h 4939827"/>
              <a:gd name="connsiteX116" fmla="*/ 3498001 w 12192000"/>
              <a:gd name="connsiteY116" fmla="*/ 231941 h 4939827"/>
              <a:gd name="connsiteX117" fmla="*/ 3561557 w 12192000"/>
              <a:gd name="connsiteY117" fmla="*/ 228095 h 4939827"/>
              <a:gd name="connsiteX118" fmla="*/ 3611920 w 12192000"/>
              <a:gd name="connsiteY118" fmla="*/ 218094 h 4939827"/>
              <a:gd name="connsiteX119" fmla="*/ 3620528 w 12192000"/>
              <a:gd name="connsiteY119" fmla="*/ 218788 h 4939827"/>
              <a:gd name="connsiteX120" fmla="*/ 3620766 w 12192000"/>
              <a:gd name="connsiteY120" fmla="*/ 218511 h 4939827"/>
              <a:gd name="connsiteX121" fmla="*/ 3629977 w 12192000"/>
              <a:gd name="connsiteY121" fmla="*/ 218664 h 4939827"/>
              <a:gd name="connsiteX122" fmla="*/ 3636217 w 12192000"/>
              <a:gd name="connsiteY122" fmla="*/ 220048 h 4939827"/>
              <a:gd name="connsiteX123" fmla="*/ 3709484 w 12192000"/>
              <a:gd name="connsiteY123" fmla="*/ 186927 h 4939827"/>
              <a:gd name="connsiteX124" fmla="*/ 3761342 w 12192000"/>
              <a:gd name="connsiteY124" fmla="*/ 177474 h 4939827"/>
              <a:gd name="connsiteX125" fmla="*/ 3799748 w 12192000"/>
              <a:gd name="connsiteY125" fmla="*/ 167154 h 4939827"/>
              <a:gd name="connsiteX126" fmla="*/ 3922756 w 12192000"/>
              <a:gd name="connsiteY126" fmla="*/ 194044 h 4939827"/>
              <a:gd name="connsiteX127" fmla="*/ 4028476 w 12192000"/>
              <a:gd name="connsiteY127" fmla="*/ 223679 h 4939827"/>
              <a:gd name="connsiteX128" fmla="*/ 4191582 w 12192000"/>
              <a:gd name="connsiteY128" fmla="*/ 238952 h 4939827"/>
              <a:gd name="connsiteX129" fmla="*/ 4251024 w 12192000"/>
              <a:gd name="connsiteY129" fmla="*/ 240874 h 4939827"/>
              <a:gd name="connsiteX130" fmla="*/ 4355275 w 12192000"/>
              <a:gd name="connsiteY130" fmla="*/ 260205 h 4939827"/>
              <a:gd name="connsiteX131" fmla="*/ 4423807 w 12192000"/>
              <a:gd name="connsiteY131" fmla="*/ 270366 h 4939827"/>
              <a:gd name="connsiteX132" fmla="*/ 4558432 w 12192000"/>
              <a:gd name="connsiteY132" fmla="*/ 269194 h 4939827"/>
              <a:gd name="connsiteX133" fmla="*/ 4635061 w 12192000"/>
              <a:gd name="connsiteY133" fmla="*/ 280682 h 4939827"/>
              <a:gd name="connsiteX134" fmla="*/ 4807427 w 12192000"/>
              <a:gd name="connsiteY134" fmla="*/ 276835 h 4939827"/>
              <a:gd name="connsiteX135" fmla="*/ 5028933 w 12192000"/>
              <a:gd name="connsiteY135" fmla="*/ 183887 h 4939827"/>
              <a:gd name="connsiteX136" fmla="*/ 5093642 w 12192000"/>
              <a:gd name="connsiteY136" fmla="*/ 177214 h 4939827"/>
              <a:gd name="connsiteX137" fmla="*/ 5102642 w 12192000"/>
              <a:gd name="connsiteY137" fmla="*/ 186816 h 4939827"/>
              <a:gd name="connsiteX138" fmla="*/ 5193590 w 12192000"/>
              <a:gd name="connsiteY138" fmla="*/ 156458 h 4939827"/>
              <a:gd name="connsiteX139" fmla="*/ 5323922 w 12192000"/>
              <a:gd name="connsiteY139" fmla="*/ 146332 h 4939827"/>
              <a:gd name="connsiteX140" fmla="*/ 5421860 w 12192000"/>
              <a:gd name="connsiteY140" fmla="*/ 167298 h 4939827"/>
              <a:gd name="connsiteX141" fmla="*/ 5476948 w 12192000"/>
              <a:gd name="connsiteY141" fmla="*/ 173249 h 4939827"/>
              <a:gd name="connsiteX142" fmla="*/ 5516842 w 12192000"/>
              <a:gd name="connsiteY142" fmla="*/ 184018 h 4939827"/>
              <a:gd name="connsiteX143" fmla="*/ 5619415 w 12192000"/>
              <a:gd name="connsiteY143" fmla="*/ 176781 h 4939827"/>
              <a:gd name="connsiteX144" fmla="*/ 5789867 w 12192000"/>
              <a:gd name="connsiteY144" fmla="*/ 150304 h 4939827"/>
              <a:gd name="connsiteX145" fmla="*/ 5825953 w 12192000"/>
              <a:gd name="connsiteY145" fmla="*/ 147907 h 4939827"/>
              <a:gd name="connsiteX146" fmla="*/ 5856168 w 12192000"/>
              <a:gd name="connsiteY146" fmla="*/ 158719 h 4939827"/>
              <a:gd name="connsiteX147" fmla="*/ 5862476 w 12192000"/>
              <a:gd name="connsiteY147" fmla="*/ 172447 h 4939827"/>
              <a:gd name="connsiteX148" fmla="*/ 5882195 w 12192000"/>
              <a:gd name="connsiteY148" fmla="*/ 173195 h 4939827"/>
              <a:gd name="connsiteX149" fmla="*/ 5952585 w 12192000"/>
              <a:gd name="connsiteY149" fmla="*/ 161012 h 4939827"/>
              <a:gd name="connsiteX150" fmla="*/ 6001964 w 12192000"/>
              <a:gd name="connsiteY150" fmla="*/ 154786 h 4939827"/>
              <a:gd name="connsiteX151" fmla="*/ 6184207 w 12192000"/>
              <a:gd name="connsiteY151" fmla="*/ 132658 h 4939827"/>
              <a:gd name="connsiteX152" fmla="*/ 6415830 w 12192000"/>
              <a:gd name="connsiteY152" fmla="*/ 136006 h 4939827"/>
              <a:gd name="connsiteX153" fmla="*/ 6756965 w 12192000"/>
              <a:gd name="connsiteY153" fmla="*/ 57636 h 4939827"/>
              <a:gd name="connsiteX154" fmla="*/ 6819400 w 12192000"/>
              <a:gd name="connsiteY154" fmla="*/ 30742 h 4939827"/>
              <a:gd name="connsiteX155" fmla="*/ 6986370 w 12192000"/>
              <a:gd name="connsiteY155" fmla="*/ 12659 h 4939827"/>
              <a:gd name="connsiteX156" fmla="*/ 6989536 w 12192000"/>
              <a:gd name="connsiteY156" fmla="*/ 14528 h 4939827"/>
              <a:gd name="connsiteX157" fmla="*/ 7015933 w 12192000"/>
              <a:gd name="connsiteY157" fmla="*/ 9653 h 4939827"/>
              <a:gd name="connsiteX158" fmla="*/ 7020592 w 12192000"/>
              <a:gd name="connsiteY158" fmla="*/ 1651 h 4939827"/>
              <a:gd name="connsiteX159" fmla="*/ 7025905 w 12192000"/>
              <a:gd name="connsiteY159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672650 w 12192000"/>
              <a:gd name="connsiteY30" fmla="*/ 254821 h 4939827"/>
              <a:gd name="connsiteX31" fmla="*/ 8785543 w 12192000"/>
              <a:gd name="connsiteY31" fmla="*/ 263406 h 4939827"/>
              <a:gd name="connsiteX32" fmla="*/ 8830588 w 12192000"/>
              <a:gd name="connsiteY32" fmla="*/ 265483 h 4939827"/>
              <a:gd name="connsiteX33" fmla="*/ 8905142 w 12192000"/>
              <a:gd name="connsiteY33" fmla="*/ 264958 h 4939827"/>
              <a:gd name="connsiteX34" fmla="*/ 8968582 w 12192000"/>
              <a:gd name="connsiteY34" fmla="*/ 262728 h 4939827"/>
              <a:gd name="connsiteX35" fmla="*/ 8972994 w 12192000"/>
              <a:gd name="connsiteY35" fmla="*/ 263284 h 4939827"/>
              <a:gd name="connsiteX36" fmla="*/ 9004605 w 12192000"/>
              <a:gd name="connsiteY36" fmla="*/ 258041 h 4939827"/>
              <a:gd name="connsiteX37" fmla="*/ 9016165 w 12192000"/>
              <a:gd name="connsiteY37" fmla="*/ 261258 h 4939827"/>
              <a:gd name="connsiteX38" fmla="*/ 9043297 w 12192000"/>
              <a:gd name="connsiteY38" fmla="*/ 281547 h 4939827"/>
              <a:gd name="connsiteX39" fmla="*/ 9048315 w 12192000"/>
              <a:gd name="connsiteY39" fmla="*/ 279264 h 4939827"/>
              <a:gd name="connsiteX40" fmla="*/ 9054706 w 12192000"/>
              <a:gd name="connsiteY40" fmla="*/ 278538 h 4939827"/>
              <a:gd name="connsiteX41" fmla="*/ 9070919 w 12192000"/>
              <a:gd name="connsiteY41" fmla="*/ 281810 h 4939827"/>
              <a:gd name="connsiteX42" fmla="*/ 9076813 w 12192000"/>
              <a:gd name="connsiteY42" fmla="*/ 283909 h 4939827"/>
              <a:gd name="connsiteX43" fmla="*/ 9085871 w 12192000"/>
              <a:gd name="connsiteY43" fmla="*/ 285133 h 4939827"/>
              <a:gd name="connsiteX44" fmla="*/ 9086159 w 12192000"/>
              <a:gd name="connsiteY44" fmla="*/ 284887 h 4939827"/>
              <a:gd name="connsiteX45" fmla="*/ 9134606 w 12192000"/>
              <a:gd name="connsiteY45" fmla="*/ 288168 h 4939827"/>
              <a:gd name="connsiteX46" fmla="*/ 9195590 w 12192000"/>
              <a:gd name="connsiteY46" fmla="*/ 279568 h 4939827"/>
              <a:gd name="connsiteX47" fmla="*/ 9219336 w 12192000"/>
              <a:gd name="connsiteY47" fmla="*/ 278133 h 4939827"/>
              <a:gd name="connsiteX48" fmla="*/ 9232362 w 12192000"/>
              <a:gd name="connsiteY48" fmla="*/ 275894 h 4939827"/>
              <a:gd name="connsiteX49" fmla="*/ 9283638 w 12192000"/>
              <a:gd name="connsiteY49" fmla="*/ 299924 h 4939827"/>
              <a:gd name="connsiteX50" fmla="*/ 9371484 w 12192000"/>
              <a:gd name="connsiteY50" fmla="*/ 329634 h 4939827"/>
              <a:gd name="connsiteX51" fmla="*/ 9404829 w 12192000"/>
              <a:gd name="connsiteY51" fmla="*/ 339038 h 4939827"/>
              <a:gd name="connsiteX52" fmla="*/ 9427021 w 12192000"/>
              <a:gd name="connsiteY52" fmla="*/ 358784 h 4939827"/>
              <a:gd name="connsiteX53" fmla="*/ 9670844 w 12192000"/>
              <a:gd name="connsiteY53" fmla="*/ 405128 h 4939827"/>
              <a:gd name="connsiteX54" fmla="*/ 9816083 w 12192000"/>
              <a:gd name="connsiteY54" fmla="*/ 416573 h 4939827"/>
              <a:gd name="connsiteX55" fmla="*/ 9936741 w 12192000"/>
              <a:gd name="connsiteY55" fmla="*/ 437044 h 4939827"/>
              <a:gd name="connsiteX56" fmla="*/ 10050093 w 12192000"/>
              <a:gd name="connsiteY56" fmla="*/ 443783 h 4939827"/>
              <a:gd name="connsiteX57" fmla="*/ 10130090 w 12192000"/>
              <a:gd name="connsiteY57" fmla="*/ 459520 h 4939827"/>
              <a:gd name="connsiteX58" fmla="*/ 10173456 w 12192000"/>
              <a:gd name="connsiteY58" fmla="*/ 457749 h 4939827"/>
              <a:gd name="connsiteX59" fmla="*/ 10218232 w 12192000"/>
              <a:gd name="connsiteY59" fmla="*/ 459820 h 4939827"/>
              <a:gd name="connsiteX60" fmla="*/ 10354176 w 12192000"/>
              <a:gd name="connsiteY60" fmla="*/ 471377 h 4939827"/>
              <a:gd name="connsiteX61" fmla="*/ 10430681 w 12192000"/>
              <a:gd name="connsiteY61" fmla="*/ 481226 h 4939827"/>
              <a:gd name="connsiteX62" fmla="*/ 10478169 w 12192000"/>
              <a:gd name="connsiteY62" fmla="*/ 481774 h 4939827"/>
              <a:gd name="connsiteX63" fmla="*/ 10540907 w 12192000"/>
              <a:gd name="connsiteY63" fmla="*/ 485607 h 4939827"/>
              <a:gd name="connsiteX64" fmla="*/ 10614941 w 12192000"/>
              <a:gd name="connsiteY64" fmla="*/ 487592 h 4939827"/>
              <a:gd name="connsiteX65" fmla="*/ 10674098 w 12192000"/>
              <a:gd name="connsiteY65" fmla="*/ 521656 h 4939827"/>
              <a:gd name="connsiteX66" fmla="*/ 10874834 w 12192000"/>
              <a:gd name="connsiteY66" fmla="*/ 574867 h 4939827"/>
              <a:gd name="connsiteX67" fmla="*/ 10944981 w 12192000"/>
              <a:gd name="connsiteY67" fmla="*/ 615042 h 4939827"/>
              <a:gd name="connsiteX68" fmla="*/ 11006376 w 12192000"/>
              <a:gd name="connsiteY68" fmla="*/ 645957 h 4939827"/>
              <a:gd name="connsiteX69" fmla="*/ 11076308 w 12192000"/>
              <a:gd name="connsiteY69" fmla="*/ 675698 h 4939827"/>
              <a:gd name="connsiteX70" fmla="*/ 11148789 w 12192000"/>
              <a:gd name="connsiteY70" fmla="*/ 685041 h 4939827"/>
              <a:gd name="connsiteX71" fmla="*/ 11249129 w 12192000"/>
              <a:gd name="connsiteY71" fmla="*/ 684218 h 4939827"/>
              <a:gd name="connsiteX72" fmla="*/ 11299915 w 12192000"/>
              <a:gd name="connsiteY72" fmla="*/ 692177 h 4939827"/>
              <a:gd name="connsiteX73" fmla="*/ 11386973 w 12192000"/>
              <a:gd name="connsiteY73" fmla="*/ 708209 h 4939827"/>
              <a:gd name="connsiteX74" fmla="*/ 11500105 w 12192000"/>
              <a:gd name="connsiteY74" fmla="*/ 735014 h 4939827"/>
              <a:gd name="connsiteX75" fmla="*/ 11621735 w 12192000"/>
              <a:gd name="connsiteY75" fmla="*/ 789584 h 4939827"/>
              <a:gd name="connsiteX76" fmla="*/ 11691200 w 12192000"/>
              <a:gd name="connsiteY76" fmla="*/ 867902 h 4939827"/>
              <a:gd name="connsiteX77" fmla="*/ 11819427 w 12192000"/>
              <a:gd name="connsiteY77" fmla="*/ 911634 h 4939827"/>
              <a:gd name="connsiteX78" fmla="*/ 11969720 w 12192000"/>
              <a:gd name="connsiteY78" fmla="*/ 964737 h 4939827"/>
              <a:gd name="connsiteX79" fmla="*/ 12055766 w 12192000"/>
              <a:gd name="connsiteY79" fmla="*/ 991268 h 4939827"/>
              <a:gd name="connsiteX80" fmla="*/ 12171539 w 12192000"/>
              <a:gd name="connsiteY80" fmla="*/ 995427 h 4939827"/>
              <a:gd name="connsiteX81" fmla="*/ 12187831 w 12192000"/>
              <a:gd name="connsiteY81" fmla="*/ 996580 h 4939827"/>
              <a:gd name="connsiteX82" fmla="*/ 12192000 w 12192000"/>
              <a:gd name="connsiteY82" fmla="*/ 996726 h 4939827"/>
              <a:gd name="connsiteX83" fmla="*/ 12192000 w 12192000"/>
              <a:gd name="connsiteY83" fmla="*/ 4939827 h 4939827"/>
              <a:gd name="connsiteX84" fmla="*/ 0 w 12192000"/>
              <a:gd name="connsiteY84" fmla="*/ 4939827 h 4939827"/>
              <a:gd name="connsiteX85" fmla="*/ 0 w 12192000"/>
              <a:gd name="connsiteY85" fmla="*/ 512043 h 4939827"/>
              <a:gd name="connsiteX86" fmla="*/ 7381 w 12192000"/>
              <a:gd name="connsiteY86" fmla="*/ 512580 h 4939827"/>
              <a:gd name="connsiteX87" fmla="*/ 100029 w 12192000"/>
              <a:gd name="connsiteY87" fmla="*/ 504758 h 4939827"/>
              <a:gd name="connsiteX88" fmla="*/ 155244 w 12192000"/>
              <a:gd name="connsiteY88" fmla="*/ 525130 h 4939827"/>
              <a:gd name="connsiteX89" fmla="*/ 254366 w 12192000"/>
              <a:gd name="connsiteY89" fmla="*/ 534449 h 4939827"/>
              <a:gd name="connsiteX90" fmla="*/ 447292 w 12192000"/>
              <a:gd name="connsiteY90" fmla="*/ 542725 h 4939827"/>
              <a:gd name="connsiteX91" fmla="*/ 628105 w 12192000"/>
              <a:gd name="connsiteY91" fmla="*/ 547853 h 4939827"/>
              <a:gd name="connsiteX92" fmla="*/ 783146 w 12192000"/>
              <a:gd name="connsiteY92" fmla="*/ 591799 h 4939827"/>
              <a:gd name="connsiteX93" fmla="*/ 1043676 w 12192000"/>
              <a:gd name="connsiteY93" fmla="*/ 591887 h 4939827"/>
              <a:gd name="connsiteX94" fmla="*/ 1281816 w 12192000"/>
              <a:gd name="connsiteY94" fmla="*/ 520946 h 4939827"/>
              <a:gd name="connsiteX95" fmla="*/ 1486347 w 12192000"/>
              <a:gd name="connsiteY95" fmla="*/ 487310 h 4939827"/>
              <a:gd name="connsiteX96" fmla="*/ 1568079 w 12192000"/>
              <a:gd name="connsiteY96" fmla="*/ 462531 h 4939827"/>
              <a:gd name="connsiteX97" fmla="*/ 1622516 w 12192000"/>
              <a:gd name="connsiteY97" fmla="*/ 466058 h 4939827"/>
              <a:gd name="connsiteX98" fmla="*/ 1655457 w 12192000"/>
              <a:gd name="connsiteY98" fmla="*/ 465359 h 4939827"/>
              <a:gd name="connsiteX99" fmla="*/ 1717454 w 12192000"/>
              <a:gd name="connsiteY99" fmla="*/ 417203 h 4939827"/>
              <a:gd name="connsiteX100" fmla="*/ 1913794 w 12192000"/>
              <a:gd name="connsiteY100" fmla="*/ 365255 h 4939827"/>
              <a:gd name="connsiteX101" fmla="*/ 2129762 w 12192000"/>
              <a:gd name="connsiteY101" fmla="*/ 367832 h 4939827"/>
              <a:gd name="connsiteX102" fmla="*/ 2376970 w 12192000"/>
              <a:gd name="connsiteY102" fmla="*/ 350129 h 4939827"/>
              <a:gd name="connsiteX103" fmla="*/ 2480155 w 12192000"/>
              <a:gd name="connsiteY103" fmla="*/ 359227 h 4939827"/>
              <a:gd name="connsiteX104" fmla="*/ 2586782 w 12192000"/>
              <a:gd name="connsiteY104" fmla="*/ 339352 h 4939827"/>
              <a:gd name="connsiteX105" fmla="*/ 2679617 w 12192000"/>
              <a:gd name="connsiteY105" fmla="*/ 305383 h 4939827"/>
              <a:gd name="connsiteX106" fmla="*/ 2788947 w 12192000"/>
              <a:gd name="connsiteY106" fmla="*/ 250375 h 4939827"/>
              <a:gd name="connsiteX107" fmla="*/ 2965530 w 12192000"/>
              <a:gd name="connsiteY107" fmla="*/ 245958 h 4939827"/>
              <a:gd name="connsiteX108" fmla="*/ 3103677 w 12192000"/>
              <a:gd name="connsiteY108" fmla="*/ 209527 h 4939827"/>
              <a:gd name="connsiteX109" fmla="*/ 3126759 w 12192000"/>
              <a:gd name="connsiteY109" fmla="*/ 211226 h 4939827"/>
              <a:gd name="connsiteX110" fmla="*/ 3164020 w 12192000"/>
              <a:gd name="connsiteY110" fmla="*/ 212779 h 4939827"/>
              <a:gd name="connsiteX111" fmla="*/ 3285019 w 12192000"/>
              <a:gd name="connsiteY111" fmla="*/ 220535 h 4939827"/>
              <a:gd name="connsiteX112" fmla="*/ 3365154 w 12192000"/>
              <a:gd name="connsiteY112" fmla="*/ 226416 h 4939827"/>
              <a:gd name="connsiteX113" fmla="*/ 3367507 w 12192000"/>
              <a:gd name="connsiteY113" fmla="*/ 225416 h 4939827"/>
              <a:gd name="connsiteX114" fmla="*/ 3387567 w 12192000"/>
              <a:gd name="connsiteY114" fmla="*/ 227103 h 4939827"/>
              <a:gd name="connsiteX115" fmla="*/ 3498001 w 12192000"/>
              <a:gd name="connsiteY115" fmla="*/ 231941 h 4939827"/>
              <a:gd name="connsiteX116" fmla="*/ 3561557 w 12192000"/>
              <a:gd name="connsiteY116" fmla="*/ 228095 h 4939827"/>
              <a:gd name="connsiteX117" fmla="*/ 3611920 w 12192000"/>
              <a:gd name="connsiteY117" fmla="*/ 218094 h 4939827"/>
              <a:gd name="connsiteX118" fmla="*/ 3620528 w 12192000"/>
              <a:gd name="connsiteY118" fmla="*/ 218788 h 4939827"/>
              <a:gd name="connsiteX119" fmla="*/ 3620766 w 12192000"/>
              <a:gd name="connsiteY119" fmla="*/ 218511 h 4939827"/>
              <a:gd name="connsiteX120" fmla="*/ 3629977 w 12192000"/>
              <a:gd name="connsiteY120" fmla="*/ 218664 h 4939827"/>
              <a:gd name="connsiteX121" fmla="*/ 3636217 w 12192000"/>
              <a:gd name="connsiteY121" fmla="*/ 220048 h 4939827"/>
              <a:gd name="connsiteX122" fmla="*/ 3709484 w 12192000"/>
              <a:gd name="connsiteY122" fmla="*/ 186927 h 4939827"/>
              <a:gd name="connsiteX123" fmla="*/ 3761342 w 12192000"/>
              <a:gd name="connsiteY123" fmla="*/ 177474 h 4939827"/>
              <a:gd name="connsiteX124" fmla="*/ 3799748 w 12192000"/>
              <a:gd name="connsiteY124" fmla="*/ 167154 h 4939827"/>
              <a:gd name="connsiteX125" fmla="*/ 3922756 w 12192000"/>
              <a:gd name="connsiteY125" fmla="*/ 194044 h 4939827"/>
              <a:gd name="connsiteX126" fmla="*/ 4028476 w 12192000"/>
              <a:gd name="connsiteY126" fmla="*/ 223679 h 4939827"/>
              <a:gd name="connsiteX127" fmla="*/ 4191582 w 12192000"/>
              <a:gd name="connsiteY127" fmla="*/ 238952 h 4939827"/>
              <a:gd name="connsiteX128" fmla="*/ 4251024 w 12192000"/>
              <a:gd name="connsiteY128" fmla="*/ 240874 h 4939827"/>
              <a:gd name="connsiteX129" fmla="*/ 4355275 w 12192000"/>
              <a:gd name="connsiteY129" fmla="*/ 260205 h 4939827"/>
              <a:gd name="connsiteX130" fmla="*/ 4423807 w 12192000"/>
              <a:gd name="connsiteY130" fmla="*/ 270366 h 4939827"/>
              <a:gd name="connsiteX131" fmla="*/ 4558432 w 12192000"/>
              <a:gd name="connsiteY131" fmla="*/ 269194 h 4939827"/>
              <a:gd name="connsiteX132" fmla="*/ 4635061 w 12192000"/>
              <a:gd name="connsiteY132" fmla="*/ 280682 h 4939827"/>
              <a:gd name="connsiteX133" fmla="*/ 4807427 w 12192000"/>
              <a:gd name="connsiteY133" fmla="*/ 276835 h 4939827"/>
              <a:gd name="connsiteX134" fmla="*/ 5028933 w 12192000"/>
              <a:gd name="connsiteY134" fmla="*/ 183887 h 4939827"/>
              <a:gd name="connsiteX135" fmla="*/ 5093642 w 12192000"/>
              <a:gd name="connsiteY135" fmla="*/ 177214 h 4939827"/>
              <a:gd name="connsiteX136" fmla="*/ 5102642 w 12192000"/>
              <a:gd name="connsiteY136" fmla="*/ 186816 h 4939827"/>
              <a:gd name="connsiteX137" fmla="*/ 5193590 w 12192000"/>
              <a:gd name="connsiteY137" fmla="*/ 156458 h 4939827"/>
              <a:gd name="connsiteX138" fmla="*/ 5323922 w 12192000"/>
              <a:gd name="connsiteY138" fmla="*/ 146332 h 4939827"/>
              <a:gd name="connsiteX139" fmla="*/ 5421860 w 12192000"/>
              <a:gd name="connsiteY139" fmla="*/ 167298 h 4939827"/>
              <a:gd name="connsiteX140" fmla="*/ 5476948 w 12192000"/>
              <a:gd name="connsiteY140" fmla="*/ 173249 h 4939827"/>
              <a:gd name="connsiteX141" fmla="*/ 5516842 w 12192000"/>
              <a:gd name="connsiteY141" fmla="*/ 184018 h 4939827"/>
              <a:gd name="connsiteX142" fmla="*/ 5619415 w 12192000"/>
              <a:gd name="connsiteY142" fmla="*/ 176781 h 4939827"/>
              <a:gd name="connsiteX143" fmla="*/ 5789867 w 12192000"/>
              <a:gd name="connsiteY143" fmla="*/ 150304 h 4939827"/>
              <a:gd name="connsiteX144" fmla="*/ 5825953 w 12192000"/>
              <a:gd name="connsiteY144" fmla="*/ 147907 h 4939827"/>
              <a:gd name="connsiteX145" fmla="*/ 5856168 w 12192000"/>
              <a:gd name="connsiteY145" fmla="*/ 158719 h 4939827"/>
              <a:gd name="connsiteX146" fmla="*/ 5862476 w 12192000"/>
              <a:gd name="connsiteY146" fmla="*/ 172447 h 4939827"/>
              <a:gd name="connsiteX147" fmla="*/ 5882195 w 12192000"/>
              <a:gd name="connsiteY147" fmla="*/ 173195 h 4939827"/>
              <a:gd name="connsiteX148" fmla="*/ 5952585 w 12192000"/>
              <a:gd name="connsiteY148" fmla="*/ 161012 h 4939827"/>
              <a:gd name="connsiteX149" fmla="*/ 6001964 w 12192000"/>
              <a:gd name="connsiteY149" fmla="*/ 154786 h 4939827"/>
              <a:gd name="connsiteX150" fmla="*/ 6184207 w 12192000"/>
              <a:gd name="connsiteY150" fmla="*/ 132658 h 4939827"/>
              <a:gd name="connsiteX151" fmla="*/ 6415830 w 12192000"/>
              <a:gd name="connsiteY151" fmla="*/ 136006 h 4939827"/>
              <a:gd name="connsiteX152" fmla="*/ 6756965 w 12192000"/>
              <a:gd name="connsiteY152" fmla="*/ 57636 h 4939827"/>
              <a:gd name="connsiteX153" fmla="*/ 6819400 w 12192000"/>
              <a:gd name="connsiteY153" fmla="*/ 30742 h 4939827"/>
              <a:gd name="connsiteX154" fmla="*/ 6986370 w 12192000"/>
              <a:gd name="connsiteY154" fmla="*/ 12659 h 4939827"/>
              <a:gd name="connsiteX155" fmla="*/ 6989536 w 12192000"/>
              <a:gd name="connsiteY155" fmla="*/ 14528 h 4939827"/>
              <a:gd name="connsiteX156" fmla="*/ 7015933 w 12192000"/>
              <a:gd name="connsiteY156" fmla="*/ 9653 h 4939827"/>
              <a:gd name="connsiteX157" fmla="*/ 7020592 w 12192000"/>
              <a:gd name="connsiteY157" fmla="*/ 1651 h 4939827"/>
              <a:gd name="connsiteX158" fmla="*/ 7025905 w 12192000"/>
              <a:gd name="connsiteY158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622021 w 12192000"/>
              <a:gd name="connsiteY29" fmla="*/ 261028 h 4939827"/>
              <a:gd name="connsiteX30" fmla="*/ 8672650 w 12192000"/>
              <a:gd name="connsiteY30" fmla="*/ 254821 h 4939827"/>
              <a:gd name="connsiteX31" fmla="*/ 8785543 w 12192000"/>
              <a:gd name="connsiteY31" fmla="*/ 263406 h 4939827"/>
              <a:gd name="connsiteX32" fmla="*/ 8830588 w 12192000"/>
              <a:gd name="connsiteY32" fmla="*/ 265483 h 4939827"/>
              <a:gd name="connsiteX33" fmla="*/ 8905142 w 12192000"/>
              <a:gd name="connsiteY33" fmla="*/ 264958 h 4939827"/>
              <a:gd name="connsiteX34" fmla="*/ 8968582 w 12192000"/>
              <a:gd name="connsiteY34" fmla="*/ 262728 h 4939827"/>
              <a:gd name="connsiteX35" fmla="*/ 8972994 w 12192000"/>
              <a:gd name="connsiteY35" fmla="*/ 263284 h 4939827"/>
              <a:gd name="connsiteX36" fmla="*/ 9004605 w 12192000"/>
              <a:gd name="connsiteY36" fmla="*/ 258041 h 4939827"/>
              <a:gd name="connsiteX37" fmla="*/ 9016165 w 12192000"/>
              <a:gd name="connsiteY37" fmla="*/ 261258 h 4939827"/>
              <a:gd name="connsiteX38" fmla="*/ 9043297 w 12192000"/>
              <a:gd name="connsiteY38" fmla="*/ 281547 h 4939827"/>
              <a:gd name="connsiteX39" fmla="*/ 9048315 w 12192000"/>
              <a:gd name="connsiteY39" fmla="*/ 279264 h 4939827"/>
              <a:gd name="connsiteX40" fmla="*/ 9054706 w 12192000"/>
              <a:gd name="connsiteY40" fmla="*/ 278538 h 4939827"/>
              <a:gd name="connsiteX41" fmla="*/ 9070919 w 12192000"/>
              <a:gd name="connsiteY41" fmla="*/ 281810 h 4939827"/>
              <a:gd name="connsiteX42" fmla="*/ 9076813 w 12192000"/>
              <a:gd name="connsiteY42" fmla="*/ 283909 h 4939827"/>
              <a:gd name="connsiteX43" fmla="*/ 9085871 w 12192000"/>
              <a:gd name="connsiteY43" fmla="*/ 285133 h 4939827"/>
              <a:gd name="connsiteX44" fmla="*/ 9086159 w 12192000"/>
              <a:gd name="connsiteY44" fmla="*/ 284887 h 4939827"/>
              <a:gd name="connsiteX45" fmla="*/ 9134606 w 12192000"/>
              <a:gd name="connsiteY45" fmla="*/ 288168 h 4939827"/>
              <a:gd name="connsiteX46" fmla="*/ 9195590 w 12192000"/>
              <a:gd name="connsiteY46" fmla="*/ 279568 h 4939827"/>
              <a:gd name="connsiteX47" fmla="*/ 9219336 w 12192000"/>
              <a:gd name="connsiteY47" fmla="*/ 278133 h 4939827"/>
              <a:gd name="connsiteX48" fmla="*/ 9232362 w 12192000"/>
              <a:gd name="connsiteY48" fmla="*/ 275894 h 4939827"/>
              <a:gd name="connsiteX49" fmla="*/ 9283638 w 12192000"/>
              <a:gd name="connsiteY49" fmla="*/ 299924 h 4939827"/>
              <a:gd name="connsiteX50" fmla="*/ 9371484 w 12192000"/>
              <a:gd name="connsiteY50" fmla="*/ 329634 h 4939827"/>
              <a:gd name="connsiteX51" fmla="*/ 9404829 w 12192000"/>
              <a:gd name="connsiteY51" fmla="*/ 339038 h 4939827"/>
              <a:gd name="connsiteX52" fmla="*/ 9427021 w 12192000"/>
              <a:gd name="connsiteY52" fmla="*/ 358784 h 4939827"/>
              <a:gd name="connsiteX53" fmla="*/ 9670844 w 12192000"/>
              <a:gd name="connsiteY53" fmla="*/ 405128 h 4939827"/>
              <a:gd name="connsiteX54" fmla="*/ 9816083 w 12192000"/>
              <a:gd name="connsiteY54" fmla="*/ 416573 h 4939827"/>
              <a:gd name="connsiteX55" fmla="*/ 9936741 w 12192000"/>
              <a:gd name="connsiteY55" fmla="*/ 437044 h 4939827"/>
              <a:gd name="connsiteX56" fmla="*/ 10050093 w 12192000"/>
              <a:gd name="connsiteY56" fmla="*/ 443783 h 4939827"/>
              <a:gd name="connsiteX57" fmla="*/ 10130090 w 12192000"/>
              <a:gd name="connsiteY57" fmla="*/ 459520 h 4939827"/>
              <a:gd name="connsiteX58" fmla="*/ 10173456 w 12192000"/>
              <a:gd name="connsiteY58" fmla="*/ 457749 h 4939827"/>
              <a:gd name="connsiteX59" fmla="*/ 10218232 w 12192000"/>
              <a:gd name="connsiteY59" fmla="*/ 459820 h 4939827"/>
              <a:gd name="connsiteX60" fmla="*/ 10354176 w 12192000"/>
              <a:gd name="connsiteY60" fmla="*/ 471377 h 4939827"/>
              <a:gd name="connsiteX61" fmla="*/ 10430681 w 12192000"/>
              <a:gd name="connsiteY61" fmla="*/ 481226 h 4939827"/>
              <a:gd name="connsiteX62" fmla="*/ 10478169 w 12192000"/>
              <a:gd name="connsiteY62" fmla="*/ 481774 h 4939827"/>
              <a:gd name="connsiteX63" fmla="*/ 10540907 w 12192000"/>
              <a:gd name="connsiteY63" fmla="*/ 485607 h 4939827"/>
              <a:gd name="connsiteX64" fmla="*/ 10614941 w 12192000"/>
              <a:gd name="connsiteY64" fmla="*/ 487592 h 4939827"/>
              <a:gd name="connsiteX65" fmla="*/ 10674098 w 12192000"/>
              <a:gd name="connsiteY65" fmla="*/ 521656 h 4939827"/>
              <a:gd name="connsiteX66" fmla="*/ 10874834 w 12192000"/>
              <a:gd name="connsiteY66" fmla="*/ 574867 h 4939827"/>
              <a:gd name="connsiteX67" fmla="*/ 10944981 w 12192000"/>
              <a:gd name="connsiteY67" fmla="*/ 615042 h 4939827"/>
              <a:gd name="connsiteX68" fmla="*/ 11006376 w 12192000"/>
              <a:gd name="connsiteY68" fmla="*/ 645957 h 4939827"/>
              <a:gd name="connsiteX69" fmla="*/ 11076308 w 12192000"/>
              <a:gd name="connsiteY69" fmla="*/ 675698 h 4939827"/>
              <a:gd name="connsiteX70" fmla="*/ 11148789 w 12192000"/>
              <a:gd name="connsiteY70" fmla="*/ 685041 h 4939827"/>
              <a:gd name="connsiteX71" fmla="*/ 11249129 w 12192000"/>
              <a:gd name="connsiteY71" fmla="*/ 684218 h 4939827"/>
              <a:gd name="connsiteX72" fmla="*/ 11299915 w 12192000"/>
              <a:gd name="connsiteY72" fmla="*/ 692177 h 4939827"/>
              <a:gd name="connsiteX73" fmla="*/ 11386973 w 12192000"/>
              <a:gd name="connsiteY73" fmla="*/ 708209 h 4939827"/>
              <a:gd name="connsiteX74" fmla="*/ 11500105 w 12192000"/>
              <a:gd name="connsiteY74" fmla="*/ 735014 h 4939827"/>
              <a:gd name="connsiteX75" fmla="*/ 11621735 w 12192000"/>
              <a:gd name="connsiteY75" fmla="*/ 789584 h 4939827"/>
              <a:gd name="connsiteX76" fmla="*/ 11691200 w 12192000"/>
              <a:gd name="connsiteY76" fmla="*/ 867902 h 4939827"/>
              <a:gd name="connsiteX77" fmla="*/ 11819427 w 12192000"/>
              <a:gd name="connsiteY77" fmla="*/ 911634 h 4939827"/>
              <a:gd name="connsiteX78" fmla="*/ 11969720 w 12192000"/>
              <a:gd name="connsiteY78" fmla="*/ 964737 h 4939827"/>
              <a:gd name="connsiteX79" fmla="*/ 12055766 w 12192000"/>
              <a:gd name="connsiteY79" fmla="*/ 991268 h 4939827"/>
              <a:gd name="connsiteX80" fmla="*/ 12171539 w 12192000"/>
              <a:gd name="connsiteY80" fmla="*/ 995427 h 4939827"/>
              <a:gd name="connsiteX81" fmla="*/ 12187831 w 12192000"/>
              <a:gd name="connsiteY81" fmla="*/ 996580 h 4939827"/>
              <a:gd name="connsiteX82" fmla="*/ 12192000 w 12192000"/>
              <a:gd name="connsiteY82" fmla="*/ 996726 h 4939827"/>
              <a:gd name="connsiteX83" fmla="*/ 12192000 w 12192000"/>
              <a:gd name="connsiteY83" fmla="*/ 4939827 h 4939827"/>
              <a:gd name="connsiteX84" fmla="*/ 0 w 12192000"/>
              <a:gd name="connsiteY84" fmla="*/ 4939827 h 4939827"/>
              <a:gd name="connsiteX85" fmla="*/ 0 w 12192000"/>
              <a:gd name="connsiteY85" fmla="*/ 512043 h 4939827"/>
              <a:gd name="connsiteX86" fmla="*/ 7381 w 12192000"/>
              <a:gd name="connsiteY86" fmla="*/ 512580 h 4939827"/>
              <a:gd name="connsiteX87" fmla="*/ 100029 w 12192000"/>
              <a:gd name="connsiteY87" fmla="*/ 504758 h 4939827"/>
              <a:gd name="connsiteX88" fmla="*/ 155244 w 12192000"/>
              <a:gd name="connsiteY88" fmla="*/ 525130 h 4939827"/>
              <a:gd name="connsiteX89" fmla="*/ 254366 w 12192000"/>
              <a:gd name="connsiteY89" fmla="*/ 534449 h 4939827"/>
              <a:gd name="connsiteX90" fmla="*/ 447292 w 12192000"/>
              <a:gd name="connsiteY90" fmla="*/ 542725 h 4939827"/>
              <a:gd name="connsiteX91" fmla="*/ 628105 w 12192000"/>
              <a:gd name="connsiteY91" fmla="*/ 547853 h 4939827"/>
              <a:gd name="connsiteX92" fmla="*/ 783146 w 12192000"/>
              <a:gd name="connsiteY92" fmla="*/ 591799 h 4939827"/>
              <a:gd name="connsiteX93" fmla="*/ 1043676 w 12192000"/>
              <a:gd name="connsiteY93" fmla="*/ 591887 h 4939827"/>
              <a:gd name="connsiteX94" fmla="*/ 1281816 w 12192000"/>
              <a:gd name="connsiteY94" fmla="*/ 520946 h 4939827"/>
              <a:gd name="connsiteX95" fmla="*/ 1486347 w 12192000"/>
              <a:gd name="connsiteY95" fmla="*/ 487310 h 4939827"/>
              <a:gd name="connsiteX96" fmla="*/ 1568079 w 12192000"/>
              <a:gd name="connsiteY96" fmla="*/ 462531 h 4939827"/>
              <a:gd name="connsiteX97" fmla="*/ 1622516 w 12192000"/>
              <a:gd name="connsiteY97" fmla="*/ 466058 h 4939827"/>
              <a:gd name="connsiteX98" fmla="*/ 1655457 w 12192000"/>
              <a:gd name="connsiteY98" fmla="*/ 465359 h 4939827"/>
              <a:gd name="connsiteX99" fmla="*/ 1717454 w 12192000"/>
              <a:gd name="connsiteY99" fmla="*/ 417203 h 4939827"/>
              <a:gd name="connsiteX100" fmla="*/ 1913794 w 12192000"/>
              <a:gd name="connsiteY100" fmla="*/ 365255 h 4939827"/>
              <a:gd name="connsiteX101" fmla="*/ 2129762 w 12192000"/>
              <a:gd name="connsiteY101" fmla="*/ 367832 h 4939827"/>
              <a:gd name="connsiteX102" fmla="*/ 2376970 w 12192000"/>
              <a:gd name="connsiteY102" fmla="*/ 350129 h 4939827"/>
              <a:gd name="connsiteX103" fmla="*/ 2480155 w 12192000"/>
              <a:gd name="connsiteY103" fmla="*/ 359227 h 4939827"/>
              <a:gd name="connsiteX104" fmla="*/ 2586782 w 12192000"/>
              <a:gd name="connsiteY104" fmla="*/ 339352 h 4939827"/>
              <a:gd name="connsiteX105" fmla="*/ 2679617 w 12192000"/>
              <a:gd name="connsiteY105" fmla="*/ 305383 h 4939827"/>
              <a:gd name="connsiteX106" fmla="*/ 2788947 w 12192000"/>
              <a:gd name="connsiteY106" fmla="*/ 250375 h 4939827"/>
              <a:gd name="connsiteX107" fmla="*/ 2965530 w 12192000"/>
              <a:gd name="connsiteY107" fmla="*/ 245958 h 4939827"/>
              <a:gd name="connsiteX108" fmla="*/ 3103677 w 12192000"/>
              <a:gd name="connsiteY108" fmla="*/ 209527 h 4939827"/>
              <a:gd name="connsiteX109" fmla="*/ 3126759 w 12192000"/>
              <a:gd name="connsiteY109" fmla="*/ 211226 h 4939827"/>
              <a:gd name="connsiteX110" fmla="*/ 3164020 w 12192000"/>
              <a:gd name="connsiteY110" fmla="*/ 212779 h 4939827"/>
              <a:gd name="connsiteX111" fmla="*/ 3285019 w 12192000"/>
              <a:gd name="connsiteY111" fmla="*/ 220535 h 4939827"/>
              <a:gd name="connsiteX112" fmla="*/ 3365154 w 12192000"/>
              <a:gd name="connsiteY112" fmla="*/ 226416 h 4939827"/>
              <a:gd name="connsiteX113" fmla="*/ 3367507 w 12192000"/>
              <a:gd name="connsiteY113" fmla="*/ 225416 h 4939827"/>
              <a:gd name="connsiteX114" fmla="*/ 3387567 w 12192000"/>
              <a:gd name="connsiteY114" fmla="*/ 227103 h 4939827"/>
              <a:gd name="connsiteX115" fmla="*/ 3498001 w 12192000"/>
              <a:gd name="connsiteY115" fmla="*/ 231941 h 4939827"/>
              <a:gd name="connsiteX116" fmla="*/ 3561557 w 12192000"/>
              <a:gd name="connsiteY116" fmla="*/ 228095 h 4939827"/>
              <a:gd name="connsiteX117" fmla="*/ 3611920 w 12192000"/>
              <a:gd name="connsiteY117" fmla="*/ 218094 h 4939827"/>
              <a:gd name="connsiteX118" fmla="*/ 3620528 w 12192000"/>
              <a:gd name="connsiteY118" fmla="*/ 218788 h 4939827"/>
              <a:gd name="connsiteX119" fmla="*/ 3620766 w 12192000"/>
              <a:gd name="connsiteY119" fmla="*/ 218511 h 4939827"/>
              <a:gd name="connsiteX120" fmla="*/ 3629977 w 12192000"/>
              <a:gd name="connsiteY120" fmla="*/ 218664 h 4939827"/>
              <a:gd name="connsiteX121" fmla="*/ 3636217 w 12192000"/>
              <a:gd name="connsiteY121" fmla="*/ 220048 h 4939827"/>
              <a:gd name="connsiteX122" fmla="*/ 3709484 w 12192000"/>
              <a:gd name="connsiteY122" fmla="*/ 186927 h 4939827"/>
              <a:gd name="connsiteX123" fmla="*/ 3761342 w 12192000"/>
              <a:gd name="connsiteY123" fmla="*/ 177474 h 4939827"/>
              <a:gd name="connsiteX124" fmla="*/ 3799748 w 12192000"/>
              <a:gd name="connsiteY124" fmla="*/ 167154 h 4939827"/>
              <a:gd name="connsiteX125" fmla="*/ 3922756 w 12192000"/>
              <a:gd name="connsiteY125" fmla="*/ 194044 h 4939827"/>
              <a:gd name="connsiteX126" fmla="*/ 4028476 w 12192000"/>
              <a:gd name="connsiteY126" fmla="*/ 223679 h 4939827"/>
              <a:gd name="connsiteX127" fmla="*/ 4191582 w 12192000"/>
              <a:gd name="connsiteY127" fmla="*/ 238952 h 4939827"/>
              <a:gd name="connsiteX128" fmla="*/ 4251024 w 12192000"/>
              <a:gd name="connsiteY128" fmla="*/ 240874 h 4939827"/>
              <a:gd name="connsiteX129" fmla="*/ 4355275 w 12192000"/>
              <a:gd name="connsiteY129" fmla="*/ 260205 h 4939827"/>
              <a:gd name="connsiteX130" fmla="*/ 4423807 w 12192000"/>
              <a:gd name="connsiteY130" fmla="*/ 270366 h 4939827"/>
              <a:gd name="connsiteX131" fmla="*/ 4558432 w 12192000"/>
              <a:gd name="connsiteY131" fmla="*/ 269194 h 4939827"/>
              <a:gd name="connsiteX132" fmla="*/ 4635061 w 12192000"/>
              <a:gd name="connsiteY132" fmla="*/ 280682 h 4939827"/>
              <a:gd name="connsiteX133" fmla="*/ 4807427 w 12192000"/>
              <a:gd name="connsiteY133" fmla="*/ 276835 h 4939827"/>
              <a:gd name="connsiteX134" fmla="*/ 5028933 w 12192000"/>
              <a:gd name="connsiteY134" fmla="*/ 183887 h 4939827"/>
              <a:gd name="connsiteX135" fmla="*/ 5093642 w 12192000"/>
              <a:gd name="connsiteY135" fmla="*/ 177214 h 4939827"/>
              <a:gd name="connsiteX136" fmla="*/ 5102642 w 12192000"/>
              <a:gd name="connsiteY136" fmla="*/ 186816 h 4939827"/>
              <a:gd name="connsiteX137" fmla="*/ 5193590 w 12192000"/>
              <a:gd name="connsiteY137" fmla="*/ 156458 h 4939827"/>
              <a:gd name="connsiteX138" fmla="*/ 5323922 w 12192000"/>
              <a:gd name="connsiteY138" fmla="*/ 146332 h 4939827"/>
              <a:gd name="connsiteX139" fmla="*/ 5421860 w 12192000"/>
              <a:gd name="connsiteY139" fmla="*/ 167298 h 4939827"/>
              <a:gd name="connsiteX140" fmla="*/ 5476948 w 12192000"/>
              <a:gd name="connsiteY140" fmla="*/ 173249 h 4939827"/>
              <a:gd name="connsiteX141" fmla="*/ 5516842 w 12192000"/>
              <a:gd name="connsiteY141" fmla="*/ 184018 h 4939827"/>
              <a:gd name="connsiteX142" fmla="*/ 5619415 w 12192000"/>
              <a:gd name="connsiteY142" fmla="*/ 176781 h 4939827"/>
              <a:gd name="connsiteX143" fmla="*/ 5789867 w 12192000"/>
              <a:gd name="connsiteY143" fmla="*/ 150304 h 4939827"/>
              <a:gd name="connsiteX144" fmla="*/ 5825953 w 12192000"/>
              <a:gd name="connsiteY144" fmla="*/ 147907 h 4939827"/>
              <a:gd name="connsiteX145" fmla="*/ 5856168 w 12192000"/>
              <a:gd name="connsiteY145" fmla="*/ 158719 h 4939827"/>
              <a:gd name="connsiteX146" fmla="*/ 5862476 w 12192000"/>
              <a:gd name="connsiteY146" fmla="*/ 172447 h 4939827"/>
              <a:gd name="connsiteX147" fmla="*/ 5882195 w 12192000"/>
              <a:gd name="connsiteY147" fmla="*/ 173195 h 4939827"/>
              <a:gd name="connsiteX148" fmla="*/ 5952585 w 12192000"/>
              <a:gd name="connsiteY148" fmla="*/ 161012 h 4939827"/>
              <a:gd name="connsiteX149" fmla="*/ 6001964 w 12192000"/>
              <a:gd name="connsiteY149" fmla="*/ 154786 h 4939827"/>
              <a:gd name="connsiteX150" fmla="*/ 6184207 w 12192000"/>
              <a:gd name="connsiteY150" fmla="*/ 132658 h 4939827"/>
              <a:gd name="connsiteX151" fmla="*/ 6415830 w 12192000"/>
              <a:gd name="connsiteY151" fmla="*/ 136006 h 4939827"/>
              <a:gd name="connsiteX152" fmla="*/ 6756965 w 12192000"/>
              <a:gd name="connsiteY152" fmla="*/ 57636 h 4939827"/>
              <a:gd name="connsiteX153" fmla="*/ 6819400 w 12192000"/>
              <a:gd name="connsiteY153" fmla="*/ 30742 h 4939827"/>
              <a:gd name="connsiteX154" fmla="*/ 6986370 w 12192000"/>
              <a:gd name="connsiteY154" fmla="*/ 12659 h 4939827"/>
              <a:gd name="connsiteX155" fmla="*/ 6989536 w 12192000"/>
              <a:gd name="connsiteY155" fmla="*/ 14528 h 4939827"/>
              <a:gd name="connsiteX156" fmla="*/ 7015933 w 12192000"/>
              <a:gd name="connsiteY156" fmla="*/ 9653 h 4939827"/>
              <a:gd name="connsiteX157" fmla="*/ 7020592 w 12192000"/>
              <a:gd name="connsiteY157" fmla="*/ 1651 h 4939827"/>
              <a:gd name="connsiteX158" fmla="*/ 7025905 w 12192000"/>
              <a:gd name="connsiteY158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281371 w 12192000"/>
              <a:gd name="connsiteY19" fmla="*/ 256875 h 4939827"/>
              <a:gd name="connsiteX20" fmla="*/ 8381609 w 12192000"/>
              <a:gd name="connsiteY20" fmla="*/ 240618 h 4939827"/>
              <a:gd name="connsiteX21" fmla="*/ 8406759 w 12192000"/>
              <a:gd name="connsiteY21" fmla="*/ 232517 h 4939827"/>
              <a:gd name="connsiteX22" fmla="*/ 8426506 w 12192000"/>
              <a:gd name="connsiteY22" fmla="*/ 241842 h 4939827"/>
              <a:gd name="connsiteX23" fmla="*/ 8427949 w 12192000"/>
              <a:gd name="connsiteY23" fmla="*/ 240981 h 4939827"/>
              <a:gd name="connsiteX24" fmla="*/ 8441468 w 12192000"/>
              <a:gd name="connsiteY24" fmla="*/ 241157 h 4939827"/>
              <a:gd name="connsiteX25" fmla="*/ 8565757 w 12192000"/>
              <a:gd name="connsiteY25" fmla="*/ 255317 h 4939827"/>
              <a:gd name="connsiteX26" fmla="*/ 8573171 w 12192000"/>
              <a:gd name="connsiteY26" fmla="*/ 258426 h 4939827"/>
              <a:gd name="connsiteX27" fmla="*/ 8573548 w 12192000"/>
              <a:gd name="connsiteY27" fmla="*/ 258241 h 4939827"/>
              <a:gd name="connsiteX28" fmla="*/ 8622021 w 12192000"/>
              <a:gd name="connsiteY28" fmla="*/ 261028 h 4939827"/>
              <a:gd name="connsiteX29" fmla="*/ 8672650 w 12192000"/>
              <a:gd name="connsiteY29" fmla="*/ 254821 h 4939827"/>
              <a:gd name="connsiteX30" fmla="*/ 8785543 w 12192000"/>
              <a:gd name="connsiteY30" fmla="*/ 263406 h 4939827"/>
              <a:gd name="connsiteX31" fmla="*/ 8830588 w 12192000"/>
              <a:gd name="connsiteY31" fmla="*/ 265483 h 4939827"/>
              <a:gd name="connsiteX32" fmla="*/ 8905142 w 12192000"/>
              <a:gd name="connsiteY32" fmla="*/ 264958 h 4939827"/>
              <a:gd name="connsiteX33" fmla="*/ 8968582 w 12192000"/>
              <a:gd name="connsiteY33" fmla="*/ 262728 h 4939827"/>
              <a:gd name="connsiteX34" fmla="*/ 8972994 w 12192000"/>
              <a:gd name="connsiteY34" fmla="*/ 263284 h 4939827"/>
              <a:gd name="connsiteX35" fmla="*/ 9004605 w 12192000"/>
              <a:gd name="connsiteY35" fmla="*/ 258041 h 4939827"/>
              <a:gd name="connsiteX36" fmla="*/ 9016165 w 12192000"/>
              <a:gd name="connsiteY36" fmla="*/ 261258 h 4939827"/>
              <a:gd name="connsiteX37" fmla="*/ 9043297 w 12192000"/>
              <a:gd name="connsiteY37" fmla="*/ 281547 h 4939827"/>
              <a:gd name="connsiteX38" fmla="*/ 9048315 w 12192000"/>
              <a:gd name="connsiteY38" fmla="*/ 279264 h 4939827"/>
              <a:gd name="connsiteX39" fmla="*/ 9054706 w 12192000"/>
              <a:gd name="connsiteY39" fmla="*/ 278538 h 4939827"/>
              <a:gd name="connsiteX40" fmla="*/ 9070919 w 12192000"/>
              <a:gd name="connsiteY40" fmla="*/ 281810 h 4939827"/>
              <a:gd name="connsiteX41" fmla="*/ 9076813 w 12192000"/>
              <a:gd name="connsiteY41" fmla="*/ 283909 h 4939827"/>
              <a:gd name="connsiteX42" fmla="*/ 9085871 w 12192000"/>
              <a:gd name="connsiteY42" fmla="*/ 285133 h 4939827"/>
              <a:gd name="connsiteX43" fmla="*/ 9086159 w 12192000"/>
              <a:gd name="connsiteY43" fmla="*/ 284887 h 4939827"/>
              <a:gd name="connsiteX44" fmla="*/ 9134606 w 12192000"/>
              <a:gd name="connsiteY44" fmla="*/ 288168 h 4939827"/>
              <a:gd name="connsiteX45" fmla="*/ 9195590 w 12192000"/>
              <a:gd name="connsiteY45" fmla="*/ 279568 h 4939827"/>
              <a:gd name="connsiteX46" fmla="*/ 9219336 w 12192000"/>
              <a:gd name="connsiteY46" fmla="*/ 278133 h 4939827"/>
              <a:gd name="connsiteX47" fmla="*/ 9232362 w 12192000"/>
              <a:gd name="connsiteY47" fmla="*/ 275894 h 4939827"/>
              <a:gd name="connsiteX48" fmla="*/ 9283638 w 12192000"/>
              <a:gd name="connsiteY48" fmla="*/ 299924 h 4939827"/>
              <a:gd name="connsiteX49" fmla="*/ 9371484 w 12192000"/>
              <a:gd name="connsiteY49" fmla="*/ 329634 h 4939827"/>
              <a:gd name="connsiteX50" fmla="*/ 9404829 w 12192000"/>
              <a:gd name="connsiteY50" fmla="*/ 339038 h 4939827"/>
              <a:gd name="connsiteX51" fmla="*/ 9427021 w 12192000"/>
              <a:gd name="connsiteY51" fmla="*/ 358784 h 4939827"/>
              <a:gd name="connsiteX52" fmla="*/ 9670844 w 12192000"/>
              <a:gd name="connsiteY52" fmla="*/ 405128 h 4939827"/>
              <a:gd name="connsiteX53" fmla="*/ 9816083 w 12192000"/>
              <a:gd name="connsiteY53" fmla="*/ 416573 h 4939827"/>
              <a:gd name="connsiteX54" fmla="*/ 9936741 w 12192000"/>
              <a:gd name="connsiteY54" fmla="*/ 437044 h 4939827"/>
              <a:gd name="connsiteX55" fmla="*/ 10050093 w 12192000"/>
              <a:gd name="connsiteY55" fmla="*/ 443783 h 4939827"/>
              <a:gd name="connsiteX56" fmla="*/ 10130090 w 12192000"/>
              <a:gd name="connsiteY56" fmla="*/ 459520 h 4939827"/>
              <a:gd name="connsiteX57" fmla="*/ 10173456 w 12192000"/>
              <a:gd name="connsiteY57" fmla="*/ 457749 h 4939827"/>
              <a:gd name="connsiteX58" fmla="*/ 10218232 w 12192000"/>
              <a:gd name="connsiteY58" fmla="*/ 459820 h 4939827"/>
              <a:gd name="connsiteX59" fmla="*/ 10354176 w 12192000"/>
              <a:gd name="connsiteY59" fmla="*/ 471377 h 4939827"/>
              <a:gd name="connsiteX60" fmla="*/ 10430681 w 12192000"/>
              <a:gd name="connsiteY60" fmla="*/ 481226 h 4939827"/>
              <a:gd name="connsiteX61" fmla="*/ 10478169 w 12192000"/>
              <a:gd name="connsiteY61" fmla="*/ 481774 h 4939827"/>
              <a:gd name="connsiteX62" fmla="*/ 10540907 w 12192000"/>
              <a:gd name="connsiteY62" fmla="*/ 485607 h 4939827"/>
              <a:gd name="connsiteX63" fmla="*/ 10614941 w 12192000"/>
              <a:gd name="connsiteY63" fmla="*/ 487592 h 4939827"/>
              <a:gd name="connsiteX64" fmla="*/ 10674098 w 12192000"/>
              <a:gd name="connsiteY64" fmla="*/ 521656 h 4939827"/>
              <a:gd name="connsiteX65" fmla="*/ 10874834 w 12192000"/>
              <a:gd name="connsiteY65" fmla="*/ 574867 h 4939827"/>
              <a:gd name="connsiteX66" fmla="*/ 10944981 w 12192000"/>
              <a:gd name="connsiteY66" fmla="*/ 615042 h 4939827"/>
              <a:gd name="connsiteX67" fmla="*/ 11006376 w 12192000"/>
              <a:gd name="connsiteY67" fmla="*/ 645957 h 4939827"/>
              <a:gd name="connsiteX68" fmla="*/ 11076308 w 12192000"/>
              <a:gd name="connsiteY68" fmla="*/ 675698 h 4939827"/>
              <a:gd name="connsiteX69" fmla="*/ 11148789 w 12192000"/>
              <a:gd name="connsiteY69" fmla="*/ 685041 h 4939827"/>
              <a:gd name="connsiteX70" fmla="*/ 11249129 w 12192000"/>
              <a:gd name="connsiteY70" fmla="*/ 684218 h 4939827"/>
              <a:gd name="connsiteX71" fmla="*/ 11299915 w 12192000"/>
              <a:gd name="connsiteY71" fmla="*/ 692177 h 4939827"/>
              <a:gd name="connsiteX72" fmla="*/ 11386973 w 12192000"/>
              <a:gd name="connsiteY72" fmla="*/ 708209 h 4939827"/>
              <a:gd name="connsiteX73" fmla="*/ 11500105 w 12192000"/>
              <a:gd name="connsiteY73" fmla="*/ 735014 h 4939827"/>
              <a:gd name="connsiteX74" fmla="*/ 11621735 w 12192000"/>
              <a:gd name="connsiteY74" fmla="*/ 789584 h 4939827"/>
              <a:gd name="connsiteX75" fmla="*/ 11691200 w 12192000"/>
              <a:gd name="connsiteY75" fmla="*/ 867902 h 4939827"/>
              <a:gd name="connsiteX76" fmla="*/ 11819427 w 12192000"/>
              <a:gd name="connsiteY76" fmla="*/ 911634 h 4939827"/>
              <a:gd name="connsiteX77" fmla="*/ 11969720 w 12192000"/>
              <a:gd name="connsiteY77" fmla="*/ 964737 h 4939827"/>
              <a:gd name="connsiteX78" fmla="*/ 12055766 w 12192000"/>
              <a:gd name="connsiteY78" fmla="*/ 991268 h 4939827"/>
              <a:gd name="connsiteX79" fmla="*/ 12171539 w 12192000"/>
              <a:gd name="connsiteY79" fmla="*/ 995427 h 4939827"/>
              <a:gd name="connsiteX80" fmla="*/ 12187831 w 12192000"/>
              <a:gd name="connsiteY80" fmla="*/ 996580 h 4939827"/>
              <a:gd name="connsiteX81" fmla="*/ 12192000 w 12192000"/>
              <a:gd name="connsiteY81" fmla="*/ 996726 h 4939827"/>
              <a:gd name="connsiteX82" fmla="*/ 12192000 w 12192000"/>
              <a:gd name="connsiteY82" fmla="*/ 4939827 h 4939827"/>
              <a:gd name="connsiteX83" fmla="*/ 0 w 12192000"/>
              <a:gd name="connsiteY83" fmla="*/ 4939827 h 4939827"/>
              <a:gd name="connsiteX84" fmla="*/ 0 w 12192000"/>
              <a:gd name="connsiteY84" fmla="*/ 512043 h 4939827"/>
              <a:gd name="connsiteX85" fmla="*/ 7381 w 12192000"/>
              <a:gd name="connsiteY85" fmla="*/ 512580 h 4939827"/>
              <a:gd name="connsiteX86" fmla="*/ 100029 w 12192000"/>
              <a:gd name="connsiteY86" fmla="*/ 504758 h 4939827"/>
              <a:gd name="connsiteX87" fmla="*/ 155244 w 12192000"/>
              <a:gd name="connsiteY87" fmla="*/ 525130 h 4939827"/>
              <a:gd name="connsiteX88" fmla="*/ 254366 w 12192000"/>
              <a:gd name="connsiteY88" fmla="*/ 534449 h 4939827"/>
              <a:gd name="connsiteX89" fmla="*/ 447292 w 12192000"/>
              <a:gd name="connsiteY89" fmla="*/ 542725 h 4939827"/>
              <a:gd name="connsiteX90" fmla="*/ 628105 w 12192000"/>
              <a:gd name="connsiteY90" fmla="*/ 547853 h 4939827"/>
              <a:gd name="connsiteX91" fmla="*/ 783146 w 12192000"/>
              <a:gd name="connsiteY91" fmla="*/ 591799 h 4939827"/>
              <a:gd name="connsiteX92" fmla="*/ 1043676 w 12192000"/>
              <a:gd name="connsiteY92" fmla="*/ 591887 h 4939827"/>
              <a:gd name="connsiteX93" fmla="*/ 1281816 w 12192000"/>
              <a:gd name="connsiteY93" fmla="*/ 520946 h 4939827"/>
              <a:gd name="connsiteX94" fmla="*/ 1486347 w 12192000"/>
              <a:gd name="connsiteY94" fmla="*/ 487310 h 4939827"/>
              <a:gd name="connsiteX95" fmla="*/ 1568079 w 12192000"/>
              <a:gd name="connsiteY95" fmla="*/ 462531 h 4939827"/>
              <a:gd name="connsiteX96" fmla="*/ 1622516 w 12192000"/>
              <a:gd name="connsiteY96" fmla="*/ 466058 h 4939827"/>
              <a:gd name="connsiteX97" fmla="*/ 1655457 w 12192000"/>
              <a:gd name="connsiteY97" fmla="*/ 465359 h 4939827"/>
              <a:gd name="connsiteX98" fmla="*/ 1717454 w 12192000"/>
              <a:gd name="connsiteY98" fmla="*/ 417203 h 4939827"/>
              <a:gd name="connsiteX99" fmla="*/ 1913794 w 12192000"/>
              <a:gd name="connsiteY99" fmla="*/ 365255 h 4939827"/>
              <a:gd name="connsiteX100" fmla="*/ 2129762 w 12192000"/>
              <a:gd name="connsiteY100" fmla="*/ 367832 h 4939827"/>
              <a:gd name="connsiteX101" fmla="*/ 2376970 w 12192000"/>
              <a:gd name="connsiteY101" fmla="*/ 350129 h 4939827"/>
              <a:gd name="connsiteX102" fmla="*/ 2480155 w 12192000"/>
              <a:gd name="connsiteY102" fmla="*/ 359227 h 4939827"/>
              <a:gd name="connsiteX103" fmla="*/ 2586782 w 12192000"/>
              <a:gd name="connsiteY103" fmla="*/ 339352 h 4939827"/>
              <a:gd name="connsiteX104" fmla="*/ 2679617 w 12192000"/>
              <a:gd name="connsiteY104" fmla="*/ 305383 h 4939827"/>
              <a:gd name="connsiteX105" fmla="*/ 2788947 w 12192000"/>
              <a:gd name="connsiteY105" fmla="*/ 250375 h 4939827"/>
              <a:gd name="connsiteX106" fmla="*/ 2965530 w 12192000"/>
              <a:gd name="connsiteY106" fmla="*/ 245958 h 4939827"/>
              <a:gd name="connsiteX107" fmla="*/ 3103677 w 12192000"/>
              <a:gd name="connsiteY107" fmla="*/ 209527 h 4939827"/>
              <a:gd name="connsiteX108" fmla="*/ 3126759 w 12192000"/>
              <a:gd name="connsiteY108" fmla="*/ 211226 h 4939827"/>
              <a:gd name="connsiteX109" fmla="*/ 3164020 w 12192000"/>
              <a:gd name="connsiteY109" fmla="*/ 212779 h 4939827"/>
              <a:gd name="connsiteX110" fmla="*/ 3285019 w 12192000"/>
              <a:gd name="connsiteY110" fmla="*/ 220535 h 4939827"/>
              <a:gd name="connsiteX111" fmla="*/ 3365154 w 12192000"/>
              <a:gd name="connsiteY111" fmla="*/ 226416 h 4939827"/>
              <a:gd name="connsiteX112" fmla="*/ 3367507 w 12192000"/>
              <a:gd name="connsiteY112" fmla="*/ 225416 h 4939827"/>
              <a:gd name="connsiteX113" fmla="*/ 3387567 w 12192000"/>
              <a:gd name="connsiteY113" fmla="*/ 227103 h 4939827"/>
              <a:gd name="connsiteX114" fmla="*/ 3498001 w 12192000"/>
              <a:gd name="connsiteY114" fmla="*/ 231941 h 4939827"/>
              <a:gd name="connsiteX115" fmla="*/ 3561557 w 12192000"/>
              <a:gd name="connsiteY115" fmla="*/ 228095 h 4939827"/>
              <a:gd name="connsiteX116" fmla="*/ 3611920 w 12192000"/>
              <a:gd name="connsiteY116" fmla="*/ 218094 h 4939827"/>
              <a:gd name="connsiteX117" fmla="*/ 3620528 w 12192000"/>
              <a:gd name="connsiteY117" fmla="*/ 218788 h 4939827"/>
              <a:gd name="connsiteX118" fmla="*/ 3620766 w 12192000"/>
              <a:gd name="connsiteY118" fmla="*/ 218511 h 4939827"/>
              <a:gd name="connsiteX119" fmla="*/ 3629977 w 12192000"/>
              <a:gd name="connsiteY119" fmla="*/ 218664 h 4939827"/>
              <a:gd name="connsiteX120" fmla="*/ 3636217 w 12192000"/>
              <a:gd name="connsiteY120" fmla="*/ 220048 h 4939827"/>
              <a:gd name="connsiteX121" fmla="*/ 3709484 w 12192000"/>
              <a:gd name="connsiteY121" fmla="*/ 186927 h 4939827"/>
              <a:gd name="connsiteX122" fmla="*/ 3761342 w 12192000"/>
              <a:gd name="connsiteY122" fmla="*/ 177474 h 4939827"/>
              <a:gd name="connsiteX123" fmla="*/ 3799748 w 12192000"/>
              <a:gd name="connsiteY123" fmla="*/ 167154 h 4939827"/>
              <a:gd name="connsiteX124" fmla="*/ 3922756 w 12192000"/>
              <a:gd name="connsiteY124" fmla="*/ 194044 h 4939827"/>
              <a:gd name="connsiteX125" fmla="*/ 4028476 w 12192000"/>
              <a:gd name="connsiteY125" fmla="*/ 223679 h 4939827"/>
              <a:gd name="connsiteX126" fmla="*/ 4191582 w 12192000"/>
              <a:gd name="connsiteY126" fmla="*/ 238952 h 4939827"/>
              <a:gd name="connsiteX127" fmla="*/ 4251024 w 12192000"/>
              <a:gd name="connsiteY127" fmla="*/ 240874 h 4939827"/>
              <a:gd name="connsiteX128" fmla="*/ 4355275 w 12192000"/>
              <a:gd name="connsiteY128" fmla="*/ 260205 h 4939827"/>
              <a:gd name="connsiteX129" fmla="*/ 4423807 w 12192000"/>
              <a:gd name="connsiteY129" fmla="*/ 270366 h 4939827"/>
              <a:gd name="connsiteX130" fmla="*/ 4558432 w 12192000"/>
              <a:gd name="connsiteY130" fmla="*/ 269194 h 4939827"/>
              <a:gd name="connsiteX131" fmla="*/ 4635061 w 12192000"/>
              <a:gd name="connsiteY131" fmla="*/ 280682 h 4939827"/>
              <a:gd name="connsiteX132" fmla="*/ 4807427 w 12192000"/>
              <a:gd name="connsiteY132" fmla="*/ 276835 h 4939827"/>
              <a:gd name="connsiteX133" fmla="*/ 5028933 w 12192000"/>
              <a:gd name="connsiteY133" fmla="*/ 183887 h 4939827"/>
              <a:gd name="connsiteX134" fmla="*/ 5093642 w 12192000"/>
              <a:gd name="connsiteY134" fmla="*/ 177214 h 4939827"/>
              <a:gd name="connsiteX135" fmla="*/ 5102642 w 12192000"/>
              <a:gd name="connsiteY135" fmla="*/ 186816 h 4939827"/>
              <a:gd name="connsiteX136" fmla="*/ 5193590 w 12192000"/>
              <a:gd name="connsiteY136" fmla="*/ 156458 h 4939827"/>
              <a:gd name="connsiteX137" fmla="*/ 5323922 w 12192000"/>
              <a:gd name="connsiteY137" fmla="*/ 146332 h 4939827"/>
              <a:gd name="connsiteX138" fmla="*/ 5421860 w 12192000"/>
              <a:gd name="connsiteY138" fmla="*/ 167298 h 4939827"/>
              <a:gd name="connsiteX139" fmla="*/ 5476948 w 12192000"/>
              <a:gd name="connsiteY139" fmla="*/ 173249 h 4939827"/>
              <a:gd name="connsiteX140" fmla="*/ 5516842 w 12192000"/>
              <a:gd name="connsiteY140" fmla="*/ 184018 h 4939827"/>
              <a:gd name="connsiteX141" fmla="*/ 5619415 w 12192000"/>
              <a:gd name="connsiteY141" fmla="*/ 176781 h 4939827"/>
              <a:gd name="connsiteX142" fmla="*/ 5789867 w 12192000"/>
              <a:gd name="connsiteY142" fmla="*/ 150304 h 4939827"/>
              <a:gd name="connsiteX143" fmla="*/ 5825953 w 12192000"/>
              <a:gd name="connsiteY143" fmla="*/ 147907 h 4939827"/>
              <a:gd name="connsiteX144" fmla="*/ 5856168 w 12192000"/>
              <a:gd name="connsiteY144" fmla="*/ 158719 h 4939827"/>
              <a:gd name="connsiteX145" fmla="*/ 5862476 w 12192000"/>
              <a:gd name="connsiteY145" fmla="*/ 172447 h 4939827"/>
              <a:gd name="connsiteX146" fmla="*/ 5882195 w 12192000"/>
              <a:gd name="connsiteY146" fmla="*/ 173195 h 4939827"/>
              <a:gd name="connsiteX147" fmla="*/ 5952585 w 12192000"/>
              <a:gd name="connsiteY147" fmla="*/ 161012 h 4939827"/>
              <a:gd name="connsiteX148" fmla="*/ 6001964 w 12192000"/>
              <a:gd name="connsiteY148" fmla="*/ 154786 h 4939827"/>
              <a:gd name="connsiteX149" fmla="*/ 6184207 w 12192000"/>
              <a:gd name="connsiteY149" fmla="*/ 132658 h 4939827"/>
              <a:gd name="connsiteX150" fmla="*/ 6415830 w 12192000"/>
              <a:gd name="connsiteY150" fmla="*/ 136006 h 4939827"/>
              <a:gd name="connsiteX151" fmla="*/ 6756965 w 12192000"/>
              <a:gd name="connsiteY151" fmla="*/ 57636 h 4939827"/>
              <a:gd name="connsiteX152" fmla="*/ 6819400 w 12192000"/>
              <a:gd name="connsiteY152" fmla="*/ 30742 h 4939827"/>
              <a:gd name="connsiteX153" fmla="*/ 6986370 w 12192000"/>
              <a:gd name="connsiteY153" fmla="*/ 12659 h 4939827"/>
              <a:gd name="connsiteX154" fmla="*/ 6989536 w 12192000"/>
              <a:gd name="connsiteY154" fmla="*/ 14528 h 4939827"/>
              <a:gd name="connsiteX155" fmla="*/ 7015933 w 12192000"/>
              <a:gd name="connsiteY155" fmla="*/ 9653 h 4939827"/>
              <a:gd name="connsiteX156" fmla="*/ 7020592 w 12192000"/>
              <a:gd name="connsiteY156" fmla="*/ 1651 h 4939827"/>
              <a:gd name="connsiteX157" fmla="*/ 7025905 w 12192000"/>
              <a:gd name="connsiteY157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58681 w 12192000"/>
              <a:gd name="connsiteY16" fmla="*/ 219431 h 4939827"/>
              <a:gd name="connsiteX17" fmla="*/ 8126175 w 12192000"/>
              <a:gd name="connsiteY17" fmla="*/ 240005 h 4939827"/>
              <a:gd name="connsiteX18" fmla="*/ 8281371 w 12192000"/>
              <a:gd name="connsiteY18" fmla="*/ 256875 h 4939827"/>
              <a:gd name="connsiteX19" fmla="*/ 8381609 w 12192000"/>
              <a:gd name="connsiteY19" fmla="*/ 240618 h 4939827"/>
              <a:gd name="connsiteX20" fmla="*/ 8406759 w 12192000"/>
              <a:gd name="connsiteY20" fmla="*/ 232517 h 4939827"/>
              <a:gd name="connsiteX21" fmla="*/ 8426506 w 12192000"/>
              <a:gd name="connsiteY21" fmla="*/ 241842 h 4939827"/>
              <a:gd name="connsiteX22" fmla="*/ 8427949 w 12192000"/>
              <a:gd name="connsiteY22" fmla="*/ 240981 h 4939827"/>
              <a:gd name="connsiteX23" fmla="*/ 8441468 w 12192000"/>
              <a:gd name="connsiteY23" fmla="*/ 241157 h 4939827"/>
              <a:gd name="connsiteX24" fmla="*/ 8565757 w 12192000"/>
              <a:gd name="connsiteY24" fmla="*/ 255317 h 4939827"/>
              <a:gd name="connsiteX25" fmla="*/ 8573171 w 12192000"/>
              <a:gd name="connsiteY25" fmla="*/ 258426 h 4939827"/>
              <a:gd name="connsiteX26" fmla="*/ 8573548 w 12192000"/>
              <a:gd name="connsiteY26" fmla="*/ 258241 h 4939827"/>
              <a:gd name="connsiteX27" fmla="*/ 8622021 w 12192000"/>
              <a:gd name="connsiteY27" fmla="*/ 261028 h 4939827"/>
              <a:gd name="connsiteX28" fmla="*/ 8672650 w 12192000"/>
              <a:gd name="connsiteY28" fmla="*/ 254821 h 4939827"/>
              <a:gd name="connsiteX29" fmla="*/ 8785543 w 12192000"/>
              <a:gd name="connsiteY29" fmla="*/ 263406 h 4939827"/>
              <a:gd name="connsiteX30" fmla="*/ 8830588 w 12192000"/>
              <a:gd name="connsiteY30" fmla="*/ 265483 h 4939827"/>
              <a:gd name="connsiteX31" fmla="*/ 8905142 w 12192000"/>
              <a:gd name="connsiteY31" fmla="*/ 264958 h 4939827"/>
              <a:gd name="connsiteX32" fmla="*/ 8968582 w 12192000"/>
              <a:gd name="connsiteY32" fmla="*/ 262728 h 4939827"/>
              <a:gd name="connsiteX33" fmla="*/ 8972994 w 12192000"/>
              <a:gd name="connsiteY33" fmla="*/ 263284 h 4939827"/>
              <a:gd name="connsiteX34" fmla="*/ 9004605 w 12192000"/>
              <a:gd name="connsiteY34" fmla="*/ 258041 h 4939827"/>
              <a:gd name="connsiteX35" fmla="*/ 9016165 w 12192000"/>
              <a:gd name="connsiteY35" fmla="*/ 261258 h 4939827"/>
              <a:gd name="connsiteX36" fmla="*/ 9043297 w 12192000"/>
              <a:gd name="connsiteY36" fmla="*/ 281547 h 4939827"/>
              <a:gd name="connsiteX37" fmla="*/ 9048315 w 12192000"/>
              <a:gd name="connsiteY37" fmla="*/ 279264 h 4939827"/>
              <a:gd name="connsiteX38" fmla="*/ 9054706 w 12192000"/>
              <a:gd name="connsiteY38" fmla="*/ 278538 h 4939827"/>
              <a:gd name="connsiteX39" fmla="*/ 9070919 w 12192000"/>
              <a:gd name="connsiteY39" fmla="*/ 281810 h 4939827"/>
              <a:gd name="connsiteX40" fmla="*/ 9076813 w 12192000"/>
              <a:gd name="connsiteY40" fmla="*/ 283909 h 4939827"/>
              <a:gd name="connsiteX41" fmla="*/ 9085871 w 12192000"/>
              <a:gd name="connsiteY41" fmla="*/ 285133 h 4939827"/>
              <a:gd name="connsiteX42" fmla="*/ 9086159 w 12192000"/>
              <a:gd name="connsiteY42" fmla="*/ 284887 h 4939827"/>
              <a:gd name="connsiteX43" fmla="*/ 9134606 w 12192000"/>
              <a:gd name="connsiteY43" fmla="*/ 288168 h 4939827"/>
              <a:gd name="connsiteX44" fmla="*/ 9195590 w 12192000"/>
              <a:gd name="connsiteY44" fmla="*/ 279568 h 4939827"/>
              <a:gd name="connsiteX45" fmla="*/ 9219336 w 12192000"/>
              <a:gd name="connsiteY45" fmla="*/ 278133 h 4939827"/>
              <a:gd name="connsiteX46" fmla="*/ 9232362 w 12192000"/>
              <a:gd name="connsiteY46" fmla="*/ 275894 h 4939827"/>
              <a:gd name="connsiteX47" fmla="*/ 9283638 w 12192000"/>
              <a:gd name="connsiteY47" fmla="*/ 299924 h 4939827"/>
              <a:gd name="connsiteX48" fmla="*/ 9371484 w 12192000"/>
              <a:gd name="connsiteY48" fmla="*/ 329634 h 4939827"/>
              <a:gd name="connsiteX49" fmla="*/ 9404829 w 12192000"/>
              <a:gd name="connsiteY49" fmla="*/ 339038 h 4939827"/>
              <a:gd name="connsiteX50" fmla="*/ 9427021 w 12192000"/>
              <a:gd name="connsiteY50" fmla="*/ 358784 h 4939827"/>
              <a:gd name="connsiteX51" fmla="*/ 9670844 w 12192000"/>
              <a:gd name="connsiteY51" fmla="*/ 405128 h 4939827"/>
              <a:gd name="connsiteX52" fmla="*/ 9816083 w 12192000"/>
              <a:gd name="connsiteY52" fmla="*/ 416573 h 4939827"/>
              <a:gd name="connsiteX53" fmla="*/ 9936741 w 12192000"/>
              <a:gd name="connsiteY53" fmla="*/ 437044 h 4939827"/>
              <a:gd name="connsiteX54" fmla="*/ 10050093 w 12192000"/>
              <a:gd name="connsiteY54" fmla="*/ 443783 h 4939827"/>
              <a:gd name="connsiteX55" fmla="*/ 10130090 w 12192000"/>
              <a:gd name="connsiteY55" fmla="*/ 459520 h 4939827"/>
              <a:gd name="connsiteX56" fmla="*/ 10173456 w 12192000"/>
              <a:gd name="connsiteY56" fmla="*/ 457749 h 4939827"/>
              <a:gd name="connsiteX57" fmla="*/ 10218232 w 12192000"/>
              <a:gd name="connsiteY57" fmla="*/ 459820 h 4939827"/>
              <a:gd name="connsiteX58" fmla="*/ 10354176 w 12192000"/>
              <a:gd name="connsiteY58" fmla="*/ 471377 h 4939827"/>
              <a:gd name="connsiteX59" fmla="*/ 10430681 w 12192000"/>
              <a:gd name="connsiteY59" fmla="*/ 481226 h 4939827"/>
              <a:gd name="connsiteX60" fmla="*/ 10478169 w 12192000"/>
              <a:gd name="connsiteY60" fmla="*/ 481774 h 4939827"/>
              <a:gd name="connsiteX61" fmla="*/ 10540907 w 12192000"/>
              <a:gd name="connsiteY61" fmla="*/ 485607 h 4939827"/>
              <a:gd name="connsiteX62" fmla="*/ 10614941 w 12192000"/>
              <a:gd name="connsiteY62" fmla="*/ 487592 h 4939827"/>
              <a:gd name="connsiteX63" fmla="*/ 10674098 w 12192000"/>
              <a:gd name="connsiteY63" fmla="*/ 521656 h 4939827"/>
              <a:gd name="connsiteX64" fmla="*/ 10874834 w 12192000"/>
              <a:gd name="connsiteY64" fmla="*/ 574867 h 4939827"/>
              <a:gd name="connsiteX65" fmla="*/ 10944981 w 12192000"/>
              <a:gd name="connsiteY65" fmla="*/ 615042 h 4939827"/>
              <a:gd name="connsiteX66" fmla="*/ 11006376 w 12192000"/>
              <a:gd name="connsiteY66" fmla="*/ 645957 h 4939827"/>
              <a:gd name="connsiteX67" fmla="*/ 11076308 w 12192000"/>
              <a:gd name="connsiteY67" fmla="*/ 675698 h 4939827"/>
              <a:gd name="connsiteX68" fmla="*/ 11148789 w 12192000"/>
              <a:gd name="connsiteY68" fmla="*/ 685041 h 4939827"/>
              <a:gd name="connsiteX69" fmla="*/ 11249129 w 12192000"/>
              <a:gd name="connsiteY69" fmla="*/ 684218 h 4939827"/>
              <a:gd name="connsiteX70" fmla="*/ 11299915 w 12192000"/>
              <a:gd name="connsiteY70" fmla="*/ 692177 h 4939827"/>
              <a:gd name="connsiteX71" fmla="*/ 11386973 w 12192000"/>
              <a:gd name="connsiteY71" fmla="*/ 708209 h 4939827"/>
              <a:gd name="connsiteX72" fmla="*/ 11500105 w 12192000"/>
              <a:gd name="connsiteY72" fmla="*/ 735014 h 4939827"/>
              <a:gd name="connsiteX73" fmla="*/ 11621735 w 12192000"/>
              <a:gd name="connsiteY73" fmla="*/ 789584 h 4939827"/>
              <a:gd name="connsiteX74" fmla="*/ 11691200 w 12192000"/>
              <a:gd name="connsiteY74" fmla="*/ 867902 h 4939827"/>
              <a:gd name="connsiteX75" fmla="*/ 11819427 w 12192000"/>
              <a:gd name="connsiteY75" fmla="*/ 911634 h 4939827"/>
              <a:gd name="connsiteX76" fmla="*/ 11969720 w 12192000"/>
              <a:gd name="connsiteY76" fmla="*/ 964737 h 4939827"/>
              <a:gd name="connsiteX77" fmla="*/ 12055766 w 12192000"/>
              <a:gd name="connsiteY77" fmla="*/ 991268 h 4939827"/>
              <a:gd name="connsiteX78" fmla="*/ 12171539 w 12192000"/>
              <a:gd name="connsiteY78" fmla="*/ 995427 h 4939827"/>
              <a:gd name="connsiteX79" fmla="*/ 12187831 w 12192000"/>
              <a:gd name="connsiteY79" fmla="*/ 996580 h 4939827"/>
              <a:gd name="connsiteX80" fmla="*/ 12192000 w 12192000"/>
              <a:gd name="connsiteY80" fmla="*/ 996726 h 4939827"/>
              <a:gd name="connsiteX81" fmla="*/ 12192000 w 12192000"/>
              <a:gd name="connsiteY81" fmla="*/ 4939827 h 4939827"/>
              <a:gd name="connsiteX82" fmla="*/ 0 w 12192000"/>
              <a:gd name="connsiteY82" fmla="*/ 4939827 h 4939827"/>
              <a:gd name="connsiteX83" fmla="*/ 0 w 12192000"/>
              <a:gd name="connsiteY83" fmla="*/ 512043 h 4939827"/>
              <a:gd name="connsiteX84" fmla="*/ 7381 w 12192000"/>
              <a:gd name="connsiteY84" fmla="*/ 512580 h 4939827"/>
              <a:gd name="connsiteX85" fmla="*/ 100029 w 12192000"/>
              <a:gd name="connsiteY85" fmla="*/ 504758 h 4939827"/>
              <a:gd name="connsiteX86" fmla="*/ 155244 w 12192000"/>
              <a:gd name="connsiteY86" fmla="*/ 525130 h 4939827"/>
              <a:gd name="connsiteX87" fmla="*/ 254366 w 12192000"/>
              <a:gd name="connsiteY87" fmla="*/ 534449 h 4939827"/>
              <a:gd name="connsiteX88" fmla="*/ 447292 w 12192000"/>
              <a:gd name="connsiteY88" fmla="*/ 542725 h 4939827"/>
              <a:gd name="connsiteX89" fmla="*/ 628105 w 12192000"/>
              <a:gd name="connsiteY89" fmla="*/ 547853 h 4939827"/>
              <a:gd name="connsiteX90" fmla="*/ 783146 w 12192000"/>
              <a:gd name="connsiteY90" fmla="*/ 591799 h 4939827"/>
              <a:gd name="connsiteX91" fmla="*/ 1043676 w 12192000"/>
              <a:gd name="connsiteY91" fmla="*/ 591887 h 4939827"/>
              <a:gd name="connsiteX92" fmla="*/ 1281816 w 12192000"/>
              <a:gd name="connsiteY92" fmla="*/ 520946 h 4939827"/>
              <a:gd name="connsiteX93" fmla="*/ 1486347 w 12192000"/>
              <a:gd name="connsiteY93" fmla="*/ 487310 h 4939827"/>
              <a:gd name="connsiteX94" fmla="*/ 1568079 w 12192000"/>
              <a:gd name="connsiteY94" fmla="*/ 462531 h 4939827"/>
              <a:gd name="connsiteX95" fmla="*/ 1622516 w 12192000"/>
              <a:gd name="connsiteY95" fmla="*/ 466058 h 4939827"/>
              <a:gd name="connsiteX96" fmla="*/ 1655457 w 12192000"/>
              <a:gd name="connsiteY96" fmla="*/ 465359 h 4939827"/>
              <a:gd name="connsiteX97" fmla="*/ 1717454 w 12192000"/>
              <a:gd name="connsiteY97" fmla="*/ 417203 h 4939827"/>
              <a:gd name="connsiteX98" fmla="*/ 1913794 w 12192000"/>
              <a:gd name="connsiteY98" fmla="*/ 365255 h 4939827"/>
              <a:gd name="connsiteX99" fmla="*/ 2129762 w 12192000"/>
              <a:gd name="connsiteY99" fmla="*/ 367832 h 4939827"/>
              <a:gd name="connsiteX100" fmla="*/ 2376970 w 12192000"/>
              <a:gd name="connsiteY100" fmla="*/ 350129 h 4939827"/>
              <a:gd name="connsiteX101" fmla="*/ 2480155 w 12192000"/>
              <a:gd name="connsiteY101" fmla="*/ 359227 h 4939827"/>
              <a:gd name="connsiteX102" fmla="*/ 2586782 w 12192000"/>
              <a:gd name="connsiteY102" fmla="*/ 339352 h 4939827"/>
              <a:gd name="connsiteX103" fmla="*/ 2679617 w 12192000"/>
              <a:gd name="connsiteY103" fmla="*/ 305383 h 4939827"/>
              <a:gd name="connsiteX104" fmla="*/ 2788947 w 12192000"/>
              <a:gd name="connsiteY104" fmla="*/ 250375 h 4939827"/>
              <a:gd name="connsiteX105" fmla="*/ 2965530 w 12192000"/>
              <a:gd name="connsiteY105" fmla="*/ 245958 h 4939827"/>
              <a:gd name="connsiteX106" fmla="*/ 3103677 w 12192000"/>
              <a:gd name="connsiteY106" fmla="*/ 209527 h 4939827"/>
              <a:gd name="connsiteX107" fmla="*/ 3126759 w 12192000"/>
              <a:gd name="connsiteY107" fmla="*/ 211226 h 4939827"/>
              <a:gd name="connsiteX108" fmla="*/ 3164020 w 12192000"/>
              <a:gd name="connsiteY108" fmla="*/ 212779 h 4939827"/>
              <a:gd name="connsiteX109" fmla="*/ 3285019 w 12192000"/>
              <a:gd name="connsiteY109" fmla="*/ 220535 h 4939827"/>
              <a:gd name="connsiteX110" fmla="*/ 3365154 w 12192000"/>
              <a:gd name="connsiteY110" fmla="*/ 226416 h 4939827"/>
              <a:gd name="connsiteX111" fmla="*/ 3367507 w 12192000"/>
              <a:gd name="connsiteY111" fmla="*/ 225416 h 4939827"/>
              <a:gd name="connsiteX112" fmla="*/ 3387567 w 12192000"/>
              <a:gd name="connsiteY112" fmla="*/ 227103 h 4939827"/>
              <a:gd name="connsiteX113" fmla="*/ 3498001 w 12192000"/>
              <a:gd name="connsiteY113" fmla="*/ 231941 h 4939827"/>
              <a:gd name="connsiteX114" fmla="*/ 3561557 w 12192000"/>
              <a:gd name="connsiteY114" fmla="*/ 228095 h 4939827"/>
              <a:gd name="connsiteX115" fmla="*/ 3611920 w 12192000"/>
              <a:gd name="connsiteY115" fmla="*/ 218094 h 4939827"/>
              <a:gd name="connsiteX116" fmla="*/ 3620528 w 12192000"/>
              <a:gd name="connsiteY116" fmla="*/ 218788 h 4939827"/>
              <a:gd name="connsiteX117" fmla="*/ 3620766 w 12192000"/>
              <a:gd name="connsiteY117" fmla="*/ 218511 h 4939827"/>
              <a:gd name="connsiteX118" fmla="*/ 3629977 w 12192000"/>
              <a:gd name="connsiteY118" fmla="*/ 218664 h 4939827"/>
              <a:gd name="connsiteX119" fmla="*/ 3636217 w 12192000"/>
              <a:gd name="connsiteY119" fmla="*/ 220048 h 4939827"/>
              <a:gd name="connsiteX120" fmla="*/ 3709484 w 12192000"/>
              <a:gd name="connsiteY120" fmla="*/ 186927 h 4939827"/>
              <a:gd name="connsiteX121" fmla="*/ 3761342 w 12192000"/>
              <a:gd name="connsiteY121" fmla="*/ 177474 h 4939827"/>
              <a:gd name="connsiteX122" fmla="*/ 3799748 w 12192000"/>
              <a:gd name="connsiteY122" fmla="*/ 167154 h 4939827"/>
              <a:gd name="connsiteX123" fmla="*/ 3922756 w 12192000"/>
              <a:gd name="connsiteY123" fmla="*/ 194044 h 4939827"/>
              <a:gd name="connsiteX124" fmla="*/ 4028476 w 12192000"/>
              <a:gd name="connsiteY124" fmla="*/ 223679 h 4939827"/>
              <a:gd name="connsiteX125" fmla="*/ 4191582 w 12192000"/>
              <a:gd name="connsiteY125" fmla="*/ 238952 h 4939827"/>
              <a:gd name="connsiteX126" fmla="*/ 4251024 w 12192000"/>
              <a:gd name="connsiteY126" fmla="*/ 240874 h 4939827"/>
              <a:gd name="connsiteX127" fmla="*/ 4355275 w 12192000"/>
              <a:gd name="connsiteY127" fmla="*/ 260205 h 4939827"/>
              <a:gd name="connsiteX128" fmla="*/ 4423807 w 12192000"/>
              <a:gd name="connsiteY128" fmla="*/ 270366 h 4939827"/>
              <a:gd name="connsiteX129" fmla="*/ 4558432 w 12192000"/>
              <a:gd name="connsiteY129" fmla="*/ 269194 h 4939827"/>
              <a:gd name="connsiteX130" fmla="*/ 4635061 w 12192000"/>
              <a:gd name="connsiteY130" fmla="*/ 280682 h 4939827"/>
              <a:gd name="connsiteX131" fmla="*/ 4807427 w 12192000"/>
              <a:gd name="connsiteY131" fmla="*/ 276835 h 4939827"/>
              <a:gd name="connsiteX132" fmla="*/ 5028933 w 12192000"/>
              <a:gd name="connsiteY132" fmla="*/ 183887 h 4939827"/>
              <a:gd name="connsiteX133" fmla="*/ 5093642 w 12192000"/>
              <a:gd name="connsiteY133" fmla="*/ 177214 h 4939827"/>
              <a:gd name="connsiteX134" fmla="*/ 5102642 w 12192000"/>
              <a:gd name="connsiteY134" fmla="*/ 186816 h 4939827"/>
              <a:gd name="connsiteX135" fmla="*/ 5193590 w 12192000"/>
              <a:gd name="connsiteY135" fmla="*/ 156458 h 4939827"/>
              <a:gd name="connsiteX136" fmla="*/ 5323922 w 12192000"/>
              <a:gd name="connsiteY136" fmla="*/ 146332 h 4939827"/>
              <a:gd name="connsiteX137" fmla="*/ 5421860 w 12192000"/>
              <a:gd name="connsiteY137" fmla="*/ 167298 h 4939827"/>
              <a:gd name="connsiteX138" fmla="*/ 5476948 w 12192000"/>
              <a:gd name="connsiteY138" fmla="*/ 173249 h 4939827"/>
              <a:gd name="connsiteX139" fmla="*/ 5516842 w 12192000"/>
              <a:gd name="connsiteY139" fmla="*/ 184018 h 4939827"/>
              <a:gd name="connsiteX140" fmla="*/ 5619415 w 12192000"/>
              <a:gd name="connsiteY140" fmla="*/ 176781 h 4939827"/>
              <a:gd name="connsiteX141" fmla="*/ 5789867 w 12192000"/>
              <a:gd name="connsiteY141" fmla="*/ 150304 h 4939827"/>
              <a:gd name="connsiteX142" fmla="*/ 5825953 w 12192000"/>
              <a:gd name="connsiteY142" fmla="*/ 147907 h 4939827"/>
              <a:gd name="connsiteX143" fmla="*/ 5856168 w 12192000"/>
              <a:gd name="connsiteY143" fmla="*/ 158719 h 4939827"/>
              <a:gd name="connsiteX144" fmla="*/ 5862476 w 12192000"/>
              <a:gd name="connsiteY144" fmla="*/ 172447 h 4939827"/>
              <a:gd name="connsiteX145" fmla="*/ 5882195 w 12192000"/>
              <a:gd name="connsiteY145" fmla="*/ 173195 h 4939827"/>
              <a:gd name="connsiteX146" fmla="*/ 5952585 w 12192000"/>
              <a:gd name="connsiteY146" fmla="*/ 161012 h 4939827"/>
              <a:gd name="connsiteX147" fmla="*/ 6001964 w 12192000"/>
              <a:gd name="connsiteY147" fmla="*/ 154786 h 4939827"/>
              <a:gd name="connsiteX148" fmla="*/ 6184207 w 12192000"/>
              <a:gd name="connsiteY148" fmla="*/ 132658 h 4939827"/>
              <a:gd name="connsiteX149" fmla="*/ 6415830 w 12192000"/>
              <a:gd name="connsiteY149" fmla="*/ 136006 h 4939827"/>
              <a:gd name="connsiteX150" fmla="*/ 6756965 w 12192000"/>
              <a:gd name="connsiteY150" fmla="*/ 57636 h 4939827"/>
              <a:gd name="connsiteX151" fmla="*/ 6819400 w 12192000"/>
              <a:gd name="connsiteY151" fmla="*/ 30742 h 4939827"/>
              <a:gd name="connsiteX152" fmla="*/ 6986370 w 12192000"/>
              <a:gd name="connsiteY152" fmla="*/ 12659 h 4939827"/>
              <a:gd name="connsiteX153" fmla="*/ 6989536 w 12192000"/>
              <a:gd name="connsiteY153" fmla="*/ 14528 h 4939827"/>
              <a:gd name="connsiteX154" fmla="*/ 7015933 w 12192000"/>
              <a:gd name="connsiteY154" fmla="*/ 9653 h 4939827"/>
              <a:gd name="connsiteX155" fmla="*/ 7020592 w 12192000"/>
              <a:gd name="connsiteY155" fmla="*/ 1651 h 4939827"/>
              <a:gd name="connsiteX156" fmla="*/ 7025905 w 12192000"/>
              <a:gd name="connsiteY156" fmla="*/ 0 h 4939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</a:cxnLst>
            <a:rect l="l" t="t" r="r" b="b"/>
            <a:pathLst>
              <a:path w="12192000" h="4939827">
                <a:moveTo>
                  <a:pt x="7025905" y="0"/>
                </a:moveTo>
                <a:lnTo>
                  <a:pt x="7032579" y="2808"/>
                </a:lnTo>
                <a:cubicBezTo>
                  <a:pt x="7044119" y="6590"/>
                  <a:pt x="7059062" y="10207"/>
                  <a:pt x="7079505" y="12971"/>
                </a:cubicBezTo>
                <a:cubicBezTo>
                  <a:pt x="7111522" y="10537"/>
                  <a:pt x="7122591" y="11519"/>
                  <a:pt x="7158791" y="12462"/>
                </a:cubicBezTo>
                <a:lnTo>
                  <a:pt x="7233338" y="24846"/>
                </a:lnTo>
                <a:cubicBezTo>
                  <a:pt x="7247177" y="23787"/>
                  <a:pt x="7254856" y="25962"/>
                  <a:pt x="7259791" y="29557"/>
                </a:cubicBezTo>
                <a:lnTo>
                  <a:pt x="7263923" y="35029"/>
                </a:lnTo>
                <a:lnTo>
                  <a:pt x="7281549" y="39654"/>
                </a:lnTo>
                <a:lnTo>
                  <a:pt x="7374735" y="65326"/>
                </a:lnTo>
                <a:lnTo>
                  <a:pt x="7376078" y="63849"/>
                </a:lnTo>
                <a:lnTo>
                  <a:pt x="7402026" y="60308"/>
                </a:lnTo>
                <a:lnTo>
                  <a:pt x="7415091" y="77403"/>
                </a:lnTo>
                <a:cubicBezTo>
                  <a:pt x="7421672" y="79965"/>
                  <a:pt x="7475806" y="92960"/>
                  <a:pt x="7488682" y="83440"/>
                </a:cubicBezTo>
                <a:cubicBezTo>
                  <a:pt x="7541625" y="94782"/>
                  <a:pt x="7683214" y="133614"/>
                  <a:pt x="7732750" y="145456"/>
                </a:cubicBezTo>
                <a:cubicBezTo>
                  <a:pt x="7748318" y="162765"/>
                  <a:pt x="7764581" y="171696"/>
                  <a:pt x="7785900" y="154493"/>
                </a:cubicBezTo>
                <a:cubicBezTo>
                  <a:pt x="7822539" y="158614"/>
                  <a:pt x="7915312" y="166523"/>
                  <a:pt x="7952584" y="170181"/>
                </a:cubicBezTo>
                <a:cubicBezTo>
                  <a:pt x="7998047" y="181004"/>
                  <a:pt x="8029749" y="207794"/>
                  <a:pt x="8058681" y="219431"/>
                </a:cubicBezTo>
                <a:cubicBezTo>
                  <a:pt x="8095466" y="185885"/>
                  <a:pt x="8090835" y="241759"/>
                  <a:pt x="8126175" y="240005"/>
                </a:cubicBezTo>
                <a:cubicBezTo>
                  <a:pt x="8163290" y="246246"/>
                  <a:pt x="8238799" y="256773"/>
                  <a:pt x="8281371" y="256875"/>
                </a:cubicBezTo>
                <a:cubicBezTo>
                  <a:pt x="8313651" y="251026"/>
                  <a:pt x="8346882" y="248570"/>
                  <a:pt x="8381609" y="240618"/>
                </a:cubicBezTo>
                <a:lnTo>
                  <a:pt x="8406759" y="232517"/>
                </a:lnTo>
                <a:lnTo>
                  <a:pt x="8426506" y="241842"/>
                </a:lnTo>
                <a:lnTo>
                  <a:pt x="8427949" y="240981"/>
                </a:lnTo>
                <a:cubicBezTo>
                  <a:pt x="8431925" y="239458"/>
                  <a:pt x="8436260" y="239096"/>
                  <a:pt x="8441468" y="241157"/>
                </a:cubicBezTo>
                <a:lnTo>
                  <a:pt x="8565757" y="255317"/>
                </a:lnTo>
                <a:lnTo>
                  <a:pt x="8573171" y="258426"/>
                </a:lnTo>
                <a:lnTo>
                  <a:pt x="8573548" y="258241"/>
                </a:lnTo>
                <a:cubicBezTo>
                  <a:pt x="8575650" y="258391"/>
                  <a:pt x="8618469" y="259217"/>
                  <a:pt x="8622021" y="261028"/>
                </a:cubicBezTo>
                <a:lnTo>
                  <a:pt x="8672650" y="254821"/>
                </a:lnTo>
                <a:cubicBezTo>
                  <a:pt x="8716151" y="260353"/>
                  <a:pt x="8748971" y="243487"/>
                  <a:pt x="8785543" y="263406"/>
                </a:cubicBezTo>
                <a:cubicBezTo>
                  <a:pt x="8826293" y="268498"/>
                  <a:pt x="8797654" y="254573"/>
                  <a:pt x="8830588" y="265483"/>
                </a:cubicBezTo>
                <a:cubicBezTo>
                  <a:pt x="8849202" y="267272"/>
                  <a:pt x="8877544" y="266277"/>
                  <a:pt x="8905142" y="264958"/>
                </a:cubicBezTo>
                <a:lnTo>
                  <a:pt x="8968582" y="262728"/>
                </a:lnTo>
                <a:lnTo>
                  <a:pt x="8972994" y="263284"/>
                </a:lnTo>
                <a:lnTo>
                  <a:pt x="9004605" y="258041"/>
                </a:lnTo>
                <a:lnTo>
                  <a:pt x="9016165" y="261258"/>
                </a:lnTo>
                <a:cubicBezTo>
                  <a:pt x="9028775" y="267579"/>
                  <a:pt x="9039083" y="277488"/>
                  <a:pt x="9043297" y="281547"/>
                </a:cubicBezTo>
                <a:lnTo>
                  <a:pt x="9048315" y="279264"/>
                </a:lnTo>
                <a:lnTo>
                  <a:pt x="9054706" y="278538"/>
                </a:lnTo>
                <a:lnTo>
                  <a:pt x="9070919" y="281810"/>
                </a:lnTo>
                <a:lnTo>
                  <a:pt x="9076813" y="283909"/>
                </a:lnTo>
                <a:cubicBezTo>
                  <a:pt x="9080948" y="285030"/>
                  <a:pt x="9083794" y="285362"/>
                  <a:pt x="9085871" y="285133"/>
                </a:cubicBezTo>
                <a:lnTo>
                  <a:pt x="9086159" y="284887"/>
                </a:lnTo>
                <a:lnTo>
                  <a:pt x="9134606" y="288168"/>
                </a:lnTo>
                <a:cubicBezTo>
                  <a:pt x="9149441" y="274272"/>
                  <a:pt x="9194106" y="309414"/>
                  <a:pt x="9195590" y="279568"/>
                </a:cubicBezTo>
                <a:cubicBezTo>
                  <a:pt x="9212898" y="284479"/>
                  <a:pt x="9220866" y="298055"/>
                  <a:pt x="9219336" y="278133"/>
                </a:cubicBezTo>
                <a:cubicBezTo>
                  <a:pt x="9225159" y="279201"/>
                  <a:pt x="9229164" y="278078"/>
                  <a:pt x="9232362" y="275894"/>
                </a:cubicBezTo>
                <a:lnTo>
                  <a:pt x="9283638" y="299924"/>
                </a:lnTo>
                <a:lnTo>
                  <a:pt x="9371484" y="329634"/>
                </a:lnTo>
                <a:lnTo>
                  <a:pt x="9404829" y="339038"/>
                </a:lnTo>
                <a:lnTo>
                  <a:pt x="9427021" y="358784"/>
                </a:lnTo>
                <a:cubicBezTo>
                  <a:pt x="9500124" y="364086"/>
                  <a:pt x="9604652" y="390635"/>
                  <a:pt x="9670844" y="405128"/>
                </a:cubicBezTo>
                <a:cubicBezTo>
                  <a:pt x="9688531" y="417998"/>
                  <a:pt x="9762277" y="426463"/>
                  <a:pt x="9816083" y="416573"/>
                </a:cubicBezTo>
                <a:lnTo>
                  <a:pt x="9936741" y="437044"/>
                </a:lnTo>
                <a:cubicBezTo>
                  <a:pt x="9978091" y="447025"/>
                  <a:pt x="10008641" y="443705"/>
                  <a:pt x="10050093" y="443783"/>
                </a:cubicBezTo>
                <a:cubicBezTo>
                  <a:pt x="10074709" y="448779"/>
                  <a:pt x="10088915" y="449258"/>
                  <a:pt x="10130090" y="459520"/>
                </a:cubicBezTo>
                <a:cubicBezTo>
                  <a:pt x="10137791" y="458564"/>
                  <a:pt x="10165777" y="459877"/>
                  <a:pt x="10173456" y="457749"/>
                </a:cubicBezTo>
                <a:lnTo>
                  <a:pt x="10218232" y="459820"/>
                </a:lnTo>
                <a:lnTo>
                  <a:pt x="10354176" y="471377"/>
                </a:lnTo>
                <a:cubicBezTo>
                  <a:pt x="10367946" y="478917"/>
                  <a:pt x="10417270" y="488110"/>
                  <a:pt x="10430681" y="481226"/>
                </a:cubicBezTo>
                <a:cubicBezTo>
                  <a:pt x="10441804" y="481366"/>
                  <a:pt x="10469025" y="490181"/>
                  <a:pt x="10478169" y="481774"/>
                </a:cubicBezTo>
                <a:cubicBezTo>
                  <a:pt x="10503830" y="488972"/>
                  <a:pt x="10531359" y="489751"/>
                  <a:pt x="10540907" y="485607"/>
                </a:cubicBezTo>
                <a:cubicBezTo>
                  <a:pt x="10569054" y="475472"/>
                  <a:pt x="10590882" y="489185"/>
                  <a:pt x="10614941" y="487592"/>
                </a:cubicBezTo>
                <a:cubicBezTo>
                  <a:pt x="10654657" y="492458"/>
                  <a:pt x="10645652" y="516778"/>
                  <a:pt x="10674098" y="521656"/>
                </a:cubicBezTo>
                <a:cubicBezTo>
                  <a:pt x="10737163" y="537583"/>
                  <a:pt x="10829686" y="559302"/>
                  <a:pt x="10874834" y="574867"/>
                </a:cubicBezTo>
                <a:cubicBezTo>
                  <a:pt x="10919981" y="590432"/>
                  <a:pt x="10878682" y="577481"/>
                  <a:pt x="10944981" y="615042"/>
                </a:cubicBezTo>
                <a:cubicBezTo>
                  <a:pt x="10976235" y="616974"/>
                  <a:pt x="10982969" y="648568"/>
                  <a:pt x="11006376" y="645957"/>
                </a:cubicBezTo>
                <a:cubicBezTo>
                  <a:pt x="11005343" y="630631"/>
                  <a:pt x="11047577" y="676048"/>
                  <a:pt x="11076308" y="675698"/>
                </a:cubicBezTo>
                <a:cubicBezTo>
                  <a:pt x="11093142" y="677175"/>
                  <a:pt x="11131116" y="681348"/>
                  <a:pt x="11148789" y="685041"/>
                </a:cubicBezTo>
                <a:cubicBezTo>
                  <a:pt x="11177310" y="688243"/>
                  <a:pt x="11217768" y="714725"/>
                  <a:pt x="11249129" y="684218"/>
                </a:cubicBezTo>
                <a:cubicBezTo>
                  <a:pt x="11276269" y="697037"/>
                  <a:pt x="11257432" y="693670"/>
                  <a:pt x="11299915" y="692177"/>
                </a:cubicBezTo>
                <a:cubicBezTo>
                  <a:pt x="11314401" y="703224"/>
                  <a:pt x="11371412" y="714421"/>
                  <a:pt x="11386973" y="708209"/>
                </a:cubicBezTo>
                <a:cubicBezTo>
                  <a:pt x="11425657" y="716286"/>
                  <a:pt x="11454555" y="715485"/>
                  <a:pt x="11500105" y="735014"/>
                </a:cubicBezTo>
                <a:cubicBezTo>
                  <a:pt x="11545172" y="751781"/>
                  <a:pt x="11573053" y="787789"/>
                  <a:pt x="11621735" y="789584"/>
                </a:cubicBezTo>
                <a:lnTo>
                  <a:pt x="11691200" y="867902"/>
                </a:lnTo>
                <a:cubicBezTo>
                  <a:pt x="11734106" y="911360"/>
                  <a:pt x="11773008" y="895495"/>
                  <a:pt x="11819427" y="911634"/>
                </a:cubicBezTo>
                <a:lnTo>
                  <a:pt x="11969720" y="964737"/>
                </a:lnTo>
                <a:cubicBezTo>
                  <a:pt x="12009110" y="978008"/>
                  <a:pt x="12010206" y="989588"/>
                  <a:pt x="12055766" y="991268"/>
                </a:cubicBezTo>
                <a:cubicBezTo>
                  <a:pt x="12105723" y="1003445"/>
                  <a:pt x="12068493" y="1020292"/>
                  <a:pt x="12171539" y="995427"/>
                </a:cubicBezTo>
                <a:cubicBezTo>
                  <a:pt x="12174929" y="995822"/>
                  <a:pt x="12180763" y="996228"/>
                  <a:pt x="12187831" y="996580"/>
                </a:cubicBezTo>
                <a:lnTo>
                  <a:pt x="12192000" y="996726"/>
                </a:lnTo>
                <a:lnTo>
                  <a:pt x="12192000" y="4939827"/>
                </a:lnTo>
                <a:lnTo>
                  <a:pt x="0" y="4939827"/>
                </a:lnTo>
                <a:lnTo>
                  <a:pt x="0" y="512043"/>
                </a:lnTo>
                <a:lnTo>
                  <a:pt x="7381" y="512580"/>
                </a:lnTo>
                <a:cubicBezTo>
                  <a:pt x="39359" y="514524"/>
                  <a:pt x="72732" y="514144"/>
                  <a:pt x="100029" y="504758"/>
                </a:cubicBezTo>
                <a:cubicBezTo>
                  <a:pt x="115935" y="525779"/>
                  <a:pt x="143126" y="489229"/>
                  <a:pt x="155244" y="525130"/>
                </a:cubicBezTo>
                <a:cubicBezTo>
                  <a:pt x="173881" y="522487"/>
                  <a:pt x="242791" y="514086"/>
                  <a:pt x="254366" y="534449"/>
                </a:cubicBezTo>
                <a:cubicBezTo>
                  <a:pt x="303041" y="537382"/>
                  <a:pt x="380161" y="541650"/>
                  <a:pt x="447292" y="542725"/>
                </a:cubicBezTo>
                <a:cubicBezTo>
                  <a:pt x="530282" y="553078"/>
                  <a:pt x="572130" y="539673"/>
                  <a:pt x="628105" y="547853"/>
                </a:cubicBezTo>
                <a:cubicBezTo>
                  <a:pt x="661608" y="509671"/>
                  <a:pt x="746152" y="605137"/>
                  <a:pt x="783146" y="591799"/>
                </a:cubicBezTo>
                <a:cubicBezTo>
                  <a:pt x="862499" y="590113"/>
                  <a:pt x="949481" y="579142"/>
                  <a:pt x="1043676" y="591887"/>
                </a:cubicBezTo>
                <a:cubicBezTo>
                  <a:pt x="1120353" y="576991"/>
                  <a:pt x="1172004" y="553592"/>
                  <a:pt x="1281816" y="520946"/>
                </a:cubicBezTo>
                <a:cubicBezTo>
                  <a:pt x="1339915" y="511282"/>
                  <a:pt x="1459480" y="554579"/>
                  <a:pt x="1486347" y="487310"/>
                </a:cubicBezTo>
                <a:cubicBezTo>
                  <a:pt x="1507765" y="532008"/>
                  <a:pt x="1539168" y="465954"/>
                  <a:pt x="1568079" y="462531"/>
                </a:cubicBezTo>
                <a:cubicBezTo>
                  <a:pt x="1587821" y="491525"/>
                  <a:pt x="1601468" y="469316"/>
                  <a:pt x="1622516" y="466058"/>
                </a:cubicBezTo>
                <a:cubicBezTo>
                  <a:pt x="1630056" y="483510"/>
                  <a:pt x="1647504" y="484261"/>
                  <a:pt x="1655457" y="465359"/>
                </a:cubicBezTo>
                <a:cubicBezTo>
                  <a:pt x="1651800" y="419723"/>
                  <a:pt x="1709718" y="447719"/>
                  <a:pt x="1717454" y="417203"/>
                </a:cubicBezTo>
                <a:cubicBezTo>
                  <a:pt x="1753115" y="414011"/>
                  <a:pt x="1882851" y="412376"/>
                  <a:pt x="1913794" y="365255"/>
                </a:cubicBezTo>
                <a:cubicBezTo>
                  <a:pt x="2001060" y="361067"/>
                  <a:pt x="2099559" y="366414"/>
                  <a:pt x="2129762" y="367832"/>
                </a:cubicBezTo>
                <a:cubicBezTo>
                  <a:pt x="2215380" y="355065"/>
                  <a:pt x="2248807" y="343296"/>
                  <a:pt x="2376970" y="350129"/>
                </a:cubicBezTo>
                <a:cubicBezTo>
                  <a:pt x="2393251" y="360463"/>
                  <a:pt x="2473371" y="379419"/>
                  <a:pt x="2480155" y="359227"/>
                </a:cubicBezTo>
                <a:cubicBezTo>
                  <a:pt x="2520060" y="359505"/>
                  <a:pt x="2561270" y="311415"/>
                  <a:pt x="2586782" y="339352"/>
                </a:cubicBezTo>
                <a:cubicBezTo>
                  <a:pt x="2585230" y="294982"/>
                  <a:pt x="2653633" y="316689"/>
                  <a:pt x="2679617" y="305383"/>
                </a:cubicBezTo>
                <a:cubicBezTo>
                  <a:pt x="2721434" y="266011"/>
                  <a:pt x="2746765" y="276002"/>
                  <a:pt x="2788947" y="250375"/>
                </a:cubicBezTo>
                <a:cubicBezTo>
                  <a:pt x="2851672" y="235447"/>
                  <a:pt x="2913075" y="252766"/>
                  <a:pt x="2965530" y="245958"/>
                </a:cubicBezTo>
                <a:cubicBezTo>
                  <a:pt x="3001911" y="238336"/>
                  <a:pt x="3090203" y="217828"/>
                  <a:pt x="3103677" y="209527"/>
                </a:cubicBezTo>
                <a:lnTo>
                  <a:pt x="3126759" y="211226"/>
                </a:lnTo>
                <a:cubicBezTo>
                  <a:pt x="3136908" y="211889"/>
                  <a:pt x="3148903" y="212490"/>
                  <a:pt x="3164020" y="212779"/>
                </a:cubicBezTo>
                <a:cubicBezTo>
                  <a:pt x="3225474" y="210084"/>
                  <a:pt x="3231859" y="218227"/>
                  <a:pt x="3285019" y="220535"/>
                </a:cubicBezTo>
                <a:cubicBezTo>
                  <a:pt x="3318541" y="222809"/>
                  <a:pt x="3359787" y="223898"/>
                  <a:pt x="3365154" y="226416"/>
                </a:cubicBezTo>
                <a:lnTo>
                  <a:pt x="3367507" y="225416"/>
                </a:lnTo>
                <a:cubicBezTo>
                  <a:pt x="3377583" y="223667"/>
                  <a:pt x="3383502" y="224760"/>
                  <a:pt x="3387567" y="227103"/>
                </a:cubicBezTo>
                <a:lnTo>
                  <a:pt x="3498001" y="231941"/>
                </a:lnTo>
                <a:cubicBezTo>
                  <a:pt x="3513569" y="226158"/>
                  <a:pt x="3539132" y="232525"/>
                  <a:pt x="3561557" y="228095"/>
                </a:cubicBezTo>
                <a:cubicBezTo>
                  <a:pt x="3574944" y="230843"/>
                  <a:pt x="3597426" y="216287"/>
                  <a:pt x="3611920" y="218094"/>
                </a:cubicBezTo>
                <a:lnTo>
                  <a:pt x="3620528" y="218788"/>
                </a:lnTo>
                <a:lnTo>
                  <a:pt x="3620766" y="218511"/>
                </a:lnTo>
                <a:cubicBezTo>
                  <a:pt x="3622780" y="218042"/>
                  <a:pt x="3625663" y="218038"/>
                  <a:pt x="3629977" y="218664"/>
                </a:cubicBezTo>
                <a:lnTo>
                  <a:pt x="3636217" y="220048"/>
                </a:lnTo>
                <a:lnTo>
                  <a:pt x="3709484" y="186927"/>
                </a:lnTo>
                <a:cubicBezTo>
                  <a:pt x="3731015" y="183190"/>
                  <a:pt x="3745790" y="180810"/>
                  <a:pt x="3761342" y="177474"/>
                </a:cubicBezTo>
                <a:lnTo>
                  <a:pt x="3799748" y="167154"/>
                </a:lnTo>
                <a:lnTo>
                  <a:pt x="3922756" y="194044"/>
                </a:lnTo>
                <a:cubicBezTo>
                  <a:pt x="3960877" y="203465"/>
                  <a:pt x="3965250" y="215357"/>
                  <a:pt x="4028476" y="223679"/>
                </a:cubicBezTo>
                <a:cubicBezTo>
                  <a:pt x="4088751" y="228019"/>
                  <a:pt x="4139112" y="248870"/>
                  <a:pt x="4191582" y="238952"/>
                </a:cubicBezTo>
                <a:cubicBezTo>
                  <a:pt x="4210842" y="254091"/>
                  <a:pt x="4229809" y="260810"/>
                  <a:pt x="4251024" y="240874"/>
                </a:cubicBezTo>
                <a:cubicBezTo>
                  <a:pt x="4306627" y="250935"/>
                  <a:pt x="4317066" y="281625"/>
                  <a:pt x="4355275" y="260205"/>
                </a:cubicBezTo>
                <a:cubicBezTo>
                  <a:pt x="4390577" y="327090"/>
                  <a:pt x="4385658" y="272111"/>
                  <a:pt x="4423807" y="270366"/>
                </a:cubicBezTo>
                <a:cubicBezTo>
                  <a:pt x="4457666" y="271864"/>
                  <a:pt x="4523223" y="267475"/>
                  <a:pt x="4558432" y="269194"/>
                </a:cubicBezTo>
                <a:cubicBezTo>
                  <a:pt x="4594553" y="230955"/>
                  <a:pt x="4596517" y="287120"/>
                  <a:pt x="4635061" y="280682"/>
                </a:cubicBezTo>
                <a:cubicBezTo>
                  <a:pt x="4676560" y="281955"/>
                  <a:pt x="4741782" y="292968"/>
                  <a:pt x="4807427" y="276835"/>
                </a:cubicBezTo>
                <a:cubicBezTo>
                  <a:pt x="4876769" y="256626"/>
                  <a:pt x="4951997" y="249407"/>
                  <a:pt x="5028933" y="183887"/>
                </a:cubicBezTo>
                <a:cubicBezTo>
                  <a:pt x="5044713" y="164149"/>
                  <a:pt x="5073685" y="161161"/>
                  <a:pt x="5093642" y="177214"/>
                </a:cubicBezTo>
                <a:cubicBezTo>
                  <a:pt x="5097077" y="179978"/>
                  <a:pt x="5100108" y="183212"/>
                  <a:pt x="5102642" y="186816"/>
                </a:cubicBezTo>
                <a:cubicBezTo>
                  <a:pt x="5150234" y="139156"/>
                  <a:pt x="5169674" y="190314"/>
                  <a:pt x="5193590" y="156458"/>
                </a:cubicBezTo>
                <a:cubicBezTo>
                  <a:pt x="5257854" y="151722"/>
                  <a:pt x="5301917" y="175841"/>
                  <a:pt x="5323922" y="146332"/>
                </a:cubicBezTo>
                <a:cubicBezTo>
                  <a:pt x="5355266" y="153538"/>
                  <a:pt x="5392601" y="198271"/>
                  <a:pt x="5421860" y="167298"/>
                </a:cubicBezTo>
                <a:cubicBezTo>
                  <a:pt x="5420630" y="196364"/>
                  <a:pt x="5461576" y="151467"/>
                  <a:pt x="5476948" y="173249"/>
                </a:cubicBezTo>
                <a:cubicBezTo>
                  <a:pt x="5487334" y="191763"/>
                  <a:pt x="5502178" y="182456"/>
                  <a:pt x="5516842" y="184018"/>
                </a:cubicBezTo>
                <a:cubicBezTo>
                  <a:pt x="5533140" y="200158"/>
                  <a:pt x="5599828" y="189750"/>
                  <a:pt x="5619415" y="176781"/>
                </a:cubicBezTo>
                <a:cubicBezTo>
                  <a:pt x="5690073" y="168499"/>
                  <a:pt x="5748631" y="186964"/>
                  <a:pt x="5789867" y="150304"/>
                </a:cubicBezTo>
                <a:cubicBezTo>
                  <a:pt x="5802836" y="146282"/>
                  <a:pt x="5814753" y="145947"/>
                  <a:pt x="5825953" y="147907"/>
                </a:cubicBezTo>
                <a:lnTo>
                  <a:pt x="5856168" y="158719"/>
                </a:lnTo>
                <a:lnTo>
                  <a:pt x="5862476" y="172447"/>
                </a:lnTo>
                <a:lnTo>
                  <a:pt x="5882195" y="173195"/>
                </a:lnTo>
                <a:lnTo>
                  <a:pt x="5952585" y="161012"/>
                </a:lnTo>
                <a:cubicBezTo>
                  <a:pt x="5962273" y="166588"/>
                  <a:pt x="5992020" y="151579"/>
                  <a:pt x="6001964" y="154786"/>
                </a:cubicBezTo>
                <a:cubicBezTo>
                  <a:pt x="6061748" y="122178"/>
                  <a:pt x="6101539" y="131534"/>
                  <a:pt x="6184207" y="132658"/>
                </a:cubicBezTo>
                <a:cubicBezTo>
                  <a:pt x="6266582" y="127016"/>
                  <a:pt x="6286876" y="151859"/>
                  <a:pt x="6415830" y="136006"/>
                </a:cubicBezTo>
                <a:cubicBezTo>
                  <a:pt x="6563502" y="116945"/>
                  <a:pt x="6684679" y="79367"/>
                  <a:pt x="6756965" y="57636"/>
                </a:cubicBezTo>
                <a:cubicBezTo>
                  <a:pt x="6761544" y="48663"/>
                  <a:pt x="6812642" y="36519"/>
                  <a:pt x="6819400" y="30742"/>
                </a:cubicBezTo>
                <a:lnTo>
                  <a:pt x="6986370" y="12659"/>
                </a:lnTo>
                <a:lnTo>
                  <a:pt x="6989536" y="14528"/>
                </a:lnTo>
                <a:cubicBezTo>
                  <a:pt x="7002946" y="17364"/>
                  <a:pt x="7010700" y="14716"/>
                  <a:pt x="7015933" y="9653"/>
                </a:cubicBezTo>
                <a:lnTo>
                  <a:pt x="7020592" y="1651"/>
                </a:lnTo>
                <a:lnTo>
                  <a:pt x="7025905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C9C6B5-3357-445A-1436-B6877B02D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4744" y="5198168"/>
            <a:ext cx="9859618" cy="6427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Normal Distribution Curve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389D0BC-BA1D-4360-88F9-D9ECCBDAB5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17950" y="647758"/>
            <a:ext cx="8355105" cy="4392652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08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2" name="Content Placeholder 11" descr="A diagram of a normal distribution&#10;&#10;Description automatically generated">
            <a:extLst>
              <a:ext uri="{FF2B5EF4-FFF2-40B4-BE49-F238E27FC236}">
                <a16:creationId xmlns:a16="http://schemas.microsoft.com/office/drawing/2014/main" id="{C4FF9C3F-9755-9290-7B65-C79401799A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744" y="805516"/>
            <a:ext cx="6934512" cy="4074026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85E2412-5B63-110A-D62E-E7E84154CEDF}"/>
              </a:ext>
            </a:extLst>
          </p:cNvPr>
          <p:cNvSpPr/>
          <p:nvPr/>
        </p:nvSpPr>
        <p:spPr>
          <a:xfrm>
            <a:off x="4439230" y="4622531"/>
            <a:ext cx="3312543" cy="51402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Mean, median, and mode</a:t>
            </a:r>
          </a:p>
        </p:txBody>
      </p:sp>
    </p:spTree>
    <p:extLst>
      <p:ext uri="{BB962C8B-B14F-4D97-AF65-F5344CB8AC3E}">
        <p14:creationId xmlns:p14="http://schemas.microsoft.com/office/powerpoint/2010/main" val="2824344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4A0B43-4BDB-FE95-4A07-5CA3132FA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Family of Normal Curves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Content Placeholder 4" descr="A graph of a function&#10;&#10;Description automatically generated">
            <a:extLst>
              <a:ext uri="{FF2B5EF4-FFF2-40B4-BE49-F238E27FC236}">
                <a16:creationId xmlns:a16="http://schemas.microsoft.com/office/drawing/2014/main" id="{F38FBAC4-0FE5-6A23-D93D-F04D219DA6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608" y="837335"/>
            <a:ext cx="6846363" cy="5032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113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07E51-517E-3F68-50B1-2EC31844C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0781" y="1320127"/>
            <a:ext cx="3633019" cy="304992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Standardized Normal Distribution</a:t>
            </a:r>
          </a:p>
        </p:txBody>
      </p:sp>
      <p:pic>
        <p:nvPicPr>
          <p:cNvPr id="5" name="Content Placeholder 4" descr="A diagram of a normal distribution&#10;&#10;Description automatically generated">
            <a:extLst>
              <a:ext uri="{FF2B5EF4-FFF2-40B4-BE49-F238E27FC236}">
                <a16:creationId xmlns:a16="http://schemas.microsoft.com/office/drawing/2014/main" id="{D69A44C6-970E-44C7-A7E5-7682777BE7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090" y="1455077"/>
            <a:ext cx="6400376" cy="3776221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7E0FE442-FDE7-03A0-48D0-17C4325DB2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5025" y="6737718"/>
            <a:ext cx="12207200" cy="123363"/>
            <a:chOff x="-5025" y="6737718"/>
            <a:chExt cx="12207200" cy="123363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5A187A5-6081-1B66-F1E9-CB90253CCB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6036894" y="695800"/>
              <a:ext cx="123362" cy="12207199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122D013-AC81-41D9-9EAC-40AF25940B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76406" y="3835311"/>
              <a:ext cx="123362" cy="5928176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23B7545C-7769-E2A0-022A-407B434FD8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0781" y="3395609"/>
            <a:ext cx="2394073" cy="1111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183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700E0F77-E936-4985-B7B1-B9823486A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241FE7-C0E6-D38A-F5A4-E642FEA1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89" y="4883544"/>
            <a:ext cx="3876086" cy="1556907"/>
          </a:xfrm>
        </p:spPr>
        <p:txBody>
          <a:bodyPr anchor="ctr">
            <a:normAutofit/>
          </a:bodyPr>
          <a:lstStyle/>
          <a:p>
            <a:r>
              <a:rPr lang="en-US" sz="3200" b="1"/>
              <a:t>Z Table (an extract)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5C8260E-968F-44E8-A823-ABB4313119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8658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89" y="0"/>
            <a:ext cx="11231745" cy="458818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table of numbers with a black text&#10;&#10;Description automatically generated with medium confidence">
            <a:extLst>
              <a:ext uri="{FF2B5EF4-FFF2-40B4-BE49-F238E27FC236}">
                <a16:creationId xmlns:a16="http://schemas.microsoft.com/office/drawing/2014/main" id="{6D684A91-D711-7609-3AEE-43EBAACEF3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612" y="364142"/>
            <a:ext cx="7064831" cy="3867993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FE43805F-24A6-46A4-B19B-54F283473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001107" y="5661132"/>
            <a:ext cx="146304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93C6D24-3041-4D30-7E39-F279FC568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2719" y="4883544"/>
            <a:ext cx="6586915" cy="1556907"/>
          </a:xfrm>
        </p:spPr>
        <p:txBody>
          <a:bodyPr anchor="ctr">
            <a:normAutofit/>
          </a:bodyPr>
          <a:lstStyle/>
          <a:p>
            <a:r>
              <a:rPr lang="en-US" sz="1800"/>
              <a:t>Note: The first column and first row list the z-scores. All the other values listed in the middle of the table are probabilities. </a:t>
            </a:r>
          </a:p>
        </p:txBody>
      </p:sp>
    </p:spTree>
    <p:extLst>
      <p:ext uri="{BB962C8B-B14F-4D97-AF65-F5344CB8AC3E}">
        <p14:creationId xmlns:p14="http://schemas.microsoft.com/office/powerpoint/2010/main" val="552988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C0CCF94-9536-4A63-8FF2-E37827C927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970655A-F4C2-4D7E-BAB6-D3BFC5CAE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918174"/>
            <a:ext cx="12192000" cy="4939827"/>
          </a:xfrm>
          <a:custGeom>
            <a:avLst/>
            <a:gdLst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435843 w 12192000"/>
              <a:gd name="connsiteY143" fmla="*/ 234325 h 4939827"/>
              <a:gd name="connsiteX144" fmla="*/ 4499101 w 12192000"/>
              <a:gd name="connsiteY144" fmla="*/ 232983 h 4939827"/>
              <a:gd name="connsiteX145" fmla="*/ 4558432 w 12192000"/>
              <a:gd name="connsiteY145" fmla="*/ 269194 h 4939827"/>
              <a:gd name="connsiteX146" fmla="*/ 4635061 w 12192000"/>
              <a:gd name="connsiteY146" fmla="*/ 280682 h 4939827"/>
              <a:gd name="connsiteX147" fmla="*/ 4680829 w 12192000"/>
              <a:gd name="connsiteY147" fmla="*/ 287953 h 4939827"/>
              <a:gd name="connsiteX148" fmla="*/ 4807427 w 12192000"/>
              <a:gd name="connsiteY148" fmla="*/ 276835 h 4939827"/>
              <a:gd name="connsiteX149" fmla="*/ 5028933 w 12192000"/>
              <a:gd name="connsiteY149" fmla="*/ 183887 h 4939827"/>
              <a:gd name="connsiteX150" fmla="*/ 5093642 w 12192000"/>
              <a:gd name="connsiteY150" fmla="*/ 177214 h 4939827"/>
              <a:gd name="connsiteX151" fmla="*/ 5102642 w 12192000"/>
              <a:gd name="connsiteY151" fmla="*/ 186816 h 4939827"/>
              <a:gd name="connsiteX152" fmla="*/ 5193590 w 12192000"/>
              <a:gd name="connsiteY152" fmla="*/ 136361 h 4939827"/>
              <a:gd name="connsiteX153" fmla="*/ 5323922 w 12192000"/>
              <a:gd name="connsiteY153" fmla="*/ 146332 h 4939827"/>
              <a:gd name="connsiteX154" fmla="*/ 5421860 w 12192000"/>
              <a:gd name="connsiteY154" fmla="*/ 167298 h 4939827"/>
              <a:gd name="connsiteX155" fmla="*/ 5476948 w 12192000"/>
              <a:gd name="connsiteY155" fmla="*/ 173249 h 4939827"/>
              <a:gd name="connsiteX156" fmla="*/ 5516842 w 12192000"/>
              <a:gd name="connsiteY156" fmla="*/ 184018 h 4939827"/>
              <a:gd name="connsiteX157" fmla="*/ 5619415 w 12192000"/>
              <a:gd name="connsiteY157" fmla="*/ 176781 h 4939827"/>
              <a:gd name="connsiteX158" fmla="*/ 5789867 w 12192000"/>
              <a:gd name="connsiteY158" fmla="*/ 150304 h 4939827"/>
              <a:gd name="connsiteX159" fmla="*/ 5825953 w 12192000"/>
              <a:gd name="connsiteY159" fmla="*/ 147907 h 4939827"/>
              <a:gd name="connsiteX160" fmla="*/ 5856168 w 12192000"/>
              <a:gd name="connsiteY160" fmla="*/ 158719 h 4939827"/>
              <a:gd name="connsiteX161" fmla="*/ 5862476 w 12192000"/>
              <a:gd name="connsiteY161" fmla="*/ 172447 h 4939827"/>
              <a:gd name="connsiteX162" fmla="*/ 5882195 w 12192000"/>
              <a:gd name="connsiteY162" fmla="*/ 173195 h 4939827"/>
              <a:gd name="connsiteX163" fmla="*/ 5887271 w 12192000"/>
              <a:gd name="connsiteY163" fmla="*/ 176084 h 4939827"/>
              <a:gd name="connsiteX164" fmla="*/ 5916552 w 12192000"/>
              <a:gd name="connsiteY164" fmla="*/ 189955 h 4939827"/>
              <a:gd name="connsiteX165" fmla="*/ 5983240 w 12192000"/>
              <a:gd name="connsiteY165" fmla="*/ 152755 h 4939827"/>
              <a:gd name="connsiteX166" fmla="*/ 6061852 w 12192000"/>
              <a:gd name="connsiteY166" fmla="*/ 161953 h 4939827"/>
              <a:gd name="connsiteX167" fmla="*/ 6408386 w 12192000"/>
              <a:gd name="connsiteY167" fmla="*/ 157590 h 4939827"/>
              <a:gd name="connsiteX168" fmla="*/ 6531386 w 12192000"/>
              <a:gd name="connsiteY168" fmla="*/ 156103 h 4939827"/>
              <a:gd name="connsiteX169" fmla="*/ 6721509 w 12192000"/>
              <a:gd name="connsiteY169" fmla="*/ 54829 h 4939827"/>
              <a:gd name="connsiteX170" fmla="*/ 6947884 w 12192000"/>
              <a:gd name="connsiteY170" fmla="*/ 47587 h 4939827"/>
              <a:gd name="connsiteX171" fmla="*/ 6965101 w 12192000"/>
              <a:gd name="connsiteY171" fmla="*/ 25718 h 4939827"/>
              <a:gd name="connsiteX172" fmla="*/ 6986370 w 12192000"/>
              <a:gd name="connsiteY172" fmla="*/ 12659 h 4939827"/>
              <a:gd name="connsiteX173" fmla="*/ 6989536 w 12192000"/>
              <a:gd name="connsiteY173" fmla="*/ 14528 h 4939827"/>
              <a:gd name="connsiteX174" fmla="*/ 7015933 w 12192000"/>
              <a:gd name="connsiteY174" fmla="*/ 9653 h 4939827"/>
              <a:gd name="connsiteX175" fmla="*/ 7020592 w 12192000"/>
              <a:gd name="connsiteY175" fmla="*/ 1651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435843 w 12192000"/>
              <a:gd name="connsiteY143" fmla="*/ 234325 h 4939827"/>
              <a:gd name="connsiteX144" fmla="*/ 4558432 w 12192000"/>
              <a:gd name="connsiteY144" fmla="*/ 269194 h 4939827"/>
              <a:gd name="connsiteX145" fmla="*/ 4635061 w 12192000"/>
              <a:gd name="connsiteY145" fmla="*/ 280682 h 4939827"/>
              <a:gd name="connsiteX146" fmla="*/ 4680829 w 12192000"/>
              <a:gd name="connsiteY146" fmla="*/ 287953 h 4939827"/>
              <a:gd name="connsiteX147" fmla="*/ 4807427 w 12192000"/>
              <a:gd name="connsiteY147" fmla="*/ 276835 h 4939827"/>
              <a:gd name="connsiteX148" fmla="*/ 5028933 w 12192000"/>
              <a:gd name="connsiteY148" fmla="*/ 183887 h 4939827"/>
              <a:gd name="connsiteX149" fmla="*/ 5093642 w 12192000"/>
              <a:gd name="connsiteY149" fmla="*/ 177214 h 4939827"/>
              <a:gd name="connsiteX150" fmla="*/ 5102642 w 12192000"/>
              <a:gd name="connsiteY150" fmla="*/ 186816 h 4939827"/>
              <a:gd name="connsiteX151" fmla="*/ 5193590 w 12192000"/>
              <a:gd name="connsiteY151" fmla="*/ 136361 h 4939827"/>
              <a:gd name="connsiteX152" fmla="*/ 5323922 w 12192000"/>
              <a:gd name="connsiteY152" fmla="*/ 146332 h 4939827"/>
              <a:gd name="connsiteX153" fmla="*/ 5421860 w 12192000"/>
              <a:gd name="connsiteY153" fmla="*/ 167298 h 4939827"/>
              <a:gd name="connsiteX154" fmla="*/ 5476948 w 12192000"/>
              <a:gd name="connsiteY154" fmla="*/ 173249 h 4939827"/>
              <a:gd name="connsiteX155" fmla="*/ 5516842 w 12192000"/>
              <a:gd name="connsiteY155" fmla="*/ 184018 h 4939827"/>
              <a:gd name="connsiteX156" fmla="*/ 5619415 w 12192000"/>
              <a:gd name="connsiteY156" fmla="*/ 176781 h 4939827"/>
              <a:gd name="connsiteX157" fmla="*/ 5789867 w 12192000"/>
              <a:gd name="connsiteY157" fmla="*/ 150304 h 4939827"/>
              <a:gd name="connsiteX158" fmla="*/ 5825953 w 12192000"/>
              <a:gd name="connsiteY158" fmla="*/ 147907 h 4939827"/>
              <a:gd name="connsiteX159" fmla="*/ 5856168 w 12192000"/>
              <a:gd name="connsiteY159" fmla="*/ 158719 h 4939827"/>
              <a:gd name="connsiteX160" fmla="*/ 5862476 w 12192000"/>
              <a:gd name="connsiteY160" fmla="*/ 172447 h 4939827"/>
              <a:gd name="connsiteX161" fmla="*/ 5882195 w 12192000"/>
              <a:gd name="connsiteY161" fmla="*/ 173195 h 4939827"/>
              <a:gd name="connsiteX162" fmla="*/ 5887271 w 12192000"/>
              <a:gd name="connsiteY162" fmla="*/ 176084 h 4939827"/>
              <a:gd name="connsiteX163" fmla="*/ 5916552 w 12192000"/>
              <a:gd name="connsiteY163" fmla="*/ 189955 h 4939827"/>
              <a:gd name="connsiteX164" fmla="*/ 5983240 w 12192000"/>
              <a:gd name="connsiteY164" fmla="*/ 152755 h 4939827"/>
              <a:gd name="connsiteX165" fmla="*/ 6061852 w 12192000"/>
              <a:gd name="connsiteY165" fmla="*/ 161953 h 4939827"/>
              <a:gd name="connsiteX166" fmla="*/ 6408386 w 12192000"/>
              <a:gd name="connsiteY166" fmla="*/ 157590 h 4939827"/>
              <a:gd name="connsiteX167" fmla="*/ 6531386 w 12192000"/>
              <a:gd name="connsiteY167" fmla="*/ 156103 h 4939827"/>
              <a:gd name="connsiteX168" fmla="*/ 6721509 w 12192000"/>
              <a:gd name="connsiteY168" fmla="*/ 54829 h 4939827"/>
              <a:gd name="connsiteX169" fmla="*/ 6947884 w 12192000"/>
              <a:gd name="connsiteY169" fmla="*/ 47587 h 4939827"/>
              <a:gd name="connsiteX170" fmla="*/ 6965101 w 12192000"/>
              <a:gd name="connsiteY170" fmla="*/ 25718 h 4939827"/>
              <a:gd name="connsiteX171" fmla="*/ 6986370 w 12192000"/>
              <a:gd name="connsiteY171" fmla="*/ 12659 h 4939827"/>
              <a:gd name="connsiteX172" fmla="*/ 6989536 w 12192000"/>
              <a:gd name="connsiteY172" fmla="*/ 14528 h 4939827"/>
              <a:gd name="connsiteX173" fmla="*/ 7015933 w 12192000"/>
              <a:gd name="connsiteY173" fmla="*/ 9653 h 4939827"/>
              <a:gd name="connsiteX174" fmla="*/ 7020592 w 12192000"/>
              <a:gd name="connsiteY174" fmla="*/ 1651 h 4939827"/>
              <a:gd name="connsiteX175" fmla="*/ 7025905 w 12192000"/>
              <a:gd name="connsiteY175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680829 w 12192000"/>
              <a:gd name="connsiteY145" fmla="*/ 287953 h 4939827"/>
              <a:gd name="connsiteX146" fmla="*/ 4807427 w 12192000"/>
              <a:gd name="connsiteY146" fmla="*/ 276835 h 4939827"/>
              <a:gd name="connsiteX147" fmla="*/ 5028933 w 12192000"/>
              <a:gd name="connsiteY147" fmla="*/ 183887 h 4939827"/>
              <a:gd name="connsiteX148" fmla="*/ 5093642 w 12192000"/>
              <a:gd name="connsiteY148" fmla="*/ 177214 h 4939827"/>
              <a:gd name="connsiteX149" fmla="*/ 5102642 w 12192000"/>
              <a:gd name="connsiteY149" fmla="*/ 186816 h 4939827"/>
              <a:gd name="connsiteX150" fmla="*/ 5193590 w 12192000"/>
              <a:gd name="connsiteY150" fmla="*/ 136361 h 4939827"/>
              <a:gd name="connsiteX151" fmla="*/ 5323922 w 12192000"/>
              <a:gd name="connsiteY151" fmla="*/ 146332 h 4939827"/>
              <a:gd name="connsiteX152" fmla="*/ 5421860 w 12192000"/>
              <a:gd name="connsiteY152" fmla="*/ 167298 h 4939827"/>
              <a:gd name="connsiteX153" fmla="*/ 5476948 w 12192000"/>
              <a:gd name="connsiteY153" fmla="*/ 173249 h 4939827"/>
              <a:gd name="connsiteX154" fmla="*/ 5516842 w 12192000"/>
              <a:gd name="connsiteY154" fmla="*/ 184018 h 4939827"/>
              <a:gd name="connsiteX155" fmla="*/ 5619415 w 12192000"/>
              <a:gd name="connsiteY155" fmla="*/ 176781 h 4939827"/>
              <a:gd name="connsiteX156" fmla="*/ 5789867 w 12192000"/>
              <a:gd name="connsiteY156" fmla="*/ 150304 h 4939827"/>
              <a:gd name="connsiteX157" fmla="*/ 5825953 w 12192000"/>
              <a:gd name="connsiteY157" fmla="*/ 147907 h 4939827"/>
              <a:gd name="connsiteX158" fmla="*/ 5856168 w 12192000"/>
              <a:gd name="connsiteY158" fmla="*/ 158719 h 4939827"/>
              <a:gd name="connsiteX159" fmla="*/ 5862476 w 12192000"/>
              <a:gd name="connsiteY159" fmla="*/ 172447 h 4939827"/>
              <a:gd name="connsiteX160" fmla="*/ 5882195 w 12192000"/>
              <a:gd name="connsiteY160" fmla="*/ 173195 h 4939827"/>
              <a:gd name="connsiteX161" fmla="*/ 5887271 w 12192000"/>
              <a:gd name="connsiteY161" fmla="*/ 176084 h 4939827"/>
              <a:gd name="connsiteX162" fmla="*/ 5916552 w 12192000"/>
              <a:gd name="connsiteY162" fmla="*/ 189955 h 4939827"/>
              <a:gd name="connsiteX163" fmla="*/ 5983240 w 12192000"/>
              <a:gd name="connsiteY163" fmla="*/ 152755 h 4939827"/>
              <a:gd name="connsiteX164" fmla="*/ 6061852 w 12192000"/>
              <a:gd name="connsiteY164" fmla="*/ 161953 h 4939827"/>
              <a:gd name="connsiteX165" fmla="*/ 6408386 w 12192000"/>
              <a:gd name="connsiteY165" fmla="*/ 157590 h 4939827"/>
              <a:gd name="connsiteX166" fmla="*/ 6531386 w 12192000"/>
              <a:gd name="connsiteY166" fmla="*/ 156103 h 4939827"/>
              <a:gd name="connsiteX167" fmla="*/ 6721509 w 12192000"/>
              <a:gd name="connsiteY167" fmla="*/ 54829 h 4939827"/>
              <a:gd name="connsiteX168" fmla="*/ 6947884 w 12192000"/>
              <a:gd name="connsiteY168" fmla="*/ 47587 h 4939827"/>
              <a:gd name="connsiteX169" fmla="*/ 6965101 w 12192000"/>
              <a:gd name="connsiteY169" fmla="*/ 25718 h 4939827"/>
              <a:gd name="connsiteX170" fmla="*/ 6986370 w 12192000"/>
              <a:gd name="connsiteY170" fmla="*/ 12659 h 4939827"/>
              <a:gd name="connsiteX171" fmla="*/ 6989536 w 12192000"/>
              <a:gd name="connsiteY171" fmla="*/ 14528 h 4939827"/>
              <a:gd name="connsiteX172" fmla="*/ 7015933 w 12192000"/>
              <a:gd name="connsiteY172" fmla="*/ 9653 h 4939827"/>
              <a:gd name="connsiteX173" fmla="*/ 7020592 w 12192000"/>
              <a:gd name="connsiteY173" fmla="*/ 1651 h 4939827"/>
              <a:gd name="connsiteX174" fmla="*/ 7025905 w 12192000"/>
              <a:gd name="connsiteY174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408386 w 12192000"/>
              <a:gd name="connsiteY164" fmla="*/ 157590 h 4939827"/>
              <a:gd name="connsiteX165" fmla="*/ 6531386 w 12192000"/>
              <a:gd name="connsiteY165" fmla="*/ 156103 h 4939827"/>
              <a:gd name="connsiteX166" fmla="*/ 6721509 w 12192000"/>
              <a:gd name="connsiteY166" fmla="*/ 54829 h 4939827"/>
              <a:gd name="connsiteX167" fmla="*/ 6947884 w 12192000"/>
              <a:gd name="connsiteY167" fmla="*/ 47587 h 4939827"/>
              <a:gd name="connsiteX168" fmla="*/ 6965101 w 12192000"/>
              <a:gd name="connsiteY168" fmla="*/ 25718 h 4939827"/>
              <a:gd name="connsiteX169" fmla="*/ 6986370 w 12192000"/>
              <a:gd name="connsiteY169" fmla="*/ 12659 h 4939827"/>
              <a:gd name="connsiteX170" fmla="*/ 6989536 w 12192000"/>
              <a:gd name="connsiteY170" fmla="*/ 14528 h 4939827"/>
              <a:gd name="connsiteX171" fmla="*/ 7015933 w 12192000"/>
              <a:gd name="connsiteY171" fmla="*/ 9653 h 4939827"/>
              <a:gd name="connsiteX172" fmla="*/ 7020592 w 12192000"/>
              <a:gd name="connsiteY172" fmla="*/ 1651 h 4939827"/>
              <a:gd name="connsiteX173" fmla="*/ 7025905 w 12192000"/>
              <a:gd name="connsiteY173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531386 w 12192000"/>
              <a:gd name="connsiteY164" fmla="*/ 156103 h 4939827"/>
              <a:gd name="connsiteX165" fmla="*/ 6721509 w 12192000"/>
              <a:gd name="connsiteY165" fmla="*/ 54829 h 4939827"/>
              <a:gd name="connsiteX166" fmla="*/ 6947884 w 12192000"/>
              <a:gd name="connsiteY166" fmla="*/ 47587 h 4939827"/>
              <a:gd name="connsiteX167" fmla="*/ 6965101 w 12192000"/>
              <a:gd name="connsiteY167" fmla="*/ 25718 h 4939827"/>
              <a:gd name="connsiteX168" fmla="*/ 6986370 w 12192000"/>
              <a:gd name="connsiteY168" fmla="*/ 12659 h 4939827"/>
              <a:gd name="connsiteX169" fmla="*/ 6989536 w 12192000"/>
              <a:gd name="connsiteY169" fmla="*/ 14528 h 4939827"/>
              <a:gd name="connsiteX170" fmla="*/ 7015933 w 12192000"/>
              <a:gd name="connsiteY170" fmla="*/ 9653 h 4939827"/>
              <a:gd name="connsiteX171" fmla="*/ 7020592 w 12192000"/>
              <a:gd name="connsiteY171" fmla="*/ 1651 h 4939827"/>
              <a:gd name="connsiteX172" fmla="*/ 7025905 w 12192000"/>
              <a:gd name="connsiteY172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531386 w 12192000"/>
              <a:gd name="connsiteY164" fmla="*/ 156103 h 4939827"/>
              <a:gd name="connsiteX165" fmla="*/ 6947884 w 12192000"/>
              <a:gd name="connsiteY165" fmla="*/ 47587 h 4939827"/>
              <a:gd name="connsiteX166" fmla="*/ 6965101 w 12192000"/>
              <a:gd name="connsiteY166" fmla="*/ 25718 h 4939827"/>
              <a:gd name="connsiteX167" fmla="*/ 6986370 w 12192000"/>
              <a:gd name="connsiteY167" fmla="*/ 12659 h 4939827"/>
              <a:gd name="connsiteX168" fmla="*/ 6989536 w 12192000"/>
              <a:gd name="connsiteY168" fmla="*/ 14528 h 4939827"/>
              <a:gd name="connsiteX169" fmla="*/ 7015933 w 12192000"/>
              <a:gd name="connsiteY169" fmla="*/ 9653 h 4939827"/>
              <a:gd name="connsiteX170" fmla="*/ 7020592 w 12192000"/>
              <a:gd name="connsiteY170" fmla="*/ 1651 h 4939827"/>
              <a:gd name="connsiteX171" fmla="*/ 7025905 w 12192000"/>
              <a:gd name="connsiteY17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531386 w 12192000"/>
              <a:gd name="connsiteY164" fmla="*/ 156103 h 4939827"/>
              <a:gd name="connsiteX165" fmla="*/ 6756965 w 12192000"/>
              <a:gd name="connsiteY165" fmla="*/ 57636 h 4939827"/>
              <a:gd name="connsiteX166" fmla="*/ 6965101 w 12192000"/>
              <a:gd name="connsiteY166" fmla="*/ 25718 h 4939827"/>
              <a:gd name="connsiteX167" fmla="*/ 6986370 w 12192000"/>
              <a:gd name="connsiteY167" fmla="*/ 12659 h 4939827"/>
              <a:gd name="connsiteX168" fmla="*/ 6989536 w 12192000"/>
              <a:gd name="connsiteY168" fmla="*/ 14528 h 4939827"/>
              <a:gd name="connsiteX169" fmla="*/ 7015933 w 12192000"/>
              <a:gd name="connsiteY169" fmla="*/ 9653 h 4939827"/>
              <a:gd name="connsiteX170" fmla="*/ 7020592 w 12192000"/>
              <a:gd name="connsiteY170" fmla="*/ 1651 h 4939827"/>
              <a:gd name="connsiteX171" fmla="*/ 7025905 w 12192000"/>
              <a:gd name="connsiteY17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415830 w 12192000"/>
              <a:gd name="connsiteY164" fmla="*/ 136006 h 4939827"/>
              <a:gd name="connsiteX165" fmla="*/ 6756965 w 12192000"/>
              <a:gd name="connsiteY165" fmla="*/ 57636 h 4939827"/>
              <a:gd name="connsiteX166" fmla="*/ 6965101 w 12192000"/>
              <a:gd name="connsiteY166" fmla="*/ 25718 h 4939827"/>
              <a:gd name="connsiteX167" fmla="*/ 6986370 w 12192000"/>
              <a:gd name="connsiteY167" fmla="*/ 12659 h 4939827"/>
              <a:gd name="connsiteX168" fmla="*/ 6989536 w 12192000"/>
              <a:gd name="connsiteY168" fmla="*/ 14528 h 4939827"/>
              <a:gd name="connsiteX169" fmla="*/ 7015933 w 12192000"/>
              <a:gd name="connsiteY169" fmla="*/ 9653 h 4939827"/>
              <a:gd name="connsiteX170" fmla="*/ 7020592 w 12192000"/>
              <a:gd name="connsiteY170" fmla="*/ 1651 h 4939827"/>
              <a:gd name="connsiteX171" fmla="*/ 7025905 w 12192000"/>
              <a:gd name="connsiteY17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152287 w 12192000"/>
              <a:gd name="connsiteY163" fmla="*/ 116736 h 4939827"/>
              <a:gd name="connsiteX164" fmla="*/ 6415830 w 12192000"/>
              <a:gd name="connsiteY164" fmla="*/ 136006 h 4939827"/>
              <a:gd name="connsiteX165" fmla="*/ 6756965 w 12192000"/>
              <a:gd name="connsiteY165" fmla="*/ 57636 h 4939827"/>
              <a:gd name="connsiteX166" fmla="*/ 6965101 w 12192000"/>
              <a:gd name="connsiteY166" fmla="*/ 25718 h 4939827"/>
              <a:gd name="connsiteX167" fmla="*/ 6986370 w 12192000"/>
              <a:gd name="connsiteY167" fmla="*/ 12659 h 4939827"/>
              <a:gd name="connsiteX168" fmla="*/ 6989536 w 12192000"/>
              <a:gd name="connsiteY168" fmla="*/ 14528 h 4939827"/>
              <a:gd name="connsiteX169" fmla="*/ 7015933 w 12192000"/>
              <a:gd name="connsiteY169" fmla="*/ 9653 h 4939827"/>
              <a:gd name="connsiteX170" fmla="*/ 7020592 w 12192000"/>
              <a:gd name="connsiteY170" fmla="*/ 1651 h 4939827"/>
              <a:gd name="connsiteX171" fmla="*/ 7025905 w 12192000"/>
              <a:gd name="connsiteY17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36361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16552 w 12192000"/>
              <a:gd name="connsiteY160" fmla="*/ 189955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965101 w 12192000"/>
              <a:gd name="connsiteY165" fmla="*/ 25718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36361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16552 w 12192000"/>
              <a:gd name="connsiteY160" fmla="*/ 189955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965101 w 12192000"/>
              <a:gd name="connsiteY165" fmla="*/ 25718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36361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16552 w 12192000"/>
              <a:gd name="connsiteY160" fmla="*/ 189955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819400 w 12192000"/>
              <a:gd name="connsiteY165" fmla="*/ 30742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36361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21577 w 12192000"/>
              <a:gd name="connsiteY160" fmla="*/ 169858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819400 w 12192000"/>
              <a:gd name="connsiteY165" fmla="*/ 30742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56458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21577 w 12192000"/>
              <a:gd name="connsiteY160" fmla="*/ 169858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819400 w 12192000"/>
              <a:gd name="connsiteY165" fmla="*/ 30742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4028476 w 12192000"/>
              <a:gd name="connsiteY136" fmla="*/ 223679 h 4939827"/>
              <a:gd name="connsiteX137" fmla="*/ 4191582 w 12192000"/>
              <a:gd name="connsiteY137" fmla="*/ 238952 h 4939827"/>
              <a:gd name="connsiteX138" fmla="*/ 4251024 w 12192000"/>
              <a:gd name="connsiteY138" fmla="*/ 240874 h 4939827"/>
              <a:gd name="connsiteX139" fmla="*/ 4355275 w 12192000"/>
              <a:gd name="connsiteY139" fmla="*/ 260205 h 4939827"/>
              <a:gd name="connsiteX140" fmla="*/ 4423807 w 12192000"/>
              <a:gd name="connsiteY140" fmla="*/ 270366 h 4939827"/>
              <a:gd name="connsiteX141" fmla="*/ 4558432 w 12192000"/>
              <a:gd name="connsiteY141" fmla="*/ 269194 h 4939827"/>
              <a:gd name="connsiteX142" fmla="*/ 4635061 w 12192000"/>
              <a:gd name="connsiteY142" fmla="*/ 280682 h 4939827"/>
              <a:gd name="connsiteX143" fmla="*/ 4807427 w 12192000"/>
              <a:gd name="connsiteY143" fmla="*/ 276835 h 4939827"/>
              <a:gd name="connsiteX144" fmla="*/ 5028933 w 12192000"/>
              <a:gd name="connsiteY144" fmla="*/ 183887 h 4939827"/>
              <a:gd name="connsiteX145" fmla="*/ 5093642 w 12192000"/>
              <a:gd name="connsiteY145" fmla="*/ 177214 h 4939827"/>
              <a:gd name="connsiteX146" fmla="*/ 5102642 w 12192000"/>
              <a:gd name="connsiteY146" fmla="*/ 186816 h 4939827"/>
              <a:gd name="connsiteX147" fmla="*/ 5193590 w 12192000"/>
              <a:gd name="connsiteY147" fmla="*/ 156458 h 4939827"/>
              <a:gd name="connsiteX148" fmla="*/ 5323922 w 12192000"/>
              <a:gd name="connsiteY148" fmla="*/ 146332 h 4939827"/>
              <a:gd name="connsiteX149" fmla="*/ 5421860 w 12192000"/>
              <a:gd name="connsiteY149" fmla="*/ 167298 h 4939827"/>
              <a:gd name="connsiteX150" fmla="*/ 5476948 w 12192000"/>
              <a:gd name="connsiteY150" fmla="*/ 173249 h 4939827"/>
              <a:gd name="connsiteX151" fmla="*/ 5516842 w 12192000"/>
              <a:gd name="connsiteY151" fmla="*/ 184018 h 4939827"/>
              <a:gd name="connsiteX152" fmla="*/ 5619415 w 12192000"/>
              <a:gd name="connsiteY152" fmla="*/ 176781 h 4939827"/>
              <a:gd name="connsiteX153" fmla="*/ 5789867 w 12192000"/>
              <a:gd name="connsiteY153" fmla="*/ 150304 h 4939827"/>
              <a:gd name="connsiteX154" fmla="*/ 5825953 w 12192000"/>
              <a:gd name="connsiteY154" fmla="*/ 147907 h 4939827"/>
              <a:gd name="connsiteX155" fmla="*/ 5856168 w 12192000"/>
              <a:gd name="connsiteY155" fmla="*/ 158719 h 4939827"/>
              <a:gd name="connsiteX156" fmla="*/ 5862476 w 12192000"/>
              <a:gd name="connsiteY156" fmla="*/ 172447 h 4939827"/>
              <a:gd name="connsiteX157" fmla="*/ 5882195 w 12192000"/>
              <a:gd name="connsiteY157" fmla="*/ 173195 h 4939827"/>
              <a:gd name="connsiteX158" fmla="*/ 5887271 w 12192000"/>
              <a:gd name="connsiteY158" fmla="*/ 176084 h 4939827"/>
              <a:gd name="connsiteX159" fmla="*/ 5921577 w 12192000"/>
              <a:gd name="connsiteY159" fmla="*/ 169858 h 4939827"/>
              <a:gd name="connsiteX160" fmla="*/ 5983240 w 12192000"/>
              <a:gd name="connsiteY160" fmla="*/ 152755 h 4939827"/>
              <a:gd name="connsiteX161" fmla="*/ 6152287 w 12192000"/>
              <a:gd name="connsiteY161" fmla="*/ 116736 h 4939827"/>
              <a:gd name="connsiteX162" fmla="*/ 6415830 w 12192000"/>
              <a:gd name="connsiteY162" fmla="*/ 136006 h 4939827"/>
              <a:gd name="connsiteX163" fmla="*/ 6756965 w 12192000"/>
              <a:gd name="connsiteY163" fmla="*/ 57636 h 4939827"/>
              <a:gd name="connsiteX164" fmla="*/ 6819400 w 12192000"/>
              <a:gd name="connsiteY164" fmla="*/ 30742 h 4939827"/>
              <a:gd name="connsiteX165" fmla="*/ 6986370 w 12192000"/>
              <a:gd name="connsiteY165" fmla="*/ 12659 h 4939827"/>
              <a:gd name="connsiteX166" fmla="*/ 6989536 w 12192000"/>
              <a:gd name="connsiteY166" fmla="*/ 14528 h 4939827"/>
              <a:gd name="connsiteX167" fmla="*/ 7015933 w 12192000"/>
              <a:gd name="connsiteY167" fmla="*/ 9653 h 4939827"/>
              <a:gd name="connsiteX168" fmla="*/ 7020592 w 12192000"/>
              <a:gd name="connsiteY168" fmla="*/ 1651 h 4939827"/>
              <a:gd name="connsiteX169" fmla="*/ 7025905 w 12192000"/>
              <a:gd name="connsiteY169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922756 w 12192000"/>
              <a:gd name="connsiteY135" fmla="*/ 194044 h 4939827"/>
              <a:gd name="connsiteX136" fmla="*/ 4028476 w 12192000"/>
              <a:gd name="connsiteY136" fmla="*/ 223679 h 4939827"/>
              <a:gd name="connsiteX137" fmla="*/ 4191582 w 12192000"/>
              <a:gd name="connsiteY137" fmla="*/ 238952 h 4939827"/>
              <a:gd name="connsiteX138" fmla="*/ 4251024 w 12192000"/>
              <a:gd name="connsiteY138" fmla="*/ 240874 h 4939827"/>
              <a:gd name="connsiteX139" fmla="*/ 4355275 w 12192000"/>
              <a:gd name="connsiteY139" fmla="*/ 260205 h 4939827"/>
              <a:gd name="connsiteX140" fmla="*/ 4423807 w 12192000"/>
              <a:gd name="connsiteY140" fmla="*/ 270366 h 4939827"/>
              <a:gd name="connsiteX141" fmla="*/ 4558432 w 12192000"/>
              <a:gd name="connsiteY141" fmla="*/ 269194 h 4939827"/>
              <a:gd name="connsiteX142" fmla="*/ 4635061 w 12192000"/>
              <a:gd name="connsiteY142" fmla="*/ 280682 h 4939827"/>
              <a:gd name="connsiteX143" fmla="*/ 4807427 w 12192000"/>
              <a:gd name="connsiteY143" fmla="*/ 276835 h 4939827"/>
              <a:gd name="connsiteX144" fmla="*/ 5028933 w 12192000"/>
              <a:gd name="connsiteY144" fmla="*/ 183887 h 4939827"/>
              <a:gd name="connsiteX145" fmla="*/ 5093642 w 12192000"/>
              <a:gd name="connsiteY145" fmla="*/ 177214 h 4939827"/>
              <a:gd name="connsiteX146" fmla="*/ 5102642 w 12192000"/>
              <a:gd name="connsiteY146" fmla="*/ 186816 h 4939827"/>
              <a:gd name="connsiteX147" fmla="*/ 5193590 w 12192000"/>
              <a:gd name="connsiteY147" fmla="*/ 156458 h 4939827"/>
              <a:gd name="connsiteX148" fmla="*/ 5323922 w 12192000"/>
              <a:gd name="connsiteY148" fmla="*/ 146332 h 4939827"/>
              <a:gd name="connsiteX149" fmla="*/ 5421860 w 12192000"/>
              <a:gd name="connsiteY149" fmla="*/ 167298 h 4939827"/>
              <a:gd name="connsiteX150" fmla="*/ 5476948 w 12192000"/>
              <a:gd name="connsiteY150" fmla="*/ 173249 h 4939827"/>
              <a:gd name="connsiteX151" fmla="*/ 5516842 w 12192000"/>
              <a:gd name="connsiteY151" fmla="*/ 184018 h 4939827"/>
              <a:gd name="connsiteX152" fmla="*/ 5619415 w 12192000"/>
              <a:gd name="connsiteY152" fmla="*/ 176781 h 4939827"/>
              <a:gd name="connsiteX153" fmla="*/ 5789867 w 12192000"/>
              <a:gd name="connsiteY153" fmla="*/ 150304 h 4939827"/>
              <a:gd name="connsiteX154" fmla="*/ 5825953 w 12192000"/>
              <a:gd name="connsiteY154" fmla="*/ 147907 h 4939827"/>
              <a:gd name="connsiteX155" fmla="*/ 5856168 w 12192000"/>
              <a:gd name="connsiteY155" fmla="*/ 158719 h 4939827"/>
              <a:gd name="connsiteX156" fmla="*/ 5862476 w 12192000"/>
              <a:gd name="connsiteY156" fmla="*/ 172447 h 4939827"/>
              <a:gd name="connsiteX157" fmla="*/ 5882195 w 12192000"/>
              <a:gd name="connsiteY157" fmla="*/ 173195 h 4939827"/>
              <a:gd name="connsiteX158" fmla="*/ 5887271 w 12192000"/>
              <a:gd name="connsiteY158" fmla="*/ 176084 h 4939827"/>
              <a:gd name="connsiteX159" fmla="*/ 5921577 w 12192000"/>
              <a:gd name="connsiteY159" fmla="*/ 169858 h 4939827"/>
              <a:gd name="connsiteX160" fmla="*/ 5983240 w 12192000"/>
              <a:gd name="connsiteY160" fmla="*/ 152755 h 4939827"/>
              <a:gd name="connsiteX161" fmla="*/ 6152287 w 12192000"/>
              <a:gd name="connsiteY161" fmla="*/ 116736 h 4939827"/>
              <a:gd name="connsiteX162" fmla="*/ 6415830 w 12192000"/>
              <a:gd name="connsiteY162" fmla="*/ 136006 h 4939827"/>
              <a:gd name="connsiteX163" fmla="*/ 6756965 w 12192000"/>
              <a:gd name="connsiteY163" fmla="*/ 57636 h 4939827"/>
              <a:gd name="connsiteX164" fmla="*/ 6819400 w 12192000"/>
              <a:gd name="connsiteY164" fmla="*/ 30742 h 4939827"/>
              <a:gd name="connsiteX165" fmla="*/ 6986370 w 12192000"/>
              <a:gd name="connsiteY165" fmla="*/ 12659 h 4939827"/>
              <a:gd name="connsiteX166" fmla="*/ 6989536 w 12192000"/>
              <a:gd name="connsiteY166" fmla="*/ 14528 h 4939827"/>
              <a:gd name="connsiteX167" fmla="*/ 7015933 w 12192000"/>
              <a:gd name="connsiteY167" fmla="*/ 9653 h 4939827"/>
              <a:gd name="connsiteX168" fmla="*/ 7020592 w 12192000"/>
              <a:gd name="connsiteY168" fmla="*/ 1651 h 4939827"/>
              <a:gd name="connsiteX169" fmla="*/ 7025905 w 12192000"/>
              <a:gd name="connsiteY169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98001 w 12192000"/>
              <a:gd name="connsiteY124" fmla="*/ 231941 h 4939827"/>
              <a:gd name="connsiteX125" fmla="*/ 3561557 w 12192000"/>
              <a:gd name="connsiteY125" fmla="*/ 228095 h 4939827"/>
              <a:gd name="connsiteX126" fmla="*/ 3611920 w 12192000"/>
              <a:gd name="connsiteY126" fmla="*/ 218094 h 4939827"/>
              <a:gd name="connsiteX127" fmla="*/ 3620528 w 12192000"/>
              <a:gd name="connsiteY127" fmla="*/ 218788 h 4939827"/>
              <a:gd name="connsiteX128" fmla="*/ 3620766 w 12192000"/>
              <a:gd name="connsiteY128" fmla="*/ 218511 h 4939827"/>
              <a:gd name="connsiteX129" fmla="*/ 3629977 w 12192000"/>
              <a:gd name="connsiteY129" fmla="*/ 218664 h 4939827"/>
              <a:gd name="connsiteX130" fmla="*/ 3636217 w 12192000"/>
              <a:gd name="connsiteY130" fmla="*/ 220048 h 4939827"/>
              <a:gd name="connsiteX131" fmla="*/ 3709484 w 12192000"/>
              <a:gd name="connsiteY131" fmla="*/ 186927 h 4939827"/>
              <a:gd name="connsiteX132" fmla="*/ 3761342 w 12192000"/>
              <a:gd name="connsiteY132" fmla="*/ 177474 h 4939827"/>
              <a:gd name="connsiteX133" fmla="*/ 3799748 w 12192000"/>
              <a:gd name="connsiteY133" fmla="*/ 167154 h 4939827"/>
              <a:gd name="connsiteX134" fmla="*/ 3922756 w 12192000"/>
              <a:gd name="connsiteY134" fmla="*/ 194044 h 4939827"/>
              <a:gd name="connsiteX135" fmla="*/ 4028476 w 12192000"/>
              <a:gd name="connsiteY135" fmla="*/ 223679 h 4939827"/>
              <a:gd name="connsiteX136" fmla="*/ 4191582 w 12192000"/>
              <a:gd name="connsiteY136" fmla="*/ 238952 h 4939827"/>
              <a:gd name="connsiteX137" fmla="*/ 4251024 w 12192000"/>
              <a:gd name="connsiteY137" fmla="*/ 240874 h 4939827"/>
              <a:gd name="connsiteX138" fmla="*/ 4355275 w 12192000"/>
              <a:gd name="connsiteY138" fmla="*/ 260205 h 4939827"/>
              <a:gd name="connsiteX139" fmla="*/ 4423807 w 12192000"/>
              <a:gd name="connsiteY139" fmla="*/ 270366 h 4939827"/>
              <a:gd name="connsiteX140" fmla="*/ 4558432 w 12192000"/>
              <a:gd name="connsiteY140" fmla="*/ 269194 h 4939827"/>
              <a:gd name="connsiteX141" fmla="*/ 4635061 w 12192000"/>
              <a:gd name="connsiteY141" fmla="*/ 280682 h 4939827"/>
              <a:gd name="connsiteX142" fmla="*/ 4807427 w 12192000"/>
              <a:gd name="connsiteY142" fmla="*/ 276835 h 4939827"/>
              <a:gd name="connsiteX143" fmla="*/ 5028933 w 12192000"/>
              <a:gd name="connsiteY143" fmla="*/ 183887 h 4939827"/>
              <a:gd name="connsiteX144" fmla="*/ 5093642 w 12192000"/>
              <a:gd name="connsiteY144" fmla="*/ 177214 h 4939827"/>
              <a:gd name="connsiteX145" fmla="*/ 5102642 w 12192000"/>
              <a:gd name="connsiteY145" fmla="*/ 186816 h 4939827"/>
              <a:gd name="connsiteX146" fmla="*/ 5193590 w 12192000"/>
              <a:gd name="connsiteY146" fmla="*/ 156458 h 4939827"/>
              <a:gd name="connsiteX147" fmla="*/ 5323922 w 12192000"/>
              <a:gd name="connsiteY147" fmla="*/ 146332 h 4939827"/>
              <a:gd name="connsiteX148" fmla="*/ 5421860 w 12192000"/>
              <a:gd name="connsiteY148" fmla="*/ 167298 h 4939827"/>
              <a:gd name="connsiteX149" fmla="*/ 5476948 w 12192000"/>
              <a:gd name="connsiteY149" fmla="*/ 173249 h 4939827"/>
              <a:gd name="connsiteX150" fmla="*/ 5516842 w 12192000"/>
              <a:gd name="connsiteY150" fmla="*/ 184018 h 4939827"/>
              <a:gd name="connsiteX151" fmla="*/ 5619415 w 12192000"/>
              <a:gd name="connsiteY151" fmla="*/ 176781 h 4939827"/>
              <a:gd name="connsiteX152" fmla="*/ 5789867 w 12192000"/>
              <a:gd name="connsiteY152" fmla="*/ 150304 h 4939827"/>
              <a:gd name="connsiteX153" fmla="*/ 5825953 w 12192000"/>
              <a:gd name="connsiteY153" fmla="*/ 147907 h 4939827"/>
              <a:gd name="connsiteX154" fmla="*/ 5856168 w 12192000"/>
              <a:gd name="connsiteY154" fmla="*/ 158719 h 4939827"/>
              <a:gd name="connsiteX155" fmla="*/ 5862476 w 12192000"/>
              <a:gd name="connsiteY155" fmla="*/ 172447 h 4939827"/>
              <a:gd name="connsiteX156" fmla="*/ 5882195 w 12192000"/>
              <a:gd name="connsiteY156" fmla="*/ 173195 h 4939827"/>
              <a:gd name="connsiteX157" fmla="*/ 5887271 w 12192000"/>
              <a:gd name="connsiteY157" fmla="*/ 176084 h 4939827"/>
              <a:gd name="connsiteX158" fmla="*/ 5921577 w 12192000"/>
              <a:gd name="connsiteY158" fmla="*/ 169858 h 4939827"/>
              <a:gd name="connsiteX159" fmla="*/ 5983240 w 12192000"/>
              <a:gd name="connsiteY159" fmla="*/ 152755 h 4939827"/>
              <a:gd name="connsiteX160" fmla="*/ 6152287 w 12192000"/>
              <a:gd name="connsiteY160" fmla="*/ 116736 h 4939827"/>
              <a:gd name="connsiteX161" fmla="*/ 6415830 w 12192000"/>
              <a:gd name="connsiteY161" fmla="*/ 136006 h 4939827"/>
              <a:gd name="connsiteX162" fmla="*/ 6756965 w 12192000"/>
              <a:gd name="connsiteY162" fmla="*/ 57636 h 4939827"/>
              <a:gd name="connsiteX163" fmla="*/ 6819400 w 12192000"/>
              <a:gd name="connsiteY163" fmla="*/ 30742 h 4939827"/>
              <a:gd name="connsiteX164" fmla="*/ 6986370 w 12192000"/>
              <a:gd name="connsiteY164" fmla="*/ 12659 h 4939827"/>
              <a:gd name="connsiteX165" fmla="*/ 6989536 w 12192000"/>
              <a:gd name="connsiteY165" fmla="*/ 14528 h 4939827"/>
              <a:gd name="connsiteX166" fmla="*/ 7015933 w 12192000"/>
              <a:gd name="connsiteY166" fmla="*/ 9653 h 4939827"/>
              <a:gd name="connsiteX167" fmla="*/ 7020592 w 12192000"/>
              <a:gd name="connsiteY167" fmla="*/ 1651 h 4939827"/>
              <a:gd name="connsiteX168" fmla="*/ 7025905 w 12192000"/>
              <a:gd name="connsiteY168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103677 w 12192000"/>
              <a:gd name="connsiteY116" fmla="*/ 209527 h 4939827"/>
              <a:gd name="connsiteX117" fmla="*/ 3126759 w 12192000"/>
              <a:gd name="connsiteY117" fmla="*/ 211226 h 4939827"/>
              <a:gd name="connsiteX118" fmla="*/ 3164020 w 12192000"/>
              <a:gd name="connsiteY118" fmla="*/ 212779 h 4939827"/>
              <a:gd name="connsiteX119" fmla="*/ 3285019 w 12192000"/>
              <a:gd name="connsiteY119" fmla="*/ 220535 h 4939827"/>
              <a:gd name="connsiteX120" fmla="*/ 3365154 w 12192000"/>
              <a:gd name="connsiteY120" fmla="*/ 226416 h 4939827"/>
              <a:gd name="connsiteX121" fmla="*/ 3367507 w 12192000"/>
              <a:gd name="connsiteY121" fmla="*/ 225416 h 4939827"/>
              <a:gd name="connsiteX122" fmla="*/ 3387567 w 12192000"/>
              <a:gd name="connsiteY122" fmla="*/ 227103 h 4939827"/>
              <a:gd name="connsiteX123" fmla="*/ 3498001 w 12192000"/>
              <a:gd name="connsiteY123" fmla="*/ 231941 h 4939827"/>
              <a:gd name="connsiteX124" fmla="*/ 3561557 w 12192000"/>
              <a:gd name="connsiteY124" fmla="*/ 228095 h 4939827"/>
              <a:gd name="connsiteX125" fmla="*/ 3611920 w 12192000"/>
              <a:gd name="connsiteY125" fmla="*/ 218094 h 4939827"/>
              <a:gd name="connsiteX126" fmla="*/ 3620528 w 12192000"/>
              <a:gd name="connsiteY126" fmla="*/ 218788 h 4939827"/>
              <a:gd name="connsiteX127" fmla="*/ 3620766 w 12192000"/>
              <a:gd name="connsiteY127" fmla="*/ 218511 h 4939827"/>
              <a:gd name="connsiteX128" fmla="*/ 3629977 w 12192000"/>
              <a:gd name="connsiteY128" fmla="*/ 218664 h 4939827"/>
              <a:gd name="connsiteX129" fmla="*/ 3636217 w 12192000"/>
              <a:gd name="connsiteY129" fmla="*/ 220048 h 4939827"/>
              <a:gd name="connsiteX130" fmla="*/ 3709484 w 12192000"/>
              <a:gd name="connsiteY130" fmla="*/ 186927 h 4939827"/>
              <a:gd name="connsiteX131" fmla="*/ 3761342 w 12192000"/>
              <a:gd name="connsiteY131" fmla="*/ 177474 h 4939827"/>
              <a:gd name="connsiteX132" fmla="*/ 3799748 w 12192000"/>
              <a:gd name="connsiteY132" fmla="*/ 167154 h 4939827"/>
              <a:gd name="connsiteX133" fmla="*/ 3922756 w 12192000"/>
              <a:gd name="connsiteY133" fmla="*/ 194044 h 4939827"/>
              <a:gd name="connsiteX134" fmla="*/ 4028476 w 12192000"/>
              <a:gd name="connsiteY134" fmla="*/ 223679 h 4939827"/>
              <a:gd name="connsiteX135" fmla="*/ 4191582 w 12192000"/>
              <a:gd name="connsiteY135" fmla="*/ 238952 h 4939827"/>
              <a:gd name="connsiteX136" fmla="*/ 4251024 w 12192000"/>
              <a:gd name="connsiteY136" fmla="*/ 240874 h 4939827"/>
              <a:gd name="connsiteX137" fmla="*/ 4355275 w 12192000"/>
              <a:gd name="connsiteY137" fmla="*/ 260205 h 4939827"/>
              <a:gd name="connsiteX138" fmla="*/ 4423807 w 12192000"/>
              <a:gd name="connsiteY138" fmla="*/ 270366 h 4939827"/>
              <a:gd name="connsiteX139" fmla="*/ 4558432 w 12192000"/>
              <a:gd name="connsiteY139" fmla="*/ 269194 h 4939827"/>
              <a:gd name="connsiteX140" fmla="*/ 4635061 w 12192000"/>
              <a:gd name="connsiteY140" fmla="*/ 280682 h 4939827"/>
              <a:gd name="connsiteX141" fmla="*/ 4807427 w 12192000"/>
              <a:gd name="connsiteY141" fmla="*/ 276835 h 4939827"/>
              <a:gd name="connsiteX142" fmla="*/ 5028933 w 12192000"/>
              <a:gd name="connsiteY142" fmla="*/ 183887 h 4939827"/>
              <a:gd name="connsiteX143" fmla="*/ 5093642 w 12192000"/>
              <a:gd name="connsiteY143" fmla="*/ 177214 h 4939827"/>
              <a:gd name="connsiteX144" fmla="*/ 5102642 w 12192000"/>
              <a:gd name="connsiteY144" fmla="*/ 186816 h 4939827"/>
              <a:gd name="connsiteX145" fmla="*/ 5193590 w 12192000"/>
              <a:gd name="connsiteY145" fmla="*/ 156458 h 4939827"/>
              <a:gd name="connsiteX146" fmla="*/ 5323922 w 12192000"/>
              <a:gd name="connsiteY146" fmla="*/ 146332 h 4939827"/>
              <a:gd name="connsiteX147" fmla="*/ 5421860 w 12192000"/>
              <a:gd name="connsiteY147" fmla="*/ 167298 h 4939827"/>
              <a:gd name="connsiteX148" fmla="*/ 5476948 w 12192000"/>
              <a:gd name="connsiteY148" fmla="*/ 173249 h 4939827"/>
              <a:gd name="connsiteX149" fmla="*/ 5516842 w 12192000"/>
              <a:gd name="connsiteY149" fmla="*/ 184018 h 4939827"/>
              <a:gd name="connsiteX150" fmla="*/ 5619415 w 12192000"/>
              <a:gd name="connsiteY150" fmla="*/ 176781 h 4939827"/>
              <a:gd name="connsiteX151" fmla="*/ 5789867 w 12192000"/>
              <a:gd name="connsiteY151" fmla="*/ 150304 h 4939827"/>
              <a:gd name="connsiteX152" fmla="*/ 5825953 w 12192000"/>
              <a:gd name="connsiteY152" fmla="*/ 147907 h 4939827"/>
              <a:gd name="connsiteX153" fmla="*/ 5856168 w 12192000"/>
              <a:gd name="connsiteY153" fmla="*/ 158719 h 4939827"/>
              <a:gd name="connsiteX154" fmla="*/ 5862476 w 12192000"/>
              <a:gd name="connsiteY154" fmla="*/ 172447 h 4939827"/>
              <a:gd name="connsiteX155" fmla="*/ 5882195 w 12192000"/>
              <a:gd name="connsiteY155" fmla="*/ 173195 h 4939827"/>
              <a:gd name="connsiteX156" fmla="*/ 5887271 w 12192000"/>
              <a:gd name="connsiteY156" fmla="*/ 176084 h 4939827"/>
              <a:gd name="connsiteX157" fmla="*/ 5921577 w 12192000"/>
              <a:gd name="connsiteY157" fmla="*/ 169858 h 4939827"/>
              <a:gd name="connsiteX158" fmla="*/ 5983240 w 12192000"/>
              <a:gd name="connsiteY158" fmla="*/ 152755 h 4939827"/>
              <a:gd name="connsiteX159" fmla="*/ 6152287 w 12192000"/>
              <a:gd name="connsiteY159" fmla="*/ 116736 h 4939827"/>
              <a:gd name="connsiteX160" fmla="*/ 6415830 w 12192000"/>
              <a:gd name="connsiteY160" fmla="*/ 136006 h 4939827"/>
              <a:gd name="connsiteX161" fmla="*/ 6756965 w 12192000"/>
              <a:gd name="connsiteY161" fmla="*/ 57636 h 4939827"/>
              <a:gd name="connsiteX162" fmla="*/ 6819400 w 12192000"/>
              <a:gd name="connsiteY162" fmla="*/ 30742 h 4939827"/>
              <a:gd name="connsiteX163" fmla="*/ 6986370 w 12192000"/>
              <a:gd name="connsiteY163" fmla="*/ 12659 h 4939827"/>
              <a:gd name="connsiteX164" fmla="*/ 6989536 w 12192000"/>
              <a:gd name="connsiteY164" fmla="*/ 14528 h 4939827"/>
              <a:gd name="connsiteX165" fmla="*/ 7015933 w 12192000"/>
              <a:gd name="connsiteY165" fmla="*/ 9653 h 4939827"/>
              <a:gd name="connsiteX166" fmla="*/ 7020592 w 12192000"/>
              <a:gd name="connsiteY166" fmla="*/ 1651 h 4939827"/>
              <a:gd name="connsiteX167" fmla="*/ 7025905 w 12192000"/>
              <a:gd name="connsiteY167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30844 w 12192000"/>
              <a:gd name="connsiteY115" fmla="*/ 225861 h 4939827"/>
              <a:gd name="connsiteX116" fmla="*/ 3103677 w 12192000"/>
              <a:gd name="connsiteY116" fmla="*/ 209527 h 4939827"/>
              <a:gd name="connsiteX117" fmla="*/ 3126759 w 12192000"/>
              <a:gd name="connsiteY117" fmla="*/ 211226 h 4939827"/>
              <a:gd name="connsiteX118" fmla="*/ 3164020 w 12192000"/>
              <a:gd name="connsiteY118" fmla="*/ 212779 h 4939827"/>
              <a:gd name="connsiteX119" fmla="*/ 3285019 w 12192000"/>
              <a:gd name="connsiteY119" fmla="*/ 220535 h 4939827"/>
              <a:gd name="connsiteX120" fmla="*/ 3365154 w 12192000"/>
              <a:gd name="connsiteY120" fmla="*/ 226416 h 4939827"/>
              <a:gd name="connsiteX121" fmla="*/ 3367507 w 12192000"/>
              <a:gd name="connsiteY121" fmla="*/ 225416 h 4939827"/>
              <a:gd name="connsiteX122" fmla="*/ 3387567 w 12192000"/>
              <a:gd name="connsiteY122" fmla="*/ 227103 h 4939827"/>
              <a:gd name="connsiteX123" fmla="*/ 3498001 w 12192000"/>
              <a:gd name="connsiteY123" fmla="*/ 231941 h 4939827"/>
              <a:gd name="connsiteX124" fmla="*/ 3561557 w 12192000"/>
              <a:gd name="connsiteY124" fmla="*/ 228095 h 4939827"/>
              <a:gd name="connsiteX125" fmla="*/ 3611920 w 12192000"/>
              <a:gd name="connsiteY125" fmla="*/ 218094 h 4939827"/>
              <a:gd name="connsiteX126" fmla="*/ 3620528 w 12192000"/>
              <a:gd name="connsiteY126" fmla="*/ 218788 h 4939827"/>
              <a:gd name="connsiteX127" fmla="*/ 3620766 w 12192000"/>
              <a:gd name="connsiteY127" fmla="*/ 218511 h 4939827"/>
              <a:gd name="connsiteX128" fmla="*/ 3629977 w 12192000"/>
              <a:gd name="connsiteY128" fmla="*/ 218664 h 4939827"/>
              <a:gd name="connsiteX129" fmla="*/ 3636217 w 12192000"/>
              <a:gd name="connsiteY129" fmla="*/ 220048 h 4939827"/>
              <a:gd name="connsiteX130" fmla="*/ 3709484 w 12192000"/>
              <a:gd name="connsiteY130" fmla="*/ 186927 h 4939827"/>
              <a:gd name="connsiteX131" fmla="*/ 3761342 w 12192000"/>
              <a:gd name="connsiteY131" fmla="*/ 177474 h 4939827"/>
              <a:gd name="connsiteX132" fmla="*/ 3799748 w 12192000"/>
              <a:gd name="connsiteY132" fmla="*/ 167154 h 4939827"/>
              <a:gd name="connsiteX133" fmla="*/ 3922756 w 12192000"/>
              <a:gd name="connsiteY133" fmla="*/ 194044 h 4939827"/>
              <a:gd name="connsiteX134" fmla="*/ 4028476 w 12192000"/>
              <a:gd name="connsiteY134" fmla="*/ 223679 h 4939827"/>
              <a:gd name="connsiteX135" fmla="*/ 4191582 w 12192000"/>
              <a:gd name="connsiteY135" fmla="*/ 238952 h 4939827"/>
              <a:gd name="connsiteX136" fmla="*/ 4251024 w 12192000"/>
              <a:gd name="connsiteY136" fmla="*/ 240874 h 4939827"/>
              <a:gd name="connsiteX137" fmla="*/ 4355275 w 12192000"/>
              <a:gd name="connsiteY137" fmla="*/ 260205 h 4939827"/>
              <a:gd name="connsiteX138" fmla="*/ 4423807 w 12192000"/>
              <a:gd name="connsiteY138" fmla="*/ 270366 h 4939827"/>
              <a:gd name="connsiteX139" fmla="*/ 4558432 w 12192000"/>
              <a:gd name="connsiteY139" fmla="*/ 269194 h 4939827"/>
              <a:gd name="connsiteX140" fmla="*/ 4635061 w 12192000"/>
              <a:gd name="connsiteY140" fmla="*/ 280682 h 4939827"/>
              <a:gd name="connsiteX141" fmla="*/ 4807427 w 12192000"/>
              <a:gd name="connsiteY141" fmla="*/ 276835 h 4939827"/>
              <a:gd name="connsiteX142" fmla="*/ 5028933 w 12192000"/>
              <a:gd name="connsiteY142" fmla="*/ 183887 h 4939827"/>
              <a:gd name="connsiteX143" fmla="*/ 5093642 w 12192000"/>
              <a:gd name="connsiteY143" fmla="*/ 177214 h 4939827"/>
              <a:gd name="connsiteX144" fmla="*/ 5102642 w 12192000"/>
              <a:gd name="connsiteY144" fmla="*/ 186816 h 4939827"/>
              <a:gd name="connsiteX145" fmla="*/ 5193590 w 12192000"/>
              <a:gd name="connsiteY145" fmla="*/ 156458 h 4939827"/>
              <a:gd name="connsiteX146" fmla="*/ 5323922 w 12192000"/>
              <a:gd name="connsiteY146" fmla="*/ 146332 h 4939827"/>
              <a:gd name="connsiteX147" fmla="*/ 5421860 w 12192000"/>
              <a:gd name="connsiteY147" fmla="*/ 167298 h 4939827"/>
              <a:gd name="connsiteX148" fmla="*/ 5476948 w 12192000"/>
              <a:gd name="connsiteY148" fmla="*/ 173249 h 4939827"/>
              <a:gd name="connsiteX149" fmla="*/ 5516842 w 12192000"/>
              <a:gd name="connsiteY149" fmla="*/ 184018 h 4939827"/>
              <a:gd name="connsiteX150" fmla="*/ 5619415 w 12192000"/>
              <a:gd name="connsiteY150" fmla="*/ 176781 h 4939827"/>
              <a:gd name="connsiteX151" fmla="*/ 5789867 w 12192000"/>
              <a:gd name="connsiteY151" fmla="*/ 150304 h 4939827"/>
              <a:gd name="connsiteX152" fmla="*/ 5825953 w 12192000"/>
              <a:gd name="connsiteY152" fmla="*/ 147907 h 4939827"/>
              <a:gd name="connsiteX153" fmla="*/ 5856168 w 12192000"/>
              <a:gd name="connsiteY153" fmla="*/ 158719 h 4939827"/>
              <a:gd name="connsiteX154" fmla="*/ 5862476 w 12192000"/>
              <a:gd name="connsiteY154" fmla="*/ 172447 h 4939827"/>
              <a:gd name="connsiteX155" fmla="*/ 5882195 w 12192000"/>
              <a:gd name="connsiteY155" fmla="*/ 173195 h 4939827"/>
              <a:gd name="connsiteX156" fmla="*/ 5887271 w 12192000"/>
              <a:gd name="connsiteY156" fmla="*/ 176084 h 4939827"/>
              <a:gd name="connsiteX157" fmla="*/ 5921577 w 12192000"/>
              <a:gd name="connsiteY157" fmla="*/ 169858 h 4939827"/>
              <a:gd name="connsiteX158" fmla="*/ 5983240 w 12192000"/>
              <a:gd name="connsiteY158" fmla="*/ 152755 h 4939827"/>
              <a:gd name="connsiteX159" fmla="*/ 6152287 w 12192000"/>
              <a:gd name="connsiteY159" fmla="*/ 116736 h 4939827"/>
              <a:gd name="connsiteX160" fmla="*/ 6415830 w 12192000"/>
              <a:gd name="connsiteY160" fmla="*/ 136006 h 4939827"/>
              <a:gd name="connsiteX161" fmla="*/ 6756965 w 12192000"/>
              <a:gd name="connsiteY161" fmla="*/ 57636 h 4939827"/>
              <a:gd name="connsiteX162" fmla="*/ 6819400 w 12192000"/>
              <a:gd name="connsiteY162" fmla="*/ 30742 h 4939827"/>
              <a:gd name="connsiteX163" fmla="*/ 6986370 w 12192000"/>
              <a:gd name="connsiteY163" fmla="*/ 12659 h 4939827"/>
              <a:gd name="connsiteX164" fmla="*/ 6989536 w 12192000"/>
              <a:gd name="connsiteY164" fmla="*/ 14528 h 4939827"/>
              <a:gd name="connsiteX165" fmla="*/ 7015933 w 12192000"/>
              <a:gd name="connsiteY165" fmla="*/ 9653 h 4939827"/>
              <a:gd name="connsiteX166" fmla="*/ 7020592 w 12192000"/>
              <a:gd name="connsiteY166" fmla="*/ 1651 h 4939827"/>
              <a:gd name="connsiteX167" fmla="*/ 7025905 w 12192000"/>
              <a:gd name="connsiteY167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3030844 w 12192000"/>
              <a:gd name="connsiteY114" fmla="*/ 225861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79617 w 12192000"/>
              <a:gd name="connsiteY112" fmla="*/ 305383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79617 w 12192000"/>
              <a:gd name="connsiteY112" fmla="*/ 305383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79617 w 12192000"/>
              <a:gd name="connsiteY112" fmla="*/ 305383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79617 w 12192000"/>
              <a:gd name="connsiteY112" fmla="*/ 305383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87089 w 12192000"/>
              <a:gd name="connsiteY55" fmla="*/ 303891 h 4939827"/>
              <a:gd name="connsiteX56" fmla="*/ 9371484 w 12192000"/>
              <a:gd name="connsiteY56" fmla="*/ 329634 h 4939827"/>
              <a:gd name="connsiteX57" fmla="*/ 9404829 w 12192000"/>
              <a:gd name="connsiteY57" fmla="*/ 339038 h 4939827"/>
              <a:gd name="connsiteX58" fmla="*/ 9427021 w 12192000"/>
              <a:gd name="connsiteY58" fmla="*/ 358784 h 4939827"/>
              <a:gd name="connsiteX59" fmla="*/ 9670844 w 12192000"/>
              <a:gd name="connsiteY59" fmla="*/ 405128 h 4939827"/>
              <a:gd name="connsiteX60" fmla="*/ 9816083 w 12192000"/>
              <a:gd name="connsiteY60" fmla="*/ 416573 h 4939827"/>
              <a:gd name="connsiteX61" fmla="*/ 9936741 w 12192000"/>
              <a:gd name="connsiteY61" fmla="*/ 437044 h 4939827"/>
              <a:gd name="connsiteX62" fmla="*/ 10050093 w 12192000"/>
              <a:gd name="connsiteY62" fmla="*/ 443783 h 4939827"/>
              <a:gd name="connsiteX63" fmla="*/ 10130090 w 12192000"/>
              <a:gd name="connsiteY63" fmla="*/ 459520 h 4939827"/>
              <a:gd name="connsiteX64" fmla="*/ 10173456 w 12192000"/>
              <a:gd name="connsiteY64" fmla="*/ 457749 h 4939827"/>
              <a:gd name="connsiteX65" fmla="*/ 10218232 w 12192000"/>
              <a:gd name="connsiteY65" fmla="*/ 459820 h 4939827"/>
              <a:gd name="connsiteX66" fmla="*/ 10354176 w 12192000"/>
              <a:gd name="connsiteY66" fmla="*/ 471377 h 4939827"/>
              <a:gd name="connsiteX67" fmla="*/ 10430681 w 12192000"/>
              <a:gd name="connsiteY67" fmla="*/ 481226 h 4939827"/>
              <a:gd name="connsiteX68" fmla="*/ 10478169 w 12192000"/>
              <a:gd name="connsiteY68" fmla="*/ 481774 h 4939827"/>
              <a:gd name="connsiteX69" fmla="*/ 10540907 w 12192000"/>
              <a:gd name="connsiteY69" fmla="*/ 485607 h 4939827"/>
              <a:gd name="connsiteX70" fmla="*/ 10614941 w 12192000"/>
              <a:gd name="connsiteY70" fmla="*/ 487592 h 4939827"/>
              <a:gd name="connsiteX71" fmla="*/ 10674098 w 12192000"/>
              <a:gd name="connsiteY71" fmla="*/ 521656 h 4939827"/>
              <a:gd name="connsiteX72" fmla="*/ 10874834 w 12192000"/>
              <a:gd name="connsiteY72" fmla="*/ 574867 h 4939827"/>
              <a:gd name="connsiteX73" fmla="*/ 10944981 w 12192000"/>
              <a:gd name="connsiteY73" fmla="*/ 615042 h 4939827"/>
              <a:gd name="connsiteX74" fmla="*/ 11006376 w 12192000"/>
              <a:gd name="connsiteY74" fmla="*/ 645957 h 4939827"/>
              <a:gd name="connsiteX75" fmla="*/ 11076308 w 12192000"/>
              <a:gd name="connsiteY75" fmla="*/ 675698 h 4939827"/>
              <a:gd name="connsiteX76" fmla="*/ 11148789 w 12192000"/>
              <a:gd name="connsiteY76" fmla="*/ 685041 h 4939827"/>
              <a:gd name="connsiteX77" fmla="*/ 11249129 w 12192000"/>
              <a:gd name="connsiteY77" fmla="*/ 684218 h 4939827"/>
              <a:gd name="connsiteX78" fmla="*/ 11299915 w 12192000"/>
              <a:gd name="connsiteY78" fmla="*/ 692177 h 4939827"/>
              <a:gd name="connsiteX79" fmla="*/ 11386973 w 12192000"/>
              <a:gd name="connsiteY79" fmla="*/ 708209 h 4939827"/>
              <a:gd name="connsiteX80" fmla="*/ 11500105 w 12192000"/>
              <a:gd name="connsiteY80" fmla="*/ 735014 h 4939827"/>
              <a:gd name="connsiteX81" fmla="*/ 11621735 w 12192000"/>
              <a:gd name="connsiteY81" fmla="*/ 789584 h 4939827"/>
              <a:gd name="connsiteX82" fmla="*/ 11691200 w 12192000"/>
              <a:gd name="connsiteY82" fmla="*/ 867902 h 4939827"/>
              <a:gd name="connsiteX83" fmla="*/ 11819427 w 12192000"/>
              <a:gd name="connsiteY83" fmla="*/ 911634 h 4939827"/>
              <a:gd name="connsiteX84" fmla="*/ 11969720 w 12192000"/>
              <a:gd name="connsiteY84" fmla="*/ 964737 h 4939827"/>
              <a:gd name="connsiteX85" fmla="*/ 12055766 w 12192000"/>
              <a:gd name="connsiteY85" fmla="*/ 991268 h 4939827"/>
              <a:gd name="connsiteX86" fmla="*/ 12171539 w 12192000"/>
              <a:gd name="connsiteY86" fmla="*/ 995427 h 4939827"/>
              <a:gd name="connsiteX87" fmla="*/ 12187831 w 12192000"/>
              <a:gd name="connsiteY87" fmla="*/ 996580 h 4939827"/>
              <a:gd name="connsiteX88" fmla="*/ 12192000 w 12192000"/>
              <a:gd name="connsiteY88" fmla="*/ 996726 h 4939827"/>
              <a:gd name="connsiteX89" fmla="*/ 12192000 w 12192000"/>
              <a:gd name="connsiteY89" fmla="*/ 4939827 h 4939827"/>
              <a:gd name="connsiteX90" fmla="*/ 0 w 12192000"/>
              <a:gd name="connsiteY90" fmla="*/ 4939827 h 4939827"/>
              <a:gd name="connsiteX91" fmla="*/ 0 w 12192000"/>
              <a:gd name="connsiteY91" fmla="*/ 512043 h 4939827"/>
              <a:gd name="connsiteX92" fmla="*/ 7381 w 12192000"/>
              <a:gd name="connsiteY92" fmla="*/ 512580 h 4939827"/>
              <a:gd name="connsiteX93" fmla="*/ 100029 w 12192000"/>
              <a:gd name="connsiteY93" fmla="*/ 504758 h 4939827"/>
              <a:gd name="connsiteX94" fmla="*/ 155244 w 12192000"/>
              <a:gd name="connsiteY94" fmla="*/ 525130 h 4939827"/>
              <a:gd name="connsiteX95" fmla="*/ 254366 w 12192000"/>
              <a:gd name="connsiteY95" fmla="*/ 534449 h 4939827"/>
              <a:gd name="connsiteX96" fmla="*/ 447292 w 12192000"/>
              <a:gd name="connsiteY96" fmla="*/ 542725 h 4939827"/>
              <a:gd name="connsiteX97" fmla="*/ 628105 w 12192000"/>
              <a:gd name="connsiteY97" fmla="*/ 547853 h 4939827"/>
              <a:gd name="connsiteX98" fmla="*/ 783146 w 12192000"/>
              <a:gd name="connsiteY98" fmla="*/ 591799 h 4939827"/>
              <a:gd name="connsiteX99" fmla="*/ 1043676 w 12192000"/>
              <a:gd name="connsiteY99" fmla="*/ 591887 h 4939827"/>
              <a:gd name="connsiteX100" fmla="*/ 1281816 w 12192000"/>
              <a:gd name="connsiteY100" fmla="*/ 520946 h 4939827"/>
              <a:gd name="connsiteX101" fmla="*/ 1486347 w 12192000"/>
              <a:gd name="connsiteY101" fmla="*/ 487310 h 4939827"/>
              <a:gd name="connsiteX102" fmla="*/ 1568079 w 12192000"/>
              <a:gd name="connsiteY102" fmla="*/ 462531 h 4939827"/>
              <a:gd name="connsiteX103" fmla="*/ 1622516 w 12192000"/>
              <a:gd name="connsiteY103" fmla="*/ 466058 h 4939827"/>
              <a:gd name="connsiteX104" fmla="*/ 1655457 w 12192000"/>
              <a:gd name="connsiteY104" fmla="*/ 465359 h 4939827"/>
              <a:gd name="connsiteX105" fmla="*/ 1717454 w 12192000"/>
              <a:gd name="connsiteY105" fmla="*/ 417203 h 4939827"/>
              <a:gd name="connsiteX106" fmla="*/ 1913794 w 12192000"/>
              <a:gd name="connsiteY106" fmla="*/ 365255 h 4939827"/>
              <a:gd name="connsiteX107" fmla="*/ 2129762 w 12192000"/>
              <a:gd name="connsiteY107" fmla="*/ 367832 h 4939827"/>
              <a:gd name="connsiteX108" fmla="*/ 2376970 w 12192000"/>
              <a:gd name="connsiteY108" fmla="*/ 350129 h 4939827"/>
              <a:gd name="connsiteX109" fmla="*/ 2480155 w 12192000"/>
              <a:gd name="connsiteY109" fmla="*/ 359227 h 4939827"/>
              <a:gd name="connsiteX110" fmla="*/ 2586782 w 12192000"/>
              <a:gd name="connsiteY110" fmla="*/ 339352 h 4939827"/>
              <a:gd name="connsiteX111" fmla="*/ 2679617 w 12192000"/>
              <a:gd name="connsiteY111" fmla="*/ 305383 h 4939827"/>
              <a:gd name="connsiteX112" fmla="*/ 2788947 w 12192000"/>
              <a:gd name="connsiteY112" fmla="*/ 250375 h 4939827"/>
              <a:gd name="connsiteX113" fmla="*/ 2965530 w 12192000"/>
              <a:gd name="connsiteY113" fmla="*/ 245958 h 4939827"/>
              <a:gd name="connsiteX114" fmla="*/ 3103677 w 12192000"/>
              <a:gd name="connsiteY114" fmla="*/ 209527 h 4939827"/>
              <a:gd name="connsiteX115" fmla="*/ 3126759 w 12192000"/>
              <a:gd name="connsiteY115" fmla="*/ 211226 h 4939827"/>
              <a:gd name="connsiteX116" fmla="*/ 3164020 w 12192000"/>
              <a:gd name="connsiteY116" fmla="*/ 212779 h 4939827"/>
              <a:gd name="connsiteX117" fmla="*/ 3285019 w 12192000"/>
              <a:gd name="connsiteY117" fmla="*/ 220535 h 4939827"/>
              <a:gd name="connsiteX118" fmla="*/ 3365154 w 12192000"/>
              <a:gd name="connsiteY118" fmla="*/ 226416 h 4939827"/>
              <a:gd name="connsiteX119" fmla="*/ 3367507 w 12192000"/>
              <a:gd name="connsiteY119" fmla="*/ 225416 h 4939827"/>
              <a:gd name="connsiteX120" fmla="*/ 3387567 w 12192000"/>
              <a:gd name="connsiteY120" fmla="*/ 227103 h 4939827"/>
              <a:gd name="connsiteX121" fmla="*/ 3498001 w 12192000"/>
              <a:gd name="connsiteY121" fmla="*/ 231941 h 4939827"/>
              <a:gd name="connsiteX122" fmla="*/ 3561557 w 12192000"/>
              <a:gd name="connsiteY122" fmla="*/ 228095 h 4939827"/>
              <a:gd name="connsiteX123" fmla="*/ 3611920 w 12192000"/>
              <a:gd name="connsiteY123" fmla="*/ 218094 h 4939827"/>
              <a:gd name="connsiteX124" fmla="*/ 3620528 w 12192000"/>
              <a:gd name="connsiteY124" fmla="*/ 218788 h 4939827"/>
              <a:gd name="connsiteX125" fmla="*/ 3620766 w 12192000"/>
              <a:gd name="connsiteY125" fmla="*/ 218511 h 4939827"/>
              <a:gd name="connsiteX126" fmla="*/ 3629977 w 12192000"/>
              <a:gd name="connsiteY126" fmla="*/ 218664 h 4939827"/>
              <a:gd name="connsiteX127" fmla="*/ 3636217 w 12192000"/>
              <a:gd name="connsiteY127" fmla="*/ 220048 h 4939827"/>
              <a:gd name="connsiteX128" fmla="*/ 3709484 w 12192000"/>
              <a:gd name="connsiteY128" fmla="*/ 186927 h 4939827"/>
              <a:gd name="connsiteX129" fmla="*/ 3761342 w 12192000"/>
              <a:gd name="connsiteY129" fmla="*/ 177474 h 4939827"/>
              <a:gd name="connsiteX130" fmla="*/ 3799748 w 12192000"/>
              <a:gd name="connsiteY130" fmla="*/ 167154 h 4939827"/>
              <a:gd name="connsiteX131" fmla="*/ 3922756 w 12192000"/>
              <a:gd name="connsiteY131" fmla="*/ 194044 h 4939827"/>
              <a:gd name="connsiteX132" fmla="*/ 4028476 w 12192000"/>
              <a:gd name="connsiteY132" fmla="*/ 223679 h 4939827"/>
              <a:gd name="connsiteX133" fmla="*/ 4191582 w 12192000"/>
              <a:gd name="connsiteY133" fmla="*/ 238952 h 4939827"/>
              <a:gd name="connsiteX134" fmla="*/ 4251024 w 12192000"/>
              <a:gd name="connsiteY134" fmla="*/ 240874 h 4939827"/>
              <a:gd name="connsiteX135" fmla="*/ 4355275 w 12192000"/>
              <a:gd name="connsiteY135" fmla="*/ 260205 h 4939827"/>
              <a:gd name="connsiteX136" fmla="*/ 4423807 w 12192000"/>
              <a:gd name="connsiteY136" fmla="*/ 270366 h 4939827"/>
              <a:gd name="connsiteX137" fmla="*/ 4558432 w 12192000"/>
              <a:gd name="connsiteY137" fmla="*/ 269194 h 4939827"/>
              <a:gd name="connsiteX138" fmla="*/ 4635061 w 12192000"/>
              <a:gd name="connsiteY138" fmla="*/ 280682 h 4939827"/>
              <a:gd name="connsiteX139" fmla="*/ 4807427 w 12192000"/>
              <a:gd name="connsiteY139" fmla="*/ 276835 h 4939827"/>
              <a:gd name="connsiteX140" fmla="*/ 5028933 w 12192000"/>
              <a:gd name="connsiteY140" fmla="*/ 183887 h 4939827"/>
              <a:gd name="connsiteX141" fmla="*/ 5093642 w 12192000"/>
              <a:gd name="connsiteY141" fmla="*/ 177214 h 4939827"/>
              <a:gd name="connsiteX142" fmla="*/ 5102642 w 12192000"/>
              <a:gd name="connsiteY142" fmla="*/ 186816 h 4939827"/>
              <a:gd name="connsiteX143" fmla="*/ 5193590 w 12192000"/>
              <a:gd name="connsiteY143" fmla="*/ 156458 h 4939827"/>
              <a:gd name="connsiteX144" fmla="*/ 5323922 w 12192000"/>
              <a:gd name="connsiteY144" fmla="*/ 146332 h 4939827"/>
              <a:gd name="connsiteX145" fmla="*/ 5421860 w 12192000"/>
              <a:gd name="connsiteY145" fmla="*/ 167298 h 4939827"/>
              <a:gd name="connsiteX146" fmla="*/ 5476948 w 12192000"/>
              <a:gd name="connsiteY146" fmla="*/ 173249 h 4939827"/>
              <a:gd name="connsiteX147" fmla="*/ 5516842 w 12192000"/>
              <a:gd name="connsiteY147" fmla="*/ 184018 h 4939827"/>
              <a:gd name="connsiteX148" fmla="*/ 5619415 w 12192000"/>
              <a:gd name="connsiteY148" fmla="*/ 176781 h 4939827"/>
              <a:gd name="connsiteX149" fmla="*/ 5789867 w 12192000"/>
              <a:gd name="connsiteY149" fmla="*/ 150304 h 4939827"/>
              <a:gd name="connsiteX150" fmla="*/ 5825953 w 12192000"/>
              <a:gd name="connsiteY150" fmla="*/ 147907 h 4939827"/>
              <a:gd name="connsiteX151" fmla="*/ 5856168 w 12192000"/>
              <a:gd name="connsiteY151" fmla="*/ 158719 h 4939827"/>
              <a:gd name="connsiteX152" fmla="*/ 5862476 w 12192000"/>
              <a:gd name="connsiteY152" fmla="*/ 172447 h 4939827"/>
              <a:gd name="connsiteX153" fmla="*/ 5882195 w 12192000"/>
              <a:gd name="connsiteY153" fmla="*/ 173195 h 4939827"/>
              <a:gd name="connsiteX154" fmla="*/ 5887271 w 12192000"/>
              <a:gd name="connsiteY154" fmla="*/ 176084 h 4939827"/>
              <a:gd name="connsiteX155" fmla="*/ 5921577 w 12192000"/>
              <a:gd name="connsiteY155" fmla="*/ 169858 h 4939827"/>
              <a:gd name="connsiteX156" fmla="*/ 5983240 w 12192000"/>
              <a:gd name="connsiteY156" fmla="*/ 152755 h 4939827"/>
              <a:gd name="connsiteX157" fmla="*/ 6152287 w 12192000"/>
              <a:gd name="connsiteY157" fmla="*/ 116736 h 4939827"/>
              <a:gd name="connsiteX158" fmla="*/ 6415830 w 12192000"/>
              <a:gd name="connsiteY158" fmla="*/ 136006 h 4939827"/>
              <a:gd name="connsiteX159" fmla="*/ 6756965 w 12192000"/>
              <a:gd name="connsiteY159" fmla="*/ 57636 h 4939827"/>
              <a:gd name="connsiteX160" fmla="*/ 6819400 w 12192000"/>
              <a:gd name="connsiteY160" fmla="*/ 30742 h 4939827"/>
              <a:gd name="connsiteX161" fmla="*/ 6986370 w 12192000"/>
              <a:gd name="connsiteY161" fmla="*/ 12659 h 4939827"/>
              <a:gd name="connsiteX162" fmla="*/ 6989536 w 12192000"/>
              <a:gd name="connsiteY162" fmla="*/ 14528 h 4939827"/>
              <a:gd name="connsiteX163" fmla="*/ 7015933 w 12192000"/>
              <a:gd name="connsiteY163" fmla="*/ 9653 h 4939827"/>
              <a:gd name="connsiteX164" fmla="*/ 7020592 w 12192000"/>
              <a:gd name="connsiteY164" fmla="*/ 1651 h 4939827"/>
              <a:gd name="connsiteX165" fmla="*/ 7025905 w 12192000"/>
              <a:gd name="connsiteY165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371484 w 12192000"/>
              <a:gd name="connsiteY55" fmla="*/ 329634 h 4939827"/>
              <a:gd name="connsiteX56" fmla="*/ 9404829 w 12192000"/>
              <a:gd name="connsiteY56" fmla="*/ 339038 h 4939827"/>
              <a:gd name="connsiteX57" fmla="*/ 9427021 w 12192000"/>
              <a:gd name="connsiteY57" fmla="*/ 358784 h 4939827"/>
              <a:gd name="connsiteX58" fmla="*/ 9670844 w 12192000"/>
              <a:gd name="connsiteY58" fmla="*/ 405128 h 4939827"/>
              <a:gd name="connsiteX59" fmla="*/ 9816083 w 12192000"/>
              <a:gd name="connsiteY59" fmla="*/ 416573 h 4939827"/>
              <a:gd name="connsiteX60" fmla="*/ 9936741 w 12192000"/>
              <a:gd name="connsiteY60" fmla="*/ 437044 h 4939827"/>
              <a:gd name="connsiteX61" fmla="*/ 10050093 w 12192000"/>
              <a:gd name="connsiteY61" fmla="*/ 443783 h 4939827"/>
              <a:gd name="connsiteX62" fmla="*/ 10130090 w 12192000"/>
              <a:gd name="connsiteY62" fmla="*/ 459520 h 4939827"/>
              <a:gd name="connsiteX63" fmla="*/ 10173456 w 12192000"/>
              <a:gd name="connsiteY63" fmla="*/ 457749 h 4939827"/>
              <a:gd name="connsiteX64" fmla="*/ 10218232 w 12192000"/>
              <a:gd name="connsiteY64" fmla="*/ 459820 h 4939827"/>
              <a:gd name="connsiteX65" fmla="*/ 10354176 w 12192000"/>
              <a:gd name="connsiteY65" fmla="*/ 471377 h 4939827"/>
              <a:gd name="connsiteX66" fmla="*/ 10430681 w 12192000"/>
              <a:gd name="connsiteY66" fmla="*/ 481226 h 4939827"/>
              <a:gd name="connsiteX67" fmla="*/ 10478169 w 12192000"/>
              <a:gd name="connsiteY67" fmla="*/ 481774 h 4939827"/>
              <a:gd name="connsiteX68" fmla="*/ 10540907 w 12192000"/>
              <a:gd name="connsiteY68" fmla="*/ 485607 h 4939827"/>
              <a:gd name="connsiteX69" fmla="*/ 10614941 w 12192000"/>
              <a:gd name="connsiteY69" fmla="*/ 487592 h 4939827"/>
              <a:gd name="connsiteX70" fmla="*/ 10674098 w 12192000"/>
              <a:gd name="connsiteY70" fmla="*/ 521656 h 4939827"/>
              <a:gd name="connsiteX71" fmla="*/ 10874834 w 12192000"/>
              <a:gd name="connsiteY71" fmla="*/ 574867 h 4939827"/>
              <a:gd name="connsiteX72" fmla="*/ 10944981 w 12192000"/>
              <a:gd name="connsiteY72" fmla="*/ 615042 h 4939827"/>
              <a:gd name="connsiteX73" fmla="*/ 11006376 w 12192000"/>
              <a:gd name="connsiteY73" fmla="*/ 645957 h 4939827"/>
              <a:gd name="connsiteX74" fmla="*/ 11076308 w 12192000"/>
              <a:gd name="connsiteY74" fmla="*/ 675698 h 4939827"/>
              <a:gd name="connsiteX75" fmla="*/ 11148789 w 12192000"/>
              <a:gd name="connsiteY75" fmla="*/ 685041 h 4939827"/>
              <a:gd name="connsiteX76" fmla="*/ 11249129 w 12192000"/>
              <a:gd name="connsiteY76" fmla="*/ 684218 h 4939827"/>
              <a:gd name="connsiteX77" fmla="*/ 11299915 w 12192000"/>
              <a:gd name="connsiteY77" fmla="*/ 692177 h 4939827"/>
              <a:gd name="connsiteX78" fmla="*/ 11386973 w 12192000"/>
              <a:gd name="connsiteY78" fmla="*/ 708209 h 4939827"/>
              <a:gd name="connsiteX79" fmla="*/ 11500105 w 12192000"/>
              <a:gd name="connsiteY79" fmla="*/ 735014 h 4939827"/>
              <a:gd name="connsiteX80" fmla="*/ 11621735 w 12192000"/>
              <a:gd name="connsiteY80" fmla="*/ 789584 h 4939827"/>
              <a:gd name="connsiteX81" fmla="*/ 11691200 w 12192000"/>
              <a:gd name="connsiteY81" fmla="*/ 867902 h 4939827"/>
              <a:gd name="connsiteX82" fmla="*/ 11819427 w 12192000"/>
              <a:gd name="connsiteY82" fmla="*/ 911634 h 4939827"/>
              <a:gd name="connsiteX83" fmla="*/ 11969720 w 12192000"/>
              <a:gd name="connsiteY83" fmla="*/ 964737 h 4939827"/>
              <a:gd name="connsiteX84" fmla="*/ 12055766 w 12192000"/>
              <a:gd name="connsiteY84" fmla="*/ 991268 h 4939827"/>
              <a:gd name="connsiteX85" fmla="*/ 12171539 w 12192000"/>
              <a:gd name="connsiteY85" fmla="*/ 995427 h 4939827"/>
              <a:gd name="connsiteX86" fmla="*/ 12187831 w 12192000"/>
              <a:gd name="connsiteY86" fmla="*/ 996580 h 4939827"/>
              <a:gd name="connsiteX87" fmla="*/ 12192000 w 12192000"/>
              <a:gd name="connsiteY87" fmla="*/ 996726 h 4939827"/>
              <a:gd name="connsiteX88" fmla="*/ 12192000 w 12192000"/>
              <a:gd name="connsiteY88" fmla="*/ 4939827 h 4939827"/>
              <a:gd name="connsiteX89" fmla="*/ 0 w 12192000"/>
              <a:gd name="connsiteY89" fmla="*/ 4939827 h 4939827"/>
              <a:gd name="connsiteX90" fmla="*/ 0 w 12192000"/>
              <a:gd name="connsiteY90" fmla="*/ 512043 h 4939827"/>
              <a:gd name="connsiteX91" fmla="*/ 7381 w 12192000"/>
              <a:gd name="connsiteY91" fmla="*/ 512580 h 4939827"/>
              <a:gd name="connsiteX92" fmla="*/ 100029 w 12192000"/>
              <a:gd name="connsiteY92" fmla="*/ 504758 h 4939827"/>
              <a:gd name="connsiteX93" fmla="*/ 155244 w 12192000"/>
              <a:gd name="connsiteY93" fmla="*/ 525130 h 4939827"/>
              <a:gd name="connsiteX94" fmla="*/ 254366 w 12192000"/>
              <a:gd name="connsiteY94" fmla="*/ 534449 h 4939827"/>
              <a:gd name="connsiteX95" fmla="*/ 447292 w 12192000"/>
              <a:gd name="connsiteY95" fmla="*/ 542725 h 4939827"/>
              <a:gd name="connsiteX96" fmla="*/ 628105 w 12192000"/>
              <a:gd name="connsiteY96" fmla="*/ 547853 h 4939827"/>
              <a:gd name="connsiteX97" fmla="*/ 783146 w 12192000"/>
              <a:gd name="connsiteY97" fmla="*/ 591799 h 4939827"/>
              <a:gd name="connsiteX98" fmla="*/ 1043676 w 12192000"/>
              <a:gd name="connsiteY98" fmla="*/ 591887 h 4939827"/>
              <a:gd name="connsiteX99" fmla="*/ 1281816 w 12192000"/>
              <a:gd name="connsiteY99" fmla="*/ 520946 h 4939827"/>
              <a:gd name="connsiteX100" fmla="*/ 1486347 w 12192000"/>
              <a:gd name="connsiteY100" fmla="*/ 487310 h 4939827"/>
              <a:gd name="connsiteX101" fmla="*/ 1568079 w 12192000"/>
              <a:gd name="connsiteY101" fmla="*/ 462531 h 4939827"/>
              <a:gd name="connsiteX102" fmla="*/ 1622516 w 12192000"/>
              <a:gd name="connsiteY102" fmla="*/ 466058 h 4939827"/>
              <a:gd name="connsiteX103" fmla="*/ 1655457 w 12192000"/>
              <a:gd name="connsiteY103" fmla="*/ 465359 h 4939827"/>
              <a:gd name="connsiteX104" fmla="*/ 1717454 w 12192000"/>
              <a:gd name="connsiteY104" fmla="*/ 417203 h 4939827"/>
              <a:gd name="connsiteX105" fmla="*/ 1913794 w 12192000"/>
              <a:gd name="connsiteY105" fmla="*/ 365255 h 4939827"/>
              <a:gd name="connsiteX106" fmla="*/ 2129762 w 12192000"/>
              <a:gd name="connsiteY106" fmla="*/ 367832 h 4939827"/>
              <a:gd name="connsiteX107" fmla="*/ 2376970 w 12192000"/>
              <a:gd name="connsiteY107" fmla="*/ 350129 h 4939827"/>
              <a:gd name="connsiteX108" fmla="*/ 2480155 w 12192000"/>
              <a:gd name="connsiteY108" fmla="*/ 359227 h 4939827"/>
              <a:gd name="connsiteX109" fmla="*/ 2586782 w 12192000"/>
              <a:gd name="connsiteY109" fmla="*/ 339352 h 4939827"/>
              <a:gd name="connsiteX110" fmla="*/ 2679617 w 12192000"/>
              <a:gd name="connsiteY110" fmla="*/ 305383 h 4939827"/>
              <a:gd name="connsiteX111" fmla="*/ 2788947 w 12192000"/>
              <a:gd name="connsiteY111" fmla="*/ 250375 h 4939827"/>
              <a:gd name="connsiteX112" fmla="*/ 2965530 w 12192000"/>
              <a:gd name="connsiteY112" fmla="*/ 245958 h 4939827"/>
              <a:gd name="connsiteX113" fmla="*/ 3103677 w 12192000"/>
              <a:gd name="connsiteY113" fmla="*/ 209527 h 4939827"/>
              <a:gd name="connsiteX114" fmla="*/ 3126759 w 12192000"/>
              <a:gd name="connsiteY114" fmla="*/ 211226 h 4939827"/>
              <a:gd name="connsiteX115" fmla="*/ 3164020 w 12192000"/>
              <a:gd name="connsiteY115" fmla="*/ 212779 h 4939827"/>
              <a:gd name="connsiteX116" fmla="*/ 3285019 w 12192000"/>
              <a:gd name="connsiteY116" fmla="*/ 220535 h 4939827"/>
              <a:gd name="connsiteX117" fmla="*/ 3365154 w 12192000"/>
              <a:gd name="connsiteY117" fmla="*/ 226416 h 4939827"/>
              <a:gd name="connsiteX118" fmla="*/ 3367507 w 12192000"/>
              <a:gd name="connsiteY118" fmla="*/ 225416 h 4939827"/>
              <a:gd name="connsiteX119" fmla="*/ 3387567 w 12192000"/>
              <a:gd name="connsiteY119" fmla="*/ 227103 h 4939827"/>
              <a:gd name="connsiteX120" fmla="*/ 3498001 w 12192000"/>
              <a:gd name="connsiteY120" fmla="*/ 231941 h 4939827"/>
              <a:gd name="connsiteX121" fmla="*/ 3561557 w 12192000"/>
              <a:gd name="connsiteY121" fmla="*/ 228095 h 4939827"/>
              <a:gd name="connsiteX122" fmla="*/ 3611920 w 12192000"/>
              <a:gd name="connsiteY122" fmla="*/ 218094 h 4939827"/>
              <a:gd name="connsiteX123" fmla="*/ 3620528 w 12192000"/>
              <a:gd name="connsiteY123" fmla="*/ 218788 h 4939827"/>
              <a:gd name="connsiteX124" fmla="*/ 3620766 w 12192000"/>
              <a:gd name="connsiteY124" fmla="*/ 218511 h 4939827"/>
              <a:gd name="connsiteX125" fmla="*/ 3629977 w 12192000"/>
              <a:gd name="connsiteY125" fmla="*/ 218664 h 4939827"/>
              <a:gd name="connsiteX126" fmla="*/ 3636217 w 12192000"/>
              <a:gd name="connsiteY126" fmla="*/ 220048 h 4939827"/>
              <a:gd name="connsiteX127" fmla="*/ 3709484 w 12192000"/>
              <a:gd name="connsiteY127" fmla="*/ 186927 h 4939827"/>
              <a:gd name="connsiteX128" fmla="*/ 3761342 w 12192000"/>
              <a:gd name="connsiteY128" fmla="*/ 177474 h 4939827"/>
              <a:gd name="connsiteX129" fmla="*/ 3799748 w 12192000"/>
              <a:gd name="connsiteY129" fmla="*/ 167154 h 4939827"/>
              <a:gd name="connsiteX130" fmla="*/ 3922756 w 12192000"/>
              <a:gd name="connsiteY130" fmla="*/ 194044 h 4939827"/>
              <a:gd name="connsiteX131" fmla="*/ 4028476 w 12192000"/>
              <a:gd name="connsiteY131" fmla="*/ 223679 h 4939827"/>
              <a:gd name="connsiteX132" fmla="*/ 4191582 w 12192000"/>
              <a:gd name="connsiteY132" fmla="*/ 238952 h 4939827"/>
              <a:gd name="connsiteX133" fmla="*/ 4251024 w 12192000"/>
              <a:gd name="connsiteY133" fmla="*/ 240874 h 4939827"/>
              <a:gd name="connsiteX134" fmla="*/ 4355275 w 12192000"/>
              <a:gd name="connsiteY134" fmla="*/ 260205 h 4939827"/>
              <a:gd name="connsiteX135" fmla="*/ 4423807 w 12192000"/>
              <a:gd name="connsiteY135" fmla="*/ 270366 h 4939827"/>
              <a:gd name="connsiteX136" fmla="*/ 4558432 w 12192000"/>
              <a:gd name="connsiteY136" fmla="*/ 269194 h 4939827"/>
              <a:gd name="connsiteX137" fmla="*/ 4635061 w 12192000"/>
              <a:gd name="connsiteY137" fmla="*/ 280682 h 4939827"/>
              <a:gd name="connsiteX138" fmla="*/ 4807427 w 12192000"/>
              <a:gd name="connsiteY138" fmla="*/ 276835 h 4939827"/>
              <a:gd name="connsiteX139" fmla="*/ 5028933 w 12192000"/>
              <a:gd name="connsiteY139" fmla="*/ 183887 h 4939827"/>
              <a:gd name="connsiteX140" fmla="*/ 5093642 w 12192000"/>
              <a:gd name="connsiteY140" fmla="*/ 177214 h 4939827"/>
              <a:gd name="connsiteX141" fmla="*/ 5102642 w 12192000"/>
              <a:gd name="connsiteY141" fmla="*/ 186816 h 4939827"/>
              <a:gd name="connsiteX142" fmla="*/ 5193590 w 12192000"/>
              <a:gd name="connsiteY142" fmla="*/ 156458 h 4939827"/>
              <a:gd name="connsiteX143" fmla="*/ 5323922 w 12192000"/>
              <a:gd name="connsiteY143" fmla="*/ 146332 h 4939827"/>
              <a:gd name="connsiteX144" fmla="*/ 5421860 w 12192000"/>
              <a:gd name="connsiteY144" fmla="*/ 167298 h 4939827"/>
              <a:gd name="connsiteX145" fmla="*/ 5476948 w 12192000"/>
              <a:gd name="connsiteY145" fmla="*/ 173249 h 4939827"/>
              <a:gd name="connsiteX146" fmla="*/ 5516842 w 12192000"/>
              <a:gd name="connsiteY146" fmla="*/ 184018 h 4939827"/>
              <a:gd name="connsiteX147" fmla="*/ 5619415 w 12192000"/>
              <a:gd name="connsiteY147" fmla="*/ 176781 h 4939827"/>
              <a:gd name="connsiteX148" fmla="*/ 5789867 w 12192000"/>
              <a:gd name="connsiteY148" fmla="*/ 150304 h 4939827"/>
              <a:gd name="connsiteX149" fmla="*/ 5825953 w 12192000"/>
              <a:gd name="connsiteY149" fmla="*/ 147907 h 4939827"/>
              <a:gd name="connsiteX150" fmla="*/ 5856168 w 12192000"/>
              <a:gd name="connsiteY150" fmla="*/ 158719 h 4939827"/>
              <a:gd name="connsiteX151" fmla="*/ 5862476 w 12192000"/>
              <a:gd name="connsiteY151" fmla="*/ 172447 h 4939827"/>
              <a:gd name="connsiteX152" fmla="*/ 5882195 w 12192000"/>
              <a:gd name="connsiteY152" fmla="*/ 173195 h 4939827"/>
              <a:gd name="connsiteX153" fmla="*/ 5887271 w 12192000"/>
              <a:gd name="connsiteY153" fmla="*/ 176084 h 4939827"/>
              <a:gd name="connsiteX154" fmla="*/ 5921577 w 12192000"/>
              <a:gd name="connsiteY154" fmla="*/ 169858 h 4939827"/>
              <a:gd name="connsiteX155" fmla="*/ 5983240 w 12192000"/>
              <a:gd name="connsiteY155" fmla="*/ 152755 h 4939827"/>
              <a:gd name="connsiteX156" fmla="*/ 6152287 w 12192000"/>
              <a:gd name="connsiteY156" fmla="*/ 116736 h 4939827"/>
              <a:gd name="connsiteX157" fmla="*/ 6415830 w 12192000"/>
              <a:gd name="connsiteY157" fmla="*/ 136006 h 4939827"/>
              <a:gd name="connsiteX158" fmla="*/ 6756965 w 12192000"/>
              <a:gd name="connsiteY158" fmla="*/ 57636 h 4939827"/>
              <a:gd name="connsiteX159" fmla="*/ 6819400 w 12192000"/>
              <a:gd name="connsiteY159" fmla="*/ 30742 h 4939827"/>
              <a:gd name="connsiteX160" fmla="*/ 6986370 w 12192000"/>
              <a:gd name="connsiteY160" fmla="*/ 12659 h 4939827"/>
              <a:gd name="connsiteX161" fmla="*/ 6989536 w 12192000"/>
              <a:gd name="connsiteY161" fmla="*/ 14528 h 4939827"/>
              <a:gd name="connsiteX162" fmla="*/ 7015933 w 12192000"/>
              <a:gd name="connsiteY162" fmla="*/ 9653 h 4939827"/>
              <a:gd name="connsiteX163" fmla="*/ 7020592 w 12192000"/>
              <a:gd name="connsiteY163" fmla="*/ 1651 h 4939827"/>
              <a:gd name="connsiteX164" fmla="*/ 7025905 w 12192000"/>
              <a:gd name="connsiteY164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877301 w 12192000"/>
              <a:gd name="connsiteY15" fmla="*/ 186153 h 4939827"/>
              <a:gd name="connsiteX16" fmla="*/ 7952584 w 12192000"/>
              <a:gd name="connsiteY16" fmla="*/ 170181 h 4939827"/>
              <a:gd name="connsiteX17" fmla="*/ 8009534 w 12192000"/>
              <a:gd name="connsiteY17" fmla="*/ 176441 h 4939827"/>
              <a:gd name="connsiteX18" fmla="*/ 8058681 w 12192000"/>
              <a:gd name="connsiteY18" fmla="*/ 219431 h 4939827"/>
              <a:gd name="connsiteX19" fmla="*/ 8126175 w 12192000"/>
              <a:gd name="connsiteY19" fmla="*/ 240005 h 4939827"/>
              <a:gd name="connsiteX20" fmla="*/ 8166439 w 12192000"/>
              <a:gd name="connsiteY20" fmla="*/ 252699 h 4939827"/>
              <a:gd name="connsiteX21" fmla="*/ 8281371 w 12192000"/>
              <a:gd name="connsiteY21" fmla="*/ 256875 h 4939827"/>
              <a:gd name="connsiteX22" fmla="*/ 8381609 w 12192000"/>
              <a:gd name="connsiteY22" fmla="*/ 240618 h 4939827"/>
              <a:gd name="connsiteX23" fmla="*/ 8406759 w 12192000"/>
              <a:gd name="connsiteY23" fmla="*/ 232517 h 4939827"/>
              <a:gd name="connsiteX24" fmla="*/ 8426506 w 12192000"/>
              <a:gd name="connsiteY24" fmla="*/ 241842 h 4939827"/>
              <a:gd name="connsiteX25" fmla="*/ 8427949 w 12192000"/>
              <a:gd name="connsiteY25" fmla="*/ 240981 h 4939827"/>
              <a:gd name="connsiteX26" fmla="*/ 8441468 w 12192000"/>
              <a:gd name="connsiteY26" fmla="*/ 241157 h 4939827"/>
              <a:gd name="connsiteX27" fmla="*/ 8565757 w 12192000"/>
              <a:gd name="connsiteY27" fmla="*/ 255317 h 4939827"/>
              <a:gd name="connsiteX28" fmla="*/ 8573171 w 12192000"/>
              <a:gd name="connsiteY28" fmla="*/ 258426 h 4939827"/>
              <a:gd name="connsiteX29" fmla="*/ 8573548 w 12192000"/>
              <a:gd name="connsiteY29" fmla="*/ 258241 h 4939827"/>
              <a:gd name="connsiteX30" fmla="*/ 8581827 w 12192000"/>
              <a:gd name="connsiteY30" fmla="*/ 261028 h 4939827"/>
              <a:gd name="connsiteX31" fmla="*/ 8586687 w 12192000"/>
              <a:gd name="connsiteY31" fmla="*/ 264089 h 4939827"/>
              <a:gd name="connsiteX32" fmla="*/ 8601067 w 12192000"/>
              <a:gd name="connsiteY32" fmla="*/ 270114 h 4939827"/>
              <a:gd name="connsiteX33" fmla="*/ 8672650 w 12192000"/>
              <a:gd name="connsiteY33" fmla="*/ 254821 h 4939827"/>
              <a:gd name="connsiteX34" fmla="*/ 8785543 w 12192000"/>
              <a:gd name="connsiteY34" fmla="*/ 263406 h 4939827"/>
              <a:gd name="connsiteX35" fmla="*/ 8830588 w 12192000"/>
              <a:gd name="connsiteY35" fmla="*/ 265483 h 4939827"/>
              <a:gd name="connsiteX36" fmla="*/ 8905142 w 12192000"/>
              <a:gd name="connsiteY36" fmla="*/ 264958 h 4939827"/>
              <a:gd name="connsiteX37" fmla="*/ 8968582 w 12192000"/>
              <a:gd name="connsiteY37" fmla="*/ 262728 h 4939827"/>
              <a:gd name="connsiteX38" fmla="*/ 8972994 w 12192000"/>
              <a:gd name="connsiteY38" fmla="*/ 263284 h 4939827"/>
              <a:gd name="connsiteX39" fmla="*/ 9004605 w 12192000"/>
              <a:gd name="connsiteY39" fmla="*/ 258041 h 4939827"/>
              <a:gd name="connsiteX40" fmla="*/ 9016165 w 12192000"/>
              <a:gd name="connsiteY40" fmla="*/ 261258 h 4939827"/>
              <a:gd name="connsiteX41" fmla="*/ 9043297 w 12192000"/>
              <a:gd name="connsiteY41" fmla="*/ 281547 h 4939827"/>
              <a:gd name="connsiteX42" fmla="*/ 9048315 w 12192000"/>
              <a:gd name="connsiteY42" fmla="*/ 279264 h 4939827"/>
              <a:gd name="connsiteX43" fmla="*/ 9054706 w 12192000"/>
              <a:gd name="connsiteY43" fmla="*/ 278538 h 4939827"/>
              <a:gd name="connsiteX44" fmla="*/ 9070919 w 12192000"/>
              <a:gd name="connsiteY44" fmla="*/ 281810 h 4939827"/>
              <a:gd name="connsiteX45" fmla="*/ 9076813 w 12192000"/>
              <a:gd name="connsiteY45" fmla="*/ 283909 h 4939827"/>
              <a:gd name="connsiteX46" fmla="*/ 9085871 w 12192000"/>
              <a:gd name="connsiteY46" fmla="*/ 285133 h 4939827"/>
              <a:gd name="connsiteX47" fmla="*/ 9086159 w 12192000"/>
              <a:gd name="connsiteY47" fmla="*/ 284887 h 4939827"/>
              <a:gd name="connsiteX48" fmla="*/ 9134606 w 12192000"/>
              <a:gd name="connsiteY48" fmla="*/ 288168 h 4939827"/>
              <a:gd name="connsiteX49" fmla="*/ 9195590 w 12192000"/>
              <a:gd name="connsiteY49" fmla="*/ 279568 h 4939827"/>
              <a:gd name="connsiteX50" fmla="*/ 9219336 w 12192000"/>
              <a:gd name="connsiteY50" fmla="*/ 278133 h 4939827"/>
              <a:gd name="connsiteX51" fmla="*/ 9232362 w 12192000"/>
              <a:gd name="connsiteY51" fmla="*/ 275894 h 4939827"/>
              <a:gd name="connsiteX52" fmla="*/ 9233396 w 12192000"/>
              <a:gd name="connsiteY52" fmla="*/ 274803 h 4939827"/>
              <a:gd name="connsiteX53" fmla="*/ 9256213 w 12192000"/>
              <a:gd name="connsiteY53" fmla="*/ 281576 h 4939827"/>
              <a:gd name="connsiteX54" fmla="*/ 9371484 w 12192000"/>
              <a:gd name="connsiteY54" fmla="*/ 329634 h 4939827"/>
              <a:gd name="connsiteX55" fmla="*/ 9404829 w 12192000"/>
              <a:gd name="connsiteY55" fmla="*/ 339038 h 4939827"/>
              <a:gd name="connsiteX56" fmla="*/ 9427021 w 12192000"/>
              <a:gd name="connsiteY56" fmla="*/ 358784 h 4939827"/>
              <a:gd name="connsiteX57" fmla="*/ 9670844 w 12192000"/>
              <a:gd name="connsiteY57" fmla="*/ 405128 h 4939827"/>
              <a:gd name="connsiteX58" fmla="*/ 9816083 w 12192000"/>
              <a:gd name="connsiteY58" fmla="*/ 416573 h 4939827"/>
              <a:gd name="connsiteX59" fmla="*/ 9936741 w 12192000"/>
              <a:gd name="connsiteY59" fmla="*/ 437044 h 4939827"/>
              <a:gd name="connsiteX60" fmla="*/ 10050093 w 12192000"/>
              <a:gd name="connsiteY60" fmla="*/ 443783 h 4939827"/>
              <a:gd name="connsiteX61" fmla="*/ 10130090 w 12192000"/>
              <a:gd name="connsiteY61" fmla="*/ 459520 h 4939827"/>
              <a:gd name="connsiteX62" fmla="*/ 10173456 w 12192000"/>
              <a:gd name="connsiteY62" fmla="*/ 457749 h 4939827"/>
              <a:gd name="connsiteX63" fmla="*/ 10218232 w 12192000"/>
              <a:gd name="connsiteY63" fmla="*/ 459820 h 4939827"/>
              <a:gd name="connsiteX64" fmla="*/ 10354176 w 12192000"/>
              <a:gd name="connsiteY64" fmla="*/ 471377 h 4939827"/>
              <a:gd name="connsiteX65" fmla="*/ 10430681 w 12192000"/>
              <a:gd name="connsiteY65" fmla="*/ 481226 h 4939827"/>
              <a:gd name="connsiteX66" fmla="*/ 10478169 w 12192000"/>
              <a:gd name="connsiteY66" fmla="*/ 481774 h 4939827"/>
              <a:gd name="connsiteX67" fmla="*/ 10540907 w 12192000"/>
              <a:gd name="connsiteY67" fmla="*/ 485607 h 4939827"/>
              <a:gd name="connsiteX68" fmla="*/ 10614941 w 12192000"/>
              <a:gd name="connsiteY68" fmla="*/ 487592 h 4939827"/>
              <a:gd name="connsiteX69" fmla="*/ 10674098 w 12192000"/>
              <a:gd name="connsiteY69" fmla="*/ 521656 h 4939827"/>
              <a:gd name="connsiteX70" fmla="*/ 10874834 w 12192000"/>
              <a:gd name="connsiteY70" fmla="*/ 574867 h 4939827"/>
              <a:gd name="connsiteX71" fmla="*/ 10944981 w 12192000"/>
              <a:gd name="connsiteY71" fmla="*/ 615042 h 4939827"/>
              <a:gd name="connsiteX72" fmla="*/ 11006376 w 12192000"/>
              <a:gd name="connsiteY72" fmla="*/ 645957 h 4939827"/>
              <a:gd name="connsiteX73" fmla="*/ 11076308 w 12192000"/>
              <a:gd name="connsiteY73" fmla="*/ 675698 h 4939827"/>
              <a:gd name="connsiteX74" fmla="*/ 11148789 w 12192000"/>
              <a:gd name="connsiteY74" fmla="*/ 685041 h 4939827"/>
              <a:gd name="connsiteX75" fmla="*/ 11249129 w 12192000"/>
              <a:gd name="connsiteY75" fmla="*/ 684218 h 4939827"/>
              <a:gd name="connsiteX76" fmla="*/ 11299915 w 12192000"/>
              <a:gd name="connsiteY76" fmla="*/ 692177 h 4939827"/>
              <a:gd name="connsiteX77" fmla="*/ 11386973 w 12192000"/>
              <a:gd name="connsiteY77" fmla="*/ 708209 h 4939827"/>
              <a:gd name="connsiteX78" fmla="*/ 11500105 w 12192000"/>
              <a:gd name="connsiteY78" fmla="*/ 735014 h 4939827"/>
              <a:gd name="connsiteX79" fmla="*/ 11621735 w 12192000"/>
              <a:gd name="connsiteY79" fmla="*/ 789584 h 4939827"/>
              <a:gd name="connsiteX80" fmla="*/ 11691200 w 12192000"/>
              <a:gd name="connsiteY80" fmla="*/ 867902 h 4939827"/>
              <a:gd name="connsiteX81" fmla="*/ 11819427 w 12192000"/>
              <a:gd name="connsiteY81" fmla="*/ 911634 h 4939827"/>
              <a:gd name="connsiteX82" fmla="*/ 11969720 w 12192000"/>
              <a:gd name="connsiteY82" fmla="*/ 964737 h 4939827"/>
              <a:gd name="connsiteX83" fmla="*/ 12055766 w 12192000"/>
              <a:gd name="connsiteY83" fmla="*/ 991268 h 4939827"/>
              <a:gd name="connsiteX84" fmla="*/ 12171539 w 12192000"/>
              <a:gd name="connsiteY84" fmla="*/ 995427 h 4939827"/>
              <a:gd name="connsiteX85" fmla="*/ 12187831 w 12192000"/>
              <a:gd name="connsiteY85" fmla="*/ 996580 h 4939827"/>
              <a:gd name="connsiteX86" fmla="*/ 12192000 w 12192000"/>
              <a:gd name="connsiteY86" fmla="*/ 996726 h 4939827"/>
              <a:gd name="connsiteX87" fmla="*/ 12192000 w 12192000"/>
              <a:gd name="connsiteY87" fmla="*/ 4939827 h 4939827"/>
              <a:gd name="connsiteX88" fmla="*/ 0 w 12192000"/>
              <a:gd name="connsiteY88" fmla="*/ 4939827 h 4939827"/>
              <a:gd name="connsiteX89" fmla="*/ 0 w 12192000"/>
              <a:gd name="connsiteY89" fmla="*/ 512043 h 4939827"/>
              <a:gd name="connsiteX90" fmla="*/ 7381 w 12192000"/>
              <a:gd name="connsiteY90" fmla="*/ 512580 h 4939827"/>
              <a:gd name="connsiteX91" fmla="*/ 100029 w 12192000"/>
              <a:gd name="connsiteY91" fmla="*/ 504758 h 4939827"/>
              <a:gd name="connsiteX92" fmla="*/ 155244 w 12192000"/>
              <a:gd name="connsiteY92" fmla="*/ 525130 h 4939827"/>
              <a:gd name="connsiteX93" fmla="*/ 254366 w 12192000"/>
              <a:gd name="connsiteY93" fmla="*/ 534449 h 4939827"/>
              <a:gd name="connsiteX94" fmla="*/ 447292 w 12192000"/>
              <a:gd name="connsiteY94" fmla="*/ 542725 h 4939827"/>
              <a:gd name="connsiteX95" fmla="*/ 628105 w 12192000"/>
              <a:gd name="connsiteY95" fmla="*/ 547853 h 4939827"/>
              <a:gd name="connsiteX96" fmla="*/ 783146 w 12192000"/>
              <a:gd name="connsiteY96" fmla="*/ 591799 h 4939827"/>
              <a:gd name="connsiteX97" fmla="*/ 1043676 w 12192000"/>
              <a:gd name="connsiteY97" fmla="*/ 591887 h 4939827"/>
              <a:gd name="connsiteX98" fmla="*/ 1281816 w 12192000"/>
              <a:gd name="connsiteY98" fmla="*/ 520946 h 4939827"/>
              <a:gd name="connsiteX99" fmla="*/ 1486347 w 12192000"/>
              <a:gd name="connsiteY99" fmla="*/ 487310 h 4939827"/>
              <a:gd name="connsiteX100" fmla="*/ 1568079 w 12192000"/>
              <a:gd name="connsiteY100" fmla="*/ 462531 h 4939827"/>
              <a:gd name="connsiteX101" fmla="*/ 1622516 w 12192000"/>
              <a:gd name="connsiteY101" fmla="*/ 466058 h 4939827"/>
              <a:gd name="connsiteX102" fmla="*/ 1655457 w 12192000"/>
              <a:gd name="connsiteY102" fmla="*/ 465359 h 4939827"/>
              <a:gd name="connsiteX103" fmla="*/ 1717454 w 12192000"/>
              <a:gd name="connsiteY103" fmla="*/ 417203 h 4939827"/>
              <a:gd name="connsiteX104" fmla="*/ 1913794 w 12192000"/>
              <a:gd name="connsiteY104" fmla="*/ 365255 h 4939827"/>
              <a:gd name="connsiteX105" fmla="*/ 2129762 w 12192000"/>
              <a:gd name="connsiteY105" fmla="*/ 367832 h 4939827"/>
              <a:gd name="connsiteX106" fmla="*/ 2376970 w 12192000"/>
              <a:gd name="connsiteY106" fmla="*/ 350129 h 4939827"/>
              <a:gd name="connsiteX107" fmla="*/ 2480155 w 12192000"/>
              <a:gd name="connsiteY107" fmla="*/ 359227 h 4939827"/>
              <a:gd name="connsiteX108" fmla="*/ 2586782 w 12192000"/>
              <a:gd name="connsiteY108" fmla="*/ 339352 h 4939827"/>
              <a:gd name="connsiteX109" fmla="*/ 2679617 w 12192000"/>
              <a:gd name="connsiteY109" fmla="*/ 305383 h 4939827"/>
              <a:gd name="connsiteX110" fmla="*/ 2788947 w 12192000"/>
              <a:gd name="connsiteY110" fmla="*/ 250375 h 4939827"/>
              <a:gd name="connsiteX111" fmla="*/ 2965530 w 12192000"/>
              <a:gd name="connsiteY111" fmla="*/ 245958 h 4939827"/>
              <a:gd name="connsiteX112" fmla="*/ 3103677 w 12192000"/>
              <a:gd name="connsiteY112" fmla="*/ 209527 h 4939827"/>
              <a:gd name="connsiteX113" fmla="*/ 3126759 w 12192000"/>
              <a:gd name="connsiteY113" fmla="*/ 211226 h 4939827"/>
              <a:gd name="connsiteX114" fmla="*/ 3164020 w 12192000"/>
              <a:gd name="connsiteY114" fmla="*/ 212779 h 4939827"/>
              <a:gd name="connsiteX115" fmla="*/ 3285019 w 12192000"/>
              <a:gd name="connsiteY115" fmla="*/ 220535 h 4939827"/>
              <a:gd name="connsiteX116" fmla="*/ 3365154 w 12192000"/>
              <a:gd name="connsiteY116" fmla="*/ 226416 h 4939827"/>
              <a:gd name="connsiteX117" fmla="*/ 3367507 w 12192000"/>
              <a:gd name="connsiteY117" fmla="*/ 225416 h 4939827"/>
              <a:gd name="connsiteX118" fmla="*/ 3387567 w 12192000"/>
              <a:gd name="connsiteY118" fmla="*/ 227103 h 4939827"/>
              <a:gd name="connsiteX119" fmla="*/ 3498001 w 12192000"/>
              <a:gd name="connsiteY119" fmla="*/ 231941 h 4939827"/>
              <a:gd name="connsiteX120" fmla="*/ 3561557 w 12192000"/>
              <a:gd name="connsiteY120" fmla="*/ 228095 h 4939827"/>
              <a:gd name="connsiteX121" fmla="*/ 3611920 w 12192000"/>
              <a:gd name="connsiteY121" fmla="*/ 218094 h 4939827"/>
              <a:gd name="connsiteX122" fmla="*/ 3620528 w 12192000"/>
              <a:gd name="connsiteY122" fmla="*/ 218788 h 4939827"/>
              <a:gd name="connsiteX123" fmla="*/ 3620766 w 12192000"/>
              <a:gd name="connsiteY123" fmla="*/ 218511 h 4939827"/>
              <a:gd name="connsiteX124" fmla="*/ 3629977 w 12192000"/>
              <a:gd name="connsiteY124" fmla="*/ 218664 h 4939827"/>
              <a:gd name="connsiteX125" fmla="*/ 3636217 w 12192000"/>
              <a:gd name="connsiteY125" fmla="*/ 220048 h 4939827"/>
              <a:gd name="connsiteX126" fmla="*/ 3709484 w 12192000"/>
              <a:gd name="connsiteY126" fmla="*/ 186927 h 4939827"/>
              <a:gd name="connsiteX127" fmla="*/ 3761342 w 12192000"/>
              <a:gd name="connsiteY127" fmla="*/ 177474 h 4939827"/>
              <a:gd name="connsiteX128" fmla="*/ 3799748 w 12192000"/>
              <a:gd name="connsiteY128" fmla="*/ 167154 h 4939827"/>
              <a:gd name="connsiteX129" fmla="*/ 3922756 w 12192000"/>
              <a:gd name="connsiteY129" fmla="*/ 194044 h 4939827"/>
              <a:gd name="connsiteX130" fmla="*/ 4028476 w 12192000"/>
              <a:gd name="connsiteY130" fmla="*/ 223679 h 4939827"/>
              <a:gd name="connsiteX131" fmla="*/ 4191582 w 12192000"/>
              <a:gd name="connsiteY131" fmla="*/ 238952 h 4939827"/>
              <a:gd name="connsiteX132" fmla="*/ 4251024 w 12192000"/>
              <a:gd name="connsiteY132" fmla="*/ 240874 h 4939827"/>
              <a:gd name="connsiteX133" fmla="*/ 4355275 w 12192000"/>
              <a:gd name="connsiteY133" fmla="*/ 260205 h 4939827"/>
              <a:gd name="connsiteX134" fmla="*/ 4423807 w 12192000"/>
              <a:gd name="connsiteY134" fmla="*/ 270366 h 4939827"/>
              <a:gd name="connsiteX135" fmla="*/ 4558432 w 12192000"/>
              <a:gd name="connsiteY135" fmla="*/ 269194 h 4939827"/>
              <a:gd name="connsiteX136" fmla="*/ 4635061 w 12192000"/>
              <a:gd name="connsiteY136" fmla="*/ 280682 h 4939827"/>
              <a:gd name="connsiteX137" fmla="*/ 4807427 w 12192000"/>
              <a:gd name="connsiteY137" fmla="*/ 276835 h 4939827"/>
              <a:gd name="connsiteX138" fmla="*/ 5028933 w 12192000"/>
              <a:gd name="connsiteY138" fmla="*/ 183887 h 4939827"/>
              <a:gd name="connsiteX139" fmla="*/ 5093642 w 12192000"/>
              <a:gd name="connsiteY139" fmla="*/ 177214 h 4939827"/>
              <a:gd name="connsiteX140" fmla="*/ 5102642 w 12192000"/>
              <a:gd name="connsiteY140" fmla="*/ 186816 h 4939827"/>
              <a:gd name="connsiteX141" fmla="*/ 5193590 w 12192000"/>
              <a:gd name="connsiteY141" fmla="*/ 156458 h 4939827"/>
              <a:gd name="connsiteX142" fmla="*/ 5323922 w 12192000"/>
              <a:gd name="connsiteY142" fmla="*/ 146332 h 4939827"/>
              <a:gd name="connsiteX143" fmla="*/ 5421860 w 12192000"/>
              <a:gd name="connsiteY143" fmla="*/ 167298 h 4939827"/>
              <a:gd name="connsiteX144" fmla="*/ 5476948 w 12192000"/>
              <a:gd name="connsiteY144" fmla="*/ 173249 h 4939827"/>
              <a:gd name="connsiteX145" fmla="*/ 5516842 w 12192000"/>
              <a:gd name="connsiteY145" fmla="*/ 184018 h 4939827"/>
              <a:gd name="connsiteX146" fmla="*/ 5619415 w 12192000"/>
              <a:gd name="connsiteY146" fmla="*/ 176781 h 4939827"/>
              <a:gd name="connsiteX147" fmla="*/ 5789867 w 12192000"/>
              <a:gd name="connsiteY147" fmla="*/ 150304 h 4939827"/>
              <a:gd name="connsiteX148" fmla="*/ 5825953 w 12192000"/>
              <a:gd name="connsiteY148" fmla="*/ 147907 h 4939827"/>
              <a:gd name="connsiteX149" fmla="*/ 5856168 w 12192000"/>
              <a:gd name="connsiteY149" fmla="*/ 158719 h 4939827"/>
              <a:gd name="connsiteX150" fmla="*/ 5862476 w 12192000"/>
              <a:gd name="connsiteY150" fmla="*/ 172447 h 4939827"/>
              <a:gd name="connsiteX151" fmla="*/ 5882195 w 12192000"/>
              <a:gd name="connsiteY151" fmla="*/ 173195 h 4939827"/>
              <a:gd name="connsiteX152" fmla="*/ 5887271 w 12192000"/>
              <a:gd name="connsiteY152" fmla="*/ 176084 h 4939827"/>
              <a:gd name="connsiteX153" fmla="*/ 5921577 w 12192000"/>
              <a:gd name="connsiteY153" fmla="*/ 169858 h 4939827"/>
              <a:gd name="connsiteX154" fmla="*/ 5983240 w 12192000"/>
              <a:gd name="connsiteY154" fmla="*/ 152755 h 4939827"/>
              <a:gd name="connsiteX155" fmla="*/ 6152287 w 12192000"/>
              <a:gd name="connsiteY155" fmla="*/ 116736 h 4939827"/>
              <a:gd name="connsiteX156" fmla="*/ 6415830 w 12192000"/>
              <a:gd name="connsiteY156" fmla="*/ 136006 h 4939827"/>
              <a:gd name="connsiteX157" fmla="*/ 6756965 w 12192000"/>
              <a:gd name="connsiteY157" fmla="*/ 57636 h 4939827"/>
              <a:gd name="connsiteX158" fmla="*/ 6819400 w 12192000"/>
              <a:gd name="connsiteY158" fmla="*/ 30742 h 4939827"/>
              <a:gd name="connsiteX159" fmla="*/ 6986370 w 12192000"/>
              <a:gd name="connsiteY159" fmla="*/ 12659 h 4939827"/>
              <a:gd name="connsiteX160" fmla="*/ 6989536 w 12192000"/>
              <a:gd name="connsiteY160" fmla="*/ 14528 h 4939827"/>
              <a:gd name="connsiteX161" fmla="*/ 7015933 w 12192000"/>
              <a:gd name="connsiteY161" fmla="*/ 9653 h 4939827"/>
              <a:gd name="connsiteX162" fmla="*/ 7020592 w 12192000"/>
              <a:gd name="connsiteY162" fmla="*/ 1651 h 4939827"/>
              <a:gd name="connsiteX163" fmla="*/ 7025905 w 12192000"/>
              <a:gd name="connsiteY163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5921577 w 12192000"/>
              <a:gd name="connsiteY152" fmla="*/ 169858 h 4939827"/>
              <a:gd name="connsiteX153" fmla="*/ 5983240 w 12192000"/>
              <a:gd name="connsiteY153" fmla="*/ 152755 h 4939827"/>
              <a:gd name="connsiteX154" fmla="*/ 6152287 w 12192000"/>
              <a:gd name="connsiteY154" fmla="*/ 116736 h 4939827"/>
              <a:gd name="connsiteX155" fmla="*/ 6415830 w 12192000"/>
              <a:gd name="connsiteY155" fmla="*/ 136006 h 4939827"/>
              <a:gd name="connsiteX156" fmla="*/ 6756965 w 12192000"/>
              <a:gd name="connsiteY156" fmla="*/ 57636 h 4939827"/>
              <a:gd name="connsiteX157" fmla="*/ 6819400 w 12192000"/>
              <a:gd name="connsiteY157" fmla="*/ 30742 h 4939827"/>
              <a:gd name="connsiteX158" fmla="*/ 6986370 w 12192000"/>
              <a:gd name="connsiteY158" fmla="*/ 12659 h 4939827"/>
              <a:gd name="connsiteX159" fmla="*/ 6989536 w 12192000"/>
              <a:gd name="connsiteY159" fmla="*/ 14528 h 4939827"/>
              <a:gd name="connsiteX160" fmla="*/ 7015933 w 12192000"/>
              <a:gd name="connsiteY160" fmla="*/ 9653 h 4939827"/>
              <a:gd name="connsiteX161" fmla="*/ 7020592 w 12192000"/>
              <a:gd name="connsiteY161" fmla="*/ 1651 h 4939827"/>
              <a:gd name="connsiteX162" fmla="*/ 7025905 w 12192000"/>
              <a:gd name="connsiteY162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5921577 w 12192000"/>
              <a:gd name="connsiteY152" fmla="*/ 169858 h 4939827"/>
              <a:gd name="connsiteX153" fmla="*/ 5983240 w 12192000"/>
              <a:gd name="connsiteY153" fmla="*/ 152755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5921577 w 12192000"/>
              <a:gd name="connsiteY152" fmla="*/ 169858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5921577 w 12192000"/>
              <a:gd name="connsiteY152" fmla="*/ 169858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6001964 w 12192000"/>
              <a:gd name="connsiteY152" fmla="*/ 154786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6001964 w 12192000"/>
              <a:gd name="connsiteY152" fmla="*/ 154786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952585 w 12192000"/>
              <a:gd name="connsiteY151" fmla="*/ 161012 h 4939827"/>
              <a:gd name="connsiteX152" fmla="*/ 6001964 w 12192000"/>
              <a:gd name="connsiteY152" fmla="*/ 154786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952585 w 12192000"/>
              <a:gd name="connsiteY151" fmla="*/ 161012 h 4939827"/>
              <a:gd name="connsiteX152" fmla="*/ 6001964 w 12192000"/>
              <a:gd name="connsiteY152" fmla="*/ 154786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72650 w 12192000"/>
              <a:gd name="connsiteY31" fmla="*/ 254821 h 4939827"/>
              <a:gd name="connsiteX32" fmla="*/ 8785543 w 12192000"/>
              <a:gd name="connsiteY32" fmla="*/ 263406 h 4939827"/>
              <a:gd name="connsiteX33" fmla="*/ 8830588 w 12192000"/>
              <a:gd name="connsiteY33" fmla="*/ 265483 h 4939827"/>
              <a:gd name="connsiteX34" fmla="*/ 8905142 w 12192000"/>
              <a:gd name="connsiteY34" fmla="*/ 264958 h 4939827"/>
              <a:gd name="connsiteX35" fmla="*/ 8968582 w 12192000"/>
              <a:gd name="connsiteY35" fmla="*/ 262728 h 4939827"/>
              <a:gd name="connsiteX36" fmla="*/ 8972994 w 12192000"/>
              <a:gd name="connsiteY36" fmla="*/ 263284 h 4939827"/>
              <a:gd name="connsiteX37" fmla="*/ 9004605 w 12192000"/>
              <a:gd name="connsiteY37" fmla="*/ 258041 h 4939827"/>
              <a:gd name="connsiteX38" fmla="*/ 9016165 w 12192000"/>
              <a:gd name="connsiteY38" fmla="*/ 261258 h 4939827"/>
              <a:gd name="connsiteX39" fmla="*/ 9043297 w 12192000"/>
              <a:gd name="connsiteY39" fmla="*/ 281547 h 4939827"/>
              <a:gd name="connsiteX40" fmla="*/ 9048315 w 12192000"/>
              <a:gd name="connsiteY40" fmla="*/ 279264 h 4939827"/>
              <a:gd name="connsiteX41" fmla="*/ 9054706 w 12192000"/>
              <a:gd name="connsiteY41" fmla="*/ 278538 h 4939827"/>
              <a:gd name="connsiteX42" fmla="*/ 9070919 w 12192000"/>
              <a:gd name="connsiteY42" fmla="*/ 281810 h 4939827"/>
              <a:gd name="connsiteX43" fmla="*/ 9076813 w 12192000"/>
              <a:gd name="connsiteY43" fmla="*/ 283909 h 4939827"/>
              <a:gd name="connsiteX44" fmla="*/ 9085871 w 12192000"/>
              <a:gd name="connsiteY44" fmla="*/ 285133 h 4939827"/>
              <a:gd name="connsiteX45" fmla="*/ 9086159 w 12192000"/>
              <a:gd name="connsiteY45" fmla="*/ 284887 h 4939827"/>
              <a:gd name="connsiteX46" fmla="*/ 9134606 w 12192000"/>
              <a:gd name="connsiteY46" fmla="*/ 288168 h 4939827"/>
              <a:gd name="connsiteX47" fmla="*/ 9195590 w 12192000"/>
              <a:gd name="connsiteY47" fmla="*/ 279568 h 4939827"/>
              <a:gd name="connsiteX48" fmla="*/ 9219336 w 12192000"/>
              <a:gd name="connsiteY48" fmla="*/ 278133 h 4939827"/>
              <a:gd name="connsiteX49" fmla="*/ 9232362 w 12192000"/>
              <a:gd name="connsiteY49" fmla="*/ 275894 h 4939827"/>
              <a:gd name="connsiteX50" fmla="*/ 9233396 w 12192000"/>
              <a:gd name="connsiteY50" fmla="*/ 274803 h 4939827"/>
              <a:gd name="connsiteX51" fmla="*/ 9256213 w 12192000"/>
              <a:gd name="connsiteY51" fmla="*/ 281576 h 4939827"/>
              <a:gd name="connsiteX52" fmla="*/ 9371484 w 12192000"/>
              <a:gd name="connsiteY52" fmla="*/ 329634 h 4939827"/>
              <a:gd name="connsiteX53" fmla="*/ 9404829 w 12192000"/>
              <a:gd name="connsiteY53" fmla="*/ 339038 h 4939827"/>
              <a:gd name="connsiteX54" fmla="*/ 9427021 w 12192000"/>
              <a:gd name="connsiteY54" fmla="*/ 358784 h 4939827"/>
              <a:gd name="connsiteX55" fmla="*/ 9670844 w 12192000"/>
              <a:gd name="connsiteY55" fmla="*/ 405128 h 4939827"/>
              <a:gd name="connsiteX56" fmla="*/ 9816083 w 12192000"/>
              <a:gd name="connsiteY56" fmla="*/ 416573 h 4939827"/>
              <a:gd name="connsiteX57" fmla="*/ 9936741 w 12192000"/>
              <a:gd name="connsiteY57" fmla="*/ 437044 h 4939827"/>
              <a:gd name="connsiteX58" fmla="*/ 10050093 w 12192000"/>
              <a:gd name="connsiteY58" fmla="*/ 443783 h 4939827"/>
              <a:gd name="connsiteX59" fmla="*/ 10130090 w 12192000"/>
              <a:gd name="connsiteY59" fmla="*/ 459520 h 4939827"/>
              <a:gd name="connsiteX60" fmla="*/ 10173456 w 12192000"/>
              <a:gd name="connsiteY60" fmla="*/ 457749 h 4939827"/>
              <a:gd name="connsiteX61" fmla="*/ 10218232 w 12192000"/>
              <a:gd name="connsiteY61" fmla="*/ 459820 h 4939827"/>
              <a:gd name="connsiteX62" fmla="*/ 10354176 w 12192000"/>
              <a:gd name="connsiteY62" fmla="*/ 471377 h 4939827"/>
              <a:gd name="connsiteX63" fmla="*/ 10430681 w 12192000"/>
              <a:gd name="connsiteY63" fmla="*/ 481226 h 4939827"/>
              <a:gd name="connsiteX64" fmla="*/ 10478169 w 12192000"/>
              <a:gd name="connsiteY64" fmla="*/ 481774 h 4939827"/>
              <a:gd name="connsiteX65" fmla="*/ 10540907 w 12192000"/>
              <a:gd name="connsiteY65" fmla="*/ 485607 h 4939827"/>
              <a:gd name="connsiteX66" fmla="*/ 10614941 w 12192000"/>
              <a:gd name="connsiteY66" fmla="*/ 487592 h 4939827"/>
              <a:gd name="connsiteX67" fmla="*/ 10674098 w 12192000"/>
              <a:gd name="connsiteY67" fmla="*/ 521656 h 4939827"/>
              <a:gd name="connsiteX68" fmla="*/ 10874834 w 12192000"/>
              <a:gd name="connsiteY68" fmla="*/ 574867 h 4939827"/>
              <a:gd name="connsiteX69" fmla="*/ 10944981 w 12192000"/>
              <a:gd name="connsiteY69" fmla="*/ 615042 h 4939827"/>
              <a:gd name="connsiteX70" fmla="*/ 11006376 w 12192000"/>
              <a:gd name="connsiteY70" fmla="*/ 645957 h 4939827"/>
              <a:gd name="connsiteX71" fmla="*/ 11076308 w 12192000"/>
              <a:gd name="connsiteY71" fmla="*/ 675698 h 4939827"/>
              <a:gd name="connsiteX72" fmla="*/ 11148789 w 12192000"/>
              <a:gd name="connsiteY72" fmla="*/ 685041 h 4939827"/>
              <a:gd name="connsiteX73" fmla="*/ 11249129 w 12192000"/>
              <a:gd name="connsiteY73" fmla="*/ 684218 h 4939827"/>
              <a:gd name="connsiteX74" fmla="*/ 11299915 w 12192000"/>
              <a:gd name="connsiteY74" fmla="*/ 692177 h 4939827"/>
              <a:gd name="connsiteX75" fmla="*/ 11386973 w 12192000"/>
              <a:gd name="connsiteY75" fmla="*/ 708209 h 4939827"/>
              <a:gd name="connsiteX76" fmla="*/ 11500105 w 12192000"/>
              <a:gd name="connsiteY76" fmla="*/ 735014 h 4939827"/>
              <a:gd name="connsiteX77" fmla="*/ 11621735 w 12192000"/>
              <a:gd name="connsiteY77" fmla="*/ 789584 h 4939827"/>
              <a:gd name="connsiteX78" fmla="*/ 11691200 w 12192000"/>
              <a:gd name="connsiteY78" fmla="*/ 867902 h 4939827"/>
              <a:gd name="connsiteX79" fmla="*/ 11819427 w 12192000"/>
              <a:gd name="connsiteY79" fmla="*/ 911634 h 4939827"/>
              <a:gd name="connsiteX80" fmla="*/ 11969720 w 12192000"/>
              <a:gd name="connsiteY80" fmla="*/ 964737 h 4939827"/>
              <a:gd name="connsiteX81" fmla="*/ 12055766 w 12192000"/>
              <a:gd name="connsiteY81" fmla="*/ 991268 h 4939827"/>
              <a:gd name="connsiteX82" fmla="*/ 12171539 w 12192000"/>
              <a:gd name="connsiteY82" fmla="*/ 995427 h 4939827"/>
              <a:gd name="connsiteX83" fmla="*/ 12187831 w 12192000"/>
              <a:gd name="connsiteY83" fmla="*/ 996580 h 4939827"/>
              <a:gd name="connsiteX84" fmla="*/ 12192000 w 12192000"/>
              <a:gd name="connsiteY84" fmla="*/ 996726 h 4939827"/>
              <a:gd name="connsiteX85" fmla="*/ 12192000 w 12192000"/>
              <a:gd name="connsiteY85" fmla="*/ 4939827 h 4939827"/>
              <a:gd name="connsiteX86" fmla="*/ 0 w 12192000"/>
              <a:gd name="connsiteY86" fmla="*/ 4939827 h 4939827"/>
              <a:gd name="connsiteX87" fmla="*/ 0 w 12192000"/>
              <a:gd name="connsiteY87" fmla="*/ 512043 h 4939827"/>
              <a:gd name="connsiteX88" fmla="*/ 7381 w 12192000"/>
              <a:gd name="connsiteY88" fmla="*/ 512580 h 4939827"/>
              <a:gd name="connsiteX89" fmla="*/ 100029 w 12192000"/>
              <a:gd name="connsiteY89" fmla="*/ 504758 h 4939827"/>
              <a:gd name="connsiteX90" fmla="*/ 155244 w 12192000"/>
              <a:gd name="connsiteY90" fmla="*/ 525130 h 4939827"/>
              <a:gd name="connsiteX91" fmla="*/ 254366 w 12192000"/>
              <a:gd name="connsiteY91" fmla="*/ 534449 h 4939827"/>
              <a:gd name="connsiteX92" fmla="*/ 447292 w 12192000"/>
              <a:gd name="connsiteY92" fmla="*/ 542725 h 4939827"/>
              <a:gd name="connsiteX93" fmla="*/ 628105 w 12192000"/>
              <a:gd name="connsiteY93" fmla="*/ 547853 h 4939827"/>
              <a:gd name="connsiteX94" fmla="*/ 783146 w 12192000"/>
              <a:gd name="connsiteY94" fmla="*/ 591799 h 4939827"/>
              <a:gd name="connsiteX95" fmla="*/ 1043676 w 12192000"/>
              <a:gd name="connsiteY95" fmla="*/ 591887 h 4939827"/>
              <a:gd name="connsiteX96" fmla="*/ 1281816 w 12192000"/>
              <a:gd name="connsiteY96" fmla="*/ 520946 h 4939827"/>
              <a:gd name="connsiteX97" fmla="*/ 1486347 w 12192000"/>
              <a:gd name="connsiteY97" fmla="*/ 487310 h 4939827"/>
              <a:gd name="connsiteX98" fmla="*/ 1568079 w 12192000"/>
              <a:gd name="connsiteY98" fmla="*/ 462531 h 4939827"/>
              <a:gd name="connsiteX99" fmla="*/ 1622516 w 12192000"/>
              <a:gd name="connsiteY99" fmla="*/ 466058 h 4939827"/>
              <a:gd name="connsiteX100" fmla="*/ 1655457 w 12192000"/>
              <a:gd name="connsiteY100" fmla="*/ 465359 h 4939827"/>
              <a:gd name="connsiteX101" fmla="*/ 1717454 w 12192000"/>
              <a:gd name="connsiteY101" fmla="*/ 417203 h 4939827"/>
              <a:gd name="connsiteX102" fmla="*/ 1913794 w 12192000"/>
              <a:gd name="connsiteY102" fmla="*/ 365255 h 4939827"/>
              <a:gd name="connsiteX103" fmla="*/ 2129762 w 12192000"/>
              <a:gd name="connsiteY103" fmla="*/ 367832 h 4939827"/>
              <a:gd name="connsiteX104" fmla="*/ 2376970 w 12192000"/>
              <a:gd name="connsiteY104" fmla="*/ 350129 h 4939827"/>
              <a:gd name="connsiteX105" fmla="*/ 2480155 w 12192000"/>
              <a:gd name="connsiteY105" fmla="*/ 359227 h 4939827"/>
              <a:gd name="connsiteX106" fmla="*/ 2586782 w 12192000"/>
              <a:gd name="connsiteY106" fmla="*/ 339352 h 4939827"/>
              <a:gd name="connsiteX107" fmla="*/ 2679617 w 12192000"/>
              <a:gd name="connsiteY107" fmla="*/ 305383 h 4939827"/>
              <a:gd name="connsiteX108" fmla="*/ 2788947 w 12192000"/>
              <a:gd name="connsiteY108" fmla="*/ 250375 h 4939827"/>
              <a:gd name="connsiteX109" fmla="*/ 2965530 w 12192000"/>
              <a:gd name="connsiteY109" fmla="*/ 245958 h 4939827"/>
              <a:gd name="connsiteX110" fmla="*/ 3103677 w 12192000"/>
              <a:gd name="connsiteY110" fmla="*/ 209527 h 4939827"/>
              <a:gd name="connsiteX111" fmla="*/ 3126759 w 12192000"/>
              <a:gd name="connsiteY111" fmla="*/ 211226 h 4939827"/>
              <a:gd name="connsiteX112" fmla="*/ 3164020 w 12192000"/>
              <a:gd name="connsiteY112" fmla="*/ 212779 h 4939827"/>
              <a:gd name="connsiteX113" fmla="*/ 3285019 w 12192000"/>
              <a:gd name="connsiteY113" fmla="*/ 220535 h 4939827"/>
              <a:gd name="connsiteX114" fmla="*/ 3365154 w 12192000"/>
              <a:gd name="connsiteY114" fmla="*/ 226416 h 4939827"/>
              <a:gd name="connsiteX115" fmla="*/ 3367507 w 12192000"/>
              <a:gd name="connsiteY115" fmla="*/ 225416 h 4939827"/>
              <a:gd name="connsiteX116" fmla="*/ 3387567 w 12192000"/>
              <a:gd name="connsiteY116" fmla="*/ 227103 h 4939827"/>
              <a:gd name="connsiteX117" fmla="*/ 3498001 w 12192000"/>
              <a:gd name="connsiteY117" fmla="*/ 231941 h 4939827"/>
              <a:gd name="connsiteX118" fmla="*/ 3561557 w 12192000"/>
              <a:gd name="connsiteY118" fmla="*/ 228095 h 4939827"/>
              <a:gd name="connsiteX119" fmla="*/ 3611920 w 12192000"/>
              <a:gd name="connsiteY119" fmla="*/ 218094 h 4939827"/>
              <a:gd name="connsiteX120" fmla="*/ 3620528 w 12192000"/>
              <a:gd name="connsiteY120" fmla="*/ 218788 h 4939827"/>
              <a:gd name="connsiteX121" fmla="*/ 3620766 w 12192000"/>
              <a:gd name="connsiteY121" fmla="*/ 218511 h 4939827"/>
              <a:gd name="connsiteX122" fmla="*/ 3629977 w 12192000"/>
              <a:gd name="connsiteY122" fmla="*/ 218664 h 4939827"/>
              <a:gd name="connsiteX123" fmla="*/ 3636217 w 12192000"/>
              <a:gd name="connsiteY123" fmla="*/ 220048 h 4939827"/>
              <a:gd name="connsiteX124" fmla="*/ 3709484 w 12192000"/>
              <a:gd name="connsiteY124" fmla="*/ 186927 h 4939827"/>
              <a:gd name="connsiteX125" fmla="*/ 3761342 w 12192000"/>
              <a:gd name="connsiteY125" fmla="*/ 177474 h 4939827"/>
              <a:gd name="connsiteX126" fmla="*/ 3799748 w 12192000"/>
              <a:gd name="connsiteY126" fmla="*/ 167154 h 4939827"/>
              <a:gd name="connsiteX127" fmla="*/ 3922756 w 12192000"/>
              <a:gd name="connsiteY127" fmla="*/ 194044 h 4939827"/>
              <a:gd name="connsiteX128" fmla="*/ 4028476 w 12192000"/>
              <a:gd name="connsiteY128" fmla="*/ 223679 h 4939827"/>
              <a:gd name="connsiteX129" fmla="*/ 4191582 w 12192000"/>
              <a:gd name="connsiteY129" fmla="*/ 238952 h 4939827"/>
              <a:gd name="connsiteX130" fmla="*/ 4251024 w 12192000"/>
              <a:gd name="connsiteY130" fmla="*/ 240874 h 4939827"/>
              <a:gd name="connsiteX131" fmla="*/ 4355275 w 12192000"/>
              <a:gd name="connsiteY131" fmla="*/ 260205 h 4939827"/>
              <a:gd name="connsiteX132" fmla="*/ 4423807 w 12192000"/>
              <a:gd name="connsiteY132" fmla="*/ 270366 h 4939827"/>
              <a:gd name="connsiteX133" fmla="*/ 4558432 w 12192000"/>
              <a:gd name="connsiteY133" fmla="*/ 269194 h 4939827"/>
              <a:gd name="connsiteX134" fmla="*/ 4635061 w 12192000"/>
              <a:gd name="connsiteY134" fmla="*/ 280682 h 4939827"/>
              <a:gd name="connsiteX135" fmla="*/ 4807427 w 12192000"/>
              <a:gd name="connsiteY135" fmla="*/ 276835 h 4939827"/>
              <a:gd name="connsiteX136" fmla="*/ 5028933 w 12192000"/>
              <a:gd name="connsiteY136" fmla="*/ 183887 h 4939827"/>
              <a:gd name="connsiteX137" fmla="*/ 5093642 w 12192000"/>
              <a:gd name="connsiteY137" fmla="*/ 177214 h 4939827"/>
              <a:gd name="connsiteX138" fmla="*/ 5102642 w 12192000"/>
              <a:gd name="connsiteY138" fmla="*/ 186816 h 4939827"/>
              <a:gd name="connsiteX139" fmla="*/ 5193590 w 12192000"/>
              <a:gd name="connsiteY139" fmla="*/ 156458 h 4939827"/>
              <a:gd name="connsiteX140" fmla="*/ 5323922 w 12192000"/>
              <a:gd name="connsiteY140" fmla="*/ 146332 h 4939827"/>
              <a:gd name="connsiteX141" fmla="*/ 5421860 w 12192000"/>
              <a:gd name="connsiteY141" fmla="*/ 167298 h 4939827"/>
              <a:gd name="connsiteX142" fmla="*/ 5476948 w 12192000"/>
              <a:gd name="connsiteY142" fmla="*/ 173249 h 4939827"/>
              <a:gd name="connsiteX143" fmla="*/ 5516842 w 12192000"/>
              <a:gd name="connsiteY143" fmla="*/ 184018 h 4939827"/>
              <a:gd name="connsiteX144" fmla="*/ 5619415 w 12192000"/>
              <a:gd name="connsiteY144" fmla="*/ 176781 h 4939827"/>
              <a:gd name="connsiteX145" fmla="*/ 5789867 w 12192000"/>
              <a:gd name="connsiteY145" fmla="*/ 150304 h 4939827"/>
              <a:gd name="connsiteX146" fmla="*/ 5825953 w 12192000"/>
              <a:gd name="connsiteY146" fmla="*/ 147907 h 4939827"/>
              <a:gd name="connsiteX147" fmla="*/ 5856168 w 12192000"/>
              <a:gd name="connsiteY147" fmla="*/ 158719 h 4939827"/>
              <a:gd name="connsiteX148" fmla="*/ 5862476 w 12192000"/>
              <a:gd name="connsiteY148" fmla="*/ 172447 h 4939827"/>
              <a:gd name="connsiteX149" fmla="*/ 5882195 w 12192000"/>
              <a:gd name="connsiteY149" fmla="*/ 173195 h 4939827"/>
              <a:gd name="connsiteX150" fmla="*/ 5952585 w 12192000"/>
              <a:gd name="connsiteY150" fmla="*/ 161012 h 4939827"/>
              <a:gd name="connsiteX151" fmla="*/ 6001964 w 12192000"/>
              <a:gd name="connsiteY151" fmla="*/ 154786 h 4939827"/>
              <a:gd name="connsiteX152" fmla="*/ 6184207 w 12192000"/>
              <a:gd name="connsiteY152" fmla="*/ 132658 h 4939827"/>
              <a:gd name="connsiteX153" fmla="*/ 6415830 w 12192000"/>
              <a:gd name="connsiteY153" fmla="*/ 136006 h 4939827"/>
              <a:gd name="connsiteX154" fmla="*/ 6756965 w 12192000"/>
              <a:gd name="connsiteY154" fmla="*/ 57636 h 4939827"/>
              <a:gd name="connsiteX155" fmla="*/ 6819400 w 12192000"/>
              <a:gd name="connsiteY155" fmla="*/ 30742 h 4939827"/>
              <a:gd name="connsiteX156" fmla="*/ 6986370 w 12192000"/>
              <a:gd name="connsiteY156" fmla="*/ 12659 h 4939827"/>
              <a:gd name="connsiteX157" fmla="*/ 6989536 w 12192000"/>
              <a:gd name="connsiteY157" fmla="*/ 14528 h 4939827"/>
              <a:gd name="connsiteX158" fmla="*/ 7015933 w 12192000"/>
              <a:gd name="connsiteY158" fmla="*/ 9653 h 4939827"/>
              <a:gd name="connsiteX159" fmla="*/ 7020592 w 12192000"/>
              <a:gd name="connsiteY159" fmla="*/ 1651 h 4939827"/>
              <a:gd name="connsiteX160" fmla="*/ 7025905 w 12192000"/>
              <a:gd name="connsiteY16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72650 w 12192000"/>
              <a:gd name="connsiteY31" fmla="*/ 254821 h 4939827"/>
              <a:gd name="connsiteX32" fmla="*/ 8785543 w 12192000"/>
              <a:gd name="connsiteY32" fmla="*/ 263406 h 4939827"/>
              <a:gd name="connsiteX33" fmla="*/ 8830588 w 12192000"/>
              <a:gd name="connsiteY33" fmla="*/ 265483 h 4939827"/>
              <a:gd name="connsiteX34" fmla="*/ 8905142 w 12192000"/>
              <a:gd name="connsiteY34" fmla="*/ 264958 h 4939827"/>
              <a:gd name="connsiteX35" fmla="*/ 8968582 w 12192000"/>
              <a:gd name="connsiteY35" fmla="*/ 262728 h 4939827"/>
              <a:gd name="connsiteX36" fmla="*/ 8972994 w 12192000"/>
              <a:gd name="connsiteY36" fmla="*/ 263284 h 4939827"/>
              <a:gd name="connsiteX37" fmla="*/ 9004605 w 12192000"/>
              <a:gd name="connsiteY37" fmla="*/ 258041 h 4939827"/>
              <a:gd name="connsiteX38" fmla="*/ 9016165 w 12192000"/>
              <a:gd name="connsiteY38" fmla="*/ 261258 h 4939827"/>
              <a:gd name="connsiteX39" fmla="*/ 9043297 w 12192000"/>
              <a:gd name="connsiteY39" fmla="*/ 281547 h 4939827"/>
              <a:gd name="connsiteX40" fmla="*/ 9048315 w 12192000"/>
              <a:gd name="connsiteY40" fmla="*/ 279264 h 4939827"/>
              <a:gd name="connsiteX41" fmla="*/ 9054706 w 12192000"/>
              <a:gd name="connsiteY41" fmla="*/ 278538 h 4939827"/>
              <a:gd name="connsiteX42" fmla="*/ 9070919 w 12192000"/>
              <a:gd name="connsiteY42" fmla="*/ 281810 h 4939827"/>
              <a:gd name="connsiteX43" fmla="*/ 9076813 w 12192000"/>
              <a:gd name="connsiteY43" fmla="*/ 283909 h 4939827"/>
              <a:gd name="connsiteX44" fmla="*/ 9085871 w 12192000"/>
              <a:gd name="connsiteY44" fmla="*/ 285133 h 4939827"/>
              <a:gd name="connsiteX45" fmla="*/ 9086159 w 12192000"/>
              <a:gd name="connsiteY45" fmla="*/ 284887 h 4939827"/>
              <a:gd name="connsiteX46" fmla="*/ 9134606 w 12192000"/>
              <a:gd name="connsiteY46" fmla="*/ 288168 h 4939827"/>
              <a:gd name="connsiteX47" fmla="*/ 9195590 w 12192000"/>
              <a:gd name="connsiteY47" fmla="*/ 279568 h 4939827"/>
              <a:gd name="connsiteX48" fmla="*/ 9219336 w 12192000"/>
              <a:gd name="connsiteY48" fmla="*/ 278133 h 4939827"/>
              <a:gd name="connsiteX49" fmla="*/ 9232362 w 12192000"/>
              <a:gd name="connsiteY49" fmla="*/ 275894 h 4939827"/>
              <a:gd name="connsiteX50" fmla="*/ 9233396 w 12192000"/>
              <a:gd name="connsiteY50" fmla="*/ 274803 h 4939827"/>
              <a:gd name="connsiteX51" fmla="*/ 9371484 w 12192000"/>
              <a:gd name="connsiteY51" fmla="*/ 329634 h 4939827"/>
              <a:gd name="connsiteX52" fmla="*/ 9404829 w 12192000"/>
              <a:gd name="connsiteY52" fmla="*/ 339038 h 4939827"/>
              <a:gd name="connsiteX53" fmla="*/ 9427021 w 12192000"/>
              <a:gd name="connsiteY53" fmla="*/ 358784 h 4939827"/>
              <a:gd name="connsiteX54" fmla="*/ 9670844 w 12192000"/>
              <a:gd name="connsiteY54" fmla="*/ 405128 h 4939827"/>
              <a:gd name="connsiteX55" fmla="*/ 9816083 w 12192000"/>
              <a:gd name="connsiteY55" fmla="*/ 416573 h 4939827"/>
              <a:gd name="connsiteX56" fmla="*/ 9936741 w 12192000"/>
              <a:gd name="connsiteY56" fmla="*/ 437044 h 4939827"/>
              <a:gd name="connsiteX57" fmla="*/ 10050093 w 12192000"/>
              <a:gd name="connsiteY57" fmla="*/ 443783 h 4939827"/>
              <a:gd name="connsiteX58" fmla="*/ 10130090 w 12192000"/>
              <a:gd name="connsiteY58" fmla="*/ 459520 h 4939827"/>
              <a:gd name="connsiteX59" fmla="*/ 10173456 w 12192000"/>
              <a:gd name="connsiteY59" fmla="*/ 457749 h 4939827"/>
              <a:gd name="connsiteX60" fmla="*/ 10218232 w 12192000"/>
              <a:gd name="connsiteY60" fmla="*/ 459820 h 4939827"/>
              <a:gd name="connsiteX61" fmla="*/ 10354176 w 12192000"/>
              <a:gd name="connsiteY61" fmla="*/ 471377 h 4939827"/>
              <a:gd name="connsiteX62" fmla="*/ 10430681 w 12192000"/>
              <a:gd name="connsiteY62" fmla="*/ 481226 h 4939827"/>
              <a:gd name="connsiteX63" fmla="*/ 10478169 w 12192000"/>
              <a:gd name="connsiteY63" fmla="*/ 481774 h 4939827"/>
              <a:gd name="connsiteX64" fmla="*/ 10540907 w 12192000"/>
              <a:gd name="connsiteY64" fmla="*/ 485607 h 4939827"/>
              <a:gd name="connsiteX65" fmla="*/ 10614941 w 12192000"/>
              <a:gd name="connsiteY65" fmla="*/ 487592 h 4939827"/>
              <a:gd name="connsiteX66" fmla="*/ 10674098 w 12192000"/>
              <a:gd name="connsiteY66" fmla="*/ 521656 h 4939827"/>
              <a:gd name="connsiteX67" fmla="*/ 10874834 w 12192000"/>
              <a:gd name="connsiteY67" fmla="*/ 574867 h 4939827"/>
              <a:gd name="connsiteX68" fmla="*/ 10944981 w 12192000"/>
              <a:gd name="connsiteY68" fmla="*/ 615042 h 4939827"/>
              <a:gd name="connsiteX69" fmla="*/ 11006376 w 12192000"/>
              <a:gd name="connsiteY69" fmla="*/ 645957 h 4939827"/>
              <a:gd name="connsiteX70" fmla="*/ 11076308 w 12192000"/>
              <a:gd name="connsiteY70" fmla="*/ 675698 h 4939827"/>
              <a:gd name="connsiteX71" fmla="*/ 11148789 w 12192000"/>
              <a:gd name="connsiteY71" fmla="*/ 685041 h 4939827"/>
              <a:gd name="connsiteX72" fmla="*/ 11249129 w 12192000"/>
              <a:gd name="connsiteY72" fmla="*/ 684218 h 4939827"/>
              <a:gd name="connsiteX73" fmla="*/ 11299915 w 12192000"/>
              <a:gd name="connsiteY73" fmla="*/ 692177 h 4939827"/>
              <a:gd name="connsiteX74" fmla="*/ 11386973 w 12192000"/>
              <a:gd name="connsiteY74" fmla="*/ 708209 h 4939827"/>
              <a:gd name="connsiteX75" fmla="*/ 11500105 w 12192000"/>
              <a:gd name="connsiteY75" fmla="*/ 735014 h 4939827"/>
              <a:gd name="connsiteX76" fmla="*/ 11621735 w 12192000"/>
              <a:gd name="connsiteY76" fmla="*/ 789584 h 4939827"/>
              <a:gd name="connsiteX77" fmla="*/ 11691200 w 12192000"/>
              <a:gd name="connsiteY77" fmla="*/ 867902 h 4939827"/>
              <a:gd name="connsiteX78" fmla="*/ 11819427 w 12192000"/>
              <a:gd name="connsiteY78" fmla="*/ 911634 h 4939827"/>
              <a:gd name="connsiteX79" fmla="*/ 11969720 w 12192000"/>
              <a:gd name="connsiteY79" fmla="*/ 964737 h 4939827"/>
              <a:gd name="connsiteX80" fmla="*/ 12055766 w 12192000"/>
              <a:gd name="connsiteY80" fmla="*/ 991268 h 4939827"/>
              <a:gd name="connsiteX81" fmla="*/ 12171539 w 12192000"/>
              <a:gd name="connsiteY81" fmla="*/ 995427 h 4939827"/>
              <a:gd name="connsiteX82" fmla="*/ 12187831 w 12192000"/>
              <a:gd name="connsiteY82" fmla="*/ 996580 h 4939827"/>
              <a:gd name="connsiteX83" fmla="*/ 12192000 w 12192000"/>
              <a:gd name="connsiteY83" fmla="*/ 996726 h 4939827"/>
              <a:gd name="connsiteX84" fmla="*/ 12192000 w 12192000"/>
              <a:gd name="connsiteY84" fmla="*/ 4939827 h 4939827"/>
              <a:gd name="connsiteX85" fmla="*/ 0 w 12192000"/>
              <a:gd name="connsiteY85" fmla="*/ 4939827 h 4939827"/>
              <a:gd name="connsiteX86" fmla="*/ 0 w 12192000"/>
              <a:gd name="connsiteY86" fmla="*/ 512043 h 4939827"/>
              <a:gd name="connsiteX87" fmla="*/ 7381 w 12192000"/>
              <a:gd name="connsiteY87" fmla="*/ 512580 h 4939827"/>
              <a:gd name="connsiteX88" fmla="*/ 100029 w 12192000"/>
              <a:gd name="connsiteY88" fmla="*/ 504758 h 4939827"/>
              <a:gd name="connsiteX89" fmla="*/ 155244 w 12192000"/>
              <a:gd name="connsiteY89" fmla="*/ 525130 h 4939827"/>
              <a:gd name="connsiteX90" fmla="*/ 254366 w 12192000"/>
              <a:gd name="connsiteY90" fmla="*/ 534449 h 4939827"/>
              <a:gd name="connsiteX91" fmla="*/ 447292 w 12192000"/>
              <a:gd name="connsiteY91" fmla="*/ 542725 h 4939827"/>
              <a:gd name="connsiteX92" fmla="*/ 628105 w 12192000"/>
              <a:gd name="connsiteY92" fmla="*/ 547853 h 4939827"/>
              <a:gd name="connsiteX93" fmla="*/ 783146 w 12192000"/>
              <a:gd name="connsiteY93" fmla="*/ 591799 h 4939827"/>
              <a:gd name="connsiteX94" fmla="*/ 1043676 w 12192000"/>
              <a:gd name="connsiteY94" fmla="*/ 591887 h 4939827"/>
              <a:gd name="connsiteX95" fmla="*/ 1281816 w 12192000"/>
              <a:gd name="connsiteY95" fmla="*/ 520946 h 4939827"/>
              <a:gd name="connsiteX96" fmla="*/ 1486347 w 12192000"/>
              <a:gd name="connsiteY96" fmla="*/ 487310 h 4939827"/>
              <a:gd name="connsiteX97" fmla="*/ 1568079 w 12192000"/>
              <a:gd name="connsiteY97" fmla="*/ 462531 h 4939827"/>
              <a:gd name="connsiteX98" fmla="*/ 1622516 w 12192000"/>
              <a:gd name="connsiteY98" fmla="*/ 466058 h 4939827"/>
              <a:gd name="connsiteX99" fmla="*/ 1655457 w 12192000"/>
              <a:gd name="connsiteY99" fmla="*/ 465359 h 4939827"/>
              <a:gd name="connsiteX100" fmla="*/ 1717454 w 12192000"/>
              <a:gd name="connsiteY100" fmla="*/ 417203 h 4939827"/>
              <a:gd name="connsiteX101" fmla="*/ 1913794 w 12192000"/>
              <a:gd name="connsiteY101" fmla="*/ 365255 h 4939827"/>
              <a:gd name="connsiteX102" fmla="*/ 2129762 w 12192000"/>
              <a:gd name="connsiteY102" fmla="*/ 367832 h 4939827"/>
              <a:gd name="connsiteX103" fmla="*/ 2376970 w 12192000"/>
              <a:gd name="connsiteY103" fmla="*/ 350129 h 4939827"/>
              <a:gd name="connsiteX104" fmla="*/ 2480155 w 12192000"/>
              <a:gd name="connsiteY104" fmla="*/ 359227 h 4939827"/>
              <a:gd name="connsiteX105" fmla="*/ 2586782 w 12192000"/>
              <a:gd name="connsiteY105" fmla="*/ 339352 h 4939827"/>
              <a:gd name="connsiteX106" fmla="*/ 2679617 w 12192000"/>
              <a:gd name="connsiteY106" fmla="*/ 305383 h 4939827"/>
              <a:gd name="connsiteX107" fmla="*/ 2788947 w 12192000"/>
              <a:gd name="connsiteY107" fmla="*/ 250375 h 4939827"/>
              <a:gd name="connsiteX108" fmla="*/ 2965530 w 12192000"/>
              <a:gd name="connsiteY108" fmla="*/ 245958 h 4939827"/>
              <a:gd name="connsiteX109" fmla="*/ 3103677 w 12192000"/>
              <a:gd name="connsiteY109" fmla="*/ 209527 h 4939827"/>
              <a:gd name="connsiteX110" fmla="*/ 3126759 w 12192000"/>
              <a:gd name="connsiteY110" fmla="*/ 211226 h 4939827"/>
              <a:gd name="connsiteX111" fmla="*/ 3164020 w 12192000"/>
              <a:gd name="connsiteY111" fmla="*/ 212779 h 4939827"/>
              <a:gd name="connsiteX112" fmla="*/ 3285019 w 12192000"/>
              <a:gd name="connsiteY112" fmla="*/ 220535 h 4939827"/>
              <a:gd name="connsiteX113" fmla="*/ 3365154 w 12192000"/>
              <a:gd name="connsiteY113" fmla="*/ 226416 h 4939827"/>
              <a:gd name="connsiteX114" fmla="*/ 3367507 w 12192000"/>
              <a:gd name="connsiteY114" fmla="*/ 225416 h 4939827"/>
              <a:gd name="connsiteX115" fmla="*/ 3387567 w 12192000"/>
              <a:gd name="connsiteY115" fmla="*/ 227103 h 4939827"/>
              <a:gd name="connsiteX116" fmla="*/ 3498001 w 12192000"/>
              <a:gd name="connsiteY116" fmla="*/ 231941 h 4939827"/>
              <a:gd name="connsiteX117" fmla="*/ 3561557 w 12192000"/>
              <a:gd name="connsiteY117" fmla="*/ 228095 h 4939827"/>
              <a:gd name="connsiteX118" fmla="*/ 3611920 w 12192000"/>
              <a:gd name="connsiteY118" fmla="*/ 218094 h 4939827"/>
              <a:gd name="connsiteX119" fmla="*/ 3620528 w 12192000"/>
              <a:gd name="connsiteY119" fmla="*/ 218788 h 4939827"/>
              <a:gd name="connsiteX120" fmla="*/ 3620766 w 12192000"/>
              <a:gd name="connsiteY120" fmla="*/ 218511 h 4939827"/>
              <a:gd name="connsiteX121" fmla="*/ 3629977 w 12192000"/>
              <a:gd name="connsiteY121" fmla="*/ 218664 h 4939827"/>
              <a:gd name="connsiteX122" fmla="*/ 3636217 w 12192000"/>
              <a:gd name="connsiteY122" fmla="*/ 220048 h 4939827"/>
              <a:gd name="connsiteX123" fmla="*/ 3709484 w 12192000"/>
              <a:gd name="connsiteY123" fmla="*/ 186927 h 4939827"/>
              <a:gd name="connsiteX124" fmla="*/ 3761342 w 12192000"/>
              <a:gd name="connsiteY124" fmla="*/ 177474 h 4939827"/>
              <a:gd name="connsiteX125" fmla="*/ 3799748 w 12192000"/>
              <a:gd name="connsiteY125" fmla="*/ 167154 h 4939827"/>
              <a:gd name="connsiteX126" fmla="*/ 3922756 w 12192000"/>
              <a:gd name="connsiteY126" fmla="*/ 194044 h 4939827"/>
              <a:gd name="connsiteX127" fmla="*/ 4028476 w 12192000"/>
              <a:gd name="connsiteY127" fmla="*/ 223679 h 4939827"/>
              <a:gd name="connsiteX128" fmla="*/ 4191582 w 12192000"/>
              <a:gd name="connsiteY128" fmla="*/ 238952 h 4939827"/>
              <a:gd name="connsiteX129" fmla="*/ 4251024 w 12192000"/>
              <a:gd name="connsiteY129" fmla="*/ 240874 h 4939827"/>
              <a:gd name="connsiteX130" fmla="*/ 4355275 w 12192000"/>
              <a:gd name="connsiteY130" fmla="*/ 260205 h 4939827"/>
              <a:gd name="connsiteX131" fmla="*/ 4423807 w 12192000"/>
              <a:gd name="connsiteY131" fmla="*/ 270366 h 4939827"/>
              <a:gd name="connsiteX132" fmla="*/ 4558432 w 12192000"/>
              <a:gd name="connsiteY132" fmla="*/ 269194 h 4939827"/>
              <a:gd name="connsiteX133" fmla="*/ 4635061 w 12192000"/>
              <a:gd name="connsiteY133" fmla="*/ 280682 h 4939827"/>
              <a:gd name="connsiteX134" fmla="*/ 4807427 w 12192000"/>
              <a:gd name="connsiteY134" fmla="*/ 276835 h 4939827"/>
              <a:gd name="connsiteX135" fmla="*/ 5028933 w 12192000"/>
              <a:gd name="connsiteY135" fmla="*/ 183887 h 4939827"/>
              <a:gd name="connsiteX136" fmla="*/ 5093642 w 12192000"/>
              <a:gd name="connsiteY136" fmla="*/ 177214 h 4939827"/>
              <a:gd name="connsiteX137" fmla="*/ 5102642 w 12192000"/>
              <a:gd name="connsiteY137" fmla="*/ 186816 h 4939827"/>
              <a:gd name="connsiteX138" fmla="*/ 5193590 w 12192000"/>
              <a:gd name="connsiteY138" fmla="*/ 156458 h 4939827"/>
              <a:gd name="connsiteX139" fmla="*/ 5323922 w 12192000"/>
              <a:gd name="connsiteY139" fmla="*/ 146332 h 4939827"/>
              <a:gd name="connsiteX140" fmla="*/ 5421860 w 12192000"/>
              <a:gd name="connsiteY140" fmla="*/ 167298 h 4939827"/>
              <a:gd name="connsiteX141" fmla="*/ 5476948 w 12192000"/>
              <a:gd name="connsiteY141" fmla="*/ 173249 h 4939827"/>
              <a:gd name="connsiteX142" fmla="*/ 5516842 w 12192000"/>
              <a:gd name="connsiteY142" fmla="*/ 184018 h 4939827"/>
              <a:gd name="connsiteX143" fmla="*/ 5619415 w 12192000"/>
              <a:gd name="connsiteY143" fmla="*/ 176781 h 4939827"/>
              <a:gd name="connsiteX144" fmla="*/ 5789867 w 12192000"/>
              <a:gd name="connsiteY144" fmla="*/ 150304 h 4939827"/>
              <a:gd name="connsiteX145" fmla="*/ 5825953 w 12192000"/>
              <a:gd name="connsiteY145" fmla="*/ 147907 h 4939827"/>
              <a:gd name="connsiteX146" fmla="*/ 5856168 w 12192000"/>
              <a:gd name="connsiteY146" fmla="*/ 158719 h 4939827"/>
              <a:gd name="connsiteX147" fmla="*/ 5862476 w 12192000"/>
              <a:gd name="connsiteY147" fmla="*/ 172447 h 4939827"/>
              <a:gd name="connsiteX148" fmla="*/ 5882195 w 12192000"/>
              <a:gd name="connsiteY148" fmla="*/ 173195 h 4939827"/>
              <a:gd name="connsiteX149" fmla="*/ 5952585 w 12192000"/>
              <a:gd name="connsiteY149" fmla="*/ 161012 h 4939827"/>
              <a:gd name="connsiteX150" fmla="*/ 6001964 w 12192000"/>
              <a:gd name="connsiteY150" fmla="*/ 154786 h 4939827"/>
              <a:gd name="connsiteX151" fmla="*/ 6184207 w 12192000"/>
              <a:gd name="connsiteY151" fmla="*/ 132658 h 4939827"/>
              <a:gd name="connsiteX152" fmla="*/ 6415830 w 12192000"/>
              <a:gd name="connsiteY152" fmla="*/ 136006 h 4939827"/>
              <a:gd name="connsiteX153" fmla="*/ 6756965 w 12192000"/>
              <a:gd name="connsiteY153" fmla="*/ 57636 h 4939827"/>
              <a:gd name="connsiteX154" fmla="*/ 6819400 w 12192000"/>
              <a:gd name="connsiteY154" fmla="*/ 30742 h 4939827"/>
              <a:gd name="connsiteX155" fmla="*/ 6986370 w 12192000"/>
              <a:gd name="connsiteY155" fmla="*/ 12659 h 4939827"/>
              <a:gd name="connsiteX156" fmla="*/ 6989536 w 12192000"/>
              <a:gd name="connsiteY156" fmla="*/ 14528 h 4939827"/>
              <a:gd name="connsiteX157" fmla="*/ 7015933 w 12192000"/>
              <a:gd name="connsiteY157" fmla="*/ 9653 h 4939827"/>
              <a:gd name="connsiteX158" fmla="*/ 7020592 w 12192000"/>
              <a:gd name="connsiteY158" fmla="*/ 1651 h 4939827"/>
              <a:gd name="connsiteX159" fmla="*/ 7025905 w 12192000"/>
              <a:gd name="connsiteY159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72650 w 12192000"/>
              <a:gd name="connsiteY31" fmla="*/ 254821 h 4939827"/>
              <a:gd name="connsiteX32" fmla="*/ 8785543 w 12192000"/>
              <a:gd name="connsiteY32" fmla="*/ 263406 h 4939827"/>
              <a:gd name="connsiteX33" fmla="*/ 8830588 w 12192000"/>
              <a:gd name="connsiteY33" fmla="*/ 265483 h 4939827"/>
              <a:gd name="connsiteX34" fmla="*/ 8905142 w 12192000"/>
              <a:gd name="connsiteY34" fmla="*/ 264958 h 4939827"/>
              <a:gd name="connsiteX35" fmla="*/ 8968582 w 12192000"/>
              <a:gd name="connsiteY35" fmla="*/ 262728 h 4939827"/>
              <a:gd name="connsiteX36" fmla="*/ 8972994 w 12192000"/>
              <a:gd name="connsiteY36" fmla="*/ 263284 h 4939827"/>
              <a:gd name="connsiteX37" fmla="*/ 9004605 w 12192000"/>
              <a:gd name="connsiteY37" fmla="*/ 258041 h 4939827"/>
              <a:gd name="connsiteX38" fmla="*/ 9016165 w 12192000"/>
              <a:gd name="connsiteY38" fmla="*/ 261258 h 4939827"/>
              <a:gd name="connsiteX39" fmla="*/ 9043297 w 12192000"/>
              <a:gd name="connsiteY39" fmla="*/ 281547 h 4939827"/>
              <a:gd name="connsiteX40" fmla="*/ 9048315 w 12192000"/>
              <a:gd name="connsiteY40" fmla="*/ 279264 h 4939827"/>
              <a:gd name="connsiteX41" fmla="*/ 9054706 w 12192000"/>
              <a:gd name="connsiteY41" fmla="*/ 278538 h 4939827"/>
              <a:gd name="connsiteX42" fmla="*/ 9070919 w 12192000"/>
              <a:gd name="connsiteY42" fmla="*/ 281810 h 4939827"/>
              <a:gd name="connsiteX43" fmla="*/ 9076813 w 12192000"/>
              <a:gd name="connsiteY43" fmla="*/ 283909 h 4939827"/>
              <a:gd name="connsiteX44" fmla="*/ 9085871 w 12192000"/>
              <a:gd name="connsiteY44" fmla="*/ 285133 h 4939827"/>
              <a:gd name="connsiteX45" fmla="*/ 9086159 w 12192000"/>
              <a:gd name="connsiteY45" fmla="*/ 284887 h 4939827"/>
              <a:gd name="connsiteX46" fmla="*/ 9134606 w 12192000"/>
              <a:gd name="connsiteY46" fmla="*/ 288168 h 4939827"/>
              <a:gd name="connsiteX47" fmla="*/ 9195590 w 12192000"/>
              <a:gd name="connsiteY47" fmla="*/ 279568 h 4939827"/>
              <a:gd name="connsiteX48" fmla="*/ 9219336 w 12192000"/>
              <a:gd name="connsiteY48" fmla="*/ 278133 h 4939827"/>
              <a:gd name="connsiteX49" fmla="*/ 9232362 w 12192000"/>
              <a:gd name="connsiteY49" fmla="*/ 275894 h 4939827"/>
              <a:gd name="connsiteX50" fmla="*/ 9283638 w 12192000"/>
              <a:gd name="connsiteY50" fmla="*/ 299924 h 4939827"/>
              <a:gd name="connsiteX51" fmla="*/ 9371484 w 12192000"/>
              <a:gd name="connsiteY51" fmla="*/ 329634 h 4939827"/>
              <a:gd name="connsiteX52" fmla="*/ 9404829 w 12192000"/>
              <a:gd name="connsiteY52" fmla="*/ 339038 h 4939827"/>
              <a:gd name="connsiteX53" fmla="*/ 9427021 w 12192000"/>
              <a:gd name="connsiteY53" fmla="*/ 358784 h 4939827"/>
              <a:gd name="connsiteX54" fmla="*/ 9670844 w 12192000"/>
              <a:gd name="connsiteY54" fmla="*/ 405128 h 4939827"/>
              <a:gd name="connsiteX55" fmla="*/ 9816083 w 12192000"/>
              <a:gd name="connsiteY55" fmla="*/ 416573 h 4939827"/>
              <a:gd name="connsiteX56" fmla="*/ 9936741 w 12192000"/>
              <a:gd name="connsiteY56" fmla="*/ 437044 h 4939827"/>
              <a:gd name="connsiteX57" fmla="*/ 10050093 w 12192000"/>
              <a:gd name="connsiteY57" fmla="*/ 443783 h 4939827"/>
              <a:gd name="connsiteX58" fmla="*/ 10130090 w 12192000"/>
              <a:gd name="connsiteY58" fmla="*/ 459520 h 4939827"/>
              <a:gd name="connsiteX59" fmla="*/ 10173456 w 12192000"/>
              <a:gd name="connsiteY59" fmla="*/ 457749 h 4939827"/>
              <a:gd name="connsiteX60" fmla="*/ 10218232 w 12192000"/>
              <a:gd name="connsiteY60" fmla="*/ 459820 h 4939827"/>
              <a:gd name="connsiteX61" fmla="*/ 10354176 w 12192000"/>
              <a:gd name="connsiteY61" fmla="*/ 471377 h 4939827"/>
              <a:gd name="connsiteX62" fmla="*/ 10430681 w 12192000"/>
              <a:gd name="connsiteY62" fmla="*/ 481226 h 4939827"/>
              <a:gd name="connsiteX63" fmla="*/ 10478169 w 12192000"/>
              <a:gd name="connsiteY63" fmla="*/ 481774 h 4939827"/>
              <a:gd name="connsiteX64" fmla="*/ 10540907 w 12192000"/>
              <a:gd name="connsiteY64" fmla="*/ 485607 h 4939827"/>
              <a:gd name="connsiteX65" fmla="*/ 10614941 w 12192000"/>
              <a:gd name="connsiteY65" fmla="*/ 487592 h 4939827"/>
              <a:gd name="connsiteX66" fmla="*/ 10674098 w 12192000"/>
              <a:gd name="connsiteY66" fmla="*/ 521656 h 4939827"/>
              <a:gd name="connsiteX67" fmla="*/ 10874834 w 12192000"/>
              <a:gd name="connsiteY67" fmla="*/ 574867 h 4939827"/>
              <a:gd name="connsiteX68" fmla="*/ 10944981 w 12192000"/>
              <a:gd name="connsiteY68" fmla="*/ 615042 h 4939827"/>
              <a:gd name="connsiteX69" fmla="*/ 11006376 w 12192000"/>
              <a:gd name="connsiteY69" fmla="*/ 645957 h 4939827"/>
              <a:gd name="connsiteX70" fmla="*/ 11076308 w 12192000"/>
              <a:gd name="connsiteY70" fmla="*/ 675698 h 4939827"/>
              <a:gd name="connsiteX71" fmla="*/ 11148789 w 12192000"/>
              <a:gd name="connsiteY71" fmla="*/ 685041 h 4939827"/>
              <a:gd name="connsiteX72" fmla="*/ 11249129 w 12192000"/>
              <a:gd name="connsiteY72" fmla="*/ 684218 h 4939827"/>
              <a:gd name="connsiteX73" fmla="*/ 11299915 w 12192000"/>
              <a:gd name="connsiteY73" fmla="*/ 692177 h 4939827"/>
              <a:gd name="connsiteX74" fmla="*/ 11386973 w 12192000"/>
              <a:gd name="connsiteY74" fmla="*/ 708209 h 4939827"/>
              <a:gd name="connsiteX75" fmla="*/ 11500105 w 12192000"/>
              <a:gd name="connsiteY75" fmla="*/ 735014 h 4939827"/>
              <a:gd name="connsiteX76" fmla="*/ 11621735 w 12192000"/>
              <a:gd name="connsiteY76" fmla="*/ 789584 h 4939827"/>
              <a:gd name="connsiteX77" fmla="*/ 11691200 w 12192000"/>
              <a:gd name="connsiteY77" fmla="*/ 867902 h 4939827"/>
              <a:gd name="connsiteX78" fmla="*/ 11819427 w 12192000"/>
              <a:gd name="connsiteY78" fmla="*/ 911634 h 4939827"/>
              <a:gd name="connsiteX79" fmla="*/ 11969720 w 12192000"/>
              <a:gd name="connsiteY79" fmla="*/ 964737 h 4939827"/>
              <a:gd name="connsiteX80" fmla="*/ 12055766 w 12192000"/>
              <a:gd name="connsiteY80" fmla="*/ 991268 h 4939827"/>
              <a:gd name="connsiteX81" fmla="*/ 12171539 w 12192000"/>
              <a:gd name="connsiteY81" fmla="*/ 995427 h 4939827"/>
              <a:gd name="connsiteX82" fmla="*/ 12187831 w 12192000"/>
              <a:gd name="connsiteY82" fmla="*/ 996580 h 4939827"/>
              <a:gd name="connsiteX83" fmla="*/ 12192000 w 12192000"/>
              <a:gd name="connsiteY83" fmla="*/ 996726 h 4939827"/>
              <a:gd name="connsiteX84" fmla="*/ 12192000 w 12192000"/>
              <a:gd name="connsiteY84" fmla="*/ 4939827 h 4939827"/>
              <a:gd name="connsiteX85" fmla="*/ 0 w 12192000"/>
              <a:gd name="connsiteY85" fmla="*/ 4939827 h 4939827"/>
              <a:gd name="connsiteX86" fmla="*/ 0 w 12192000"/>
              <a:gd name="connsiteY86" fmla="*/ 512043 h 4939827"/>
              <a:gd name="connsiteX87" fmla="*/ 7381 w 12192000"/>
              <a:gd name="connsiteY87" fmla="*/ 512580 h 4939827"/>
              <a:gd name="connsiteX88" fmla="*/ 100029 w 12192000"/>
              <a:gd name="connsiteY88" fmla="*/ 504758 h 4939827"/>
              <a:gd name="connsiteX89" fmla="*/ 155244 w 12192000"/>
              <a:gd name="connsiteY89" fmla="*/ 525130 h 4939827"/>
              <a:gd name="connsiteX90" fmla="*/ 254366 w 12192000"/>
              <a:gd name="connsiteY90" fmla="*/ 534449 h 4939827"/>
              <a:gd name="connsiteX91" fmla="*/ 447292 w 12192000"/>
              <a:gd name="connsiteY91" fmla="*/ 542725 h 4939827"/>
              <a:gd name="connsiteX92" fmla="*/ 628105 w 12192000"/>
              <a:gd name="connsiteY92" fmla="*/ 547853 h 4939827"/>
              <a:gd name="connsiteX93" fmla="*/ 783146 w 12192000"/>
              <a:gd name="connsiteY93" fmla="*/ 591799 h 4939827"/>
              <a:gd name="connsiteX94" fmla="*/ 1043676 w 12192000"/>
              <a:gd name="connsiteY94" fmla="*/ 591887 h 4939827"/>
              <a:gd name="connsiteX95" fmla="*/ 1281816 w 12192000"/>
              <a:gd name="connsiteY95" fmla="*/ 520946 h 4939827"/>
              <a:gd name="connsiteX96" fmla="*/ 1486347 w 12192000"/>
              <a:gd name="connsiteY96" fmla="*/ 487310 h 4939827"/>
              <a:gd name="connsiteX97" fmla="*/ 1568079 w 12192000"/>
              <a:gd name="connsiteY97" fmla="*/ 462531 h 4939827"/>
              <a:gd name="connsiteX98" fmla="*/ 1622516 w 12192000"/>
              <a:gd name="connsiteY98" fmla="*/ 466058 h 4939827"/>
              <a:gd name="connsiteX99" fmla="*/ 1655457 w 12192000"/>
              <a:gd name="connsiteY99" fmla="*/ 465359 h 4939827"/>
              <a:gd name="connsiteX100" fmla="*/ 1717454 w 12192000"/>
              <a:gd name="connsiteY100" fmla="*/ 417203 h 4939827"/>
              <a:gd name="connsiteX101" fmla="*/ 1913794 w 12192000"/>
              <a:gd name="connsiteY101" fmla="*/ 365255 h 4939827"/>
              <a:gd name="connsiteX102" fmla="*/ 2129762 w 12192000"/>
              <a:gd name="connsiteY102" fmla="*/ 367832 h 4939827"/>
              <a:gd name="connsiteX103" fmla="*/ 2376970 w 12192000"/>
              <a:gd name="connsiteY103" fmla="*/ 350129 h 4939827"/>
              <a:gd name="connsiteX104" fmla="*/ 2480155 w 12192000"/>
              <a:gd name="connsiteY104" fmla="*/ 359227 h 4939827"/>
              <a:gd name="connsiteX105" fmla="*/ 2586782 w 12192000"/>
              <a:gd name="connsiteY105" fmla="*/ 339352 h 4939827"/>
              <a:gd name="connsiteX106" fmla="*/ 2679617 w 12192000"/>
              <a:gd name="connsiteY106" fmla="*/ 305383 h 4939827"/>
              <a:gd name="connsiteX107" fmla="*/ 2788947 w 12192000"/>
              <a:gd name="connsiteY107" fmla="*/ 250375 h 4939827"/>
              <a:gd name="connsiteX108" fmla="*/ 2965530 w 12192000"/>
              <a:gd name="connsiteY108" fmla="*/ 245958 h 4939827"/>
              <a:gd name="connsiteX109" fmla="*/ 3103677 w 12192000"/>
              <a:gd name="connsiteY109" fmla="*/ 209527 h 4939827"/>
              <a:gd name="connsiteX110" fmla="*/ 3126759 w 12192000"/>
              <a:gd name="connsiteY110" fmla="*/ 211226 h 4939827"/>
              <a:gd name="connsiteX111" fmla="*/ 3164020 w 12192000"/>
              <a:gd name="connsiteY111" fmla="*/ 212779 h 4939827"/>
              <a:gd name="connsiteX112" fmla="*/ 3285019 w 12192000"/>
              <a:gd name="connsiteY112" fmla="*/ 220535 h 4939827"/>
              <a:gd name="connsiteX113" fmla="*/ 3365154 w 12192000"/>
              <a:gd name="connsiteY113" fmla="*/ 226416 h 4939827"/>
              <a:gd name="connsiteX114" fmla="*/ 3367507 w 12192000"/>
              <a:gd name="connsiteY114" fmla="*/ 225416 h 4939827"/>
              <a:gd name="connsiteX115" fmla="*/ 3387567 w 12192000"/>
              <a:gd name="connsiteY115" fmla="*/ 227103 h 4939827"/>
              <a:gd name="connsiteX116" fmla="*/ 3498001 w 12192000"/>
              <a:gd name="connsiteY116" fmla="*/ 231941 h 4939827"/>
              <a:gd name="connsiteX117" fmla="*/ 3561557 w 12192000"/>
              <a:gd name="connsiteY117" fmla="*/ 228095 h 4939827"/>
              <a:gd name="connsiteX118" fmla="*/ 3611920 w 12192000"/>
              <a:gd name="connsiteY118" fmla="*/ 218094 h 4939827"/>
              <a:gd name="connsiteX119" fmla="*/ 3620528 w 12192000"/>
              <a:gd name="connsiteY119" fmla="*/ 218788 h 4939827"/>
              <a:gd name="connsiteX120" fmla="*/ 3620766 w 12192000"/>
              <a:gd name="connsiteY120" fmla="*/ 218511 h 4939827"/>
              <a:gd name="connsiteX121" fmla="*/ 3629977 w 12192000"/>
              <a:gd name="connsiteY121" fmla="*/ 218664 h 4939827"/>
              <a:gd name="connsiteX122" fmla="*/ 3636217 w 12192000"/>
              <a:gd name="connsiteY122" fmla="*/ 220048 h 4939827"/>
              <a:gd name="connsiteX123" fmla="*/ 3709484 w 12192000"/>
              <a:gd name="connsiteY123" fmla="*/ 186927 h 4939827"/>
              <a:gd name="connsiteX124" fmla="*/ 3761342 w 12192000"/>
              <a:gd name="connsiteY124" fmla="*/ 177474 h 4939827"/>
              <a:gd name="connsiteX125" fmla="*/ 3799748 w 12192000"/>
              <a:gd name="connsiteY125" fmla="*/ 167154 h 4939827"/>
              <a:gd name="connsiteX126" fmla="*/ 3922756 w 12192000"/>
              <a:gd name="connsiteY126" fmla="*/ 194044 h 4939827"/>
              <a:gd name="connsiteX127" fmla="*/ 4028476 w 12192000"/>
              <a:gd name="connsiteY127" fmla="*/ 223679 h 4939827"/>
              <a:gd name="connsiteX128" fmla="*/ 4191582 w 12192000"/>
              <a:gd name="connsiteY128" fmla="*/ 238952 h 4939827"/>
              <a:gd name="connsiteX129" fmla="*/ 4251024 w 12192000"/>
              <a:gd name="connsiteY129" fmla="*/ 240874 h 4939827"/>
              <a:gd name="connsiteX130" fmla="*/ 4355275 w 12192000"/>
              <a:gd name="connsiteY130" fmla="*/ 260205 h 4939827"/>
              <a:gd name="connsiteX131" fmla="*/ 4423807 w 12192000"/>
              <a:gd name="connsiteY131" fmla="*/ 270366 h 4939827"/>
              <a:gd name="connsiteX132" fmla="*/ 4558432 w 12192000"/>
              <a:gd name="connsiteY132" fmla="*/ 269194 h 4939827"/>
              <a:gd name="connsiteX133" fmla="*/ 4635061 w 12192000"/>
              <a:gd name="connsiteY133" fmla="*/ 280682 h 4939827"/>
              <a:gd name="connsiteX134" fmla="*/ 4807427 w 12192000"/>
              <a:gd name="connsiteY134" fmla="*/ 276835 h 4939827"/>
              <a:gd name="connsiteX135" fmla="*/ 5028933 w 12192000"/>
              <a:gd name="connsiteY135" fmla="*/ 183887 h 4939827"/>
              <a:gd name="connsiteX136" fmla="*/ 5093642 w 12192000"/>
              <a:gd name="connsiteY136" fmla="*/ 177214 h 4939827"/>
              <a:gd name="connsiteX137" fmla="*/ 5102642 w 12192000"/>
              <a:gd name="connsiteY137" fmla="*/ 186816 h 4939827"/>
              <a:gd name="connsiteX138" fmla="*/ 5193590 w 12192000"/>
              <a:gd name="connsiteY138" fmla="*/ 156458 h 4939827"/>
              <a:gd name="connsiteX139" fmla="*/ 5323922 w 12192000"/>
              <a:gd name="connsiteY139" fmla="*/ 146332 h 4939827"/>
              <a:gd name="connsiteX140" fmla="*/ 5421860 w 12192000"/>
              <a:gd name="connsiteY140" fmla="*/ 167298 h 4939827"/>
              <a:gd name="connsiteX141" fmla="*/ 5476948 w 12192000"/>
              <a:gd name="connsiteY141" fmla="*/ 173249 h 4939827"/>
              <a:gd name="connsiteX142" fmla="*/ 5516842 w 12192000"/>
              <a:gd name="connsiteY142" fmla="*/ 184018 h 4939827"/>
              <a:gd name="connsiteX143" fmla="*/ 5619415 w 12192000"/>
              <a:gd name="connsiteY143" fmla="*/ 176781 h 4939827"/>
              <a:gd name="connsiteX144" fmla="*/ 5789867 w 12192000"/>
              <a:gd name="connsiteY144" fmla="*/ 150304 h 4939827"/>
              <a:gd name="connsiteX145" fmla="*/ 5825953 w 12192000"/>
              <a:gd name="connsiteY145" fmla="*/ 147907 h 4939827"/>
              <a:gd name="connsiteX146" fmla="*/ 5856168 w 12192000"/>
              <a:gd name="connsiteY146" fmla="*/ 158719 h 4939827"/>
              <a:gd name="connsiteX147" fmla="*/ 5862476 w 12192000"/>
              <a:gd name="connsiteY147" fmla="*/ 172447 h 4939827"/>
              <a:gd name="connsiteX148" fmla="*/ 5882195 w 12192000"/>
              <a:gd name="connsiteY148" fmla="*/ 173195 h 4939827"/>
              <a:gd name="connsiteX149" fmla="*/ 5952585 w 12192000"/>
              <a:gd name="connsiteY149" fmla="*/ 161012 h 4939827"/>
              <a:gd name="connsiteX150" fmla="*/ 6001964 w 12192000"/>
              <a:gd name="connsiteY150" fmla="*/ 154786 h 4939827"/>
              <a:gd name="connsiteX151" fmla="*/ 6184207 w 12192000"/>
              <a:gd name="connsiteY151" fmla="*/ 132658 h 4939827"/>
              <a:gd name="connsiteX152" fmla="*/ 6415830 w 12192000"/>
              <a:gd name="connsiteY152" fmla="*/ 136006 h 4939827"/>
              <a:gd name="connsiteX153" fmla="*/ 6756965 w 12192000"/>
              <a:gd name="connsiteY153" fmla="*/ 57636 h 4939827"/>
              <a:gd name="connsiteX154" fmla="*/ 6819400 w 12192000"/>
              <a:gd name="connsiteY154" fmla="*/ 30742 h 4939827"/>
              <a:gd name="connsiteX155" fmla="*/ 6986370 w 12192000"/>
              <a:gd name="connsiteY155" fmla="*/ 12659 h 4939827"/>
              <a:gd name="connsiteX156" fmla="*/ 6989536 w 12192000"/>
              <a:gd name="connsiteY156" fmla="*/ 14528 h 4939827"/>
              <a:gd name="connsiteX157" fmla="*/ 7015933 w 12192000"/>
              <a:gd name="connsiteY157" fmla="*/ 9653 h 4939827"/>
              <a:gd name="connsiteX158" fmla="*/ 7020592 w 12192000"/>
              <a:gd name="connsiteY158" fmla="*/ 1651 h 4939827"/>
              <a:gd name="connsiteX159" fmla="*/ 7025905 w 12192000"/>
              <a:gd name="connsiteY159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672650 w 12192000"/>
              <a:gd name="connsiteY30" fmla="*/ 254821 h 4939827"/>
              <a:gd name="connsiteX31" fmla="*/ 8785543 w 12192000"/>
              <a:gd name="connsiteY31" fmla="*/ 263406 h 4939827"/>
              <a:gd name="connsiteX32" fmla="*/ 8830588 w 12192000"/>
              <a:gd name="connsiteY32" fmla="*/ 265483 h 4939827"/>
              <a:gd name="connsiteX33" fmla="*/ 8905142 w 12192000"/>
              <a:gd name="connsiteY33" fmla="*/ 264958 h 4939827"/>
              <a:gd name="connsiteX34" fmla="*/ 8968582 w 12192000"/>
              <a:gd name="connsiteY34" fmla="*/ 262728 h 4939827"/>
              <a:gd name="connsiteX35" fmla="*/ 8972994 w 12192000"/>
              <a:gd name="connsiteY35" fmla="*/ 263284 h 4939827"/>
              <a:gd name="connsiteX36" fmla="*/ 9004605 w 12192000"/>
              <a:gd name="connsiteY36" fmla="*/ 258041 h 4939827"/>
              <a:gd name="connsiteX37" fmla="*/ 9016165 w 12192000"/>
              <a:gd name="connsiteY37" fmla="*/ 261258 h 4939827"/>
              <a:gd name="connsiteX38" fmla="*/ 9043297 w 12192000"/>
              <a:gd name="connsiteY38" fmla="*/ 281547 h 4939827"/>
              <a:gd name="connsiteX39" fmla="*/ 9048315 w 12192000"/>
              <a:gd name="connsiteY39" fmla="*/ 279264 h 4939827"/>
              <a:gd name="connsiteX40" fmla="*/ 9054706 w 12192000"/>
              <a:gd name="connsiteY40" fmla="*/ 278538 h 4939827"/>
              <a:gd name="connsiteX41" fmla="*/ 9070919 w 12192000"/>
              <a:gd name="connsiteY41" fmla="*/ 281810 h 4939827"/>
              <a:gd name="connsiteX42" fmla="*/ 9076813 w 12192000"/>
              <a:gd name="connsiteY42" fmla="*/ 283909 h 4939827"/>
              <a:gd name="connsiteX43" fmla="*/ 9085871 w 12192000"/>
              <a:gd name="connsiteY43" fmla="*/ 285133 h 4939827"/>
              <a:gd name="connsiteX44" fmla="*/ 9086159 w 12192000"/>
              <a:gd name="connsiteY44" fmla="*/ 284887 h 4939827"/>
              <a:gd name="connsiteX45" fmla="*/ 9134606 w 12192000"/>
              <a:gd name="connsiteY45" fmla="*/ 288168 h 4939827"/>
              <a:gd name="connsiteX46" fmla="*/ 9195590 w 12192000"/>
              <a:gd name="connsiteY46" fmla="*/ 279568 h 4939827"/>
              <a:gd name="connsiteX47" fmla="*/ 9219336 w 12192000"/>
              <a:gd name="connsiteY47" fmla="*/ 278133 h 4939827"/>
              <a:gd name="connsiteX48" fmla="*/ 9232362 w 12192000"/>
              <a:gd name="connsiteY48" fmla="*/ 275894 h 4939827"/>
              <a:gd name="connsiteX49" fmla="*/ 9283638 w 12192000"/>
              <a:gd name="connsiteY49" fmla="*/ 299924 h 4939827"/>
              <a:gd name="connsiteX50" fmla="*/ 9371484 w 12192000"/>
              <a:gd name="connsiteY50" fmla="*/ 329634 h 4939827"/>
              <a:gd name="connsiteX51" fmla="*/ 9404829 w 12192000"/>
              <a:gd name="connsiteY51" fmla="*/ 339038 h 4939827"/>
              <a:gd name="connsiteX52" fmla="*/ 9427021 w 12192000"/>
              <a:gd name="connsiteY52" fmla="*/ 358784 h 4939827"/>
              <a:gd name="connsiteX53" fmla="*/ 9670844 w 12192000"/>
              <a:gd name="connsiteY53" fmla="*/ 405128 h 4939827"/>
              <a:gd name="connsiteX54" fmla="*/ 9816083 w 12192000"/>
              <a:gd name="connsiteY54" fmla="*/ 416573 h 4939827"/>
              <a:gd name="connsiteX55" fmla="*/ 9936741 w 12192000"/>
              <a:gd name="connsiteY55" fmla="*/ 437044 h 4939827"/>
              <a:gd name="connsiteX56" fmla="*/ 10050093 w 12192000"/>
              <a:gd name="connsiteY56" fmla="*/ 443783 h 4939827"/>
              <a:gd name="connsiteX57" fmla="*/ 10130090 w 12192000"/>
              <a:gd name="connsiteY57" fmla="*/ 459520 h 4939827"/>
              <a:gd name="connsiteX58" fmla="*/ 10173456 w 12192000"/>
              <a:gd name="connsiteY58" fmla="*/ 457749 h 4939827"/>
              <a:gd name="connsiteX59" fmla="*/ 10218232 w 12192000"/>
              <a:gd name="connsiteY59" fmla="*/ 459820 h 4939827"/>
              <a:gd name="connsiteX60" fmla="*/ 10354176 w 12192000"/>
              <a:gd name="connsiteY60" fmla="*/ 471377 h 4939827"/>
              <a:gd name="connsiteX61" fmla="*/ 10430681 w 12192000"/>
              <a:gd name="connsiteY61" fmla="*/ 481226 h 4939827"/>
              <a:gd name="connsiteX62" fmla="*/ 10478169 w 12192000"/>
              <a:gd name="connsiteY62" fmla="*/ 481774 h 4939827"/>
              <a:gd name="connsiteX63" fmla="*/ 10540907 w 12192000"/>
              <a:gd name="connsiteY63" fmla="*/ 485607 h 4939827"/>
              <a:gd name="connsiteX64" fmla="*/ 10614941 w 12192000"/>
              <a:gd name="connsiteY64" fmla="*/ 487592 h 4939827"/>
              <a:gd name="connsiteX65" fmla="*/ 10674098 w 12192000"/>
              <a:gd name="connsiteY65" fmla="*/ 521656 h 4939827"/>
              <a:gd name="connsiteX66" fmla="*/ 10874834 w 12192000"/>
              <a:gd name="connsiteY66" fmla="*/ 574867 h 4939827"/>
              <a:gd name="connsiteX67" fmla="*/ 10944981 w 12192000"/>
              <a:gd name="connsiteY67" fmla="*/ 615042 h 4939827"/>
              <a:gd name="connsiteX68" fmla="*/ 11006376 w 12192000"/>
              <a:gd name="connsiteY68" fmla="*/ 645957 h 4939827"/>
              <a:gd name="connsiteX69" fmla="*/ 11076308 w 12192000"/>
              <a:gd name="connsiteY69" fmla="*/ 675698 h 4939827"/>
              <a:gd name="connsiteX70" fmla="*/ 11148789 w 12192000"/>
              <a:gd name="connsiteY70" fmla="*/ 685041 h 4939827"/>
              <a:gd name="connsiteX71" fmla="*/ 11249129 w 12192000"/>
              <a:gd name="connsiteY71" fmla="*/ 684218 h 4939827"/>
              <a:gd name="connsiteX72" fmla="*/ 11299915 w 12192000"/>
              <a:gd name="connsiteY72" fmla="*/ 692177 h 4939827"/>
              <a:gd name="connsiteX73" fmla="*/ 11386973 w 12192000"/>
              <a:gd name="connsiteY73" fmla="*/ 708209 h 4939827"/>
              <a:gd name="connsiteX74" fmla="*/ 11500105 w 12192000"/>
              <a:gd name="connsiteY74" fmla="*/ 735014 h 4939827"/>
              <a:gd name="connsiteX75" fmla="*/ 11621735 w 12192000"/>
              <a:gd name="connsiteY75" fmla="*/ 789584 h 4939827"/>
              <a:gd name="connsiteX76" fmla="*/ 11691200 w 12192000"/>
              <a:gd name="connsiteY76" fmla="*/ 867902 h 4939827"/>
              <a:gd name="connsiteX77" fmla="*/ 11819427 w 12192000"/>
              <a:gd name="connsiteY77" fmla="*/ 911634 h 4939827"/>
              <a:gd name="connsiteX78" fmla="*/ 11969720 w 12192000"/>
              <a:gd name="connsiteY78" fmla="*/ 964737 h 4939827"/>
              <a:gd name="connsiteX79" fmla="*/ 12055766 w 12192000"/>
              <a:gd name="connsiteY79" fmla="*/ 991268 h 4939827"/>
              <a:gd name="connsiteX80" fmla="*/ 12171539 w 12192000"/>
              <a:gd name="connsiteY80" fmla="*/ 995427 h 4939827"/>
              <a:gd name="connsiteX81" fmla="*/ 12187831 w 12192000"/>
              <a:gd name="connsiteY81" fmla="*/ 996580 h 4939827"/>
              <a:gd name="connsiteX82" fmla="*/ 12192000 w 12192000"/>
              <a:gd name="connsiteY82" fmla="*/ 996726 h 4939827"/>
              <a:gd name="connsiteX83" fmla="*/ 12192000 w 12192000"/>
              <a:gd name="connsiteY83" fmla="*/ 4939827 h 4939827"/>
              <a:gd name="connsiteX84" fmla="*/ 0 w 12192000"/>
              <a:gd name="connsiteY84" fmla="*/ 4939827 h 4939827"/>
              <a:gd name="connsiteX85" fmla="*/ 0 w 12192000"/>
              <a:gd name="connsiteY85" fmla="*/ 512043 h 4939827"/>
              <a:gd name="connsiteX86" fmla="*/ 7381 w 12192000"/>
              <a:gd name="connsiteY86" fmla="*/ 512580 h 4939827"/>
              <a:gd name="connsiteX87" fmla="*/ 100029 w 12192000"/>
              <a:gd name="connsiteY87" fmla="*/ 504758 h 4939827"/>
              <a:gd name="connsiteX88" fmla="*/ 155244 w 12192000"/>
              <a:gd name="connsiteY88" fmla="*/ 525130 h 4939827"/>
              <a:gd name="connsiteX89" fmla="*/ 254366 w 12192000"/>
              <a:gd name="connsiteY89" fmla="*/ 534449 h 4939827"/>
              <a:gd name="connsiteX90" fmla="*/ 447292 w 12192000"/>
              <a:gd name="connsiteY90" fmla="*/ 542725 h 4939827"/>
              <a:gd name="connsiteX91" fmla="*/ 628105 w 12192000"/>
              <a:gd name="connsiteY91" fmla="*/ 547853 h 4939827"/>
              <a:gd name="connsiteX92" fmla="*/ 783146 w 12192000"/>
              <a:gd name="connsiteY92" fmla="*/ 591799 h 4939827"/>
              <a:gd name="connsiteX93" fmla="*/ 1043676 w 12192000"/>
              <a:gd name="connsiteY93" fmla="*/ 591887 h 4939827"/>
              <a:gd name="connsiteX94" fmla="*/ 1281816 w 12192000"/>
              <a:gd name="connsiteY94" fmla="*/ 520946 h 4939827"/>
              <a:gd name="connsiteX95" fmla="*/ 1486347 w 12192000"/>
              <a:gd name="connsiteY95" fmla="*/ 487310 h 4939827"/>
              <a:gd name="connsiteX96" fmla="*/ 1568079 w 12192000"/>
              <a:gd name="connsiteY96" fmla="*/ 462531 h 4939827"/>
              <a:gd name="connsiteX97" fmla="*/ 1622516 w 12192000"/>
              <a:gd name="connsiteY97" fmla="*/ 466058 h 4939827"/>
              <a:gd name="connsiteX98" fmla="*/ 1655457 w 12192000"/>
              <a:gd name="connsiteY98" fmla="*/ 465359 h 4939827"/>
              <a:gd name="connsiteX99" fmla="*/ 1717454 w 12192000"/>
              <a:gd name="connsiteY99" fmla="*/ 417203 h 4939827"/>
              <a:gd name="connsiteX100" fmla="*/ 1913794 w 12192000"/>
              <a:gd name="connsiteY100" fmla="*/ 365255 h 4939827"/>
              <a:gd name="connsiteX101" fmla="*/ 2129762 w 12192000"/>
              <a:gd name="connsiteY101" fmla="*/ 367832 h 4939827"/>
              <a:gd name="connsiteX102" fmla="*/ 2376970 w 12192000"/>
              <a:gd name="connsiteY102" fmla="*/ 350129 h 4939827"/>
              <a:gd name="connsiteX103" fmla="*/ 2480155 w 12192000"/>
              <a:gd name="connsiteY103" fmla="*/ 359227 h 4939827"/>
              <a:gd name="connsiteX104" fmla="*/ 2586782 w 12192000"/>
              <a:gd name="connsiteY104" fmla="*/ 339352 h 4939827"/>
              <a:gd name="connsiteX105" fmla="*/ 2679617 w 12192000"/>
              <a:gd name="connsiteY105" fmla="*/ 305383 h 4939827"/>
              <a:gd name="connsiteX106" fmla="*/ 2788947 w 12192000"/>
              <a:gd name="connsiteY106" fmla="*/ 250375 h 4939827"/>
              <a:gd name="connsiteX107" fmla="*/ 2965530 w 12192000"/>
              <a:gd name="connsiteY107" fmla="*/ 245958 h 4939827"/>
              <a:gd name="connsiteX108" fmla="*/ 3103677 w 12192000"/>
              <a:gd name="connsiteY108" fmla="*/ 209527 h 4939827"/>
              <a:gd name="connsiteX109" fmla="*/ 3126759 w 12192000"/>
              <a:gd name="connsiteY109" fmla="*/ 211226 h 4939827"/>
              <a:gd name="connsiteX110" fmla="*/ 3164020 w 12192000"/>
              <a:gd name="connsiteY110" fmla="*/ 212779 h 4939827"/>
              <a:gd name="connsiteX111" fmla="*/ 3285019 w 12192000"/>
              <a:gd name="connsiteY111" fmla="*/ 220535 h 4939827"/>
              <a:gd name="connsiteX112" fmla="*/ 3365154 w 12192000"/>
              <a:gd name="connsiteY112" fmla="*/ 226416 h 4939827"/>
              <a:gd name="connsiteX113" fmla="*/ 3367507 w 12192000"/>
              <a:gd name="connsiteY113" fmla="*/ 225416 h 4939827"/>
              <a:gd name="connsiteX114" fmla="*/ 3387567 w 12192000"/>
              <a:gd name="connsiteY114" fmla="*/ 227103 h 4939827"/>
              <a:gd name="connsiteX115" fmla="*/ 3498001 w 12192000"/>
              <a:gd name="connsiteY115" fmla="*/ 231941 h 4939827"/>
              <a:gd name="connsiteX116" fmla="*/ 3561557 w 12192000"/>
              <a:gd name="connsiteY116" fmla="*/ 228095 h 4939827"/>
              <a:gd name="connsiteX117" fmla="*/ 3611920 w 12192000"/>
              <a:gd name="connsiteY117" fmla="*/ 218094 h 4939827"/>
              <a:gd name="connsiteX118" fmla="*/ 3620528 w 12192000"/>
              <a:gd name="connsiteY118" fmla="*/ 218788 h 4939827"/>
              <a:gd name="connsiteX119" fmla="*/ 3620766 w 12192000"/>
              <a:gd name="connsiteY119" fmla="*/ 218511 h 4939827"/>
              <a:gd name="connsiteX120" fmla="*/ 3629977 w 12192000"/>
              <a:gd name="connsiteY120" fmla="*/ 218664 h 4939827"/>
              <a:gd name="connsiteX121" fmla="*/ 3636217 w 12192000"/>
              <a:gd name="connsiteY121" fmla="*/ 220048 h 4939827"/>
              <a:gd name="connsiteX122" fmla="*/ 3709484 w 12192000"/>
              <a:gd name="connsiteY122" fmla="*/ 186927 h 4939827"/>
              <a:gd name="connsiteX123" fmla="*/ 3761342 w 12192000"/>
              <a:gd name="connsiteY123" fmla="*/ 177474 h 4939827"/>
              <a:gd name="connsiteX124" fmla="*/ 3799748 w 12192000"/>
              <a:gd name="connsiteY124" fmla="*/ 167154 h 4939827"/>
              <a:gd name="connsiteX125" fmla="*/ 3922756 w 12192000"/>
              <a:gd name="connsiteY125" fmla="*/ 194044 h 4939827"/>
              <a:gd name="connsiteX126" fmla="*/ 4028476 w 12192000"/>
              <a:gd name="connsiteY126" fmla="*/ 223679 h 4939827"/>
              <a:gd name="connsiteX127" fmla="*/ 4191582 w 12192000"/>
              <a:gd name="connsiteY127" fmla="*/ 238952 h 4939827"/>
              <a:gd name="connsiteX128" fmla="*/ 4251024 w 12192000"/>
              <a:gd name="connsiteY128" fmla="*/ 240874 h 4939827"/>
              <a:gd name="connsiteX129" fmla="*/ 4355275 w 12192000"/>
              <a:gd name="connsiteY129" fmla="*/ 260205 h 4939827"/>
              <a:gd name="connsiteX130" fmla="*/ 4423807 w 12192000"/>
              <a:gd name="connsiteY130" fmla="*/ 270366 h 4939827"/>
              <a:gd name="connsiteX131" fmla="*/ 4558432 w 12192000"/>
              <a:gd name="connsiteY131" fmla="*/ 269194 h 4939827"/>
              <a:gd name="connsiteX132" fmla="*/ 4635061 w 12192000"/>
              <a:gd name="connsiteY132" fmla="*/ 280682 h 4939827"/>
              <a:gd name="connsiteX133" fmla="*/ 4807427 w 12192000"/>
              <a:gd name="connsiteY133" fmla="*/ 276835 h 4939827"/>
              <a:gd name="connsiteX134" fmla="*/ 5028933 w 12192000"/>
              <a:gd name="connsiteY134" fmla="*/ 183887 h 4939827"/>
              <a:gd name="connsiteX135" fmla="*/ 5093642 w 12192000"/>
              <a:gd name="connsiteY135" fmla="*/ 177214 h 4939827"/>
              <a:gd name="connsiteX136" fmla="*/ 5102642 w 12192000"/>
              <a:gd name="connsiteY136" fmla="*/ 186816 h 4939827"/>
              <a:gd name="connsiteX137" fmla="*/ 5193590 w 12192000"/>
              <a:gd name="connsiteY137" fmla="*/ 156458 h 4939827"/>
              <a:gd name="connsiteX138" fmla="*/ 5323922 w 12192000"/>
              <a:gd name="connsiteY138" fmla="*/ 146332 h 4939827"/>
              <a:gd name="connsiteX139" fmla="*/ 5421860 w 12192000"/>
              <a:gd name="connsiteY139" fmla="*/ 167298 h 4939827"/>
              <a:gd name="connsiteX140" fmla="*/ 5476948 w 12192000"/>
              <a:gd name="connsiteY140" fmla="*/ 173249 h 4939827"/>
              <a:gd name="connsiteX141" fmla="*/ 5516842 w 12192000"/>
              <a:gd name="connsiteY141" fmla="*/ 184018 h 4939827"/>
              <a:gd name="connsiteX142" fmla="*/ 5619415 w 12192000"/>
              <a:gd name="connsiteY142" fmla="*/ 176781 h 4939827"/>
              <a:gd name="connsiteX143" fmla="*/ 5789867 w 12192000"/>
              <a:gd name="connsiteY143" fmla="*/ 150304 h 4939827"/>
              <a:gd name="connsiteX144" fmla="*/ 5825953 w 12192000"/>
              <a:gd name="connsiteY144" fmla="*/ 147907 h 4939827"/>
              <a:gd name="connsiteX145" fmla="*/ 5856168 w 12192000"/>
              <a:gd name="connsiteY145" fmla="*/ 158719 h 4939827"/>
              <a:gd name="connsiteX146" fmla="*/ 5862476 w 12192000"/>
              <a:gd name="connsiteY146" fmla="*/ 172447 h 4939827"/>
              <a:gd name="connsiteX147" fmla="*/ 5882195 w 12192000"/>
              <a:gd name="connsiteY147" fmla="*/ 173195 h 4939827"/>
              <a:gd name="connsiteX148" fmla="*/ 5952585 w 12192000"/>
              <a:gd name="connsiteY148" fmla="*/ 161012 h 4939827"/>
              <a:gd name="connsiteX149" fmla="*/ 6001964 w 12192000"/>
              <a:gd name="connsiteY149" fmla="*/ 154786 h 4939827"/>
              <a:gd name="connsiteX150" fmla="*/ 6184207 w 12192000"/>
              <a:gd name="connsiteY150" fmla="*/ 132658 h 4939827"/>
              <a:gd name="connsiteX151" fmla="*/ 6415830 w 12192000"/>
              <a:gd name="connsiteY151" fmla="*/ 136006 h 4939827"/>
              <a:gd name="connsiteX152" fmla="*/ 6756965 w 12192000"/>
              <a:gd name="connsiteY152" fmla="*/ 57636 h 4939827"/>
              <a:gd name="connsiteX153" fmla="*/ 6819400 w 12192000"/>
              <a:gd name="connsiteY153" fmla="*/ 30742 h 4939827"/>
              <a:gd name="connsiteX154" fmla="*/ 6986370 w 12192000"/>
              <a:gd name="connsiteY154" fmla="*/ 12659 h 4939827"/>
              <a:gd name="connsiteX155" fmla="*/ 6989536 w 12192000"/>
              <a:gd name="connsiteY155" fmla="*/ 14528 h 4939827"/>
              <a:gd name="connsiteX156" fmla="*/ 7015933 w 12192000"/>
              <a:gd name="connsiteY156" fmla="*/ 9653 h 4939827"/>
              <a:gd name="connsiteX157" fmla="*/ 7020592 w 12192000"/>
              <a:gd name="connsiteY157" fmla="*/ 1651 h 4939827"/>
              <a:gd name="connsiteX158" fmla="*/ 7025905 w 12192000"/>
              <a:gd name="connsiteY158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622021 w 12192000"/>
              <a:gd name="connsiteY29" fmla="*/ 261028 h 4939827"/>
              <a:gd name="connsiteX30" fmla="*/ 8672650 w 12192000"/>
              <a:gd name="connsiteY30" fmla="*/ 254821 h 4939827"/>
              <a:gd name="connsiteX31" fmla="*/ 8785543 w 12192000"/>
              <a:gd name="connsiteY31" fmla="*/ 263406 h 4939827"/>
              <a:gd name="connsiteX32" fmla="*/ 8830588 w 12192000"/>
              <a:gd name="connsiteY32" fmla="*/ 265483 h 4939827"/>
              <a:gd name="connsiteX33" fmla="*/ 8905142 w 12192000"/>
              <a:gd name="connsiteY33" fmla="*/ 264958 h 4939827"/>
              <a:gd name="connsiteX34" fmla="*/ 8968582 w 12192000"/>
              <a:gd name="connsiteY34" fmla="*/ 262728 h 4939827"/>
              <a:gd name="connsiteX35" fmla="*/ 8972994 w 12192000"/>
              <a:gd name="connsiteY35" fmla="*/ 263284 h 4939827"/>
              <a:gd name="connsiteX36" fmla="*/ 9004605 w 12192000"/>
              <a:gd name="connsiteY36" fmla="*/ 258041 h 4939827"/>
              <a:gd name="connsiteX37" fmla="*/ 9016165 w 12192000"/>
              <a:gd name="connsiteY37" fmla="*/ 261258 h 4939827"/>
              <a:gd name="connsiteX38" fmla="*/ 9043297 w 12192000"/>
              <a:gd name="connsiteY38" fmla="*/ 281547 h 4939827"/>
              <a:gd name="connsiteX39" fmla="*/ 9048315 w 12192000"/>
              <a:gd name="connsiteY39" fmla="*/ 279264 h 4939827"/>
              <a:gd name="connsiteX40" fmla="*/ 9054706 w 12192000"/>
              <a:gd name="connsiteY40" fmla="*/ 278538 h 4939827"/>
              <a:gd name="connsiteX41" fmla="*/ 9070919 w 12192000"/>
              <a:gd name="connsiteY41" fmla="*/ 281810 h 4939827"/>
              <a:gd name="connsiteX42" fmla="*/ 9076813 w 12192000"/>
              <a:gd name="connsiteY42" fmla="*/ 283909 h 4939827"/>
              <a:gd name="connsiteX43" fmla="*/ 9085871 w 12192000"/>
              <a:gd name="connsiteY43" fmla="*/ 285133 h 4939827"/>
              <a:gd name="connsiteX44" fmla="*/ 9086159 w 12192000"/>
              <a:gd name="connsiteY44" fmla="*/ 284887 h 4939827"/>
              <a:gd name="connsiteX45" fmla="*/ 9134606 w 12192000"/>
              <a:gd name="connsiteY45" fmla="*/ 288168 h 4939827"/>
              <a:gd name="connsiteX46" fmla="*/ 9195590 w 12192000"/>
              <a:gd name="connsiteY46" fmla="*/ 279568 h 4939827"/>
              <a:gd name="connsiteX47" fmla="*/ 9219336 w 12192000"/>
              <a:gd name="connsiteY47" fmla="*/ 278133 h 4939827"/>
              <a:gd name="connsiteX48" fmla="*/ 9232362 w 12192000"/>
              <a:gd name="connsiteY48" fmla="*/ 275894 h 4939827"/>
              <a:gd name="connsiteX49" fmla="*/ 9283638 w 12192000"/>
              <a:gd name="connsiteY49" fmla="*/ 299924 h 4939827"/>
              <a:gd name="connsiteX50" fmla="*/ 9371484 w 12192000"/>
              <a:gd name="connsiteY50" fmla="*/ 329634 h 4939827"/>
              <a:gd name="connsiteX51" fmla="*/ 9404829 w 12192000"/>
              <a:gd name="connsiteY51" fmla="*/ 339038 h 4939827"/>
              <a:gd name="connsiteX52" fmla="*/ 9427021 w 12192000"/>
              <a:gd name="connsiteY52" fmla="*/ 358784 h 4939827"/>
              <a:gd name="connsiteX53" fmla="*/ 9670844 w 12192000"/>
              <a:gd name="connsiteY53" fmla="*/ 405128 h 4939827"/>
              <a:gd name="connsiteX54" fmla="*/ 9816083 w 12192000"/>
              <a:gd name="connsiteY54" fmla="*/ 416573 h 4939827"/>
              <a:gd name="connsiteX55" fmla="*/ 9936741 w 12192000"/>
              <a:gd name="connsiteY55" fmla="*/ 437044 h 4939827"/>
              <a:gd name="connsiteX56" fmla="*/ 10050093 w 12192000"/>
              <a:gd name="connsiteY56" fmla="*/ 443783 h 4939827"/>
              <a:gd name="connsiteX57" fmla="*/ 10130090 w 12192000"/>
              <a:gd name="connsiteY57" fmla="*/ 459520 h 4939827"/>
              <a:gd name="connsiteX58" fmla="*/ 10173456 w 12192000"/>
              <a:gd name="connsiteY58" fmla="*/ 457749 h 4939827"/>
              <a:gd name="connsiteX59" fmla="*/ 10218232 w 12192000"/>
              <a:gd name="connsiteY59" fmla="*/ 459820 h 4939827"/>
              <a:gd name="connsiteX60" fmla="*/ 10354176 w 12192000"/>
              <a:gd name="connsiteY60" fmla="*/ 471377 h 4939827"/>
              <a:gd name="connsiteX61" fmla="*/ 10430681 w 12192000"/>
              <a:gd name="connsiteY61" fmla="*/ 481226 h 4939827"/>
              <a:gd name="connsiteX62" fmla="*/ 10478169 w 12192000"/>
              <a:gd name="connsiteY62" fmla="*/ 481774 h 4939827"/>
              <a:gd name="connsiteX63" fmla="*/ 10540907 w 12192000"/>
              <a:gd name="connsiteY63" fmla="*/ 485607 h 4939827"/>
              <a:gd name="connsiteX64" fmla="*/ 10614941 w 12192000"/>
              <a:gd name="connsiteY64" fmla="*/ 487592 h 4939827"/>
              <a:gd name="connsiteX65" fmla="*/ 10674098 w 12192000"/>
              <a:gd name="connsiteY65" fmla="*/ 521656 h 4939827"/>
              <a:gd name="connsiteX66" fmla="*/ 10874834 w 12192000"/>
              <a:gd name="connsiteY66" fmla="*/ 574867 h 4939827"/>
              <a:gd name="connsiteX67" fmla="*/ 10944981 w 12192000"/>
              <a:gd name="connsiteY67" fmla="*/ 615042 h 4939827"/>
              <a:gd name="connsiteX68" fmla="*/ 11006376 w 12192000"/>
              <a:gd name="connsiteY68" fmla="*/ 645957 h 4939827"/>
              <a:gd name="connsiteX69" fmla="*/ 11076308 w 12192000"/>
              <a:gd name="connsiteY69" fmla="*/ 675698 h 4939827"/>
              <a:gd name="connsiteX70" fmla="*/ 11148789 w 12192000"/>
              <a:gd name="connsiteY70" fmla="*/ 685041 h 4939827"/>
              <a:gd name="connsiteX71" fmla="*/ 11249129 w 12192000"/>
              <a:gd name="connsiteY71" fmla="*/ 684218 h 4939827"/>
              <a:gd name="connsiteX72" fmla="*/ 11299915 w 12192000"/>
              <a:gd name="connsiteY72" fmla="*/ 692177 h 4939827"/>
              <a:gd name="connsiteX73" fmla="*/ 11386973 w 12192000"/>
              <a:gd name="connsiteY73" fmla="*/ 708209 h 4939827"/>
              <a:gd name="connsiteX74" fmla="*/ 11500105 w 12192000"/>
              <a:gd name="connsiteY74" fmla="*/ 735014 h 4939827"/>
              <a:gd name="connsiteX75" fmla="*/ 11621735 w 12192000"/>
              <a:gd name="connsiteY75" fmla="*/ 789584 h 4939827"/>
              <a:gd name="connsiteX76" fmla="*/ 11691200 w 12192000"/>
              <a:gd name="connsiteY76" fmla="*/ 867902 h 4939827"/>
              <a:gd name="connsiteX77" fmla="*/ 11819427 w 12192000"/>
              <a:gd name="connsiteY77" fmla="*/ 911634 h 4939827"/>
              <a:gd name="connsiteX78" fmla="*/ 11969720 w 12192000"/>
              <a:gd name="connsiteY78" fmla="*/ 964737 h 4939827"/>
              <a:gd name="connsiteX79" fmla="*/ 12055766 w 12192000"/>
              <a:gd name="connsiteY79" fmla="*/ 991268 h 4939827"/>
              <a:gd name="connsiteX80" fmla="*/ 12171539 w 12192000"/>
              <a:gd name="connsiteY80" fmla="*/ 995427 h 4939827"/>
              <a:gd name="connsiteX81" fmla="*/ 12187831 w 12192000"/>
              <a:gd name="connsiteY81" fmla="*/ 996580 h 4939827"/>
              <a:gd name="connsiteX82" fmla="*/ 12192000 w 12192000"/>
              <a:gd name="connsiteY82" fmla="*/ 996726 h 4939827"/>
              <a:gd name="connsiteX83" fmla="*/ 12192000 w 12192000"/>
              <a:gd name="connsiteY83" fmla="*/ 4939827 h 4939827"/>
              <a:gd name="connsiteX84" fmla="*/ 0 w 12192000"/>
              <a:gd name="connsiteY84" fmla="*/ 4939827 h 4939827"/>
              <a:gd name="connsiteX85" fmla="*/ 0 w 12192000"/>
              <a:gd name="connsiteY85" fmla="*/ 512043 h 4939827"/>
              <a:gd name="connsiteX86" fmla="*/ 7381 w 12192000"/>
              <a:gd name="connsiteY86" fmla="*/ 512580 h 4939827"/>
              <a:gd name="connsiteX87" fmla="*/ 100029 w 12192000"/>
              <a:gd name="connsiteY87" fmla="*/ 504758 h 4939827"/>
              <a:gd name="connsiteX88" fmla="*/ 155244 w 12192000"/>
              <a:gd name="connsiteY88" fmla="*/ 525130 h 4939827"/>
              <a:gd name="connsiteX89" fmla="*/ 254366 w 12192000"/>
              <a:gd name="connsiteY89" fmla="*/ 534449 h 4939827"/>
              <a:gd name="connsiteX90" fmla="*/ 447292 w 12192000"/>
              <a:gd name="connsiteY90" fmla="*/ 542725 h 4939827"/>
              <a:gd name="connsiteX91" fmla="*/ 628105 w 12192000"/>
              <a:gd name="connsiteY91" fmla="*/ 547853 h 4939827"/>
              <a:gd name="connsiteX92" fmla="*/ 783146 w 12192000"/>
              <a:gd name="connsiteY92" fmla="*/ 591799 h 4939827"/>
              <a:gd name="connsiteX93" fmla="*/ 1043676 w 12192000"/>
              <a:gd name="connsiteY93" fmla="*/ 591887 h 4939827"/>
              <a:gd name="connsiteX94" fmla="*/ 1281816 w 12192000"/>
              <a:gd name="connsiteY94" fmla="*/ 520946 h 4939827"/>
              <a:gd name="connsiteX95" fmla="*/ 1486347 w 12192000"/>
              <a:gd name="connsiteY95" fmla="*/ 487310 h 4939827"/>
              <a:gd name="connsiteX96" fmla="*/ 1568079 w 12192000"/>
              <a:gd name="connsiteY96" fmla="*/ 462531 h 4939827"/>
              <a:gd name="connsiteX97" fmla="*/ 1622516 w 12192000"/>
              <a:gd name="connsiteY97" fmla="*/ 466058 h 4939827"/>
              <a:gd name="connsiteX98" fmla="*/ 1655457 w 12192000"/>
              <a:gd name="connsiteY98" fmla="*/ 465359 h 4939827"/>
              <a:gd name="connsiteX99" fmla="*/ 1717454 w 12192000"/>
              <a:gd name="connsiteY99" fmla="*/ 417203 h 4939827"/>
              <a:gd name="connsiteX100" fmla="*/ 1913794 w 12192000"/>
              <a:gd name="connsiteY100" fmla="*/ 365255 h 4939827"/>
              <a:gd name="connsiteX101" fmla="*/ 2129762 w 12192000"/>
              <a:gd name="connsiteY101" fmla="*/ 367832 h 4939827"/>
              <a:gd name="connsiteX102" fmla="*/ 2376970 w 12192000"/>
              <a:gd name="connsiteY102" fmla="*/ 350129 h 4939827"/>
              <a:gd name="connsiteX103" fmla="*/ 2480155 w 12192000"/>
              <a:gd name="connsiteY103" fmla="*/ 359227 h 4939827"/>
              <a:gd name="connsiteX104" fmla="*/ 2586782 w 12192000"/>
              <a:gd name="connsiteY104" fmla="*/ 339352 h 4939827"/>
              <a:gd name="connsiteX105" fmla="*/ 2679617 w 12192000"/>
              <a:gd name="connsiteY105" fmla="*/ 305383 h 4939827"/>
              <a:gd name="connsiteX106" fmla="*/ 2788947 w 12192000"/>
              <a:gd name="connsiteY106" fmla="*/ 250375 h 4939827"/>
              <a:gd name="connsiteX107" fmla="*/ 2965530 w 12192000"/>
              <a:gd name="connsiteY107" fmla="*/ 245958 h 4939827"/>
              <a:gd name="connsiteX108" fmla="*/ 3103677 w 12192000"/>
              <a:gd name="connsiteY108" fmla="*/ 209527 h 4939827"/>
              <a:gd name="connsiteX109" fmla="*/ 3126759 w 12192000"/>
              <a:gd name="connsiteY109" fmla="*/ 211226 h 4939827"/>
              <a:gd name="connsiteX110" fmla="*/ 3164020 w 12192000"/>
              <a:gd name="connsiteY110" fmla="*/ 212779 h 4939827"/>
              <a:gd name="connsiteX111" fmla="*/ 3285019 w 12192000"/>
              <a:gd name="connsiteY111" fmla="*/ 220535 h 4939827"/>
              <a:gd name="connsiteX112" fmla="*/ 3365154 w 12192000"/>
              <a:gd name="connsiteY112" fmla="*/ 226416 h 4939827"/>
              <a:gd name="connsiteX113" fmla="*/ 3367507 w 12192000"/>
              <a:gd name="connsiteY113" fmla="*/ 225416 h 4939827"/>
              <a:gd name="connsiteX114" fmla="*/ 3387567 w 12192000"/>
              <a:gd name="connsiteY114" fmla="*/ 227103 h 4939827"/>
              <a:gd name="connsiteX115" fmla="*/ 3498001 w 12192000"/>
              <a:gd name="connsiteY115" fmla="*/ 231941 h 4939827"/>
              <a:gd name="connsiteX116" fmla="*/ 3561557 w 12192000"/>
              <a:gd name="connsiteY116" fmla="*/ 228095 h 4939827"/>
              <a:gd name="connsiteX117" fmla="*/ 3611920 w 12192000"/>
              <a:gd name="connsiteY117" fmla="*/ 218094 h 4939827"/>
              <a:gd name="connsiteX118" fmla="*/ 3620528 w 12192000"/>
              <a:gd name="connsiteY118" fmla="*/ 218788 h 4939827"/>
              <a:gd name="connsiteX119" fmla="*/ 3620766 w 12192000"/>
              <a:gd name="connsiteY119" fmla="*/ 218511 h 4939827"/>
              <a:gd name="connsiteX120" fmla="*/ 3629977 w 12192000"/>
              <a:gd name="connsiteY120" fmla="*/ 218664 h 4939827"/>
              <a:gd name="connsiteX121" fmla="*/ 3636217 w 12192000"/>
              <a:gd name="connsiteY121" fmla="*/ 220048 h 4939827"/>
              <a:gd name="connsiteX122" fmla="*/ 3709484 w 12192000"/>
              <a:gd name="connsiteY122" fmla="*/ 186927 h 4939827"/>
              <a:gd name="connsiteX123" fmla="*/ 3761342 w 12192000"/>
              <a:gd name="connsiteY123" fmla="*/ 177474 h 4939827"/>
              <a:gd name="connsiteX124" fmla="*/ 3799748 w 12192000"/>
              <a:gd name="connsiteY124" fmla="*/ 167154 h 4939827"/>
              <a:gd name="connsiteX125" fmla="*/ 3922756 w 12192000"/>
              <a:gd name="connsiteY125" fmla="*/ 194044 h 4939827"/>
              <a:gd name="connsiteX126" fmla="*/ 4028476 w 12192000"/>
              <a:gd name="connsiteY126" fmla="*/ 223679 h 4939827"/>
              <a:gd name="connsiteX127" fmla="*/ 4191582 w 12192000"/>
              <a:gd name="connsiteY127" fmla="*/ 238952 h 4939827"/>
              <a:gd name="connsiteX128" fmla="*/ 4251024 w 12192000"/>
              <a:gd name="connsiteY128" fmla="*/ 240874 h 4939827"/>
              <a:gd name="connsiteX129" fmla="*/ 4355275 w 12192000"/>
              <a:gd name="connsiteY129" fmla="*/ 260205 h 4939827"/>
              <a:gd name="connsiteX130" fmla="*/ 4423807 w 12192000"/>
              <a:gd name="connsiteY130" fmla="*/ 270366 h 4939827"/>
              <a:gd name="connsiteX131" fmla="*/ 4558432 w 12192000"/>
              <a:gd name="connsiteY131" fmla="*/ 269194 h 4939827"/>
              <a:gd name="connsiteX132" fmla="*/ 4635061 w 12192000"/>
              <a:gd name="connsiteY132" fmla="*/ 280682 h 4939827"/>
              <a:gd name="connsiteX133" fmla="*/ 4807427 w 12192000"/>
              <a:gd name="connsiteY133" fmla="*/ 276835 h 4939827"/>
              <a:gd name="connsiteX134" fmla="*/ 5028933 w 12192000"/>
              <a:gd name="connsiteY134" fmla="*/ 183887 h 4939827"/>
              <a:gd name="connsiteX135" fmla="*/ 5093642 w 12192000"/>
              <a:gd name="connsiteY135" fmla="*/ 177214 h 4939827"/>
              <a:gd name="connsiteX136" fmla="*/ 5102642 w 12192000"/>
              <a:gd name="connsiteY136" fmla="*/ 186816 h 4939827"/>
              <a:gd name="connsiteX137" fmla="*/ 5193590 w 12192000"/>
              <a:gd name="connsiteY137" fmla="*/ 156458 h 4939827"/>
              <a:gd name="connsiteX138" fmla="*/ 5323922 w 12192000"/>
              <a:gd name="connsiteY138" fmla="*/ 146332 h 4939827"/>
              <a:gd name="connsiteX139" fmla="*/ 5421860 w 12192000"/>
              <a:gd name="connsiteY139" fmla="*/ 167298 h 4939827"/>
              <a:gd name="connsiteX140" fmla="*/ 5476948 w 12192000"/>
              <a:gd name="connsiteY140" fmla="*/ 173249 h 4939827"/>
              <a:gd name="connsiteX141" fmla="*/ 5516842 w 12192000"/>
              <a:gd name="connsiteY141" fmla="*/ 184018 h 4939827"/>
              <a:gd name="connsiteX142" fmla="*/ 5619415 w 12192000"/>
              <a:gd name="connsiteY142" fmla="*/ 176781 h 4939827"/>
              <a:gd name="connsiteX143" fmla="*/ 5789867 w 12192000"/>
              <a:gd name="connsiteY143" fmla="*/ 150304 h 4939827"/>
              <a:gd name="connsiteX144" fmla="*/ 5825953 w 12192000"/>
              <a:gd name="connsiteY144" fmla="*/ 147907 h 4939827"/>
              <a:gd name="connsiteX145" fmla="*/ 5856168 w 12192000"/>
              <a:gd name="connsiteY145" fmla="*/ 158719 h 4939827"/>
              <a:gd name="connsiteX146" fmla="*/ 5862476 w 12192000"/>
              <a:gd name="connsiteY146" fmla="*/ 172447 h 4939827"/>
              <a:gd name="connsiteX147" fmla="*/ 5882195 w 12192000"/>
              <a:gd name="connsiteY147" fmla="*/ 173195 h 4939827"/>
              <a:gd name="connsiteX148" fmla="*/ 5952585 w 12192000"/>
              <a:gd name="connsiteY148" fmla="*/ 161012 h 4939827"/>
              <a:gd name="connsiteX149" fmla="*/ 6001964 w 12192000"/>
              <a:gd name="connsiteY149" fmla="*/ 154786 h 4939827"/>
              <a:gd name="connsiteX150" fmla="*/ 6184207 w 12192000"/>
              <a:gd name="connsiteY150" fmla="*/ 132658 h 4939827"/>
              <a:gd name="connsiteX151" fmla="*/ 6415830 w 12192000"/>
              <a:gd name="connsiteY151" fmla="*/ 136006 h 4939827"/>
              <a:gd name="connsiteX152" fmla="*/ 6756965 w 12192000"/>
              <a:gd name="connsiteY152" fmla="*/ 57636 h 4939827"/>
              <a:gd name="connsiteX153" fmla="*/ 6819400 w 12192000"/>
              <a:gd name="connsiteY153" fmla="*/ 30742 h 4939827"/>
              <a:gd name="connsiteX154" fmla="*/ 6986370 w 12192000"/>
              <a:gd name="connsiteY154" fmla="*/ 12659 h 4939827"/>
              <a:gd name="connsiteX155" fmla="*/ 6989536 w 12192000"/>
              <a:gd name="connsiteY155" fmla="*/ 14528 h 4939827"/>
              <a:gd name="connsiteX156" fmla="*/ 7015933 w 12192000"/>
              <a:gd name="connsiteY156" fmla="*/ 9653 h 4939827"/>
              <a:gd name="connsiteX157" fmla="*/ 7020592 w 12192000"/>
              <a:gd name="connsiteY157" fmla="*/ 1651 h 4939827"/>
              <a:gd name="connsiteX158" fmla="*/ 7025905 w 12192000"/>
              <a:gd name="connsiteY158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281371 w 12192000"/>
              <a:gd name="connsiteY19" fmla="*/ 256875 h 4939827"/>
              <a:gd name="connsiteX20" fmla="*/ 8381609 w 12192000"/>
              <a:gd name="connsiteY20" fmla="*/ 240618 h 4939827"/>
              <a:gd name="connsiteX21" fmla="*/ 8406759 w 12192000"/>
              <a:gd name="connsiteY21" fmla="*/ 232517 h 4939827"/>
              <a:gd name="connsiteX22" fmla="*/ 8426506 w 12192000"/>
              <a:gd name="connsiteY22" fmla="*/ 241842 h 4939827"/>
              <a:gd name="connsiteX23" fmla="*/ 8427949 w 12192000"/>
              <a:gd name="connsiteY23" fmla="*/ 240981 h 4939827"/>
              <a:gd name="connsiteX24" fmla="*/ 8441468 w 12192000"/>
              <a:gd name="connsiteY24" fmla="*/ 241157 h 4939827"/>
              <a:gd name="connsiteX25" fmla="*/ 8565757 w 12192000"/>
              <a:gd name="connsiteY25" fmla="*/ 255317 h 4939827"/>
              <a:gd name="connsiteX26" fmla="*/ 8573171 w 12192000"/>
              <a:gd name="connsiteY26" fmla="*/ 258426 h 4939827"/>
              <a:gd name="connsiteX27" fmla="*/ 8573548 w 12192000"/>
              <a:gd name="connsiteY27" fmla="*/ 258241 h 4939827"/>
              <a:gd name="connsiteX28" fmla="*/ 8622021 w 12192000"/>
              <a:gd name="connsiteY28" fmla="*/ 261028 h 4939827"/>
              <a:gd name="connsiteX29" fmla="*/ 8672650 w 12192000"/>
              <a:gd name="connsiteY29" fmla="*/ 254821 h 4939827"/>
              <a:gd name="connsiteX30" fmla="*/ 8785543 w 12192000"/>
              <a:gd name="connsiteY30" fmla="*/ 263406 h 4939827"/>
              <a:gd name="connsiteX31" fmla="*/ 8830588 w 12192000"/>
              <a:gd name="connsiteY31" fmla="*/ 265483 h 4939827"/>
              <a:gd name="connsiteX32" fmla="*/ 8905142 w 12192000"/>
              <a:gd name="connsiteY32" fmla="*/ 264958 h 4939827"/>
              <a:gd name="connsiteX33" fmla="*/ 8968582 w 12192000"/>
              <a:gd name="connsiteY33" fmla="*/ 262728 h 4939827"/>
              <a:gd name="connsiteX34" fmla="*/ 8972994 w 12192000"/>
              <a:gd name="connsiteY34" fmla="*/ 263284 h 4939827"/>
              <a:gd name="connsiteX35" fmla="*/ 9004605 w 12192000"/>
              <a:gd name="connsiteY35" fmla="*/ 258041 h 4939827"/>
              <a:gd name="connsiteX36" fmla="*/ 9016165 w 12192000"/>
              <a:gd name="connsiteY36" fmla="*/ 261258 h 4939827"/>
              <a:gd name="connsiteX37" fmla="*/ 9043297 w 12192000"/>
              <a:gd name="connsiteY37" fmla="*/ 281547 h 4939827"/>
              <a:gd name="connsiteX38" fmla="*/ 9048315 w 12192000"/>
              <a:gd name="connsiteY38" fmla="*/ 279264 h 4939827"/>
              <a:gd name="connsiteX39" fmla="*/ 9054706 w 12192000"/>
              <a:gd name="connsiteY39" fmla="*/ 278538 h 4939827"/>
              <a:gd name="connsiteX40" fmla="*/ 9070919 w 12192000"/>
              <a:gd name="connsiteY40" fmla="*/ 281810 h 4939827"/>
              <a:gd name="connsiteX41" fmla="*/ 9076813 w 12192000"/>
              <a:gd name="connsiteY41" fmla="*/ 283909 h 4939827"/>
              <a:gd name="connsiteX42" fmla="*/ 9085871 w 12192000"/>
              <a:gd name="connsiteY42" fmla="*/ 285133 h 4939827"/>
              <a:gd name="connsiteX43" fmla="*/ 9086159 w 12192000"/>
              <a:gd name="connsiteY43" fmla="*/ 284887 h 4939827"/>
              <a:gd name="connsiteX44" fmla="*/ 9134606 w 12192000"/>
              <a:gd name="connsiteY44" fmla="*/ 288168 h 4939827"/>
              <a:gd name="connsiteX45" fmla="*/ 9195590 w 12192000"/>
              <a:gd name="connsiteY45" fmla="*/ 279568 h 4939827"/>
              <a:gd name="connsiteX46" fmla="*/ 9219336 w 12192000"/>
              <a:gd name="connsiteY46" fmla="*/ 278133 h 4939827"/>
              <a:gd name="connsiteX47" fmla="*/ 9232362 w 12192000"/>
              <a:gd name="connsiteY47" fmla="*/ 275894 h 4939827"/>
              <a:gd name="connsiteX48" fmla="*/ 9283638 w 12192000"/>
              <a:gd name="connsiteY48" fmla="*/ 299924 h 4939827"/>
              <a:gd name="connsiteX49" fmla="*/ 9371484 w 12192000"/>
              <a:gd name="connsiteY49" fmla="*/ 329634 h 4939827"/>
              <a:gd name="connsiteX50" fmla="*/ 9404829 w 12192000"/>
              <a:gd name="connsiteY50" fmla="*/ 339038 h 4939827"/>
              <a:gd name="connsiteX51" fmla="*/ 9427021 w 12192000"/>
              <a:gd name="connsiteY51" fmla="*/ 358784 h 4939827"/>
              <a:gd name="connsiteX52" fmla="*/ 9670844 w 12192000"/>
              <a:gd name="connsiteY52" fmla="*/ 405128 h 4939827"/>
              <a:gd name="connsiteX53" fmla="*/ 9816083 w 12192000"/>
              <a:gd name="connsiteY53" fmla="*/ 416573 h 4939827"/>
              <a:gd name="connsiteX54" fmla="*/ 9936741 w 12192000"/>
              <a:gd name="connsiteY54" fmla="*/ 437044 h 4939827"/>
              <a:gd name="connsiteX55" fmla="*/ 10050093 w 12192000"/>
              <a:gd name="connsiteY55" fmla="*/ 443783 h 4939827"/>
              <a:gd name="connsiteX56" fmla="*/ 10130090 w 12192000"/>
              <a:gd name="connsiteY56" fmla="*/ 459520 h 4939827"/>
              <a:gd name="connsiteX57" fmla="*/ 10173456 w 12192000"/>
              <a:gd name="connsiteY57" fmla="*/ 457749 h 4939827"/>
              <a:gd name="connsiteX58" fmla="*/ 10218232 w 12192000"/>
              <a:gd name="connsiteY58" fmla="*/ 459820 h 4939827"/>
              <a:gd name="connsiteX59" fmla="*/ 10354176 w 12192000"/>
              <a:gd name="connsiteY59" fmla="*/ 471377 h 4939827"/>
              <a:gd name="connsiteX60" fmla="*/ 10430681 w 12192000"/>
              <a:gd name="connsiteY60" fmla="*/ 481226 h 4939827"/>
              <a:gd name="connsiteX61" fmla="*/ 10478169 w 12192000"/>
              <a:gd name="connsiteY61" fmla="*/ 481774 h 4939827"/>
              <a:gd name="connsiteX62" fmla="*/ 10540907 w 12192000"/>
              <a:gd name="connsiteY62" fmla="*/ 485607 h 4939827"/>
              <a:gd name="connsiteX63" fmla="*/ 10614941 w 12192000"/>
              <a:gd name="connsiteY63" fmla="*/ 487592 h 4939827"/>
              <a:gd name="connsiteX64" fmla="*/ 10674098 w 12192000"/>
              <a:gd name="connsiteY64" fmla="*/ 521656 h 4939827"/>
              <a:gd name="connsiteX65" fmla="*/ 10874834 w 12192000"/>
              <a:gd name="connsiteY65" fmla="*/ 574867 h 4939827"/>
              <a:gd name="connsiteX66" fmla="*/ 10944981 w 12192000"/>
              <a:gd name="connsiteY66" fmla="*/ 615042 h 4939827"/>
              <a:gd name="connsiteX67" fmla="*/ 11006376 w 12192000"/>
              <a:gd name="connsiteY67" fmla="*/ 645957 h 4939827"/>
              <a:gd name="connsiteX68" fmla="*/ 11076308 w 12192000"/>
              <a:gd name="connsiteY68" fmla="*/ 675698 h 4939827"/>
              <a:gd name="connsiteX69" fmla="*/ 11148789 w 12192000"/>
              <a:gd name="connsiteY69" fmla="*/ 685041 h 4939827"/>
              <a:gd name="connsiteX70" fmla="*/ 11249129 w 12192000"/>
              <a:gd name="connsiteY70" fmla="*/ 684218 h 4939827"/>
              <a:gd name="connsiteX71" fmla="*/ 11299915 w 12192000"/>
              <a:gd name="connsiteY71" fmla="*/ 692177 h 4939827"/>
              <a:gd name="connsiteX72" fmla="*/ 11386973 w 12192000"/>
              <a:gd name="connsiteY72" fmla="*/ 708209 h 4939827"/>
              <a:gd name="connsiteX73" fmla="*/ 11500105 w 12192000"/>
              <a:gd name="connsiteY73" fmla="*/ 735014 h 4939827"/>
              <a:gd name="connsiteX74" fmla="*/ 11621735 w 12192000"/>
              <a:gd name="connsiteY74" fmla="*/ 789584 h 4939827"/>
              <a:gd name="connsiteX75" fmla="*/ 11691200 w 12192000"/>
              <a:gd name="connsiteY75" fmla="*/ 867902 h 4939827"/>
              <a:gd name="connsiteX76" fmla="*/ 11819427 w 12192000"/>
              <a:gd name="connsiteY76" fmla="*/ 911634 h 4939827"/>
              <a:gd name="connsiteX77" fmla="*/ 11969720 w 12192000"/>
              <a:gd name="connsiteY77" fmla="*/ 964737 h 4939827"/>
              <a:gd name="connsiteX78" fmla="*/ 12055766 w 12192000"/>
              <a:gd name="connsiteY78" fmla="*/ 991268 h 4939827"/>
              <a:gd name="connsiteX79" fmla="*/ 12171539 w 12192000"/>
              <a:gd name="connsiteY79" fmla="*/ 995427 h 4939827"/>
              <a:gd name="connsiteX80" fmla="*/ 12187831 w 12192000"/>
              <a:gd name="connsiteY80" fmla="*/ 996580 h 4939827"/>
              <a:gd name="connsiteX81" fmla="*/ 12192000 w 12192000"/>
              <a:gd name="connsiteY81" fmla="*/ 996726 h 4939827"/>
              <a:gd name="connsiteX82" fmla="*/ 12192000 w 12192000"/>
              <a:gd name="connsiteY82" fmla="*/ 4939827 h 4939827"/>
              <a:gd name="connsiteX83" fmla="*/ 0 w 12192000"/>
              <a:gd name="connsiteY83" fmla="*/ 4939827 h 4939827"/>
              <a:gd name="connsiteX84" fmla="*/ 0 w 12192000"/>
              <a:gd name="connsiteY84" fmla="*/ 512043 h 4939827"/>
              <a:gd name="connsiteX85" fmla="*/ 7381 w 12192000"/>
              <a:gd name="connsiteY85" fmla="*/ 512580 h 4939827"/>
              <a:gd name="connsiteX86" fmla="*/ 100029 w 12192000"/>
              <a:gd name="connsiteY86" fmla="*/ 504758 h 4939827"/>
              <a:gd name="connsiteX87" fmla="*/ 155244 w 12192000"/>
              <a:gd name="connsiteY87" fmla="*/ 525130 h 4939827"/>
              <a:gd name="connsiteX88" fmla="*/ 254366 w 12192000"/>
              <a:gd name="connsiteY88" fmla="*/ 534449 h 4939827"/>
              <a:gd name="connsiteX89" fmla="*/ 447292 w 12192000"/>
              <a:gd name="connsiteY89" fmla="*/ 542725 h 4939827"/>
              <a:gd name="connsiteX90" fmla="*/ 628105 w 12192000"/>
              <a:gd name="connsiteY90" fmla="*/ 547853 h 4939827"/>
              <a:gd name="connsiteX91" fmla="*/ 783146 w 12192000"/>
              <a:gd name="connsiteY91" fmla="*/ 591799 h 4939827"/>
              <a:gd name="connsiteX92" fmla="*/ 1043676 w 12192000"/>
              <a:gd name="connsiteY92" fmla="*/ 591887 h 4939827"/>
              <a:gd name="connsiteX93" fmla="*/ 1281816 w 12192000"/>
              <a:gd name="connsiteY93" fmla="*/ 520946 h 4939827"/>
              <a:gd name="connsiteX94" fmla="*/ 1486347 w 12192000"/>
              <a:gd name="connsiteY94" fmla="*/ 487310 h 4939827"/>
              <a:gd name="connsiteX95" fmla="*/ 1568079 w 12192000"/>
              <a:gd name="connsiteY95" fmla="*/ 462531 h 4939827"/>
              <a:gd name="connsiteX96" fmla="*/ 1622516 w 12192000"/>
              <a:gd name="connsiteY96" fmla="*/ 466058 h 4939827"/>
              <a:gd name="connsiteX97" fmla="*/ 1655457 w 12192000"/>
              <a:gd name="connsiteY97" fmla="*/ 465359 h 4939827"/>
              <a:gd name="connsiteX98" fmla="*/ 1717454 w 12192000"/>
              <a:gd name="connsiteY98" fmla="*/ 417203 h 4939827"/>
              <a:gd name="connsiteX99" fmla="*/ 1913794 w 12192000"/>
              <a:gd name="connsiteY99" fmla="*/ 365255 h 4939827"/>
              <a:gd name="connsiteX100" fmla="*/ 2129762 w 12192000"/>
              <a:gd name="connsiteY100" fmla="*/ 367832 h 4939827"/>
              <a:gd name="connsiteX101" fmla="*/ 2376970 w 12192000"/>
              <a:gd name="connsiteY101" fmla="*/ 350129 h 4939827"/>
              <a:gd name="connsiteX102" fmla="*/ 2480155 w 12192000"/>
              <a:gd name="connsiteY102" fmla="*/ 359227 h 4939827"/>
              <a:gd name="connsiteX103" fmla="*/ 2586782 w 12192000"/>
              <a:gd name="connsiteY103" fmla="*/ 339352 h 4939827"/>
              <a:gd name="connsiteX104" fmla="*/ 2679617 w 12192000"/>
              <a:gd name="connsiteY104" fmla="*/ 305383 h 4939827"/>
              <a:gd name="connsiteX105" fmla="*/ 2788947 w 12192000"/>
              <a:gd name="connsiteY105" fmla="*/ 250375 h 4939827"/>
              <a:gd name="connsiteX106" fmla="*/ 2965530 w 12192000"/>
              <a:gd name="connsiteY106" fmla="*/ 245958 h 4939827"/>
              <a:gd name="connsiteX107" fmla="*/ 3103677 w 12192000"/>
              <a:gd name="connsiteY107" fmla="*/ 209527 h 4939827"/>
              <a:gd name="connsiteX108" fmla="*/ 3126759 w 12192000"/>
              <a:gd name="connsiteY108" fmla="*/ 211226 h 4939827"/>
              <a:gd name="connsiteX109" fmla="*/ 3164020 w 12192000"/>
              <a:gd name="connsiteY109" fmla="*/ 212779 h 4939827"/>
              <a:gd name="connsiteX110" fmla="*/ 3285019 w 12192000"/>
              <a:gd name="connsiteY110" fmla="*/ 220535 h 4939827"/>
              <a:gd name="connsiteX111" fmla="*/ 3365154 w 12192000"/>
              <a:gd name="connsiteY111" fmla="*/ 226416 h 4939827"/>
              <a:gd name="connsiteX112" fmla="*/ 3367507 w 12192000"/>
              <a:gd name="connsiteY112" fmla="*/ 225416 h 4939827"/>
              <a:gd name="connsiteX113" fmla="*/ 3387567 w 12192000"/>
              <a:gd name="connsiteY113" fmla="*/ 227103 h 4939827"/>
              <a:gd name="connsiteX114" fmla="*/ 3498001 w 12192000"/>
              <a:gd name="connsiteY114" fmla="*/ 231941 h 4939827"/>
              <a:gd name="connsiteX115" fmla="*/ 3561557 w 12192000"/>
              <a:gd name="connsiteY115" fmla="*/ 228095 h 4939827"/>
              <a:gd name="connsiteX116" fmla="*/ 3611920 w 12192000"/>
              <a:gd name="connsiteY116" fmla="*/ 218094 h 4939827"/>
              <a:gd name="connsiteX117" fmla="*/ 3620528 w 12192000"/>
              <a:gd name="connsiteY117" fmla="*/ 218788 h 4939827"/>
              <a:gd name="connsiteX118" fmla="*/ 3620766 w 12192000"/>
              <a:gd name="connsiteY118" fmla="*/ 218511 h 4939827"/>
              <a:gd name="connsiteX119" fmla="*/ 3629977 w 12192000"/>
              <a:gd name="connsiteY119" fmla="*/ 218664 h 4939827"/>
              <a:gd name="connsiteX120" fmla="*/ 3636217 w 12192000"/>
              <a:gd name="connsiteY120" fmla="*/ 220048 h 4939827"/>
              <a:gd name="connsiteX121" fmla="*/ 3709484 w 12192000"/>
              <a:gd name="connsiteY121" fmla="*/ 186927 h 4939827"/>
              <a:gd name="connsiteX122" fmla="*/ 3761342 w 12192000"/>
              <a:gd name="connsiteY122" fmla="*/ 177474 h 4939827"/>
              <a:gd name="connsiteX123" fmla="*/ 3799748 w 12192000"/>
              <a:gd name="connsiteY123" fmla="*/ 167154 h 4939827"/>
              <a:gd name="connsiteX124" fmla="*/ 3922756 w 12192000"/>
              <a:gd name="connsiteY124" fmla="*/ 194044 h 4939827"/>
              <a:gd name="connsiteX125" fmla="*/ 4028476 w 12192000"/>
              <a:gd name="connsiteY125" fmla="*/ 223679 h 4939827"/>
              <a:gd name="connsiteX126" fmla="*/ 4191582 w 12192000"/>
              <a:gd name="connsiteY126" fmla="*/ 238952 h 4939827"/>
              <a:gd name="connsiteX127" fmla="*/ 4251024 w 12192000"/>
              <a:gd name="connsiteY127" fmla="*/ 240874 h 4939827"/>
              <a:gd name="connsiteX128" fmla="*/ 4355275 w 12192000"/>
              <a:gd name="connsiteY128" fmla="*/ 260205 h 4939827"/>
              <a:gd name="connsiteX129" fmla="*/ 4423807 w 12192000"/>
              <a:gd name="connsiteY129" fmla="*/ 270366 h 4939827"/>
              <a:gd name="connsiteX130" fmla="*/ 4558432 w 12192000"/>
              <a:gd name="connsiteY130" fmla="*/ 269194 h 4939827"/>
              <a:gd name="connsiteX131" fmla="*/ 4635061 w 12192000"/>
              <a:gd name="connsiteY131" fmla="*/ 280682 h 4939827"/>
              <a:gd name="connsiteX132" fmla="*/ 4807427 w 12192000"/>
              <a:gd name="connsiteY132" fmla="*/ 276835 h 4939827"/>
              <a:gd name="connsiteX133" fmla="*/ 5028933 w 12192000"/>
              <a:gd name="connsiteY133" fmla="*/ 183887 h 4939827"/>
              <a:gd name="connsiteX134" fmla="*/ 5093642 w 12192000"/>
              <a:gd name="connsiteY134" fmla="*/ 177214 h 4939827"/>
              <a:gd name="connsiteX135" fmla="*/ 5102642 w 12192000"/>
              <a:gd name="connsiteY135" fmla="*/ 186816 h 4939827"/>
              <a:gd name="connsiteX136" fmla="*/ 5193590 w 12192000"/>
              <a:gd name="connsiteY136" fmla="*/ 156458 h 4939827"/>
              <a:gd name="connsiteX137" fmla="*/ 5323922 w 12192000"/>
              <a:gd name="connsiteY137" fmla="*/ 146332 h 4939827"/>
              <a:gd name="connsiteX138" fmla="*/ 5421860 w 12192000"/>
              <a:gd name="connsiteY138" fmla="*/ 167298 h 4939827"/>
              <a:gd name="connsiteX139" fmla="*/ 5476948 w 12192000"/>
              <a:gd name="connsiteY139" fmla="*/ 173249 h 4939827"/>
              <a:gd name="connsiteX140" fmla="*/ 5516842 w 12192000"/>
              <a:gd name="connsiteY140" fmla="*/ 184018 h 4939827"/>
              <a:gd name="connsiteX141" fmla="*/ 5619415 w 12192000"/>
              <a:gd name="connsiteY141" fmla="*/ 176781 h 4939827"/>
              <a:gd name="connsiteX142" fmla="*/ 5789867 w 12192000"/>
              <a:gd name="connsiteY142" fmla="*/ 150304 h 4939827"/>
              <a:gd name="connsiteX143" fmla="*/ 5825953 w 12192000"/>
              <a:gd name="connsiteY143" fmla="*/ 147907 h 4939827"/>
              <a:gd name="connsiteX144" fmla="*/ 5856168 w 12192000"/>
              <a:gd name="connsiteY144" fmla="*/ 158719 h 4939827"/>
              <a:gd name="connsiteX145" fmla="*/ 5862476 w 12192000"/>
              <a:gd name="connsiteY145" fmla="*/ 172447 h 4939827"/>
              <a:gd name="connsiteX146" fmla="*/ 5882195 w 12192000"/>
              <a:gd name="connsiteY146" fmla="*/ 173195 h 4939827"/>
              <a:gd name="connsiteX147" fmla="*/ 5952585 w 12192000"/>
              <a:gd name="connsiteY147" fmla="*/ 161012 h 4939827"/>
              <a:gd name="connsiteX148" fmla="*/ 6001964 w 12192000"/>
              <a:gd name="connsiteY148" fmla="*/ 154786 h 4939827"/>
              <a:gd name="connsiteX149" fmla="*/ 6184207 w 12192000"/>
              <a:gd name="connsiteY149" fmla="*/ 132658 h 4939827"/>
              <a:gd name="connsiteX150" fmla="*/ 6415830 w 12192000"/>
              <a:gd name="connsiteY150" fmla="*/ 136006 h 4939827"/>
              <a:gd name="connsiteX151" fmla="*/ 6756965 w 12192000"/>
              <a:gd name="connsiteY151" fmla="*/ 57636 h 4939827"/>
              <a:gd name="connsiteX152" fmla="*/ 6819400 w 12192000"/>
              <a:gd name="connsiteY152" fmla="*/ 30742 h 4939827"/>
              <a:gd name="connsiteX153" fmla="*/ 6986370 w 12192000"/>
              <a:gd name="connsiteY153" fmla="*/ 12659 h 4939827"/>
              <a:gd name="connsiteX154" fmla="*/ 6989536 w 12192000"/>
              <a:gd name="connsiteY154" fmla="*/ 14528 h 4939827"/>
              <a:gd name="connsiteX155" fmla="*/ 7015933 w 12192000"/>
              <a:gd name="connsiteY155" fmla="*/ 9653 h 4939827"/>
              <a:gd name="connsiteX156" fmla="*/ 7020592 w 12192000"/>
              <a:gd name="connsiteY156" fmla="*/ 1651 h 4939827"/>
              <a:gd name="connsiteX157" fmla="*/ 7025905 w 12192000"/>
              <a:gd name="connsiteY157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58681 w 12192000"/>
              <a:gd name="connsiteY16" fmla="*/ 219431 h 4939827"/>
              <a:gd name="connsiteX17" fmla="*/ 8126175 w 12192000"/>
              <a:gd name="connsiteY17" fmla="*/ 240005 h 4939827"/>
              <a:gd name="connsiteX18" fmla="*/ 8281371 w 12192000"/>
              <a:gd name="connsiteY18" fmla="*/ 256875 h 4939827"/>
              <a:gd name="connsiteX19" fmla="*/ 8381609 w 12192000"/>
              <a:gd name="connsiteY19" fmla="*/ 240618 h 4939827"/>
              <a:gd name="connsiteX20" fmla="*/ 8406759 w 12192000"/>
              <a:gd name="connsiteY20" fmla="*/ 232517 h 4939827"/>
              <a:gd name="connsiteX21" fmla="*/ 8426506 w 12192000"/>
              <a:gd name="connsiteY21" fmla="*/ 241842 h 4939827"/>
              <a:gd name="connsiteX22" fmla="*/ 8427949 w 12192000"/>
              <a:gd name="connsiteY22" fmla="*/ 240981 h 4939827"/>
              <a:gd name="connsiteX23" fmla="*/ 8441468 w 12192000"/>
              <a:gd name="connsiteY23" fmla="*/ 241157 h 4939827"/>
              <a:gd name="connsiteX24" fmla="*/ 8565757 w 12192000"/>
              <a:gd name="connsiteY24" fmla="*/ 255317 h 4939827"/>
              <a:gd name="connsiteX25" fmla="*/ 8573171 w 12192000"/>
              <a:gd name="connsiteY25" fmla="*/ 258426 h 4939827"/>
              <a:gd name="connsiteX26" fmla="*/ 8573548 w 12192000"/>
              <a:gd name="connsiteY26" fmla="*/ 258241 h 4939827"/>
              <a:gd name="connsiteX27" fmla="*/ 8622021 w 12192000"/>
              <a:gd name="connsiteY27" fmla="*/ 261028 h 4939827"/>
              <a:gd name="connsiteX28" fmla="*/ 8672650 w 12192000"/>
              <a:gd name="connsiteY28" fmla="*/ 254821 h 4939827"/>
              <a:gd name="connsiteX29" fmla="*/ 8785543 w 12192000"/>
              <a:gd name="connsiteY29" fmla="*/ 263406 h 4939827"/>
              <a:gd name="connsiteX30" fmla="*/ 8830588 w 12192000"/>
              <a:gd name="connsiteY30" fmla="*/ 265483 h 4939827"/>
              <a:gd name="connsiteX31" fmla="*/ 8905142 w 12192000"/>
              <a:gd name="connsiteY31" fmla="*/ 264958 h 4939827"/>
              <a:gd name="connsiteX32" fmla="*/ 8968582 w 12192000"/>
              <a:gd name="connsiteY32" fmla="*/ 262728 h 4939827"/>
              <a:gd name="connsiteX33" fmla="*/ 8972994 w 12192000"/>
              <a:gd name="connsiteY33" fmla="*/ 263284 h 4939827"/>
              <a:gd name="connsiteX34" fmla="*/ 9004605 w 12192000"/>
              <a:gd name="connsiteY34" fmla="*/ 258041 h 4939827"/>
              <a:gd name="connsiteX35" fmla="*/ 9016165 w 12192000"/>
              <a:gd name="connsiteY35" fmla="*/ 261258 h 4939827"/>
              <a:gd name="connsiteX36" fmla="*/ 9043297 w 12192000"/>
              <a:gd name="connsiteY36" fmla="*/ 281547 h 4939827"/>
              <a:gd name="connsiteX37" fmla="*/ 9048315 w 12192000"/>
              <a:gd name="connsiteY37" fmla="*/ 279264 h 4939827"/>
              <a:gd name="connsiteX38" fmla="*/ 9054706 w 12192000"/>
              <a:gd name="connsiteY38" fmla="*/ 278538 h 4939827"/>
              <a:gd name="connsiteX39" fmla="*/ 9070919 w 12192000"/>
              <a:gd name="connsiteY39" fmla="*/ 281810 h 4939827"/>
              <a:gd name="connsiteX40" fmla="*/ 9076813 w 12192000"/>
              <a:gd name="connsiteY40" fmla="*/ 283909 h 4939827"/>
              <a:gd name="connsiteX41" fmla="*/ 9085871 w 12192000"/>
              <a:gd name="connsiteY41" fmla="*/ 285133 h 4939827"/>
              <a:gd name="connsiteX42" fmla="*/ 9086159 w 12192000"/>
              <a:gd name="connsiteY42" fmla="*/ 284887 h 4939827"/>
              <a:gd name="connsiteX43" fmla="*/ 9134606 w 12192000"/>
              <a:gd name="connsiteY43" fmla="*/ 288168 h 4939827"/>
              <a:gd name="connsiteX44" fmla="*/ 9195590 w 12192000"/>
              <a:gd name="connsiteY44" fmla="*/ 279568 h 4939827"/>
              <a:gd name="connsiteX45" fmla="*/ 9219336 w 12192000"/>
              <a:gd name="connsiteY45" fmla="*/ 278133 h 4939827"/>
              <a:gd name="connsiteX46" fmla="*/ 9232362 w 12192000"/>
              <a:gd name="connsiteY46" fmla="*/ 275894 h 4939827"/>
              <a:gd name="connsiteX47" fmla="*/ 9283638 w 12192000"/>
              <a:gd name="connsiteY47" fmla="*/ 299924 h 4939827"/>
              <a:gd name="connsiteX48" fmla="*/ 9371484 w 12192000"/>
              <a:gd name="connsiteY48" fmla="*/ 329634 h 4939827"/>
              <a:gd name="connsiteX49" fmla="*/ 9404829 w 12192000"/>
              <a:gd name="connsiteY49" fmla="*/ 339038 h 4939827"/>
              <a:gd name="connsiteX50" fmla="*/ 9427021 w 12192000"/>
              <a:gd name="connsiteY50" fmla="*/ 358784 h 4939827"/>
              <a:gd name="connsiteX51" fmla="*/ 9670844 w 12192000"/>
              <a:gd name="connsiteY51" fmla="*/ 405128 h 4939827"/>
              <a:gd name="connsiteX52" fmla="*/ 9816083 w 12192000"/>
              <a:gd name="connsiteY52" fmla="*/ 416573 h 4939827"/>
              <a:gd name="connsiteX53" fmla="*/ 9936741 w 12192000"/>
              <a:gd name="connsiteY53" fmla="*/ 437044 h 4939827"/>
              <a:gd name="connsiteX54" fmla="*/ 10050093 w 12192000"/>
              <a:gd name="connsiteY54" fmla="*/ 443783 h 4939827"/>
              <a:gd name="connsiteX55" fmla="*/ 10130090 w 12192000"/>
              <a:gd name="connsiteY55" fmla="*/ 459520 h 4939827"/>
              <a:gd name="connsiteX56" fmla="*/ 10173456 w 12192000"/>
              <a:gd name="connsiteY56" fmla="*/ 457749 h 4939827"/>
              <a:gd name="connsiteX57" fmla="*/ 10218232 w 12192000"/>
              <a:gd name="connsiteY57" fmla="*/ 459820 h 4939827"/>
              <a:gd name="connsiteX58" fmla="*/ 10354176 w 12192000"/>
              <a:gd name="connsiteY58" fmla="*/ 471377 h 4939827"/>
              <a:gd name="connsiteX59" fmla="*/ 10430681 w 12192000"/>
              <a:gd name="connsiteY59" fmla="*/ 481226 h 4939827"/>
              <a:gd name="connsiteX60" fmla="*/ 10478169 w 12192000"/>
              <a:gd name="connsiteY60" fmla="*/ 481774 h 4939827"/>
              <a:gd name="connsiteX61" fmla="*/ 10540907 w 12192000"/>
              <a:gd name="connsiteY61" fmla="*/ 485607 h 4939827"/>
              <a:gd name="connsiteX62" fmla="*/ 10614941 w 12192000"/>
              <a:gd name="connsiteY62" fmla="*/ 487592 h 4939827"/>
              <a:gd name="connsiteX63" fmla="*/ 10674098 w 12192000"/>
              <a:gd name="connsiteY63" fmla="*/ 521656 h 4939827"/>
              <a:gd name="connsiteX64" fmla="*/ 10874834 w 12192000"/>
              <a:gd name="connsiteY64" fmla="*/ 574867 h 4939827"/>
              <a:gd name="connsiteX65" fmla="*/ 10944981 w 12192000"/>
              <a:gd name="connsiteY65" fmla="*/ 615042 h 4939827"/>
              <a:gd name="connsiteX66" fmla="*/ 11006376 w 12192000"/>
              <a:gd name="connsiteY66" fmla="*/ 645957 h 4939827"/>
              <a:gd name="connsiteX67" fmla="*/ 11076308 w 12192000"/>
              <a:gd name="connsiteY67" fmla="*/ 675698 h 4939827"/>
              <a:gd name="connsiteX68" fmla="*/ 11148789 w 12192000"/>
              <a:gd name="connsiteY68" fmla="*/ 685041 h 4939827"/>
              <a:gd name="connsiteX69" fmla="*/ 11249129 w 12192000"/>
              <a:gd name="connsiteY69" fmla="*/ 684218 h 4939827"/>
              <a:gd name="connsiteX70" fmla="*/ 11299915 w 12192000"/>
              <a:gd name="connsiteY70" fmla="*/ 692177 h 4939827"/>
              <a:gd name="connsiteX71" fmla="*/ 11386973 w 12192000"/>
              <a:gd name="connsiteY71" fmla="*/ 708209 h 4939827"/>
              <a:gd name="connsiteX72" fmla="*/ 11500105 w 12192000"/>
              <a:gd name="connsiteY72" fmla="*/ 735014 h 4939827"/>
              <a:gd name="connsiteX73" fmla="*/ 11621735 w 12192000"/>
              <a:gd name="connsiteY73" fmla="*/ 789584 h 4939827"/>
              <a:gd name="connsiteX74" fmla="*/ 11691200 w 12192000"/>
              <a:gd name="connsiteY74" fmla="*/ 867902 h 4939827"/>
              <a:gd name="connsiteX75" fmla="*/ 11819427 w 12192000"/>
              <a:gd name="connsiteY75" fmla="*/ 911634 h 4939827"/>
              <a:gd name="connsiteX76" fmla="*/ 11969720 w 12192000"/>
              <a:gd name="connsiteY76" fmla="*/ 964737 h 4939827"/>
              <a:gd name="connsiteX77" fmla="*/ 12055766 w 12192000"/>
              <a:gd name="connsiteY77" fmla="*/ 991268 h 4939827"/>
              <a:gd name="connsiteX78" fmla="*/ 12171539 w 12192000"/>
              <a:gd name="connsiteY78" fmla="*/ 995427 h 4939827"/>
              <a:gd name="connsiteX79" fmla="*/ 12187831 w 12192000"/>
              <a:gd name="connsiteY79" fmla="*/ 996580 h 4939827"/>
              <a:gd name="connsiteX80" fmla="*/ 12192000 w 12192000"/>
              <a:gd name="connsiteY80" fmla="*/ 996726 h 4939827"/>
              <a:gd name="connsiteX81" fmla="*/ 12192000 w 12192000"/>
              <a:gd name="connsiteY81" fmla="*/ 4939827 h 4939827"/>
              <a:gd name="connsiteX82" fmla="*/ 0 w 12192000"/>
              <a:gd name="connsiteY82" fmla="*/ 4939827 h 4939827"/>
              <a:gd name="connsiteX83" fmla="*/ 0 w 12192000"/>
              <a:gd name="connsiteY83" fmla="*/ 512043 h 4939827"/>
              <a:gd name="connsiteX84" fmla="*/ 7381 w 12192000"/>
              <a:gd name="connsiteY84" fmla="*/ 512580 h 4939827"/>
              <a:gd name="connsiteX85" fmla="*/ 100029 w 12192000"/>
              <a:gd name="connsiteY85" fmla="*/ 504758 h 4939827"/>
              <a:gd name="connsiteX86" fmla="*/ 155244 w 12192000"/>
              <a:gd name="connsiteY86" fmla="*/ 525130 h 4939827"/>
              <a:gd name="connsiteX87" fmla="*/ 254366 w 12192000"/>
              <a:gd name="connsiteY87" fmla="*/ 534449 h 4939827"/>
              <a:gd name="connsiteX88" fmla="*/ 447292 w 12192000"/>
              <a:gd name="connsiteY88" fmla="*/ 542725 h 4939827"/>
              <a:gd name="connsiteX89" fmla="*/ 628105 w 12192000"/>
              <a:gd name="connsiteY89" fmla="*/ 547853 h 4939827"/>
              <a:gd name="connsiteX90" fmla="*/ 783146 w 12192000"/>
              <a:gd name="connsiteY90" fmla="*/ 591799 h 4939827"/>
              <a:gd name="connsiteX91" fmla="*/ 1043676 w 12192000"/>
              <a:gd name="connsiteY91" fmla="*/ 591887 h 4939827"/>
              <a:gd name="connsiteX92" fmla="*/ 1281816 w 12192000"/>
              <a:gd name="connsiteY92" fmla="*/ 520946 h 4939827"/>
              <a:gd name="connsiteX93" fmla="*/ 1486347 w 12192000"/>
              <a:gd name="connsiteY93" fmla="*/ 487310 h 4939827"/>
              <a:gd name="connsiteX94" fmla="*/ 1568079 w 12192000"/>
              <a:gd name="connsiteY94" fmla="*/ 462531 h 4939827"/>
              <a:gd name="connsiteX95" fmla="*/ 1622516 w 12192000"/>
              <a:gd name="connsiteY95" fmla="*/ 466058 h 4939827"/>
              <a:gd name="connsiteX96" fmla="*/ 1655457 w 12192000"/>
              <a:gd name="connsiteY96" fmla="*/ 465359 h 4939827"/>
              <a:gd name="connsiteX97" fmla="*/ 1717454 w 12192000"/>
              <a:gd name="connsiteY97" fmla="*/ 417203 h 4939827"/>
              <a:gd name="connsiteX98" fmla="*/ 1913794 w 12192000"/>
              <a:gd name="connsiteY98" fmla="*/ 365255 h 4939827"/>
              <a:gd name="connsiteX99" fmla="*/ 2129762 w 12192000"/>
              <a:gd name="connsiteY99" fmla="*/ 367832 h 4939827"/>
              <a:gd name="connsiteX100" fmla="*/ 2376970 w 12192000"/>
              <a:gd name="connsiteY100" fmla="*/ 350129 h 4939827"/>
              <a:gd name="connsiteX101" fmla="*/ 2480155 w 12192000"/>
              <a:gd name="connsiteY101" fmla="*/ 359227 h 4939827"/>
              <a:gd name="connsiteX102" fmla="*/ 2586782 w 12192000"/>
              <a:gd name="connsiteY102" fmla="*/ 339352 h 4939827"/>
              <a:gd name="connsiteX103" fmla="*/ 2679617 w 12192000"/>
              <a:gd name="connsiteY103" fmla="*/ 305383 h 4939827"/>
              <a:gd name="connsiteX104" fmla="*/ 2788947 w 12192000"/>
              <a:gd name="connsiteY104" fmla="*/ 250375 h 4939827"/>
              <a:gd name="connsiteX105" fmla="*/ 2965530 w 12192000"/>
              <a:gd name="connsiteY105" fmla="*/ 245958 h 4939827"/>
              <a:gd name="connsiteX106" fmla="*/ 3103677 w 12192000"/>
              <a:gd name="connsiteY106" fmla="*/ 209527 h 4939827"/>
              <a:gd name="connsiteX107" fmla="*/ 3126759 w 12192000"/>
              <a:gd name="connsiteY107" fmla="*/ 211226 h 4939827"/>
              <a:gd name="connsiteX108" fmla="*/ 3164020 w 12192000"/>
              <a:gd name="connsiteY108" fmla="*/ 212779 h 4939827"/>
              <a:gd name="connsiteX109" fmla="*/ 3285019 w 12192000"/>
              <a:gd name="connsiteY109" fmla="*/ 220535 h 4939827"/>
              <a:gd name="connsiteX110" fmla="*/ 3365154 w 12192000"/>
              <a:gd name="connsiteY110" fmla="*/ 226416 h 4939827"/>
              <a:gd name="connsiteX111" fmla="*/ 3367507 w 12192000"/>
              <a:gd name="connsiteY111" fmla="*/ 225416 h 4939827"/>
              <a:gd name="connsiteX112" fmla="*/ 3387567 w 12192000"/>
              <a:gd name="connsiteY112" fmla="*/ 227103 h 4939827"/>
              <a:gd name="connsiteX113" fmla="*/ 3498001 w 12192000"/>
              <a:gd name="connsiteY113" fmla="*/ 231941 h 4939827"/>
              <a:gd name="connsiteX114" fmla="*/ 3561557 w 12192000"/>
              <a:gd name="connsiteY114" fmla="*/ 228095 h 4939827"/>
              <a:gd name="connsiteX115" fmla="*/ 3611920 w 12192000"/>
              <a:gd name="connsiteY115" fmla="*/ 218094 h 4939827"/>
              <a:gd name="connsiteX116" fmla="*/ 3620528 w 12192000"/>
              <a:gd name="connsiteY116" fmla="*/ 218788 h 4939827"/>
              <a:gd name="connsiteX117" fmla="*/ 3620766 w 12192000"/>
              <a:gd name="connsiteY117" fmla="*/ 218511 h 4939827"/>
              <a:gd name="connsiteX118" fmla="*/ 3629977 w 12192000"/>
              <a:gd name="connsiteY118" fmla="*/ 218664 h 4939827"/>
              <a:gd name="connsiteX119" fmla="*/ 3636217 w 12192000"/>
              <a:gd name="connsiteY119" fmla="*/ 220048 h 4939827"/>
              <a:gd name="connsiteX120" fmla="*/ 3709484 w 12192000"/>
              <a:gd name="connsiteY120" fmla="*/ 186927 h 4939827"/>
              <a:gd name="connsiteX121" fmla="*/ 3761342 w 12192000"/>
              <a:gd name="connsiteY121" fmla="*/ 177474 h 4939827"/>
              <a:gd name="connsiteX122" fmla="*/ 3799748 w 12192000"/>
              <a:gd name="connsiteY122" fmla="*/ 167154 h 4939827"/>
              <a:gd name="connsiteX123" fmla="*/ 3922756 w 12192000"/>
              <a:gd name="connsiteY123" fmla="*/ 194044 h 4939827"/>
              <a:gd name="connsiteX124" fmla="*/ 4028476 w 12192000"/>
              <a:gd name="connsiteY124" fmla="*/ 223679 h 4939827"/>
              <a:gd name="connsiteX125" fmla="*/ 4191582 w 12192000"/>
              <a:gd name="connsiteY125" fmla="*/ 238952 h 4939827"/>
              <a:gd name="connsiteX126" fmla="*/ 4251024 w 12192000"/>
              <a:gd name="connsiteY126" fmla="*/ 240874 h 4939827"/>
              <a:gd name="connsiteX127" fmla="*/ 4355275 w 12192000"/>
              <a:gd name="connsiteY127" fmla="*/ 260205 h 4939827"/>
              <a:gd name="connsiteX128" fmla="*/ 4423807 w 12192000"/>
              <a:gd name="connsiteY128" fmla="*/ 270366 h 4939827"/>
              <a:gd name="connsiteX129" fmla="*/ 4558432 w 12192000"/>
              <a:gd name="connsiteY129" fmla="*/ 269194 h 4939827"/>
              <a:gd name="connsiteX130" fmla="*/ 4635061 w 12192000"/>
              <a:gd name="connsiteY130" fmla="*/ 280682 h 4939827"/>
              <a:gd name="connsiteX131" fmla="*/ 4807427 w 12192000"/>
              <a:gd name="connsiteY131" fmla="*/ 276835 h 4939827"/>
              <a:gd name="connsiteX132" fmla="*/ 5028933 w 12192000"/>
              <a:gd name="connsiteY132" fmla="*/ 183887 h 4939827"/>
              <a:gd name="connsiteX133" fmla="*/ 5093642 w 12192000"/>
              <a:gd name="connsiteY133" fmla="*/ 177214 h 4939827"/>
              <a:gd name="connsiteX134" fmla="*/ 5102642 w 12192000"/>
              <a:gd name="connsiteY134" fmla="*/ 186816 h 4939827"/>
              <a:gd name="connsiteX135" fmla="*/ 5193590 w 12192000"/>
              <a:gd name="connsiteY135" fmla="*/ 156458 h 4939827"/>
              <a:gd name="connsiteX136" fmla="*/ 5323922 w 12192000"/>
              <a:gd name="connsiteY136" fmla="*/ 146332 h 4939827"/>
              <a:gd name="connsiteX137" fmla="*/ 5421860 w 12192000"/>
              <a:gd name="connsiteY137" fmla="*/ 167298 h 4939827"/>
              <a:gd name="connsiteX138" fmla="*/ 5476948 w 12192000"/>
              <a:gd name="connsiteY138" fmla="*/ 173249 h 4939827"/>
              <a:gd name="connsiteX139" fmla="*/ 5516842 w 12192000"/>
              <a:gd name="connsiteY139" fmla="*/ 184018 h 4939827"/>
              <a:gd name="connsiteX140" fmla="*/ 5619415 w 12192000"/>
              <a:gd name="connsiteY140" fmla="*/ 176781 h 4939827"/>
              <a:gd name="connsiteX141" fmla="*/ 5789867 w 12192000"/>
              <a:gd name="connsiteY141" fmla="*/ 150304 h 4939827"/>
              <a:gd name="connsiteX142" fmla="*/ 5825953 w 12192000"/>
              <a:gd name="connsiteY142" fmla="*/ 147907 h 4939827"/>
              <a:gd name="connsiteX143" fmla="*/ 5856168 w 12192000"/>
              <a:gd name="connsiteY143" fmla="*/ 158719 h 4939827"/>
              <a:gd name="connsiteX144" fmla="*/ 5862476 w 12192000"/>
              <a:gd name="connsiteY144" fmla="*/ 172447 h 4939827"/>
              <a:gd name="connsiteX145" fmla="*/ 5882195 w 12192000"/>
              <a:gd name="connsiteY145" fmla="*/ 173195 h 4939827"/>
              <a:gd name="connsiteX146" fmla="*/ 5952585 w 12192000"/>
              <a:gd name="connsiteY146" fmla="*/ 161012 h 4939827"/>
              <a:gd name="connsiteX147" fmla="*/ 6001964 w 12192000"/>
              <a:gd name="connsiteY147" fmla="*/ 154786 h 4939827"/>
              <a:gd name="connsiteX148" fmla="*/ 6184207 w 12192000"/>
              <a:gd name="connsiteY148" fmla="*/ 132658 h 4939827"/>
              <a:gd name="connsiteX149" fmla="*/ 6415830 w 12192000"/>
              <a:gd name="connsiteY149" fmla="*/ 136006 h 4939827"/>
              <a:gd name="connsiteX150" fmla="*/ 6756965 w 12192000"/>
              <a:gd name="connsiteY150" fmla="*/ 57636 h 4939827"/>
              <a:gd name="connsiteX151" fmla="*/ 6819400 w 12192000"/>
              <a:gd name="connsiteY151" fmla="*/ 30742 h 4939827"/>
              <a:gd name="connsiteX152" fmla="*/ 6986370 w 12192000"/>
              <a:gd name="connsiteY152" fmla="*/ 12659 h 4939827"/>
              <a:gd name="connsiteX153" fmla="*/ 6989536 w 12192000"/>
              <a:gd name="connsiteY153" fmla="*/ 14528 h 4939827"/>
              <a:gd name="connsiteX154" fmla="*/ 7015933 w 12192000"/>
              <a:gd name="connsiteY154" fmla="*/ 9653 h 4939827"/>
              <a:gd name="connsiteX155" fmla="*/ 7020592 w 12192000"/>
              <a:gd name="connsiteY155" fmla="*/ 1651 h 4939827"/>
              <a:gd name="connsiteX156" fmla="*/ 7025905 w 12192000"/>
              <a:gd name="connsiteY156" fmla="*/ 0 h 4939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</a:cxnLst>
            <a:rect l="l" t="t" r="r" b="b"/>
            <a:pathLst>
              <a:path w="12192000" h="4939827">
                <a:moveTo>
                  <a:pt x="7025905" y="0"/>
                </a:moveTo>
                <a:lnTo>
                  <a:pt x="7032579" y="2808"/>
                </a:lnTo>
                <a:cubicBezTo>
                  <a:pt x="7044119" y="6590"/>
                  <a:pt x="7059062" y="10207"/>
                  <a:pt x="7079505" y="12971"/>
                </a:cubicBezTo>
                <a:cubicBezTo>
                  <a:pt x="7111522" y="10537"/>
                  <a:pt x="7122591" y="11519"/>
                  <a:pt x="7158791" y="12462"/>
                </a:cubicBezTo>
                <a:lnTo>
                  <a:pt x="7233338" y="24846"/>
                </a:lnTo>
                <a:cubicBezTo>
                  <a:pt x="7247177" y="23787"/>
                  <a:pt x="7254856" y="25962"/>
                  <a:pt x="7259791" y="29557"/>
                </a:cubicBezTo>
                <a:lnTo>
                  <a:pt x="7263923" y="35029"/>
                </a:lnTo>
                <a:lnTo>
                  <a:pt x="7281549" y="39654"/>
                </a:lnTo>
                <a:lnTo>
                  <a:pt x="7374735" y="65326"/>
                </a:lnTo>
                <a:lnTo>
                  <a:pt x="7376078" y="63849"/>
                </a:lnTo>
                <a:lnTo>
                  <a:pt x="7402026" y="60308"/>
                </a:lnTo>
                <a:lnTo>
                  <a:pt x="7415091" y="77403"/>
                </a:lnTo>
                <a:cubicBezTo>
                  <a:pt x="7421672" y="79965"/>
                  <a:pt x="7475806" y="92960"/>
                  <a:pt x="7488682" y="83440"/>
                </a:cubicBezTo>
                <a:cubicBezTo>
                  <a:pt x="7541625" y="94782"/>
                  <a:pt x="7683214" y="133614"/>
                  <a:pt x="7732750" y="145456"/>
                </a:cubicBezTo>
                <a:cubicBezTo>
                  <a:pt x="7748318" y="162765"/>
                  <a:pt x="7764581" y="171696"/>
                  <a:pt x="7785900" y="154493"/>
                </a:cubicBezTo>
                <a:cubicBezTo>
                  <a:pt x="7822539" y="158614"/>
                  <a:pt x="7915312" y="166523"/>
                  <a:pt x="7952584" y="170181"/>
                </a:cubicBezTo>
                <a:cubicBezTo>
                  <a:pt x="7998047" y="181004"/>
                  <a:pt x="8029749" y="207794"/>
                  <a:pt x="8058681" y="219431"/>
                </a:cubicBezTo>
                <a:cubicBezTo>
                  <a:pt x="8095466" y="185885"/>
                  <a:pt x="8090835" y="241759"/>
                  <a:pt x="8126175" y="240005"/>
                </a:cubicBezTo>
                <a:cubicBezTo>
                  <a:pt x="8163290" y="246246"/>
                  <a:pt x="8238799" y="256773"/>
                  <a:pt x="8281371" y="256875"/>
                </a:cubicBezTo>
                <a:cubicBezTo>
                  <a:pt x="8313651" y="251026"/>
                  <a:pt x="8346882" y="248570"/>
                  <a:pt x="8381609" y="240618"/>
                </a:cubicBezTo>
                <a:lnTo>
                  <a:pt x="8406759" y="232517"/>
                </a:lnTo>
                <a:lnTo>
                  <a:pt x="8426506" y="241842"/>
                </a:lnTo>
                <a:lnTo>
                  <a:pt x="8427949" y="240981"/>
                </a:lnTo>
                <a:cubicBezTo>
                  <a:pt x="8431925" y="239458"/>
                  <a:pt x="8436260" y="239096"/>
                  <a:pt x="8441468" y="241157"/>
                </a:cubicBezTo>
                <a:lnTo>
                  <a:pt x="8565757" y="255317"/>
                </a:lnTo>
                <a:lnTo>
                  <a:pt x="8573171" y="258426"/>
                </a:lnTo>
                <a:lnTo>
                  <a:pt x="8573548" y="258241"/>
                </a:lnTo>
                <a:cubicBezTo>
                  <a:pt x="8575650" y="258391"/>
                  <a:pt x="8618469" y="259217"/>
                  <a:pt x="8622021" y="261028"/>
                </a:cubicBezTo>
                <a:lnTo>
                  <a:pt x="8672650" y="254821"/>
                </a:lnTo>
                <a:cubicBezTo>
                  <a:pt x="8716151" y="260353"/>
                  <a:pt x="8748971" y="243487"/>
                  <a:pt x="8785543" y="263406"/>
                </a:cubicBezTo>
                <a:cubicBezTo>
                  <a:pt x="8826293" y="268498"/>
                  <a:pt x="8797654" y="254573"/>
                  <a:pt x="8830588" y="265483"/>
                </a:cubicBezTo>
                <a:cubicBezTo>
                  <a:pt x="8849202" y="267272"/>
                  <a:pt x="8877544" y="266277"/>
                  <a:pt x="8905142" y="264958"/>
                </a:cubicBezTo>
                <a:lnTo>
                  <a:pt x="8968582" y="262728"/>
                </a:lnTo>
                <a:lnTo>
                  <a:pt x="8972994" y="263284"/>
                </a:lnTo>
                <a:lnTo>
                  <a:pt x="9004605" y="258041"/>
                </a:lnTo>
                <a:lnTo>
                  <a:pt x="9016165" y="261258"/>
                </a:lnTo>
                <a:cubicBezTo>
                  <a:pt x="9028775" y="267579"/>
                  <a:pt x="9039083" y="277488"/>
                  <a:pt x="9043297" y="281547"/>
                </a:cubicBezTo>
                <a:lnTo>
                  <a:pt x="9048315" y="279264"/>
                </a:lnTo>
                <a:lnTo>
                  <a:pt x="9054706" y="278538"/>
                </a:lnTo>
                <a:lnTo>
                  <a:pt x="9070919" y="281810"/>
                </a:lnTo>
                <a:lnTo>
                  <a:pt x="9076813" y="283909"/>
                </a:lnTo>
                <a:cubicBezTo>
                  <a:pt x="9080948" y="285030"/>
                  <a:pt x="9083794" y="285362"/>
                  <a:pt x="9085871" y="285133"/>
                </a:cubicBezTo>
                <a:lnTo>
                  <a:pt x="9086159" y="284887"/>
                </a:lnTo>
                <a:lnTo>
                  <a:pt x="9134606" y="288168"/>
                </a:lnTo>
                <a:cubicBezTo>
                  <a:pt x="9149441" y="274272"/>
                  <a:pt x="9194106" y="309414"/>
                  <a:pt x="9195590" y="279568"/>
                </a:cubicBezTo>
                <a:cubicBezTo>
                  <a:pt x="9212898" y="284479"/>
                  <a:pt x="9220866" y="298055"/>
                  <a:pt x="9219336" y="278133"/>
                </a:cubicBezTo>
                <a:cubicBezTo>
                  <a:pt x="9225159" y="279201"/>
                  <a:pt x="9229164" y="278078"/>
                  <a:pt x="9232362" y="275894"/>
                </a:cubicBezTo>
                <a:lnTo>
                  <a:pt x="9283638" y="299924"/>
                </a:lnTo>
                <a:lnTo>
                  <a:pt x="9371484" y="329634"/>
                </a:lnTo>
                <a:lnTo>
                  <a:pt x="9404829" y="339038"/>
                </a:lnTo>
                <a:lnTo>
                  <a:pt x="9427021" y="358784"/>
                </a:lnTo>
                <a:cubicBezTo>
                  <a:pt x="9500124" y="364086"/>
                  <a:pt x="9604652" y="390635"/>
                  <a:pt x="9670844" y="405128"/>
                </a:cubicBezTo>
                <a:cubicBezTo>
                  <a:pt x="9688531" y="417998"/>
                  <a:pt x="9762277" y="426463"/>
                  <a:pt x="9816083" y="416573"/>
                </a:cubicBezTo>
                <a:lnTo>
                  <a:pt x="9936741" y="437044"/>
                </a:lnTo>
                <a:cubicBezTo>
                  <a:pt x="9978091" y="447025"/>
                  <a:pt x="10008641" y="443705"/>
                  <a:pt x="10050093" y="443783"/>
                </a:cubicBezTo>
                <a:cubicBezTo>
                  <a:pt x="10074709" y="448779"/>
                  <a:pt x="10088915" y="449258"/>
                  <a:pt x="10130090" y="459520"/>
                </a:cubicBezTo>
                <a:cubicBezTo>
                  <a:pt x="10137791" y="458564"/>
                  <a:pt x="10165777" y="459877"/>
                  <a:pt x="10173456" y="457749"/>
                </a:cubicBezTo>
                <a:lnTo>
                  <a:pt x="10218232" y="459820"/>
                </a:lnTo>
                <a:lnTo>
                  <a:pt x="10354176" y="471377"/>
                </a:lnTo>
                <a:cubicBezTo>
                  <a:pt x="10367946" y="478917"/>
                  <a:pt x="10417270" y="488110"/>
                  <a:pt x="10430681" y="481226"/>
                </a:cubicBezTo>
                <a:cubicBezTo>
                  <a:pt x="10441804" y="481366"/>
                  <a:pt x="10469025" y="490181"/>
                  <a:pt x="10478169" y="481774"/>
                </a:cubicBezTo>
                <a:cubicBezTo>
                  <a:pt x="10503830" y="488972"/>
                  <a:pt x="10531359" y="489751"/>
                  <a:pt x="10540907" y="485607"/>
                </a:cubicBezTo>
                <a:cubicBezTo>
                  <a:pt x="10569054" y="475472"/>
                  <a:pt x="10590882" y="489185"/>
                  <a:pt x="10614941" y="487592"/>
                </a:cubicBezTo>
                <a:cubicBezTo>
                  <a:pt x="10654657" y="492458"/>
                  <a:pt x="10645652" y="516778"/>
                  <a:pt x="10674098" y="521656"/>
                </a:cubicBezTo>
                <a:cubicBezTo>
                  <a:pt x="10737163" y="537583"/>
                  <a:pt x="10829686" y="559302"/>
                  <a:pt x="10874834" y="574867"/>
                </a:cubicBezTo>
                <a:cubicBezTo>
                  <a:pt x="10919981" y="590432"/>
                  <a:pt x="10878682" y="577481"/>
                  <a:pt x="10944981" y="615042"/>
                </a:cubicBezTo>
                <a:cubicBezTo>
                  <a:pt x="10976235" y="616974"/>
                  <a:pt x="10982969" y="648568"/>
                  <a:pt x="11006376" y="645957"/>
                </a:cubicBezTo>
                <a:cubicBezTo>
                  <a:pt x="11005343" y="630631"/>
                  <a:pt x="11047577" y="676048"/>
                  <a:pt x="11076308" y="675698"/>
                </a:cubicBezTo>
                <a:cubicBezTo>
                  <a:pt x="11093142" y="677175"/>
                  <a:pt x="11131116" y="681348"/>
                  <a:pt x="11148789" y="685041"/>
                </a:cubicBezTo>
                <a:cubicBezTo>
                  <a:pt x="11177310" y="688243"/>
                  <a:pt x="11217768" y="714725"/>
                  <a:pt x="11249129" y="684218"/>
                </a:cubicBezTo>
                <a:cubicBezTo>
                  <a:pt x="11276269" y="697037"/>
                  <a:pt x="11257432" y="693670"/>
                  <a:pt x="11299915" y="692177"/>
                </a:cubicBezTo>
                <a:cubicBezTo>
                  <a:pt x="11314401" y="703224"/>
                  <a:pt x="11371412" y="714421"/>
                  <a:pt x="11386973" y="708209"/>
                </a:cubicBezTo>
                <a:cubicBezTo>
                  <a:pt x="11425657" y="716286"/>
                  <a:pt x="11454555" y="715485"/>
                  <a:pt x="11500105" y="735014"/>
                </a:cubicBezTo>
                <a:cubicBezTo>
                  <a:pt x="11545172" y="751781"/>
                  <a:pt x="11573053" y="787789"/>
                  <a:pt x="11621735" y="789584"/>
                </a:cubicBezTo>
                <a:lnTo>
                  <a:pt x="11691200" y="867902"/>
                </a:lnTo>
                <a:cubicBezTo>
                  <a:pt x="11734106" y="911360"/>
                  <a:pt x="11773008" y="895495"/>
                  <a:pt x="11819427" y="911634"/>
                </a:cubicBezTo>
                <a:lnTo>
                  <a:pt x="11969720" y="964737"/>
                </a:lnTo>
                <a:cubicBezTo>
                  <a:pt x="12009110" y="978008"/>
                  <a:pt x="12010206" y="989588"/>
                  <a:pt x="12055766" y="991268"/>
                </a:cubicBezTo>
                <a:cubicBezTo>
                  <a:pt x="12105723" y="1003445"/>
                  <a:pt x="12068493" y="1020292"/>
                  <a:pt x="12171539" y="995427"/>
                </a:cubicBezTo>
                <a:cubicBezTo>
                  <a:pt x="12174929" y="995822"/>
                  <a:pt x="12180763" y="996228"/>
                  <a:pt x="12187831" y="996580"/>
                </a:cubicBezTo>
                <a:lnTo>
                  <a:pt x="12192000" y="996726"/>
                </a:lnTo>
                <a:lnTo>
                  <a:pt x="12192000" y="4939827"/>
                </a:lnTo>
                <a:lnTo>
                  <a:pt x="0" y="4939827"/>
                </a:lnTo>
                <a:lnTo>
                  <a:pt x="0" y="512043"/>
                </a:lnTo>
                <a:lnTo>
                  <a:pt x="7381" y="512580"/>
                </a:lnTo>
                <a:cubicBezTo>
                  <a:pt x="39359" y="514524"/>
                  <a:pt x="72732" y="514144"/>
                  <a:pt x="100029" y="504758"/>
                </a:cubicBezTo>
                <a:cubicBezTo>
                  <a:pt x="115935" y="525779"/>
                  <a:pt x="143126" y="489229"/>
                  <a:pt x="155244" y="525130"/>
                </a:cubicBezTo>
                <a:cubicBezTo>
                  <a:pt x="173881" y="522487"/>
                  <a:pt x="242791" y="514086"/>
                  <a:pt x="254366" y="534449"/>
                </a:cubicBezTo>
                <a:cubicBezTo>
                  <a:pt x="303041" y="537382"/>
                  <a:pt x="380161" y="541650"/>
                  <a:pt x="447292" y="542725"/>
                </a:cubicBezTo>
                <a:cubicBezTo>
                  <a:pt x="530282" y="553078"/>
                  <a:pt x="572130" y="539673"/>
                  <a:pt x="628105" y="547853"/>
                </a:cubicBezTo>
                <a:cubicBezTo>
                  <a:pt x="661608" y="509671"/>
                  <a:pt x="746152" y="605137"/>
                  <a:pt x="783146" y="591799"/>
                </a:cubicBezTo>
                <a:cubicBezTo>
                  <a:pt x="862499" y="590113"/>
                  <a:pt x="949481" y="579142"/>
                  <a:pt x="1043676" y="591887"/>
                </a:cubicBezTo>
                <a:cubicBezTo>
                  <a:pt x="1120353" y="576991"/>
                  <a:pt x="1172004" y="553592"/>
                  <a:pt x="1281816" y="520946"/>
                </a:cubicBezTo>
                <a:cubicBezTo>
                  <a:pt x="1339915" y="511282"/>
                  <a:pt x="1459480" y="554579"/>
                  <a:pt x="1486347" y="487310"/>
                </a:cubicBezTo>
                <a:cubicBezTo>
                  <a:pt x="1507765" y="532008"/>
                  <a:pt x="1539168" y="465954"/>
                  <a:pt x="1568079" y="462531"/>
                </a:cubicBezTo>
                <a:cubicBezTo>
                  <a:pt x="1587821" y="491525"/>
                  <a:pt x="1601468" y="469316"/>
                  <a:pt x="1622516" y="466058"/>
                </a:cubicBezTo>
                <a:cubicBezTo>
                  <a:pt x="1630056" y="483510"/>
                  <a:pt x="1647504" y="484261"/>
                  <a:pt x="1655457" y="465359"/>
                </a:cubicBezTo>
                <a:cubicBezTo>
                  <a:pt x="1651800" y="419723"/>
                  <a:pt x="1709718" y="447719"/>
                  <a:pt x="1717454" y="417203"/>
                </a:cubicBezTo>
                <a:cubicBezTo>
                  <a:pt x="1753115" y="414011"/>
                  <a:pt x="1882851" y="412376"/>
                  <a:pt x="1913794" y="365255"/>
                </a:cubicBezTo>
                <a:cubicBezTo>
                  <a:pt x="2001060" y="361067"/>
                  <a:pt x="2099559" y="366414"/>
                  <a:pt x="2129762" y="367832"/>
                </a:cubicBezTo>
                <a:cubicBezTo>
                  <a:pt x="2215380" y="355065"/>
                  <a:pt x="2248807" y="343296"/>
                  <a:pt x="2376970" y="350129"/>
                </a:cubicBezTo>
                <a:cubicBezTo>
                  <a:pt x="2393251" y="360463"/>
                  <a:pt x="2473371" y="379419"/>
                  <a:pt x="2480155" y="359227"/>
                </a:cubicBezTo>
                <a:cubicBezTo>
                  <a:pt x="2520060" y="359505"/>
                  <a:pt x="2561270" y="311415"/>
                  <a:pt x="2586782" y="339352"/>
                </a:cubicBezTo>
                <a:cubicBezTo>
                  <a:pt x="2585230" y="294982"/>
                  <a:pt x="2653633" y="316689"/>
                  <a:pt x="2679617" y="305383"/>
                </a:cubicBezTo>
                <a:cubicBezTo>
                  <a:pt x="2721434" y="266011"/>
                  <a:pt x="2746765" y="276002"/>
                  <a:pt x="2788947" y="250375"/>
                </a:cubicBezTo>
                <a:cubicBezTo>
                  <a:pt x="2851672" y="235447"/>
                  <a:pt x="2913075" y="252766"/>
                  <a:pt x="2965530" y="245958"/>
                </a:cubicBezTo>
                <a:cubicBezTo>
                  <a:pt x="3001911" y="238336"/>
                  <a:pt x="3090203" y="217828"/>
                  <a:pt x="3103677" y="209527"/>
                </a:cubicBezTo>
                <a:lnTo>
                  <a:pt x="3126759" y="211226"/>
                </a:lnTo>
                <a:cubicBezTo>
                  <a:pt x="3136908" y="211889"/>
                  <a:pt x="3148903" y="212490"/>
                  <a:pt x="3164020" y="212779"/>
                </a:cubicBezTo>
                <a:cubicBezTo>
                  <a:pt x="3225474" y="210084"/>
                  <a:pt x="3231859" y="218227"/>
                  <a:pt x="3285019" y="220535"/>
                </a:cubicBezTo>
                <a:cubicBezTo>
                  <a:pt x="3318541" y="222809"/>
                  <a:pt x="3359787" y="223898"/>
                  <a:pt x="3365154" y="226416"/>
                </a:cubicBezTo>
                <a:lnTo>
                  <a:pt x="3367507" y="225416"/>
                </a:lnTo>
                <a:cubicBezTo>
                  <a:pt x="3377583" y="223667"/>
                  <a:pt x="3383502" y="224760"/>
                  <a:pt x="3387567" y="227103"/>
                </a:cubicBezTo>
                <a:lnTo>
                  <a:pt x="3498001" y="231941"/>
                </a:lnTo>
                <a:cubicBezTo>
                  <a:pt x="3513569" y="226158"/>
                  <a:pt x="3539132" y="232525"/>
                  <a:pt x="3561557" y="228095"/>
                </a:cubicBezTo>
                <a:cubicBezTo>
                  <a:pt x="3574944" y="230843"/>
                  <a:pt x="3597426" y="216287"/>
                  <a:pt x="3611920" y="218094"/>
                </a:cubicBezTo>
                <a:lnTo>
                  <a:pt x="3620528" y="218788"/>
                </a:lnTo>
                <a:lnTo>
                  <a:pt x="3620766" y="218511"/>
                </a:lnTo>
                <a:cubicBezTo>
                  <a:pt x="3622780" y="218042"/>
                  <a:pt x="3625663" y="218038"/>
                  <a:pt x="3629977" y="218664"/>
                </a:cubicBezTo>
                <a:lnTo>
                  <a:pt x="3636217" y="220048"/>
                </a:lnTo>
                <a:lnTo>
                  <a:pt x="3709484" y="186927"/>
                </a:lnTo>
                <a:cubicBezTo>
                  <a:pt x="3731015" y="183190"/>
                  <a:pt x="3745790" y="180810"/>
                  <a:pt x="3761342" y="177474"/>
                </a:cubicBezTo>
                <a:lnTo>
                  <a:pt x="3799748" y="167154"/>
                </a:lnTo>
                <a:lnTo>
                  <a:pt x="3922756" y="194044"/>
                </a:lnTo>
                <a:cubicBezTo>
                  <a:pt x="3960877" y="203465"/>
                  <a:pt x="3965250" y="215357"/>
                  <a:pt x="4028476" y="223679"/>
                </a:cubicBezTo>
                <a:cubicBezTo>
                  <a:pt x="4088751" y="228019"/>
                  <a:pt x="4139112" y="248870"/>
                  <a:pt x="4191582" y="238952"/>
                </a:cubicBezTo>
                <a:cubicBezTo>
                  <a:pt x="4210842" y="254091"/>
                  <a:pt x="4229809" y="260810"/>
                  <a:pt x="4251024" y="240874"/>
                </a:cubicBezTo>
                <a:cubicBezTo>
                  <a:pt x="4306627" y="250935"/>
                  <a:pt x="4317066" y="281625"/>
                  <a:pt x="4355275" y="260205"/>
                </a:cubicBezTo>
                <a:cubicBezTo>
                  <a:pt x="4390577" y="327090"/>
                  <a:pt x="4385658" y="272111"/>
                  <a:pt x="4423807" y="270366"/>
                </a:cubicBezTo>
                <a:cubicBezTo>
                  <a:pt x="4457666" y="271864"/>
                  <a:pt x="4523223" y="267475"/>
                  <a:pt x="4558432" y="269194"/>
                </a:cubicBezTo>
                <a:cubicBezTo>
                  <a:pt x="4594553" y="230955"/>
                  <a:pt x="4596517" y="287120"/>
                  <a:pt x="4635061" y="280682"/>
                </a:cubicBezTo>
                <a:cubicBezTo>
                  <a:pt x="4676560" y="281955"/>
                  <a:pt x="4741782" y="292968"/>
                  <a:pt x="4807427" y="276835"/>
                </a:cubicBezTo>
                <a:cubicBezTo>
                  <a:pt x="4876769" y="256626"/>
                  <a:pt x="4951997" y="249407"/>
                  <a:pt x="5028933" y="183887"/>
                </a:cubicBezTo>
                <a:cubicBezTo>
                  <a:pt x="5044713" y="164149"/>
                  <a:pt x="5073685" y="161161"/>
                  <a:pt x="5093642" y="177214"/>
                </a:cubicBezTo>
                <a:cubicBezTo>
                  <a:pt x="5097077" y="179978"/>
                  <a:pt x="5100108" y="183212"/>
                  <a:pt x="5102642" y="186816"/>
                </a:cubicBezTo>
                <a:cubicBezTo>
                  <a:pt x="5150234" y="139156"/>
                  <a:pt x="5169674" y="190314"/>
                  <a:pt x="5193590" y="156458"/>
                </a:cubicBezTo>
                <a:cubicBezTo>
                  <a:pt x="5257854" y="151722"/>
                  <a:pt x="5301917" y="175841"/>
                  <a:pt x="5323922" y="146332"/>
                </a:cubicBezTo>
                <a:cubicBezTo>
                  <a:pt x="5355266" y="153538"/>
                  <a:pt x="5392601" y="198271"/>
                  <a:pt x="5421860" y="167298"/>
                </a:cubicBezTo>
                <a:cubicBezTo>
                  <a:pt x="5420630" y="196364"/>
                  <a:pt x="5461576" y="151467"/>
                  <a:pt x="5476948" y="173249"/>
                </a:cubicBezTo>
                <a:cubicBezTo>
                  <a:pt x="5487334" y="191763"/>
                  <a:pt x="5502178" y="182456"/>
                  <a:pt x="5516842" y="184018"/>
                </a:cubicBezTo>
                <a:cubicBezTo>
                  <a:pt x="5533140" y="200158"/>
                  <a:pt x="5599828" y="189750"/>
                  <a:pt x="5619415" y="176781"/>
                </a:cubicBezTo>
                <a:cubicBezTo>
                  <a:pt x="5690073" y="168499"/>
                  <a:pt x="5748631" y="186964"/>
                  <a:pt x="5789867" y="150304"/>
                </a:cubicBezTo>
                <a:cubicBezTo>
                  <a:pt x="5802836" y="146282"/>
                  <a:pt x="5814753" y="145947"/>
                  <a:pt x="5825953" y="147907"/>
                </a:cubicBezTo>
                <a:lnTo>
                  <a:pt x="5856168" y="158719"/>
                </a:lnTo>
                <a:lnTo>
                  <a:pt x="5862476" y="172447"/>
                </a:lnTo>
                <a:lnTo>
                  <a:pt x="5882195" y="173195"/>
                </a:lnTo>
                <a:lnTo>
                  <a:pt x="5952585" y="161012"/>
                </a:lnTo>
                <a:cubicBezTo>
                  <a:pt x="5962273" y="166588"/>
                  <a:pt x="5992020" y="151579"/>
                  <a:pt x="6001964" y="154786"/>
                </a:cubicBezTo>
                <a:cubicBezTo>
                  <a:pt x="6061748" y="122178"/>
                  <a:pt x="6101539" y="131534"/>
                  <a:pt x="6184207" y="132658"/>
                </a:cubicBezTo>
                <a:cubicBezTo>
                  <a:pt x="6266582" y="127016"/>
                  <a:pt x="6286876" y="151859"/>
                  <a:pt x="6415830" y="136006"/>
                </a:cubicBezTo>
                <a:cubicBezTo>
                  <a:pt x="6563502" y="116945"/>
                  <a:pt x="6684679" y="79367"/>
                  <a:pt x="6756965" y="57636"/>
                </a:cubicBezTo>
                <a:cubicBezTo>
                  <a:pt x="6761544" y="48663"/>
                  <a:pt x="6812642" y="36519"/>
                  <a:pt x="6819400" y="30742"/>
                </a:cubicBezTo>
                <a:lnTo>
                  <a:pt x="6986370" y="12659"/>
                </a:lnTo>
                <a:lnTo>
                  <a:pt x="6989536" y="14528"/>
                </a:lnTo>
                <a:cubicBezTo>
                  <a:pt x="7002946" y="17364"/>
                  <a:pt x="7010700" y="14716"/>
                  <a:pt x="7015933" y="9653"/>
                </a:cubicBezTo>
                <a:lnTo>
                  <a:pt x="7020592" y="1651"/>
                </a:lnTo>
                <a:lnTo>
                  <a:pt x="7025905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3FE85A-4902-A81D-DCA7-8A24D5255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4744" y="5198168"/>
            <a:ext cx="9859618" cy="6427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b="1" dirty="0"/>
              <a:t>W</a:t>
            </a:r>
            <a:r>
              <a:rPr lang="en-US" sz="3600" b="1" dirty="0">
                <a:effectLst/>
              </a:rPr>
              <a:t>hat is the probability that corresponds to </a:t>
            </a:r>
            <a:r>
              <a:rPr lang="en-US" sz="3600" b="1" dirty="0"/>
              <a:t>0.97</a:t>
            </a:r>
            <a:r>
              <a:rPr lang="en-US" sz="3600" b="1" dirty="0">
                <a:effectLst/>
              </a:rPr>
              <a:t>? </a:t>
            </a:r>
            <a:endParaRPr lang="en-US" sz="3600" b="1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389D0BC-BA1D-4360-88F9-D9ECCBDAB5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17950" y="647758"/>
            <a:ext cx="8355105" cy="4392652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Content Placeholder 4" descr="A table of numbers with a black text&#10;&#10;Description automatically generated with medium confidence">
            <a:extLst>
              <a:ext uri="{FF2B5EF4-FFF2-40B4-BE49-F238E27FC236}">
                <a16:creationId xmlns:a16="http://schemas.microsoft.com/office/drawing/2014/main" id="{EEEBD90C-5D3D-DFBA-1761-85FDE85AD4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61"/>
          <a:stretch/>
        </p:blipFill>
        <p:spPr>
          <a:xfrm>
            <a:off x="2079812" y="805516"/>
            <a:ext cx="8032376" cy="407402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DA715DEF-1E4B-52D7-A7B1-48F6BBB43C7B}"/>
                  </a:ext>
                </a:extLst>
              </p14:cNvPr>
              <p14:cNvContentPartPr/>
              <p14:nvPr/>
            </p14:nvContentPartPr>
            <p14:xfrm>
              <a:off x="3648661" y="5727763"/>
              <a:ext cx="9360" cy="3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DA715DEF-1E4B-52D7-A7B1-48F6BBB43C7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42541" y="5721643"/>
                <a:ext cx="21600" cy="1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44020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4697CDA-BDB7-4883-B48B-1D4EDB2F0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554D67-0DAC-7670-126D-44F501E04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751" y="934327"/>
            <a:ext cx="8924392" cy="105827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Applying the Z Formula-Example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95B176-FA0E-4B6A-A190-5E2E82BEA5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93813" y="2337807"/>
            <a:ext cx="9604374" cy="3585866"/>
          </a:xfrm>
          <a:custGeom>
            <a:avLst/>
            <a:gdLst>
              <a:gd name="connsiteX0" fmla="*/ 0 w 9604374"/>
              <a:gd name="connsiteY0" fmla="*/ 0 h 3585866"/>
              <a:gd name="connsiteX1" fmla="*/ 9604374 w 9604374"/>
              <a:gd name="connsiteY1" fmla="*/ 0 h 3585866"/>
              <a:gd name="connsiteX2" fmla="*/ 9604374 w 9604374"/>
              <a:gd name="connsiteY2" fmla="*/ 3095088 h 3585866"/>
              <a:gd name="connsiteX3" fmla="*/ 9591455 w 9604374"/>
              <a:gd name="connsiteY3" fmla="*/ 3097044 h 3585866"/>
              <a:gd name="connsiteX4" fmla="*/ 9285147 w 9604374"/>
              <a:gd name="connsiteY4" fmla="*/ 3164182 h 3585866"/>
              <a:gd name="connsiteX5" fmla="*/ 9114078 w 9604374"/>
              <a:gd name="connsiteY5" fmla="*/ 3164299 h 3585866"/>
              <a:gd name="connsiteX6" fmla="*/ 8999665 w 9604374"/>
              <a:gd name="connsiteY6" fmla="*/ 3157864 h 3585866"/>
              <a:gd name="connsiteX7" fmla="*/ 8925240 w 9604374"/>
              <a:gd name="connsiteY7" fmla="*/ 3152135 h 3585866"/>
              <a:gd name="connsiteX8" fmla="*/ 8868257 w 9604374"/>
              <a:gd name="connsiteY8" fmla="*/ 3146819 h 3585866"/>
              <a:gd name="connsiteX9" fmla="*/ 8792363 w 9604374"/>
              <a:gd name="connsiteY9" fmla="*/ 3146856 h 3585866"/>
              <a:gd name="connsiteX10" fmla="*/ 8668399 w 9604374"/>
              <a:gd name="connsiteY10" fmla="*/ 3196893 h 3585866"/>
              <a:gd name="connsiteX11" fmla="*/ 8474043 w 9604374"/>
              <a:gd name="connsiteY11" fmla="*/ 3240734 h 3585866"/>
              <a:gd name="connsiteX12" fmla="*/ 8317555 w 9604374"/>
              <a:gd name="connsiteY12" fmla="*/ 3247156 h 3585866"/>
              <a:gd name="connsiteX13" fmla="*/ 8280111 w 9604374"/>
              <a:gd name="connsiteY13" fmla="*/ 3255812 h 3585866"/>
              <a:gd name="connsiteX14" fmla="*/ 8096088 w 9604374"/>
              <a:gd name="connsiteY14" fmla="*/ 3253903 h 3585866"/>
              <a:gd name="connsiteX15" fmla="*/ 7825642 w 9604374"/>
              <a:gd name="connsiteY15" fmla="*/ 3271628 h 3585866"/>
              <a:gd name="connsiteX16" fmla="*/ 7531820 w 9604374"/>
              <a:gd name="connsiteY16" fmla="*/ 3252671 h 3585866"/>
              <a:gd name="connsiteX17" fmla="*/ 7193751 w 9604374"/>
              <a:gd name="connsiteY17" fmla="*/ 3245192 h 3585866"/>
              <a:gd name="connsiteX18" fmla="*/ 6976768 w 9604374"/>
              <a:gd name="connsiteY18" fmla="*/ 3238559 h 3585866"/>
              <a:gd name="connsiteX19" fmla="*/ 6756462 w 9604374"/>
              <a:gd name="connsiteY19" fmla="*/ 3273268 h 3585866"/>
              <a:gd name="connsiteX20" fmla="*/ 6512214 w 9604374"/>
              <a:gd name="connsiteY20" fmla="*/ 3298845 h 3585866"/>
              <a:gd name="connsiteX21" fmla="*/ 6289569 w 9604374"/>
              <a:gd name="connsiteY21" fmla="*/ 3301118 h 3585866"/>
              <a:gd name="connsiteX22" fmla="*/ 6157816 w 9604374"/>
              <a:gd name="connsiteY22" fmla="*/ 3308643 h 3585866"/>
              <a:gd name="connsiteX23" fmla="*/ 6110062 w 9604374"/>
              <a:gd name="connsiteY23" fmla="*/ 3321185 h 3585866"/>
              <a:gd name="connsiteX24" fmla="*/ 6041832 w 9604374"/>
              <a:gd name="connsiteY24" fmla="*/ 3332190 h 3585866"/>
              <a:gd name="connsiteX25" fmla="*/ 5923195 w 9604374"/>
              <a:gd name="connsiteY25" fmla="*/ 3359104 h 3585866"/>
              <a:gd name="connsiteX26" fmla="*/ 5770972 w 9604374"/>
              <a:gd name="connsiteY26" fmla="*/ 3369893 h 3585866"/>
              <a:gd name="connsiteX27" fmla="*/ 5632583 w 9604374"/>
              <a:gd name="connsiteY27" fmla="*/ 3357730 h 3585866"/>
              <a:gd name="connsiteX28" fmla="*/ 5539996 w 9604374"/>
              <a:gd name="connsiteY28" fmla="*/ 3352890 h 3585866"/>
              <a:gd name="connsiteX29" fmla="*/ 5315460 w 9604374"/>
              <a:gd name="connsiteY29" fmla="*/ 3350411 h 3585866"/>
              <a:gd name="connsiteX30" fmla="*/ 5072455 w 9604374"/>
              <a:gd name="connsiteY30" fmla="*/ 3338147 h 3585866"/>
              <a:gd name="connsiteX31" fmla="*/ 5016364 w 9604374"/>
              <a:gd name="connsiteY31" fmla="*/ 3348937 h 3585866"/>
              <a:gd name="connsiteX32" fmla="*/ 4922276 w 9604374"/>
              <a:gd name="connsiteY32" fmla="*/ 3366515 h 3585866"/>
              <a:gd name="connsiteX33" fmla="*/ 4856444 w 9604374"/>
              <a:gd name="connsiteY33" fmla="*/ 3399463 h 3585866"/>
              <a:gd name="connsiteX34" fmla="*/ 4775993 w 9604374"/>
              <a:gd name="connsiteY34" fmla="*/ 3406312 h 3585866"/>
              <a:gd name="connsiteX35" fmla="*/ 4667320 w 9604374"/>
              <a:gd name="connsiteY35" fmla="*/ 3397926 h 3585866"/>
              <a:gd name="connsiteX36" fmla="*/ 4540268 w 9604374"/>
              <a:gd name="connsiteY36" fmla="*/ 3424464 h 3585866"/>
              <a:gd name="connsiteX37" fmla="*/ 4465491 w 9604374"/>
              <a:gd name="connsiteY37" fmla="*/ 3433154 h 3585866"/>
              <a:gd name="connsiteX38" fmla="*/ 4262864 w 9604374"/>
              <a:gd name="connsiteY38" fmla="*/ 3464075 h 3585866"/>
              <a:gd name="connsiteX39" fmla="*/ 4175005 w 9604374"/>
              <a:gd name="connsiteY39" fmla="*/ 3493545 h 3585866"/>
              <a:gd name="connsiteX40" fmla="*/ 4030100 w 9604374"/>
              <a:gd name="connsiteY40" fmla="*/ 3514212 h 3585866"/>
              <a:gd name="connsiteX41" fmla="*/ 3926631 w 9604374"/>
              <a:gd name="connsiteY41" fmla="*/ 3525304 h 3585866"/>
              <a:gd name="connsiteX42" fmla="*/ 3897306 w 9604374"/>
              <a:gd name="connsiteY42" fmla="*/ 3547095 h 3585866"/>
              <a:gd name="connsiteX43" fmla="*/ 3896886 w 9604374"/>
              <a:gd name="connsiteY43" fmla="*/ 3547500 h 3585866"/>
              <a:gd name="connsiteX44" fmla="*/ 3834004 w 9604374"/>
              <a:gd name="connsiteY44" fmla="*/ 3550510 h 3585866"/>
              <a:gd name="connsiteX45" fmla="*/ 3696227 w 9604374"/>
              <a:gd name="connsiteY45" fmla="*/ 3574175 h 3585866"/>
              <a:gd name="connsiteX46" fmla="*/ 3652821 w 9604374"/>
              <a:gd name="connsiteY46" fmla="*/ 3580368 h 3585866"/>
              <a:gd name="connsiteX47" fmla="*/ 3629691 w 9604374"/>
              <a:gd name="connsiteY47" fmla="*/ 3585866 h 3585866"/>
              <a:gd name="connsiteX48" fmla="*/ 3595018 w 9604374"/>
              <a:gd name="connsiteY48" fmla="*/ 3571623 h 3585866"/>
              <a:gd name="connsiteX49" fmla="*/ 3551656 w 9604374"/>
              <a:gd name="connsiteY49" fmla="*/ 3577800 h 3585866"/>
              <a:gd name="connsiteX50" fmla="*/ 3541558 w 9604374"/>
              <a:gd name="connsiteY50" fmla="*/ 3579797 h 3585866"/>
              <a:gd name="connsiteX51" fmla="*/ 3465708 w 9604374"/>
              <a:gd name="connsiteY51" fmla="*/ 3565931 h 3585866"/>
              <a:gd name="connsiteX52" fmla="*/ 3458313 w 9604374"/>
              <a:gd name="connsiteY52" fmla="*/ 3560366 h 3585866"/>
              <a:gd name="connsiteX53" fmla="*/ 3420278 w 9604374"/>
              <a:gd name="connsiteY53" fmla="*/ 3557947 h 3585866"/>
              <a:gd name="connsiteX54" fmla="*/ 3415952 w 9604374"/>
              <a:gd name="connsiteY54" fmla="*/ 3559424 h 3585866"/>
              <a:gd name="connsiteX55" fmla="*/ 3384432 w 9604374"/>
              <a:gd name="connsiteY55" fmla="*/ 3550905 h 3585866"/>
              <a:gd name="connsiteX56" fmla="*/ 3258039 w 9604374"/>
              <a:gd name="connsiteY56" fmla="*/ 3535884 h 3585866"/>
              <a:gd name="connsiteX57" fmla="*/ 3015008 w 9604374"/>
              <a:gd name="connsiteY57" fmla="*/ 3528000 h 3585866"/>
              <a:gd name="connsiteX58" fmla="*/ 2761910 w 9604374"/>
              <a:gd name="connsiteY58" fmla="*/ 3505496 h 3585866"/>
              <a:gd name="connsiteX59" fmla="*/ 2521923 w 9604374"/>
              <a:gd name="connsiteY59" fmla="*/ 3514208 h 3585866"/>
              <a:gd name="connsiteX60" fmla="*/ 2085894 w 9604374"/>
              <a:gd name="connsiteY60" fmla="*/ 3490122 h 3585866"/>
              <a:gd name="connsiteX61" fmla="*/ 1936305 w 9604374"/>
              <a:gd name="connsiteY61" fmla="*/ 3487966 h 3585866"/>
              <a:gd name="connsiteX62" fmla="*/ 1836080 w 9604374"/>
              <a:gd name="connsiteY62" fmla="*/ 3487150 h 3585866"/>
              <a:gd name="connsiteX63" fmla="*/ 1829133 w 9604374"/>
              <a:gd name="connsiteY63" fmla="*/ 3489437 h 3585866"/>
              <a:gd name="connsiteX64" fmla="*/ 1801140 w 9604374"/>
              <a:gd name="connsiteY64" fmla="*/ 3490787 h 3585866"/>
              <a:gd name="connsiteX65" fmla="*/ 1793476 w 9604374"/>
              <a:gd name="connsiteY65" fmla="*/ 3500921 h 3585866"/>
              <a:gd name="connsiteX66" fmla="*/ 1699923 w 9604374"/>
              <a:gd name="connsiteY66" fmla="*/ 3509706 h 3585866"/>
              <a:gd name="connsiteX67" fmla="*/ 1474760 w 9604374"/>
              <a:gd name="connsiteY67" fmla="*/ 3513685 h 3585866"/>
              <a:gd name="connsiteX68" fmla="*/ 1308130 w 9604374"/>
              <a:gd name="connsiteY68" fmla="*/ 3496703 h 3585866"/>
              <a:gd name="connsiteX69" fmla="*/ 1252381 w 9604374"/>
              <a:gd name="connsiteY69" fmla="*/ 3506093 h 3585866"/>
              <a:gd name="connsiteX70" fmla="*/ 1174550 w 9604374"/>
              <a:gd name="connsiteY70" fmla="*/ 3512642 h 3585866"/>
              <a:gd name="connsiteX71" fmla="*/ 924455 w 9604374"/>
              <a:gd name="connsiteY71" fmla="*/ 3507283 h 3585866"/>
              <a:gd name="connsiteX72" fmla="*/ 718373 w 9604374"/>
              <a:gd name="connsiteY72" fmla="*/ 3511753 h 3585866"/>
              <a:gd name="connsiteX73" fmla="*/ 600444 w 9604374"/>
              <a:gd name="connsiteY73" fmla="*/ 3520899 h 3585866"/>
              <a:gd name="connsiteX74" fmla="*/ 351173 w 9604374"/>
              <a:gd name="connsiteY74" fmla="*/ 3495843 h 3585866"/>
              <a:gd name="connsiteX75" fmla="*/ 108372 w 9604374"/>
              <a:gd name="connsiteY75" fmla="*/ 3484386 h 3585866"/>
              <a:gd name="connsiteX76" fmla="*/ 6467 w 9604374"/>
              <a:gd name="connsiteY76" fmla="*/ 3476532 h 3585866"/>
              <a:gd name="connsiteX77" fmla="*/ 0 w 9604374"/>
              <a:gd name="connsiteY77" fmla="*/ 3475412 h 3585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9604374" h="3585866">
                <a:moveTo>
                  <a:pt x="0" y="0"/>
                </a:moveTo>
                <a:lnTo>
                  <a:pt x="9604374" y="0"/>
                </a:lnTo>
                <a:lnTo>
                  <a:pt x="9604374" y="3095088"/>
                </a:lnTo>
                <a:lnTo>
                  <a:pt x="9591455" y="3097044"/>
                </a:lnTo>
                <a:cubicBezTo>
                  <a:pt x="9496183" y="3133516"/>
                  <a:pt x="9411472" y="3121301"/>
                  <a:pt x="9285147" y="3164182"/>
                </a:cubicBezTo>
                <a:cubicBezTo>
                  <a:pt x="9222914" y="3162781"/>
                  <a:pt x="9174371" y="3173454"/>
                  <a:pt x="9114078" y="3164299"/>
                </a:cubicBezTo>
                <a:cubicBezTo>
                  <a:pt x="9087411" y="3155904"/>
                  <a:pt x="9030947" y="3180906"/>
                  <a:pt x="8999665" y="3157864"/>
                </a:cubicBezTo>
                <a:cubicBezTo>
                  <a:pt x="8997339" y="3174606"/>
                  <a:pt x="8938300" y="3159909"/>
                  <a:pt x="8925240" y="3152135"/>
                </a:cubicBezTo>
                <a:cubicBezTo>
                  <a:pt x="8910091" y="3159441"/>
                  <a:pt x="8884639" y="3146109"/>
                  <a:pt x="8868257" y="3146819"/>
                </a:cubicBezTo>
                <a:cubicBezTo>
                  <a:pt x="8835852" y="3110204"/>
                  <a:pt x="8832251" y="3167659"/>
                  <a:pt x="8792363" y="3146856"/>
                </a:cubicBezTo>
                <a:cubicBezTo>
                  <a:pt x="8774838" y="3159285"/>
                  <a:pt x="8715420" y="3185652"/>
                  <a:pt x="8668399" y="3196893"/>
                </a:cubicBezTo>
                <a:cubicBezTo>
                  <a:pt x="8575902" y="3221445"/>
                  <a:pt x="8569506" y="3250654"/>
                  <a:pt x="8474043" y="3240734"/>
                </a:cubicBezTo>
                <a:cubicBezTo>
                  <a:pt x="8460613" y="3264436"/>
                  <a:pt x="8297088" y="3204738"/>
                  <a:pt x="8317555" y="3247156"/>
                </a:cubicBezTo>
                <a:cubicBezTo>
                  <a:pt x="8285696" y="3245083"/>
                  <a:pt x="8262352" y="3228203"/>
                  <a:pt x="8280111" y="3255812"/>
                </a:cubicBezTo>
                <a:lnTo>
                  <a:pt x="8096088" y="3253903"/>
                </a:lnTo>
                <a:cubicBezTo>
                  <a:pt x="7994084" y="3261603"/>
                  <a:pt x="7930388" y="3281921"/>
                  <a:pt x="7825642" y="3271628"/>
                </a:cubicBezTo>
                <a:cubicBezTo>
                  <a:pt x="7723046" y="3270395"/>
                  <a:pt x="7671282" y="3252297"/>
                  <a:pt x="7531820" y="3252671"/>
                </a:cubicBezTo>
                <a:cubicBezTo>
                  <a:pt x="7433606" y="3250277"/>
                  <a:pt x="7293100" y="3236234"/>
                  <a:pt x="7193751" y="3245192"/>
                </a:cubicBezTo>
                <a:cubicBezTo>
                  <a:pt x="7074822" y="3223769"/>
                  <a:pt x="7104250" y="3250265"/>
                  <a:pt x="6976768" y="3238559"/>
                </a:cubicBezTo>
                <a:cubicBezTo>
                  <a:pt x="6921032" y="3284865"/>
                  <a:pt x="6823818" y="3261794"/>
                  <a:pt x="6756462" y="3273268"/>
                </a:cubicBezTo>
                <a:cubicBezTo>
                  <a:pt x="6679037" y="3283316"/>
                  <a:pt x="6590030" y="3294204"/>
                  <a:pt x="6512214" y="3298845"/>
                </a:cubicBezTo>
                <a:cubicBezTo>
                  <a:pt x="6450581" y="3277980"/>
                  <a:pt x="6366042" y="3329199"/>
                  <a:pt x="6289569" y="3301118"/>
                </a:cubicBezTo>
                <a:cubicBezTo>
                  <a:pt x="6261432" y="3294355"/>
                  <a:pt x="6174310" y="3295209"/>
                  <a:pt x="6157816" y="3308643"/>
                </a:cubicBezTo>
                <a:cubicBezTo>
                  <a:pt x="6139648" y="3311557"/>
                  <a:pt x="6118459" y="3306799"/>
                  <a:pt x="6110062" y="3321185"/>
                </a:cubicBezTo>
                <a:cubicBezTo>
                  <a:pt x="6096189" y="3338498"/>
                  <a:pt x="6032810" y="3311765"/>
                  <a:pt x="6041832" y="3332190"/>
                </a:cubicBezTo>
                <a:cubicBezTo>
                  <a:pt x="5996830" y="3313871"/>
                  <a:pt x="5961033" y="3350141"/>
                  <a:pt x="5923195" y="3359104"/>
                </a:cubicBezTo>
                <a:cubicBezTo>
                  <a:pt x="5887750" y="3340930"/>
                  <a:pt x="5853570" y="3365323"/>
                  <a:pt x="5770972" y="3369893"/>
                </a:cubicBezTo>
                <a:cubicBezTo>
                  <a:pt x="5731993" y="3348876"/>
                  <a:pt x="5705091" y="3385599"/>
                  <a:pt x="5632583" y="3357730"/>
                </a:cubicBezTo>
                <a:cubicBezTo>
                  <a:pt x="5594087" y="3357562"/>
                  <a:pt x="5606154" y="3357443"/>
                  <a:pt x="5539996" y="3352890"/>
                </a:cubicBezTo>
                <a:cubicBezTo>
                  <a:pt x="5439049" y="3348000"/>
                  <a:pt x="5408459" y="3356166"/>
                  <a:pt x="5315460" y="3350411"/>
                </a:cubicBezTo>
                <a:cubicBezTo>
                  <a:pt x="5211119" y="3348356"/>
                  <a:pt x="5208881" y="3372469"/>
                  <a:pt x="5072455" y="3338147"/>
                </a:cubicBezTo>
                <a:cubicBezTo>
                  <a:pt x="5061717" y="3354508"/>
                  <a:pt x="5045493" y="3355753"/>
                  <a:pt x="5016364" y="3348937"/>
                </a:cubicBezTo>
                <a:cubicBezTo>
                  <a:pt x="4965900" y="3349130"/>
                  <a:pt x="4977835" y="3389131"/>
                  <a:pt x="4922276" y="3366515"/>
                </a:cubicBezTo>
                <a:cubicBezTo>
                  <a:pt x="4935702" y="3387794"/>
                  <a:pt x="4828733" y="3377760"/>
                  <a:pt x="4856444" y="3399463"/>
                </a:cubicBezTo>
                <a:cubicBezTo>
                  <a:pt x="4827698" y="3420094"/>
                  <a:pt x="4805019" y="3388256"/>
                  <a:pt x="4775993" y="3406312"/>
                </a:cubicBezTo>
                <a:cubicBezTo>
                  <a:pt x="4744470" y="3406056"/>
                  <a:pt x="4706605" y="3394901"/>
                  <a:pt x="4667320" y="3397926"/>
                </a:cubicBezTo>
                <a:cubicBezTo>
                  <a:pt x="4613435" y="3387476"/>
                  <a:pt x="4608100" y="3410487"/>
                  <a:pt x="4540268" y="3424464"/>
                </a:cubicBezTo>
                <a:cubicBezTo>
                  <a:pt x="4508279" y="3412969"/>
                  <a:pt x="4485989" y="3420063"/>
                  <a:pt x="4465491" y="3433154"/>
                </a:cubicBezTo>
                <a:cubicBezTo>
                  <a:pt x="4396498" y="3432601"/>
                  <a:pt x="4338078" y="3453569"/>
                  <a:pt x="4262864" y="3464075"/>
                </a:cubicBezTo>
                <a:cubicBezTo>
                  <a:pt x="4180249" y="3483394"/>
                  <a:pt x="4225769" y="3479019"/>
                  <a:pt x="4175005" y="3493545"/>
                </a:cubicBezTo>
                <a:lnTo>
                  <a:pt x="4030100" y="3514212"/>
                </a:lnTo>
                <a:lnTo>
                  <a:pt x="3926631" y="3525304"/>
                </a:lnTo>
                <a:lnTo>
                  <a:pt x="3897306" y="3547095"/>
                </a:lnTo>
                <a:lnTo>
                  <a:pt x="3896886" y="3547500"/>
                </a:lnTo>
                <a:lnTo>
                  <a:pt x="3834004" y="3550510"/>
                </a:lnTo>
                <a:cubicBezTo>
                  <a:pt x="3800562" y="3554957"/>
                  <a:pt x="3734185" y="3568533"/>
                  <a:pt x="3696227" y="3574175"/>
                </a:cubicBezTo>
                <a:cubicBezTo>
                  <a:pt x="3661780" y="3570074"/>
                  <a:pt x="3640587" y="3551815"/>
                  <a:pt x="3652821" y="3580368"/>
                </a:cubicBezTo>
                <a:cubicBezTo>
                  <a:pt x="3641506" y="3579831"/>
                  <a:pt x="3634593" y="3582151"/>
                  <a:pt x="3629691" y="3585866"/>
                </a:cubicBezTo>
                <a:lnTo>
                  <a:pt x="3595018" y="3571623"/>
                </a:lnTo>
                <a:lnTo>
                  <a:pt x="3551656" y="3577800"/>
                </a:lnTo>
                <a:lnTo>
                  <a:pt x="3541558" y="3579797"/>
                </a:lnTo>
                <a:lnTo>
                  <a:pt x="3465708" y="3565931"/>
                </a:lnTo>
                <a:lnTo>
                  <a:pt x="3458313" y="3560366"/>
                </a:lnTo>
                <a:cubicBezTo>
                  <a:pt x="3450380" y="3556940"/>
                  <a:pt x="3439090" y="3555355"/>
                  <a:pt x="3420278" y="3557947"/>
                </a:cubicBezTo>
                <a:lnTo>
                  <a:pt x="3415952" y="3559424"/>
                </a:lnTo>
                <a:lnTo>
                  <a:pt x="3384432" y="3550905"/>
                </a:lnTo>
                <a:cubicBezTo>
                  <a:pt x="3374259" y="3547029"/>
                  <a:pt x="3265415" y="3542149"/>
                  <a:pt x="3258039" y="3535884"/>
                </a:cubicBezTo>
                <a:cubicBezTo>
                  <a:pt x="3138852" y="3551394"/>
                  <a:pt x="3130647" y="3523871"/>
                  <a:pt x="3015008" y="3528000"/>
                </a:cubicBezTo>
                <a:cubicBezTo>
                  <a:pt x="2914857" y="3486061"/>
                  <a:pt x="2851687" y="3511605"/>
                  <a:pt x="2761910" y="3505496"/>
                </a:cubicBezTo>
                <a:cubicBezTo>
                  <a:pt x="2676401" y="3501198"/>
                  <a:pt x="2636809" y="3514769"/>
                  <a:pt x="2521923" y="3514208"/>
                </a:cubicBezTo>
                <a:cubicBezTo>
                  <a:pt x="2400197" y="3505062"/>
                  <a:pt x="2222818" y="3509922"/>
                  <a:pt x="2085894" y="3490122"/>
                </a:cubicBezTo>
                <a:cubicBezTo>
                  <a:pt x="1978312" y="3483748"/>
                  <a:pt x="1977940" y="3488460"/>
                  <a:pt x="1936305" y="3487966"/>
                </a:cubicBezTo>
                <a:cubicBezTo>
                  <a:pt x="1922459" y="3490683"/>
                  <a:pt x="1849334" y="3482739"/>
                  <a:pt x="1836080" y="3487150"/>
                </a:cubicBezTo>
                <a:lnTo>
                  <a:pt x="1829133" y="3489437"/>
                </a:lnTo>
                <a:lnTo>
                  <a:pt x="1801140" y="3490787"/>
                </a:lnTo>
                <a:lnTo>
                  <a:pt x="1793476" y="3500921"/>
                </a:lnTo>
                <a:lnTo>
                  <a:pt x="1699923" y="3509706"/>
                </a:lnTo>
                <a:cubicBezTo>
                  <a:pt x="1637728" y="3485036"/>
                  <a:pt x="1584624" y="3514467"/>
                  <a:pt x="1474760" y="3513685"/>
                </a:cubicBezTo>
                <a:cubicBezTo>
                  <a:pt x="1445646" y="3505164"/>
                  <a:pt x="1329781" y="3484421"/>
                  <a:pt x="1308130" y="3496703"/>
                </a:cubicBezTo>
                <a:cubicBezTo>
                  <a:pt x="1287409" y="3498430"/>
                  <a:pt x="1265391" y="3492347"/>
                  <a:pt x="1252381" y="3506093"/>
                </a:cubicBezTo>
                <a:cubicBezTo>
                  <a:pt x="1232588" y="3522393"/>
                  <a:pt x="1170020" y="3491785"/>
                  <a:pt x="1174550" y="3512642"/>
                </a:cubicBezTo>
                <a:cubicBezTo>
                  <a:pt x="1119896" y="3512841"/>
                  <a:pt x="1000484" y="3507431"/>
                  <a:pt x="924455" y="3507283"/>
                </a:cubicBezTo>
                <a:cubicBezTo>
                  <a:pt x="887180" y="3483915"/>
                  <a:pt x="777361" y="3516071"/>
                  <a:pt x="718373" y="3511753"/>
                </a:cubicBezTo>
                <a:cubicBezTo>
                  <a:pt x="666588" y="3513355"/>
                  <a:pt x="661645" y="3525551"/>
                  <a:pt x="600444" y="3520899"/>
                </a:cubicBezTo>
                <a:cubicBezTo>
                  <a:pt x="491334" y="3516943"/>
                  <a:pt x="451794" y="3507522"/>
                  <a:pt x="351173" y="3495843"/>
                </a:cubicBezTo>
                <a:cubicBezTo>
                  <a:pt x="237121" y="3487112"/>
                  <a:pt x="235857" y="3499212"/>
                  <a:pt x="108372" y="3484386"/>
                </a:cubicBezTo>
                <a:cubicBezTo>
                  <a:pt x="86318" y="3481054"/>
                  <a:pt x="40657" y="3480329"/>
                  <a:pt x="6467" y="3476532"/>
                </a:cubicBezTo>
                <a:lnTo>
                  <a:pt x="0" y="3475412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48F779DE-4744-42D6-9C74-33EC94460C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21727" y="2190741"/>
            <a:ext cx="1348547" cy="40780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cubicBezTo>
                  <a:pt x="781874" y="4129"/>
                  <a:pt x="1607589" y="24681"/>
                  <a:pt x="2170127" y="33245"/>
                </a:cubicBezTo>
                <a:cubicBezTo>
                  <a:pt x="2169852" y="63908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35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722A4-D59E-7D93-063B-941BB56CE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207" y="2752316"/>
            <a:ext cx="8309586" cy="2756848"/>
          </a:xfrm>
        </p:spPr>
        <p:txBody>
          <a:bodyPr>
            <a:normAutofit/>
          </a:bodyPr>
          <a:lstStyle/>
          <a:p>
            <a:r>
              <a:rPr lang="en-US" sz="1900" dirty="0"/>
              <a:t>The mean of days of staying is 10 with a standard deviation of 5, what is the probability that patients stay in the hospital between 10 and 15 days?</a:t>
            </a:r>
          </a:p>
          <a:p>
            <a:pPr marL="0" indent="0">
              <a:buNone/>
            </a:pPr>
            <a:endParaRPr lang="en-US" sz="19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900" dirty="0"/>
              <a:t>Find the P(10&lt;X&lt;15)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900" dirty="0"/>
              <a:t>We assume that X values are normally distributed.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900" dirty="0"/>
              <a:t>The first step in solving this would be to convert the X-values to z-scores so that you can use the z-table</a:t>
            </a:r>
          </a:p>
          <a:p>
            <a:pPr marL="0" indent="0">
              <a:buNone/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1759356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B277832-2121-F643-D5A7-C857554329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3BD89A8-D3DE-EF38-42B6-EDD577E6D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B3A44E-34E0-838A-3C93-CC300C4D8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751" y="934327"/>
            <a:ext cx="8924392" cy="105827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Applying the Z Formula-Example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1D271DB-8D9D-BE02-3B01-9914CC9B0A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93813" y="2337807"/>
            <a:ext cx="9604374" cy="3585866"/>
          </a:xfrm>
          <a:custGeom>
            <a:avLst/>
            <a:gdLst>
              <a:gd name="connsiteX0" fmla="*/ 0 w 9604374"/>
              <a:gd name="connsiteY0" fmla="*/ 0 h 3585866"/>
              <a:gd name="connsiteX1" fmla="*/ 9604374 w 9604374"/>
              <a:gd name="connsiteY1" fmla="*/ 0 h 3585866"/>
              <a:gd name="connsiteX2" fmla="*/ 9604374 w 9604374"/>
              <a:gd name="connsiteY2" fmla="*/ 3095088 h 3585866"/>
              <a:gd name="connsiteX3" fmla="*/ 9591455 w 9604374"/>
              <a:gd name="connsiteY3" fmla="*/ 3097044 h 3585866"/>
              <a:gd name="connsiteX4" fmla="*/ 9285147 w 9604374"/>
              <a:gd name="connsiteY4" fmla="*/ 3164182 h 3585866"/>
              <a:gd name="connsiteX5" fmla="*/ 9114078 w 9604374"/>
              <a:gd name="connsiteY5" fmla="*/ 3164299 h 3585866"/>
              <a:gd name="connsiteX6" fmla="*/ 8999665 w 9604374"/>
              <a:gd name="connsiteY6" fmla="*/ 3157864 h 3585866"/>
              <a:gd name="connsiteX7" fmla="*/ 8925240 w 9604374"/>
              <a:gd name="connsiteY7" fmla="*/ 3152135 h 3585866"/>
              <a:gd name="connsiteX8" fmla="*/ 8868257 w 9604374"/>
              <a:gd name="connsiteY8" fmla="*/ 3146819 h 3585866"/>
              <a:gd name="connsiteX9" fmla="*/ 8792363 w 9604374"/>
              <a:gd name="connsiteY9" fmla="*/ 3146856 h 3585866"/>
              <a:gd name="connsiteX10" fmla="*/ 8668399 w 9604374"/>
              <a:gd name="connsiteY10" fmla="*/ 3196893 h 3585866"/>
              <a:gd name="connsiteX11" fmla="*/ 8474043 w 9604374"/>
              <a:gd name="connsiteY11" fmla="*/ 3240734 h 3585866"/>
              <a:gd name="connsiteX12" fmla="*/ 8317555 w 9604374"/>
              <a:gd name="connsiteY12" fmla="*/ 3247156 h 3585866"/>
              <a:gd name="connsiteX13" fmla="*/ 8280111 w 9604374"/>
              <a:gd name="connsiteY13" fmla="*/ 3255812 h 3585866"/>
              <a:gd name="connsiteX14" fmla="*/ 8096088 w 9604374"/>
              <a:gd name="connsiteY14" fmla="*/ 3253903 h 3585866"/>
              <a:gd name="connsiteX15" fmla="*/ 7825642 w 9604374"/>
              <a:gd name="connsiteY15" fmla="*/ 3271628 h 3585866"/>
              <a:gd name="connsiteX16" fmla="*/ 7531820 w 9604374"/>
              <a:gd name="connsiteY16" fmla="*/ 3252671 h 3585866"/>
              <a:gd name="connsiteX17" fmla="*/ 7193751 w 9604374"/>
              <a:gd name="connsiteY17" fmla="*/ 3245192 h 3585866"/>
              <a:gd name="connsiteX18" fmla="*/ 6976768 w 9604374"/>
              <a:gd name="connsiteY18" fmla="*/ 3238559 h 3585866"/>
              <a:gd name="connsiteX19" fmla="*/ 6756462 w 9604374"/>
              <a:gd name="connsiteY19" fmla="*/ 3273268 h 3585866"/>
              <a:gd name="connsiteX20" fmla="*/ 6512214 w 9604374"/>
              <a:gd name="connsiteY20" fmla="*/ 3298845 h 3585866"/>
              <a:gd name="connsiteX21" fmla="*/ 6289569 w 9604374"/>
              <a:gd name="connsiteY21" fmla="*/ 3301118 h 3585866"/>
              <a:gd name="connsiteX22" fmla="*/ 6157816 w 9604374"/>
              <a:gd name="connsiteY22" fmla="*/ 3308643 h 3585866"/>
              <a:gd name="connsiteX23" fmla="*/ 6110062 w 9604374"/>
              <a:gd name="connsiteY23" fmla="*/ 3321185 h 3585866"/>
              <a:gd name="connsiteX24" fmla="*/ 6041832 w 9604374"/>
              <a:gd name="connsiteY24" fmla="*/ 3332190 h 3585866"/>
              <a:gd name="connsiteX25" fmla="*/ 5923195 w 9604374"/>
              <a:gd name="connsiteY25" fmla="*/ 3359104 h 3585866"/>
              <a:gd name="connsiteX26" fmla="*/ 5770972 w 9604374"/>
              <a:gd name="connsiteY26" fmla="*/ 3369893 h 3585866"/>
              <a:gd name="connsiteX27" fmla="*/ 5632583 w 9604374"/>
              <a:gd name="connsiteY27" fmla="*/ 3357730 h 3585866"/>
              <a:gd name="connsiteX28" fmla="*/ 5539996 w 9604374"/>
              <a:gd name="connsiteY28" fmla="*/ 3352890 h 3585866"/>
              <a:gd name="connsiteX29" fmla="*/ 5315460 w 9604374"/>
              <a:gd name="connsiteY29" fmla="*/ 3350411 h 3585866"/>
              <a:gd name="connsiteX30" fmla="*/ 5072455 w 9604374"/>
              <a:gd name="connsiteY30" fmla="*/ 3338147 h 3585866"/>
              <a:gd name="connsiteX31" fmla="*/ 5016364 w 9604374"/>
              <a:gd name="connsiteY31" fmla="*/ 3348937 h 3585866"/>
              <a:gd name="connsiteX32" fmla="*/ 4922276 w 9604374"/>
              <a:gd name="connsiteY32" fmla="*/ 3366515 h 3585866"/>
              <a:gd name="connsiteX33" fmla="*/ 4856444 w 9604374"/>
              <a:gd name="connsiteY33" fmla="*/ 3399463 h 3585866"/>
              <a:gd name="connsiteX34" fmla="*/ 4775993 w 9604374"/>
              <a:gd name="connsiteY34" fmla="*/ 3406312 h 3585866"/>
              <a:gd name="connsiteX35" fmla="*/ 4667320 w 9604374"/>
              <a:gd name="connsiteY35" fmla="*/ 3397926 h 3585866"/>
              <a:gd name="connsiteX36" fmla="*/ 4540268 w 9604374"/>
              <a:gd name="connsiteY36" fmla="*/ 3424464 h 3585866"/>
              <a:gd name="connsiteX37" fmla="*/ 4465491 w 9604374"/>
              <a:gd name="connsiteY37" fmla="*/ 3433154 h 3585866"/>
              <a:gd name="connsiteX38" fmla="*/ 4262864 w 9604374"/>
              <a:gd name="connsiteY38" fmla="*/ 3464075 h 3585866"/>
              <a:gd name="connsiteX39" fmla="*/ 4175005 w 9604374"/>
              <a:gd name="connsiteY39" fmla="*/ 3493545 h 3585866"/>
              <a:gd name="connsiteX40" fmla="*/ 4030100 w 9604374"/>
              <a:gd name="connsiteY40" fmla="*/ 3514212 h 3585866"/>
              <a:gd name="connsiteX41" fmla="*/ 3926631 w 9604374"/>
              <a:gd name="connsiteY41" fmla="*/ 3525304 h 3585866"/>
              <a:gd name="connsiteX42" fmla="*/ 3897306 w 9604374"/>
              <a:gd name="connsiteY42" fmla="*/ 3547095 h 3585866"/>
              <a:gd name="connsiteX43" fmla="*/ 3896886 w 9604374"/>
              <a:gd name="connsiteY43" fmla="*/ 3547500 h 3585866"/>
              <a:gd name="connsiteX44" fmla="*/ 3834004 w 9604374"/>
              <a:gd name="connsiteY44" fmla="*/ 3550510 h 3585866"/>
              <a:gd name="connsiteX45" fmla="*/ 3696227 w 9604374"/>
              <a:gd name="connsiteY45" fmla="*/ 3574175 h 3585866"/>
              <a:gd name="connsiteX46" fmla="*/ 3652821 w 9604374"/>
              <a:gd name="connsiteY46" fmla="*/ 3580368 h 3585866"/>
              <a:gd name="connsiteX47" fmla="*/ 3629691 w 9604374"/>
              <a:gd name="connsiteY47" fmla="*/ 3585866 h 3585866"/>
              <a:gd name="connsiteX48" fmla="*/ 3595018 w 9604374"/>
              <a:gd name="connsiteY48" fmla="*/ 3571623 h 3585866"/>
              <a:gd name="connsiteX49" fmla="*/ 3551656 w 9604374"/>
              <a:gd name="connsiteY49" fmla="*/ 3577800 h 3585866"/>
              <a:gd name="connsiteX50" fmla="*/ 3541558 w 9604374"/>
              <a:gd name="connsiteY50" fmla="*/ 3579797 h 3585866"/>
              <a:gd name="connsiteX51" fmla="*/ 3465708 w 9604374"/>
              <a:gd name="connsiteY51" fmla="*/ 3565931 h 3585866"/>
              <a:gd name="connsiteX52" fmla="*/ 3458313 w 9604374"/>
              <a:gd name="connsiteY52" fmla="*/ 3560366 h 3585866"/>
              <a:gd name="connsiteX53" fmla="*/ 3420278 w 9604374"/>
              <a:gd name="connsiteY53" fmla="*/ 3557947 h 3585866"/>
              <a:gd name="connsiteX54" fmla="*/ 3415952 w 9604374"/>
              <a:gd name="connsiteY54" fmla="*/ 3559424 h 3585866"/>
              <a:gd name="connsiteX55" fmla="*/ 3384432 w 9604374"/>
              <a:gd name="connsiteY55" fmla="*/ 3550905 h 3585866"/>
              <a:gd name="connsiteX56" fmla="*/ 3258039 w 9604374"/>
              <a:gd name="connsiteY56" fmla="*/ 3535884 h 3585866"/>
              <a:gd name="connsiteX57" fmla="*/ 3015008 w 9604374"/>
              <a:gd name="connsiteY57" fmla="*/ 3528000 h 3585866"/>
              <a:gd name="connsiteX58" fmla="*/ 2761910 w 9604374"/>
              <a:gd name="connsiteY58" fmla="*/ 3505496 h 3585866"/>
              <a:gd name="connsiteX59" fmla="*/ 2521923 w 9604374"/>
              <a:gd name="connsiteY59" fmla="*/ 3514208 h 3585866"/>
              <a:gd name="connsiteX60" fmla="*/ 2085894 w 9604374"/>
              <a:gd name="connsiteY60" fmla="*/ 3490122 h 3585866"/>
              <a:gd name="connsiteX61" fmla="*/ 1936305 w 9604374"/>
              <a:gd name="connsiteY61" fmla="*/ 3487966 h 3585866"/>
              <a:gd name="connsiteX62" fmla="*/ 1836080 w 9604374"/>
              <a:gd name="connsiteY62" fmla="*/ 3487150 h 3585866"/>
              <a:gd name="connsiteX63" fmla="*/ 1829133 w 9604374"/>
              <a:gd name="connsiteY63" fmla="*/ 3489437 h 3585866"/>
              <a:gd name="connsiteX64" fmla="*/ 1801140 w 9604374"/>
              <a:gd name="connsiteY64" fmla="*/ 3490787 h 3585866"/>
              <a:gd name="connsiteX65" fmla="*/ 1793476 w 9604374"/>
              <a:gd name="connsiteY65" fmla="*/ 3500921 h 3585866"/>
              <a:gd name="connsiteX66" fmla="*/ 1699923 w 9604374"/>
              <a:gd name="connsiteY66" fmla="*/ 3509706 h 3585866"/>
              <a:gd name="connsiteX67" fmla="*/ 1474760 w 9604374"/>
              <a:gd name="connsiteY67" fmla="*/ 3513685 h 3585866"/>
              <a:gd name="connsiteX68" fmla="*/ 1308130 w 9604374"/>
              <a:gd name="connsiteY68" fmla="*/ 3496703 h 3585866"/>
              <a:gd name="connsiteX69" fmla="*/ 1252381 w 9604374"/>
              <a:gd name="connsiteY69" fmla="*/ 3506093 h 3585866"/>
              <a:gd name="connsiteX70" fmla="*/ 1174550 w 9604374"/>
              <a:gd name="connsiteY70" fmla="*/ 3512642 h 3585866"/>
              <a:gd name="connsiteX71" fmla="*/ 924455 w 9604374"/>
              <a:gd name="connsiteY71" fmla="*/ 3507283 h 3585866"/>
              <a:gd name="connsiteX72" fmla="*/ 718373 w 9604374"/>
              <a:gd name="connsiteY72" fmla="*/ 3511753 h 3585866"/>
              <a:gd name="connsiteX73" fmla="*/ 600444 w 9604374"/>
              <a:gd name="connsiteY73" fmla="*/ 3520899 h 3585866"/>
              <a:gd name="connsiteX74" fmla="*/ 351173 w 9604374"/>
              <a:gd name="connsiteY74" fmla="*/ 3495843 h 3585866"/>
              <a:gd name="connsiteX75" fmla="*/ 108372 w 9604374"/>
              <a:gd name="connsiteY75" fmla="*/ 3484386 h 3585866"/>
              <a:gd name="connsiteX76" fmla="*/ 6467 w 9604374"/>
              <a:gd name="connsiteY76" fmla="*/ 3476532 h 3585866"/>
              <a:gd name="connsiteX77" fmla="*/ 0 w 9604374"/>
              <a:gd name="connsiteY77" fmla="*/ 3475412 h 3585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9604374" h="3585866">
                <a:moveTo>
                  <a:pt x="0" y="0"/>
                </a:moveTo>
                <a:lnTo>
                  <a:pt x="9604374" y="0"/>
                </a:lnTo>
                <a:lnTo>
                  <a:pt x="9604374" y="3095088"/>
                </a:lnTo>
                <a:lnTo>
                  <a:pt x="9591455" y="3097044"/>
                </a:lnTo>
                <a:cubicBezTo>
                  <a:pt x="9496183" y="3133516"/>
                  <a:pt x="9411472" y="3121301"/>
                  <a:pt x="9285147" y="3164182"/>
                </a:cubicBezTo>
                <a:cubicBezTo>
                  <a:pt x="9222914" y="3162781"/>
                  <a:pt x="9174371" y="3173454"/>
                  <a:pt x="9114078" y="3164299"/>
                </a:cubicBezTo>
                <a:cubicBezTo>
                  <a:pt x="9087411" y="3155904"/>
                  <a:pt x="9030947" y="3180906"/>
                  <a:pt x="8999665" y="3157864"/>
                </a:cubicBezTo>
                <a:cubicBezTo>
                  <a:pt x="8997339" y="3174606"/>
                  <a:pt x="8938300" y="3159909"/>
                  <a:pt x="8925240" y="3152135"/>
                </a:cubicBezTo>
                <a:cubicBezTo>
                  <a:pt x="8910091" y="3159441"/>
                  <a:pt x="8884639" y="3146109"/>
                  <a:pt x="8868257" y="3146819"/>
                </a:cubicBezTo>
                <a:cubicBezTo>
                  <a:pt x="8835852" y="3110204"/>
                  <a:pt x="8832251" y="3167659"/>
                  <a:pt x="8792363" y="3146856"/>
                </a:cubicBezTo>
                <a:cubicBezTo>
                  <a:pt x="8774838" y="3159285"/>
                  <a:pt x="8715420" y="3185652"/>
                  <a:pt x="8668399" y="3196893"/>
                </a:cubicBezTo>
                <a:cubicBezTo>
                  <a:pt x="8575902" y="3221445"/>
                  <a:pt x="8569506" y="3250654"/>
                  <a:pt x="8474043" y="3240734"/>
                </a:cubicBezTo>
                <a:cubicBezTo>
                  <a:pt x="8460613" y="3264436"/>
                  <a:pt x="8297088" y="3204738"/>
                  <a:pt x="8317555" y="3247156"/>
                </a:cubicBezTo>
                <a:cubicBezTo>
                  <a:pt x="8285696" y="3245083"/>
                  <a:pt x="8262352" y="3228203"/>
                  <a:pt x="8280111" y="3255812"/>
                </a:cubicBezTo>
                <a:lnTo>
                  <a:pt x="8096088" y="3253903"/>
                </a:lnTo>
                <a:cubicBezTo>
                  <a:pt x="7994084" y="3261603"/>
                  <a:pt x="7930388" y="3281921"/>
                  <a:pt x="7825642" y="3271628"/>
                </a:cubicBezTo>
                <a:cubicBezTo>
                  <a:pt x="7723046" y="3270395"/>
                  <a:pt x="7671282" y="3252297"/>
                  <a:pt x="7531820" y="3252671"/>
                </a:cubicBezTo>
                <a:cubicBezTo>
                  <a:pt x="7433606" y="3250277"/>
                  <a:pt x="7293100" y="3236234"/>
                  <a:pt x="7193751" y="3245192"/>
                </a:cubicBezTo>
                <a:cubicBezTo>
                  <a:pt x="7074822" y="3223769"/>
                  <a:pt x="7104250" y="3250265"/>
                  <a:pt x="6976768" y="3238559"/>
                </a:cubicBezTo>
                <a:cubicBezTo>
                  <a:pt x="6921032" y="3284865"/>
                  <a:pt x="6823818" y="3261794"/>
                  <a:pt x="6756462" y="3273268"/>
                </a:cubicBezTo>
                <a:cubicBezTo>
                  <a:pt x="6679037" y="3283316"/>
                  <a:pt x="6590030" y="3294204"/>
                  <a:pt x="6512214" y="3298845"/>
                </a:cubicBezTo>
                <a:cubicBezTo>
                  <a:pt x="6450581" y="3277980"/>
                  <a:pt x="6366042" y="3329199"/>
                  <a:pt x="6289569" y="3301118"/>
                </a:cubicBezTo>
                <a:cubicBezTo>
                  <a:pt x="6261432" y="3294355"/>
                  <a:pt x="6174310" y="3295209"/>
                  <a:pt x="6157816" y="3308643"/>
                </a:cubicBezTo>
                <a:cubicBezTo>
                  <a:pt x="6139648" y="3311557"/>
                  <a:pt x="6118459" y="3306799"/>
                  <a:pt x="6110062" y="3321185"/>
                </a:cubicBezTo>
                <a:cubicBezTo>
                  <a:pt x="6096189" y="3338498"/>
                  <a:pt x="6032810" y="3311765"/>
                  <a:pt x="6041832" y="3332190"/>
                </a:cubicBezTo>
                <a:cubicBezTo>
                  <a:pt x="5996830" y="3313871"/>
                  <a:pt x="5961033" y="3350141"/>
                  <a:pt x="5923195" y="3359104"/>
                </a:cubicBezTo>
                <a:cubicBezTo>
                  <a:pt x="5887750" y="3340930"/>
                  <a:pt x="5853570" y="3365323"/>
                  <a:pt x="5770972" y="3369893"/>
                </a:cubicBezTo>
                <a:cubicBezTo>
                  <a:pt x="5731993" y="3348876"/>
                  <a:pt x="5705091" y="3385599"/>
                  <a:pt x="5632583" y="3357730"/>
                </a:cubicBezTo>
                <a:cubicBezTo>
                  <a:pt x="5594087" y="3357562"/>
                  <a:pt x="5606154" y="3357443"/>
                  <a:pt x="5539996" y="3352890"/>
                </a:cubicBezTo>
                <a:cubicBezTo>
                  <a:pt x="5439049" y="3348000"/>
                  <a:pt x="5408459" y="3356166"/>
                  <a:pt x="5315460" y="3350411"/>
                </a:cubicBezTo>
                <a:cubicBezTo>
                  <a:pt x="5211119" y="3348356"/>
                  <a:pt x="5208881" y="3372469"/>
                  <a:pt x="5072455" y="3338147"/>
                </a:cubicBezTo>
                <a:cubicBezTo>
                  <a:pt x="5061717" y="3354508"/>
                  <a:pt x="5045493" y="3355753"/>
                  <a:pt x="5016364" y="3348937"/>
                </a:cubicBezTo>
                <a:cubicBezTo>
                  <a:pt x="4965900" y="3349130"/>
                  <a:pt x="4977835" y="3389131"/>
                  <a:pt x="4922276" y="3366515"/>
                </a:cubicBezTo>
                <a:cubicBezTo>
                  <a:pt x="4935702" y="3387794"/>
                  <a:pt x="4828733" y="3377760"/>
                  <a:pt x="4856444" y="3399463"/>
                </a:cubicBezTo>
                <a:cubicBezTo>
                  <a:pt x="4827698" y="3420094"/>
                  <a:pt x="4805019" y="3388256"/>
                  <a:pt x="4775993" y="3406312"/>
                </a:cubicBezTo>
                <a:cubicBezTo>
                  <a:pt x="4744470" y="3406056"/>
                  <a:pt x="4706605" y="3394901"/>
                  <a:pt x="4667320" y="3397926"/>
                </a:cubicBezTo>
                <a:cubicBezTo>
                  <a:pt x="4613435" y="3387476"/>
                  <a:pt x="4608100" y="3410487"/>
                  <a:pt x="4540268" y="3424464"/>
                </a:cubicBezTo>
                <a:cubicBezTo>
                  <a:pt x="4508279" y="3412969"/>
                  <a:pt x="4485989" y="3420063"/>
                  <a:pt x="4465491" y="3433154"/>
                </a:cubicBezTo>
                <a:cubicBezTo>
                  <a:pt x="4396498" y="3432601"/>
                  <a:pt x="4338078" y="3453569"/>
                  <a:pt x="4262864" y="3464075"/>
                </a:cubicBezTo>
                <a:cubicBezTo>
                  <a:pt x="4180249" y="3483394"/>
                  <a:pt x="4225769" y="3479019"/>
                  <a:pt x="4175005" y="3493545"/>
                </a:cubicBezTo>
                <a:lnTo>
                  <a:pt x="4030100" y="3514212"/>
                </a:lnTo>
                <a:lnTo>
                  <a:pt x="3926631" y="3525304"/>
                </a:lnTo>
                <a:lnTo>
                  <a:pt x="3897306" y="3547095"/>
                </a:lnTo>
                <a:lnTo>
                  <a:pt x="3896886" y="3547500"/>
                </a:lnTo>
                <a:lnTo>
                  <a:pt x="3834004" y="3550510"/>
                </a:lnTo>
                <a:cubicBezTo>
                  <a:pt x="3800562" y="3554957"/>
                  <a:pt x="3734185" y="3568533"/>
                  <a:pt x="3696227" y="3574175"/>
                </a:cubicBezTo>
                <a:cubicBezTo>
                  <a:pt x="3661780" y="3570074"/>
                  <a:pt x="3640587" y="3551815"/>
                  <a:pt x="3652821" y="3580368"/>
                </a:cubicBezTo>
                <a:cubicBezTo>
                  <a:pt x="3641506" y="3579831"/>
                  <a:pt x="3634593" y="3582151"/>
                  <a:pt x="3629691" y="3585866"/>
                </a:cubicBezTo>
                <a:lnTo>
                  <a:pt x="3595018" y="3571623"/>
                </a:lnTo>
                <a:lnTo>
                  <a:pt x="3551656" y="3577800"/>
                </a:lnTo>
                <a:lnTo>
                  <a:pt x="3541558" y="3579797"/>
                </a:lnTo>
                <a:lnTo>
                  <a:pt x="3465708" y="3565931"/>
                </a:lnTo>
                <a:lnTo>
                  <a:pt x="3458313" y="3560366"/>
                </a:lnTo>
                <a:cubicBezTo>
                  <a:pt x="3450380" y="3556940"/>
                  <a:pt x="3439090" y="3555355"/>
                  <a:pt x="3420278" y="3557947"/>
                </a:cubicBezTo>
                <a:lnTo>
                  <a:pt x="3415952" y="3559424"/>
                </a:lnTo>
                <a:lnTo>
                  <a:pt x="3384432" y="3550905"/>
                </a:lnTo>
                <a:cubicBezTo>
                  <a:pt x="3374259" y="3547029"/>
                  <a:pt x="3265415" y="3542149"/>
                  <a:pt x="3258039" y="3535884"/>
                </a:cubicBezTo>
                <a:cubicBezTo>
                  <a:pt x="3138852" y="3551394"/>
                  <a:pt x="3130647" y="3523871"/>
                  <a:pt x="3015008" y="3528000"/>
                </a:cubicBezTo>
                <a:cubicBezTo>
                  <a:pt x="2914857" y="3486061"/>
                  <a:pt x="2851687" y="3511605"/>
                  <a:pt x="2761910" y="3505496"/>
                </a:cubicBezTo>
                <a:cubicBezTo>
                  <a:pt x="2676401" y="3501198"/>
                  <a:pt x="2636809" y="3514769"/>
                  <a:pt x="2521923" y="3514208"/>
                </a:cubicBezTo>
                <a:cubicBezTo>
                  <a:pt x="2400197" y="3505062"/>
                  <a:pt x="2222818" y="3509922"/>
                  <a:pt x="2085894" y="3490122"/>
                </a:cubicBezTo>
                <a:cubicBezTo>
                  <a:pt x="1978312" y="3483748"/>
                  <a:pt x="1977940" y="3488460"/>
                  <a:pt x="1936305" y="3487966"/>
                </a:cubicBezTo>
                <a:cubicBezTo>
                  <a:pt x="1922459" y="3490683"/>
                  <a:pt x="1849334" y="3482739"/>
                  <a:pt x="1836080" y="3487150"/>
                </a:cubicBezTo>
                <a:lnTo>
                  <a:pt x="1829133" y="3489437"/>
                </a:lnTo>
                <a:lnTo>
                  <a:pt x="1801140" y="3490787"/>
                </a:lnTo>
                <a:lnTo>
                  <a:pt x="1793476" y="3500921"/>
                </a:lnTo>
                <a:lnTo>
                  <a:pt x="1699923" y="3509706"/>
                </a:lnTo>
                <a:cubicBezTo>
                  <a:pt x="1637728" y="3485036"/>
                  <a:pt x="1584624" y="3514467"/>
                  <a:pt x="1474760" y="3513685"/>
                </a:cubicBezTo>
                <a:cubicBezTo>
                  <a:pt x="1445646" y="3505164"/>
                  <a:pt x="1329781" y="3484421"/>
                  <a:pt x="1308130" y="3496703"/>
                </a:cubicBezTo>
                <a:cubicBezTo>
                  <a:pt x="1287409" y="3498430"/>
                  <a:pt x="1265391" y="3492347"/>
                  <a:pt x="1252381" y="3506093"/>
                </a:cubicBezTo>
                <a:cubicBezTo>
                  <a:pt x="1232588" y="3522393"/>
                  <a:pt x="1170020" y="3491785"/>
                  <a:pt x="1174550" y="3512642"/>
                </a:cubicBezTo>
                <a:cubicBezTo>
                  <a:pt x="1119896" y="3512841"/>
                  <a:pt x="1000484" y="3507431"/>
                  <a:pt x="924455" y="3507283"/>
                </a:cubicBezTo>
                <a:cubicBezTo>
                  <a:pt x="887180" y="3483915"/>
                  <a:pt x="777361" y="3516071"/>
                  <a:pt x="718373" y="3511753"/>
                </a:cubicBezTo>
                <a:cubicBezTo>
                  <a:pt x="666588" y="3513355"/>
                  <a:pt x="661645" y="3525551"/>
                  <a:pt x="600444" y="3520899"/>
                </a:cubicBezTo>
                <a:cubicBezTo>
                  <a:pt x="491334" y="3516943"/>
                  <a:pt x="451794" y="3507522"/>
                  <a:pt x="351173" y="3495843"/>
                </a:cubicBezTo>
                <a:cubicBezTo>
                  <a:pt x="237121" y="3487112"/>
                  <a:pt x="235857" y="3499212"/>
                  <a:pt x="108372" y="3484386"/>
                </a:cubicBezTo>
                <a:cubicBezTo>
                  <a:pt x="86318" y="3481054"/>
                  <a:pt x="40657" y="3480329"/>
                  <a:pt x="6467" y="3476532"/>
                </a:cubicBezTo>
                <a:lnTo>
                  <a:pt x="0" y="3475412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CD7BDB00-7F29-6215-5C73-4DC8F836CA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21727" y="2190741"/>
            <a:ext cx="1348547" cy="40780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cubicBezTo>
                  <a:pt x="781874" y="4129"/>
                  <a:pt x="1607589" y="24681"/>
                  <a:pt x="2170127" y="33245"/>
                </a:cubicBezTo>
                <a:cubicBezTo>
                  <a:pt x="2169852" y="63908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35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lowchart: Alternate Process 3">
            <a:extLst>
              <a:ext uri="{FF2B5EF4-FFF2-40B4-BE49-F238E27FC236}">
                <a16:creationId xmlns:a16="http://schemas.microsoft.com/office/drawing/2014/main" id="{FD384ACC-1B82-53C3-7B8E-FE1B87A734B4}"/>
              </a:ext>
            </a:extLst>
          </p:cNvPr>
          <p:cNvSpPr/>
          <p:nvPr/>
        </p:nvSpPr>
        <p:spPr>
          <a:xfrm>
            <a:off x="2296324" y="2360260"/>
            <a:ext cx="7591245" cy="862642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X is normally distributed with µ=10, and </a:t>
            </a:r>
            <a:r>
              <a:rPr lang="el-GR" sz="2800" dirty="0"/>
              <a:t>σ</a:t>
            </a:r>
            <a:r>
              <a:rPr lang="en-US" sz="2800" dirty="0"/>
              <a:t>=5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1FB8D71-8952-4229-C2F3-18FC8AACB0F9}"/>
              </a:ext>
            </a:extLst>
          </p:cNvPr>
          <p:cNvSpPr/>
          <p:nvPr/>
        </p:nvSpPr>
        <p:spPr>
          <a:xfrm>
            <a:off x="3038195" y="3610095"/>
            <a:ext cx="6107502" cy="99198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For X=10, Z= (X-µ)/</a:t>
            </a:r>
            <a:r>
              <a:rPr lang="el-GR" sz="2400" dirty="0"/>
              <a:t> σ</a:t>
            </a:r>
            <a:r>
              <a:rPr lang="en-US" sz="2400" dirty="0"/>
              <a:t>=(10-10)/5=0</a:t>
            </a:r>
          </a:p>
          <a:p>
            <a:pPr algn="ctr"/>
            <a:r>
              <a:rPr lang="en-US" sz="2400" dirty="0"/>
              <a:t>For X=15, Z= (X-µ)/</a:t>
            </a:r>
            <a:r>
              <a:rPr lang="el-GR" sz="2400" dirty="0"/>
              <a:t> σ</a:t>
            </a:r>
            <a:r>
              <a:rPr lang="en-US" sz="2400" dirty="0"/>
              <a:t>=(15-10)/5=1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77DC15C-89DF-BBBB-B362-E1288D0BF5F8}"/>
              </a:ext>
            </a:extLst>
          </p:cNvPr>
          <p:cNvSpPr/>
          <p:nvPr/>
        </p:nvSpPr>
        <p:spPr>
          <a:xfrm>
            <a:off x="3719875" y="4989274"/>
            <a:ext cx="4744141" cy="99198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P(10≤X≤15)=P(0≤X≤1)=0.3413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8039AB0A-A39F-F739-3B99-DA83B5EE25CB}"/>
              </a:ext>
            </a:extLst>
          </p:cNvPr>
          <p:cNvSpPr/>
          <p:nvPr/>
        </p:nvSpPr>
        <p:spPr>
          <a:xfrm>
            <a:off x="5918689" y="3222902"/>
            <a:ext cx="346511" cy="349370"/>
          </a:xfrm>
          <a:prstGeom prst="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EF1697EF-2C2F-FCB9-73D1-865DDB04F0FC}"/>
              </a:ext>
            </a:extLst>
          </p:cNvPr>
          <p:cNvSpPr/>
          <p:nvPr/>
        </p:nvSpPr>
        <p:spPr>
          <a:xfrm>
            <a:off x="5895232" y="4598852"/>
            <a:ext cx="346511" cy="349370"/>
          </a:xfrm>
          <a:prstGeom prst="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748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395</Words>
  <Application>Microsoft Office PowerPoint</Application>
  <PresentationFormat>Widescreen</PresentationFormat>
  <Paragraphs>47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Aptos</vt:lpstr>
      <vt:lpstr>Aptos Display</vt:lpstr>
      <vt:lpstr>Arial</vt:lpstr>
      <vt:lpstr>Calibri</vt:lpstr>
      <vt:lpstr>Wingdings</vt:lpstr>
      <vt:lpstr>Office Theme</vt:lpstr>
      <vt:lpstr>Review of Distribution</vt:lpstr>
      <vt:lpstr>Properties of the Normal Distribution</vt:lpstr>
      <vt:lpstr>Normal Distribution Curve</vt:lpstr>
      <vt:lpstr>Family of Normal Curves </vt:lpstr>
      <vt:lpstr>Standardized Normal Distribution</vt:lpstr>
      <vt:lpstr>Z Table (an extract)</vt:lpstr>
      <vt:lpstr>What is the probability that corresponds to 0.97? </vt:lpstr>
      <vt:lpstr>Applying the Z Formula-Example</vt:lpstr>
      <vt:lpstr>Applying the Z Formula-Example</vt:lpstr>
      <vt:lpstr>Add to weekly assignment</vt:lpstr>
      <vt:lpstr>Inferential Statistics -Hypothesis Testing about one or two population means </vt:lpstr>
      <vt:lpstr>Using the p-Value to Test Hypotheses</vt:lpstr>
      <vt:lpstr>Sampling Distribution of the Difference Between Two Sample Means</vt:lpstr>
      <vt:lpstr>Hypothesis Testing for Differences Between Means</vt:lpstr>
      <vt:lpstr>The t Test for Differences in Population Means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Yili Lin</dc:creator>
  <cp:lastModifiedBy>Yili Lin</cp:lastModifiedBy>
  <cp:revision>24</cp:revision>
  <dcterms:created xsi:type="dcterms:W3CDTF">2024-02-04T23:58:59Z</dcterms:created>
  <dcterms:modified xsi:type="dcterms:W3CDTF">2024-02-06T15:49:04Z</dcterms:modified>
</cp:coreProperties>
</file>