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DDBF86-053A-44D1-A245-73DEC9E90D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1B2EDE-C6FB-4422-9A05-F143CA130E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894A3F-E802-444B-9EF7-2DED9E935A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EAE3E-C38B-449A-A77A-C8767979C12D}" type="datetimeFigureOut">
              <a:rPr lang="en-US" smtClean="0"/>
              <a:t>9/24/2023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EB1405-F4EF-4008-912B-0347B8F36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2BE8B2-6C82-46F1-9180-E0404A49D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F067D-AC86-4614-958A-F5661E9B2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018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3D2978-62B6-41A1-A6EE-D5035806BA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9F8356B-4F3C-4E89-8C91-BA3565AA02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4BAE53-AD0B-473C-A245-AFD3FF4FA0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EAE3E-C38B-449A-A77A-C8767979C12D}" type="datetimeFigureOut">
              <a:rPr lang="en-US" smtClean="0"/>
              <a:t>9/24/2023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F66A36-310E-413F-BDDB-E119B58B46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7B8A93-21C8-4E04-8325-850D39D87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F067D-AC86-4614-958A-F5661E9B2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7516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E06A4B8-6FC9-4651-9036-40A7737CA50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EEF06B-913B-475C-AB6F-2D9636AC5F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413E95-2610-4672-860A-5E3B9B66B3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EAE3E-C38B-449A-A77A-C8767979C12D}" type="datetimeFigureOut">
              <a:rPr lang="en-US" smtClean="0"/>
              <a:t>9/24/2023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A57D71-BFD9-4597-AA7E-0FC7F0C9D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C5D755-A403-4799-82F6-2ECFBA69C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F067D-AC86-4614-958A-F5661E9B2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3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974B13-354C-4D38-8AE3-E331D786AE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AF1362-49C2-45E5-AA95-42B414A178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DF86C8-8823-4775-9166-FD905894E4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EAE3E-C38B-449A-A77A-C8767979C12D}" type="datetimeFigureOut">
              <a:rPr lang="en-US" smtClean="0"/>
              <a:t>9/24/2023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F57CD1-84A4-47C9-A30E-99B54FDED0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D22660-7006-4E3F-B6C3-0A04E53D8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F067D-AC86-4614-958A-F5661E9B2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332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ECBD06-9791-40E9-97F1-787C80AC11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088B12-64EA-4202-8574-C7C4AD8452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8FC312-5CB6-4B5E-B6B9-69CE647A88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EAE3E-C38B-449A-A77A-C8767979C12D}" type="datetimeFigureOut">
              <a:rPr lang="en-US" smtClean="0"/>
              <a:t>9/24/2023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C168DC-24A0-4F9A-AC10-F91C899305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71D9E0-32C4-41AB-9520-FEE37D044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F067D-AC86-4614-958A-F5661E9B2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6252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A90BD2-DE3B-4770-A2BE-7BD63EC3C5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392557-0597-484F-89B1-48463284A6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B8F9EF-675B-4893-BA69-6BB9EE434D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ECF0A8-422A-4780-99E7-48807DEE9A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EAE3E-C38B-449A-A77A-C8767979C12D}" type="datetimeFigureOut">
              <a:rPr lang="en-US" smtClean="0"/>
              <a:t>9/24/2023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F01647-98BD-4BC2-AD69-265D26226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96E9EC-F0EC-42D8-B8EC-C72EDB1D6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F067D-AC86-4614-958A-F5661E9B2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061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6A8857-374C-4C3F-AF53-096FE42B2C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3CC28E-D7D1-42F0-8AD1-0E0E9AEE8C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9DC800-B609-48E5-9EFD-3FF9D6F2BE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47B3015-F4F6-4007-AF86-40E3EA948D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95E36D8-0976-4059-9BDC-BE72A00E51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27D34B5-A941-4512-8E59-A51B9016EB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EAE3E-C38B-449A-A77A-C8767979C12D}" type="datetimeFigureOut">
              <a:rPr lang="en-US" smtClean="0"/>
              <a:t>9/24/2023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1A55AD3-6623-4624-941B-C2346D2098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CB66E9E-C16F-4C95-8D9C-4962EB6DA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F067D-AC86-4614-958A-F5661E9B2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427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001A86-C085-4D58-9F0E-EF8A7BBFBF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EA29799-5E7D-4F46-B928-D174DD25C9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EAE3E-C38B-449A-A77A-C8767979C12D}" type="datetimeFigureOut">
              <a:rPr lang="en-US" smtClean="0"/>
              <a:t>9/24/2023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13E3A2-63C1-4F1E-B9F6-2ED3E65282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44E797-8B5F-40A9-AE34-CF077909A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F067D-AC86-4614-958A-F5661E9B2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0621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66A977-2627-439F-AA98-9CE4108C8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EAE3E-C38B-449A-A77A-C8767979C12D}" type="datetimeFigureOut">
              <a:rPr lang="en-US" smtClean="0"/>
              <a:t>9/24/2023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37D6200-6140-470F-BF81-FD85A8A49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8679AA-0F13-4668-A602-3AB8075F5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F067D-AC86-4614-958A-F5661E9B2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578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DD622A-6787-4F09-8FB3-F92481373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0545E4-9D14-4095-BFE5-BBA30038DD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25910C-05B0-48F7-9CFF-5F26E31196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832C65-B410-4E66-9E24-6947B22211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EAE3E-C38B-449A-A77A-C8767979C12D}" type="datetimeFigureOut">
              <a:rPr lang="en-US" smtClean="0"/>
              <a:t>9/24/2023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D08F95-4B11-4AED-9685-8A36E8A839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495DE1-6FD9-44AD-9B57-32BCFEBF72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F067D-AC86-4614-958A-F5661E9B2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716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3DD112-F76C-4CA9-8AC9-3C174F227E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8E0E138-5A10-4020-8C6D-DC5D7C34C7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C2ACF7-8F16-43AF-BFA1-36FED7A5F6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7ADAB5-27D9-433F-B497-61E2716E97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EAE3E-C38B-449A-A77A-C8767979C12D}" type="datetimeFigureOut">
              <a:rPr lang="en-US" smtClean="0"/>
              <a:t>9/24/2023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E05BE9-3001-4002-9E7C-F516669C8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A2AE66-1A71-4BF9-913E-0BCB66EDF5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F067D-AC86-4614-958A-F5661E9B2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7633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B58A697-D2AB-463C-9013-1F6B20B97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1B7E4A-CB1B-42AA-8BF6-2B46D4D3D4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CE59C9-E08A-4E00-8426-86625120B2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2EAE3E-C38B-449A-A77A-C8767979C12D}" type="datetimeFigureOut">
              <a:rPr lang="en-US" smtClean="0"/>
              <a:t>9/24/2023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523808-63F0-4A05-81BB-5DA39845C7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997E9C-3649-4933-80C7-EB7E18A514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6F067D-AC86-4614-958A-F5661E9B2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854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E12FB30-92B7-4948-B937-EABE4D9341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446" t="11004" r="8471" b="10291"/>
          <a:stretch/>
        </p:blipFill>
        <p:spPr>
          <a:xfrm>
            <a:off x="-3124" y="221942"/>
            <a:ext cx="12161970" cy="6480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320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1E44C7F-2061-4430-B312-34FA2295BD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612" t="10745" r="11383" b="10680"/>
          <a:stretch/>
        </p:blipFill>
        <p:spPr>
          <a:xfrm>
            <a:off x="-18297" y="-39596"/>
            <a:ext cx="12210297" cy="6831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7666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5223266-9B73-4C0F-A869-DFC63A56EE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684" t="11133" r="11747" b="10938"/>
          <a:stretch/>
        </p:blipFill>
        <p:spPr>
          <a:xfrm>
            <a:off x="35070" y="70051"/>
            <a:ext cx="11967540" cy="6676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6550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09F1E0D-015A-44B0-9673-65C67418C1B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393" t="10745" r="11312" b="10032"/>
          <a:stretch/>
        </p:blipFill>
        <p:spPr>
          <a:xfrm>
            <a:off x="0" y="103232"/>
            <a:ext cx="11940465" cy="6710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7925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FB50A90-F134-4F24-ACD5-D9614628E4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757" t="11133" r="11456" b="10032"/>
          <a:stretch/>
        </p:blipFill>
        <p:spPr>
          <a:xfrm>
            <a:off x="-1" y="1"/>
            <a:ext cx="12151709" cy="6839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6675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BD52FAB-A48A-4C7D-B54C-0B94C8F402C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049" t="10745" r="11602" b="10939"/>
          <a:stretch/>
        </p:blipFill>
        <p:spPr>
          <a:xfrm>
            <a:off x="0" y="-58486"/>
            <a:ext cx="12192000" cy="6855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4009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FE85984-C84E-46C6-8E61-38A6E0A14B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248" t="10356" r="11602" b="6019"/>
          <a:stretch/>
        </p:blipFill>
        <p:spPr>
          <a:xfrm>
            <a:off x="0" y="0"/>
            <a:ext cx="11972543" cy="7115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7672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0DB8C11-78BB-45AC-AF3B-C0FC06912C9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393" t="10745" r="11020" b="7185"/>
          <a:stretch/>
        </p:blipFill>
        <p:spPr>
          <a:xfrm>
            <a:off x="0" y="0"/>
            <a:ext cx="12118819" cy="7029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813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46A758E-4E02-462A-BD77-54FC863FBC3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466" t="10355" r="11383" b="7055"/>
          <a:stretch/>
        </p:blipFill>
        <p:spPr>
          <a:xfrm>
            <a:off x="71021" y="-8852"/>
            <a:ext cx="11958222" cy="7018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0513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361C509-7E45-44BD-839C-44AD2C77169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757" t="10745" r="11383" b="8867"/>
          <a:stretch/>
        </p:blipFill>
        <p:spPr>
          <a:xfrm>
            <a:off x="129071" y="125984"/>
            <a:ext cx="11740373" cy="6732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3172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7904ED4-CE44-4735-9E58-DBC36601F5A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393" t="10227" r="11093" b="9256"/>
          <a:stretch/>
        </p:blipFill>
        <p:spPr>
          <a:xfrm>
            <a:off x="0" y="-68967"/>
            <a:ext cx="12192000" cy="6944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9484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1969F0E-1125-461A-85A9-50265B0B5C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757" t="11004" r="11530" b="10162"/>
          <a:stretch/>
        </p:blipFill>
        <p:spPr>
          <a:xfrm>
            <a:off x="-47412" y="54408"/>
            <a:ext cx="12076656" cy="6803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1550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6C97A75-04F7-4845-BAD1-45D1A4DFD31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320" t="10615" r="11456" b="10162"/>
          <a:stretch/>
        </p:blipFill>
        <p:spPr>
          <a:xfrm>
            <a:off x="0" y="0"/>
            <a:ext cx="12089414" cy="6800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7186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75337D2-BFA0-4A61-A703-2D32D613489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393" t="10745" r="11239" b="8894"/>
          <a:stretch/>
        </p:blipFill>
        <p:spPr>
          <a:xfrm>
            <a:off x="98235" y="-29918"/>
            <a:ext cx="12093765" cy="6887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8630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0</Words>
  <Application>Microsoft Office PowerPoint</Application>
  <PresentationFormat>Widescreen</PresentationFormat>
  <Paragraphs>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Farrokh Alemi</dc:creator>
  <cp:lastModifiedBy>Farrokh Alemi</cp:lastModifiedBy>
  <cp:revision>5</cp:revision>
  <dcterms:created xsi:type="dcterms:W3CDTF">2023-09-22T20:36:04Z</dcterms:created>
  <dcterms:modified xsi:type="dcterms:W3CDTF">2023-09-24T13:55:44Z</dcterms:modified>
</cp:coreProperties>
</file>