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6" r:id="rId5"/>
    <p:sldMasterId id="2147483668" r:id="rId6"/>
  </p:sldMasterIdLst>
  <p:notesMasterIdLst>
    <p:notesMasterId r:id="rId41"/>
  </p:notesMasterIdLst>
  <p:sldIdLst>
    <p:sldId id="276" r:id="rId7"/>
    <p:sldId id="270" r:id="rId8"/>
    <p:sldId id="326" r:id="rId9"/>
    <p:sldId id="327" r:id="rId10"/>
    <p:sldId id="296" r:id="rId11"/>
    <p:sldId id="301" r:id="rId12"/>
    <p:sldId id="316" r:id="rId13"/>
    <p:sldId id="328" r:id="rId14"/>
    <p:sldId id="260" r:id="rId15"/>
    <p:sldId id="322" r:id="rId16"/>
    <p:sldId id="323" r:id="rId17"/>
    <p:sldId id="319" r:id="rId18"/>
    <p:sldId id="306" r:id="rId19"/>
    <p:sldId id="303" r:id="rId20"/>
    <p:sldId id="304" r:id="rId21"/>
    <p:sldId id="271" r:id="rId22"/>
    <p:sldId id="329" r:id="rId23"/>
    <p:sldId id="258" r:id="rId24"/>
    <p:sldId id="263" r:id="rId25"/>
    <p:sldId id="330" r:id="rId26"/>
    <p:sldId id="331" r:id="rId27"/>
    <p:sldId id="332" r:id="rId28"/>
    <p:sldId id="324" r:id="rId29"/>
    <p:sldId id="333" r:id="rId30"/>
    <p:sldId id="334" r:id="rId31"/>
    <p:sldId id="272" r:id="rId32"/>
    <p:sldId id="264" r:id="rId33"/>
    <p:sldId id="313" r:id="rId34"/>
    <p:sldId id="311" r:id="rId35"/>
    <p:sldId id="335" r:id="rId36"/>
    <p:sldId id="336" r:id="rId37"/>
    <p:sldId id="312" r:id="rId38"/>
    <p:sldId id="268" r:id="rId39"/>
    <p:sldId id="29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15"/>
    <p:restoredTop sz="73114" autoAdjust="0"/>
  </p:normalViewPr>
  <p:slideViewPr>
    <p:cSldViewPr snapToGrid="0">
      <p:cViewPr varScale="1">
        <p:scale>
          <a:sx n="48" d="100"/>
          <a:sy n="48" d="100"/>
        </p:scale>
        <p:origin x="144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0" Type="http://schemas.openxmlformats.org/officeDocument/2006/relationships/slide" Target="slides/slide14.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99EF1-A9A1-0142-A435-D6CF67BE6D8C}" type="datetimeFigureOut">
              <a:rPr lang="en-US" smtClean="0"/>
              <a:t>8/12/2024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17D8E3-4DED-884B-B60B-A5855D3C8188}" type="slidenum">
              <a:rPr lang="en-US" smtClean="0"/>
              <a:t>‹#›</a:t>
            </a:fld>
            <a:endParaRPr lang="en-US" dirty="0"/>
          </a:p>
        </p:txBody>
      </p:sp>
    </p:spTree>
    <p:extLst>
      <p:ext uri="{BB962C8B-B14F-4D97-AF65-F5344CB8AC3E}">
        <p14:creationId xmlns:p14="http://schemas.microsoft.com/office/powerpoint/2010/main" val="317392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slides were organized by Professor Alemi</a:t>
            </a:r>
          </a:p>
        </p:txBody>
      </p:sp>
      <p:sp>
        <p:nvSpPr>
          <p:cNvPr id="4" name="Slide Number Placeholder 3"/>
          <p:cNvSpPr>
            <a:spLocks noGrp="1"/>
          </p:cNvSpPr>
          <p:nvPr>
            <p:ph type="sldNum" sz="quarter" idx="5"/>
          </p:nvPr>
        </p:nvSpPr>
        <p:spPr/>
        <p:txBody>
          <a:bodyPr/>
          <a:lstStyle/>
          <a:p>
            <a:fld id="{6417D8E3-4DED-884B-B60B-A5855D3C8188}" type="slidenum">
              <a:rPr lang="en-US" smtClean="0"/>
              <a:t>1</a:t>
            </a:fld>
            <a:endParaRPr lang="en-US" dirty="0"/>
          </a:p>
        </p:txBody>
      </p:sp>
    </p:spTree>
    <p:extLst>
      <p:ext uri="{BB962C8B-B14F-4D97-AF65-F5344CB8AC3E}">
        <p14:creationId xmlns:p14="http://schemas.microsoft.com/office/powerpoint/2010/main" val="1706742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between sum of square we examine the variability for the average of samples and the grand average.  If each of the n cases had exactly the average value for the sample, then the sum of square of the residuals for between samples is n times the sum of squared difference between average sample and grand average.  Thus, we are examining how much variability occurs between samples.    </a:t>
            </a:r>
          </a:p>
        </p:txBody>
      </p:sp>
      <p:sp>
        <p:nvSpPr>
          <p:cNvPr id="4" name="Slide Number Placeholder 3"/>
          <p:cNvSpPr>
            <a:spLocks noGrp="1"/>
          </p:cNvSpPr>
          <p:nvPr>
            <p:ph type="sldNum" sz="quarter" idx="5"/>
          </p:nvPr>
        </p:nvSpPr>
        <p:spPr/>
        <p:txBody>
          <a:bodyPr/>
          <a:lstStyle/>
          <a:p>
            <a:fld id="{6417D8E3-4DED-884B-B60B-A5855D3C8188}" type="slidenum">
              <a:rPr lang="en-US" smtClean="0"/>
              <a:t>10</a:t>
            </a:fld>
            <a:endParaRPr lang="en-US" dirty="0"/>
          </a:p>
        </p:txBody>
      </p:sp>
    </p:spTree>
    <p:extLst>
      <p:ext uri="{BB962C8B-B14F-4D97-AF65-F5344CB8AC3E}">
        <p14:creationId xmlns:p14="http://schemas.microsoft.com/office/powerpoint/2010/main" val="86628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D1613D99-14FB-498B-BB00-2B30AD12C6C6}"/>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id="{A39CB458-4CE8-4364-8831-FD87191BEE7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Within group sum of squares is calculated as the sum of the observations for each case and the average within the group that the case belongs.  Note that here we are examining the difference between observations and the average of the sample the observations belongs to.  </a:t>
            </a:r>
          </a:p>
        </p:txBody>
      </p:sp>
      <p:sp>
        <p:nvSpPr>
          <p:cNvPr id="41988" name="Slide Number Placeholder 3">
            <a:extLst>
              <a:ext uri="{FF2B5EF4-FFF2-40B4-BE49-F238E27FC236}">
                <a16:creationId xmlns:a16="http://schemas.microsoft.com/office/drawing/2014/main" id="{6A323563-84F4-4B40-996A-9730231A91D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fld id="{F5649AA8-D714-4774-B4AA-32F0C67753F0}" type="slidenum">
              <a:rPr lang="en-US" altLang="en-US" sz="1200"/>
              <a:pPr eaLnBrk="1" hangingPunct="1"/>
              <a:t>11</a:t>
            </a:fld>
            <a:endParaRPr lang="en-US" alt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total sum of square residuals can be partitioned to between and within sample sum of squared differences.  This says that the total variability is a function of the variability within the group and between the groups.</a:t>
            </a:r>
          </a:p>
        </p:txBody>
      </p:sp>
      <p:sp>
        <p:nvSpPr>
          <p:cNvPr id="4" name="Slide Number Placeholder 3"/>
          <p:cNvSpPr>
            <a:spLocks noGrp="1"/>
          </p:cNvSpPr>
          <p:nvPr>
            <p:ph type="sldNum" sz="quarter" idx="5"/>
          </p:nvPr>
        </p:nvSpPr>
        <p:spPr/>
        <p:txBody>
          <a:bodyPr/>
          <a:lstStyle/>
          <a:p>
            <a:fld id="{6417D8E3-4DED-884B-B60B-A5855D3C8188}" type="slidenum">
              <a:rPr lang="en-US" smtClean="0"/>
              <a:t>12</a:t>
            </a:fld>
            <a:endParaRPr lang="en-US" dirty="0"/>
          </a:p>
        </p:txBody>
      </p:sp>
    </p:spTree>
    <p:extLst>
      <p:ext uri="{BB962C8B-B14F-4D97-AF65-F5344CB8AC3E}">
        <p14:creationId xmlns:p14="http://schemas.microsoft.com/office/powerpoint/2010/main" val="3942340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77D1C8EE-99B1-4661-B485-155024AB71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fld id="{0872A034-4AFB-42E9-9CF8-EE8F9C1BF147}" type="slidenum">
              <a:rPr lang="en-US" altLang="en-US" sz="1200"/>
              <a:pPr eaLnBrk="1" hangingPunct="1"/>
              <a:t>13</a:t>
            </a:fld>
            <a:endParaRPr lang="en-US" altLang="en-US" sz="1200" dirty="0"/>
          </a:p>
        </p:txBody>
      </p:sp>
      <p:sp>
        <p:nvSpPr>
          <p:cNvPr id="43011" name="Rectangle 2">
            <a:extLst>
              <a:ext uri="{FF2B5EF4-FFF2-40B4-BE49-F238E27FC236}">
                <a16:creationId xmlns:a16="http://schemas.microsoft.com/office/drawing/2014/main" id="{CB1D6DDD-025B-4F60-B784-5DC5A344EC59}"/>
              </a:ext>
            </a:extLst>
          </p:cNvPr>
          <p:cNvSpPr>
            <a:spLocks noGrp="1" noRot="1" noChangeAspect="1" noChangeArrowheads="1" noTextEdit="1"/>
          </p:cNvSpPr>
          <p:nvPr>
            <p:ph type="sldImg"/>
          </p:nvPr>
        </p:nvSpPr>
        <p:spPr>
          <a:solidFill>
            <a:srgbClr val="FFFFFF"/>
          </a:solidFill>
          <a:ln/>
        </p:spPr>
      </p:sp>
      <p:sp>
        <p:nvSpPr>
          <p:cNvPr id="43012" name="Rectangle 3">
            <a:extLst>
              <a:ext uri="{FF2B5EF4-FFF2-40B4-BE49-F238E27FC236}">
                <a16:creationId xmlns:a16="http://schemas.microsoft.com/office/drawing/2014/main" id="{7E7E8E19-4B2D-4000-B55F-9F2A0D6D23B2}"/>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dirty="0">
                <a:latin typeface="Arial" panose="020B0604020202020204" pitchFamily="34" charset="0"/>
              </a:rPr>
              <a:t>The F statistics is calculated as the ratio of the Mean of the sum of the squared between and within groups.  To calculate the F statistics we need to divide the sum of the squared residuals by the degree of freedom within group and between groups.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degrees of freedom between groups is the number of groups minus 1.  The degrees of freedom within groups is the number of observations minus number of groups</a:t>
            </a:r>
          </a:p>
        </p:txBody>
      </p:sp>
      <p:sp>
        <p:nvSpPr>
          <p:cNvPr id="4" name="Slide Number Placeholder 3"/>
          <p:cNvSpPr>
            <a:spLocks noGrp="1"/>
          </p:cNvSpPr>
          <p:nvPr>
            <p:ph type="sldNum" sz="quarter" idx="5"/>
          </p:nvPr>
        </p:nvSpPr>
        <p:spPr/>
        <p:txBody>
          <a:bodyPr/>
          <a:lstStyle/>
          <a:p>
            <a:fld id="{6417D8E3-4DED-884B-B60B-A5855D3C8188}" type="slidenum">
              <a:rPr lang="en-US" smtClean="0"/>
              <a:t>14</a:t>
            </a:fld>
            <a:endParaRPr lang="en-US" dirty="0"/>
          </a:p>
        </p:txBody>
      </p:sp>
    </p:spTree>
    <p:extLst>
      <p:ext uri="{BB962C8B-B14F-4D97-AF65-F5344CB8AC3E}">
        <p14:creationId xmlns:p14="http://schemas.microsoft.com/office/powerpoint/2010/main" val="711366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reject the hypothesis if the calculated F statistic is above F statistic for allowed error rate.  </a:t>
            </a:r>
          </a:p>
        </p:txBody>
      </p:sp>
      <p:sp>
        <p:nvSpPr>
          <p:cNvPr id="4" name="Slide Number Placeholder 3"/>
          <p:cNvSpPr>
            <a:spLocks noGrp="1"/>
          </p:cNvSpPr>
          <p:nvPr>
            <p:ph type="sldNum" sz="quarter" idx="5"/>
          </p:nvPr>
        </p:nvSpPr>
        <p:spPr/>
        <p:txBody>
          <a:bodyPr/>
          <a:lstStyle/>
          <a:p>
            <a:fld id="{6417D8E3-4DED-884B-B60B-A5855D3C8188}" type="slidenum">
              <a:rPr lang="en-US" smtClean="0"/>
              <a:t>15</a:t>
            </a:fld>
            <a:endParaRPr lang="en-US" dirty="0"/>
          </a:p>
        </p:txBody>
      </p:sp>
    </p:spTree>
    <p:extLst>
      <p:ext uri="{BB962C8B-B14F-4D97-AF65-F5344CB8AC3E}">
        <p14:creationId xmlns:p14="http://schemas.microsoft.com/office/powerpoint/2010/main" val="530855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 take a look at an example.  In this example, we are looking at patients in 3 different hospital wards.  We want to know if the patients within these wards have the same satisfaction rate.</a:t>
            </a:r>
          </a:p>
        </p:txBody>
      </p:sp>
      <p:sp>
        <p:nvSpPr>
          <p:cNvPr id="4" name="Slide Number Placeholder 3"/>
          <p:cNvSpPr>
            <a:spLocks noGrp="1"/>
          </p:cNvSpPr>
          <p:nvPr>
            <p:ph type="sldNum" sz="quarter" idx="5"/>
          </p:nvPr>
        </p:nvSpPr>
        <p:spPr/>
        <p:txBody>
          <a:bodyPr/>
          <a:lstStyle/>
          <a:p>
            <a:fld id="{6417D8E3-4DED-884B-B60B-A5855D3C8188}" type="slidenum">
              <a:rPr lang="en-US" smtClean="0"/>
              <a:t>16</a:t>
            </a:fld>
            <a:endParaRPr lang="en-US" dirty="0"/>
          </a:p>
        </p:txBody>
      </p:sp>
    </p:spTree>
    <p:extLst>
      <p:ext uri="{BB962C8B-B14F-4D97-AF65-F5344CB8AC3E}">
        <p14:creationId xmlns:p14="http://schemas.microsoft.com/office/powerpoint/2010/main" val="24088877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patient has independently rated satisfaction with their care on a scale from 0 to 10.  Since we are comparing 3 wards then there are 3 groups or 3 treatment conditions.</a:t>
            </a:r>
          </a:p>
        </p:txBody>
      </p:sp>
      <p:sp>
        <p:nvSpPr>
          <p:cNvPr id="4" name="Slide Number Placeholder 3"/>
          <p:cNvSpPr>
            <a:spLocks noGrp="1"/>
          </p:cNvSpPr>
          <p:nvPr>
            <p:ph type="sldNum" sz="quarter" idx="5"/>
          </p:nvPr>
        </p:nvSpPr>
        <p:spPr/>
        <p:txBody>
          <a:bodyPr/>
          <a:lstStyle/>
          <a:p>
            <a:fld id="{6417D8E3-4DED-884B-B60B-A5855D3C8188}" type="slidenum">
              <a:rPr lang="en-US" smtClean="0"/>
              <a:t>17</a:t>
            </a:fld>
            <a:endParaRPr lang="en-US" dirty="0"/>
          </a:p>
        </p:txBody>
      </p:sp>
    </p:spTree>
    <p:extLst>
      <p:ext uri="{BB962C8B-B14F-4D97-AF65-F5344CB8AC3E}">
        <p14:creationId xmlns:p14="http://schemas.microsoft.com/office/powerpoint/2010/main" val="14105812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data show the ratings made in different hospital wards, or in our terminology groups, by 5 patients within these groups.  </a:t>
            </a:r>
          </a:p>
        </p:txBody>
      </p:sp>
      <p:sp>
        <p:nvSpPr>
          <p:cNvPr id="4" name="Slide Number Placeholder 3"/>
          <p:cNvSpPr>
            <a:spLocks noGrp="1"/>
          </p:cNvSpPr>
          <p:nvPr>
            <p:ph type="sldNum" sz="quarter" idx="5"/>
          </p:nvPr>
        </p:nvSpPr>
        <p:spPr/>
        <p:txBody>
          <a:bodyPr/>
          <a:lstStyle/>
          <a:p>
            <a:fld id="{6417D8E3-4DED-884B-B60B-A5855D3C8188}" type="slidenum">
              <a:rPr lang="en-US" smtClean="0"/>
              <a:t>18</a:t>
            </a:fld>
            <a:endParaRPr lang="en-US" dirty="0"/>
          </a:p>
        </p:txBody>
      </p:sp>
    </p:spTree>
    <p:extLst>
      <p:ext uri="{BB962C8B-B14F-4D97-AF65-F5344CB8AC3E}">
        <p14:creationId xmlns:p14="http://schemas.microsoft.com/office/powerpoint/2010/main" val="7306609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calculate within group sum of squares we start with group 1 and calculate the sum of squared difference between observations and within group average. The average within this group is 3 and the squared difference of observed satisfaction rating and the average are summed to obtain 20</a:t>
            </a:r>
          </a:p>
        </p:txBody>
      </p:sp>
      <p:sp>
        <p:nvSpPr>
          <p:cNvPr id="4" name="Slide Number Placeholder 3"/>
          <p:cNvSpPr>
            <a:spLocks noGrp="1"/>
          </p:cNvSpPr>
          <p:nvPr>
            <p:ph type="sldNum" sz="quarter" idx="5"/>
          </p:nvPr>
        </p:nvSpPr>
        <p:spPr/>
        <p:txBody>
          <a:bodyPr/>
          <a:lstStyle/>
          <a:p>
            <a:fld id="{6417D8E3-4DED-884B-B60B-A5855D3C8188}" type="slidenum">
              <a:rPr lang="en-US" smtClean="0"/>
              <a:t>19</a:t>
            </a:fld>
            <a:endParaRPr lang="en-US" dirty="0"/>
          </a:p>
        </p:txBody>
      </p:sp>
    </p:spTree>
    <p:extLst>
      <p:ext uri="{BB962C8B-B14F-4D97-AF65-F5344CB8AC3E}">
        <p14:creationId xmlns:p14="http://schemas.microsoft.com/office/powerpoint/2010/main" val="4270546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way analysis of variance examines if the observations are changing as one variables changes.  Two way analysis of variance does so over two variables.  Factorial design does so over combination of 2 or more variables.  A factorial design includes all combination of the variables.</a:t>
            </a:r>
          </a:p>
        </p:txBody>
      </p:sp>
      <p:sp>
        <p:nvSpPr>
          <p:cNvPr id="4" name="Slide Number Placeholder 3"/>
          <p:cNvSpPr>
            <a:spLocks noGrp="1"/>
          </p:cNvSpPr>
          <p:nvPr>
            <p:ph type="sldNum" sz="quarter" idx="5"/>
          </p:nvPr>
        </p:nvSpPr>
        <p:spPr/>
        <p:txBody>
          <a:bodyPr/>
          <a:lstStyle/>
          <a:p>
            <a:fld id="{6417D8E3-4DED-884B-B60B-A5855D3C8188}" type="slidenum">
              <a:rPr lang="en-US" smtClean="0"/>
              <a:t>2</a:t>
            </a:fld>
            <a:endParaRPr lang="en-US" dirty="0"/>
          </a:p>
        </p:txBody>
      </p:sp>
    </p:spTree>
    <p:extLst>
      <p:ext uri="{BB962C8B-B14F-4D97-AF65-F5344CB8AC3E}">
        <p14:creationId xmlns:p14="http://schemas.microsoft.com/office/powerpoint/2010/main" val="39217131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second group the average is 2 and the sum of squared differences is calculated to be 10.</a:t>
            </a:r>
          </a:p>
        </p:txBody>
      </p:sp>
      <p:sp>
        <p:nvSpPr>
          <p:cNvPr id="4" name="Slide Number Placeholder 3"/>
          <p:cNvSpPr>
            <a:spLocks noGrp="1"/>
          </p:cNvSpPr>
          <p:nvPr>
            <p:ph type="sldNum" sz="quarter" idx="5"/>
          </p:nvPr>
        </p:nvSpPr>
        <p:spPr/>
        <p:txBody>
          <a:bodyPr/>
          <a:lstStyle/>
          <a:p>
            <a:fld id="{6417D8E3-4DED-884B-B60B-A5855D3C8188}" type="slidenum">
              <a:rPr lang="en-US" smtClean="0"/>
              <a:t>20</a:t>
            </a:fld>
            <a:endParaRPr lang="en-US" dirty="0"/>
          </a:p>
        </p:txBody>
      </p:sp>
    </p:spTree>
    <p:extLst>
      <p:ext uri="{BB962C8B-B14F-4D97-AF65-F5344CB8AC3E}">
        <p14:creationId xmlns:p14="http://schemas.microsoft.com/office/powerpoint/2010/main" val="30421872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third group, the average is 7 and the sum of squared differences is calculated to be 16.</a:t>
            </a:r>
          </a:p>
        </p:txBody>
      </p:sp>
      <p:sp>
        <p:nvSpPr>
          <p:cNvPr id="4" name="Slide Number Placeholder 3"/>
          <p:cNvSpPr>
            <a:spLocks noGrp="1"/>
          </p:cNvSpPr>
          <p:nvPr>
            <p:ph type="sldNum" sz="quarter" idx="5"/>
          </p:nvPr>
        </p:nvSpPr>
        <p:spPr/>
        <p:txBody>
          <a:bodyPr/>
          <a:lstStyle/>
          <a:p>
            <a:fld id="{6417D8E3-4DED-884B-B60B-A5855D3C8188}" type="slidenum">
              <a:rPr lang="en-US" smtClean="0"/>
              <a:t>21</a:t>
            </a:fld>
            <a:endParaRPr lang="en-US" dirty="0"/>
          </a:p>
        </p:txBody>
      </p:sp>
    </p:spTree>
    <p:extLst>
      <p:ext uri="{BB962C8B-B14F-4D97-AF65-F5344CB8AC3E}">
        <p14:creationId xmlns:p14="http://schemas.microsoft.com/office/powerpoint/2010/main" val="10106495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within group sum of squared residuals is the sum of the 3 calculated value and is equal to 46.</a:t>
            </a:r>
          </a:p>
        </p:txBody>
      </p:sp>
      <p:sp>
        <p:nvSpPr>
          <p:cNvPr id="4" name="Slide Number Placeholder 3"/>
          <p:cNvSpPr>
            <a:spLocks noGrp="1"/>
          </p:cNvSpPr>
          <p:nvPr>
            <p:ph type="sldNum" sz="quarter" idx="5"/>
          </p:nvPr>
        </p:nvSpPr>
        <p:spPr/>
        <p:txBody>
          <a:bodyPr/>
          <a:lstStyle/>
          <a:p>
            <a:fld id="{6417D8E3-4DED-884B-B60B-A5855D3C8188}" type="slidenum">
              <a:rPr lang="en-US" smtClean="0"/>
              <a:t>22</a:t>
            </a:fld>
            <a:endParaRPr lang="en-US" dirty="0"/>
          </a:p>
        </p:txBody>
      </p:sp>
    </p:spTree>
    <p:extLst>
      <p:ext uri="{BB962C8B-B14F-4D97-AF65-F5344CB8AC3E}">
        <p14:creationId xmlns:p14="http://schemas.microsoft.com/office/powerpoint/2010/main" val="2008802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calculate the sum of square for between groups we take group one average of 3 and subtract the grand average of 4.  We square this difference and multiply by 5 which is the number of patients in group 1.  This says that if everyone in this group had rated as the average, then the sum of the square contributed from this group to the calculation is 5 times the square of -1.  </a:t>
            </a:r>
          </a:p>
        </p:txBody>
      </p:sp>
      <p:sp>
        <p:nvSpPr>
          <p:cNvPr id="4" name="Slide Number Placeholder 3"/>
          <p:cNvSpPr>
            <a:spLocks noGrp="1"/>
          </p:cNvSpPr>
          <p:nvPr>
            <p:ph type="sldNum" sz="quarter" idx="5"/>
          </p:nvPr>
        </p:nvSpPr>
        <p:spPr/>
        <p:txBody>
          <a:bodyPr/>
          <a:lstStyle/>
          <a:p>
            <a:fld id="{6417D8E3-4DED-884B-B60B-A5855D3C8188}" type="slidenum">
              <a:rPr lang="en-US" smtClean="0"/>
              <a:t>23</a:t>
            </a:fld>
            <a:endParaRPr lang="en-US" dirty="0"/>
          </a:p>
        </p:txBody>
      </p:sp>
    </p:spTree>
    <p:extLst>
      <p:ext uri="{BB962C8B-B14F-4D97-AF65-F5344CB8AC3E}">
        <p14:creationId xmlns:p14="http://schemas.microsoft.com/office/powerpoint/2010/main" val="22616264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did this for the second group which had an average of 2.  The grand average was 4.  There were 5 patients in this group.  </a:t>
            </a:r>
          </a:p>
        </p:txBody>
      </p:sp>
      <p:sp>
        <p:nvSpPr>
          <p:cNvPr id="4" name="Slide Number Placeholder 3"/>
          <p:cNvSpPr>
            <a:spLocks noGrp="1"/>
          </p:cNvSpPr>
          <p:nvPr>
            <p:ph type="sldNum" sz="quarter" idx="5"/>
          </p:nvPr>
        </p:nvSpPr>
        <p:spPr/>
        <p:txBody>
          <a:bodyPr/>
          <a:lstStyle/>
          <a:p>
            <a:fld id="{6417D8E3-4DED-884B-B60B-A5855D3C8188}" type="slidenum">
              <a:rPr lang="en-US" smtClean="0"/>
              <a:t>24</a:t>
            </a:fld>
            <a:endParaRPr lang="en-US" dirty="0"/>
          </a:p>
        </p:txBody>
      </p:sp>
    </p:spTree>
    <p:extLst>
      <p:ext uri="{BB962C8B-B14F-4D97-AF65-F5344CB8AC3E}">
        <p14:creationId xmlns:p14="http://schemas.microsoft.com/office/powerpoint/2010/main" val="2990390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do the same for the last group.  The calculated sum of square if all patients had rated their satisfaction as their average of the group is 70.  </a:t>
            </a:r>
          </a:p>
        </p:txBody>
      </p:sp>
      <p:sp>
        <p:nvSpPr>
          <p:cNvPr id="4" name="Slide Number Placeholder 3"/>
          <p:cNvSpPr>
            <a:spLocks noGrp="1"/>
          </p:cNvSpPr>
          <p:nvPr>
            <p:ph type="sldNum" sz="quarter" idx="5"/>
          </p:nvPr>
        </p:nvSpPr>
        <p:spPr/>
        <p:txBody>
          <a:bodyPr/>
          <a:lstStyle/>
          <a:p>
            <a:fld id="{6417D8E3-4DED-884B-B60B-A5855D3C8188}" type="slidenum">
              <a:rPr lang="en-US" smtClean="0"/>
              <a:t>25</a:t>
            </a:fld>
            <a:endParaRPr lang="en-US" dirty="0"/>
          </a:p>
        </p:txBody>
      </p:sp>
    </p:spTree>
    <p:extLst>
      <p:ext uri="{BB962C8B-B14F-4D97-AF65-F5344CB8AC3E}">
        <p14:creationId xmlns:p14="http://schemas.microsoft.com/office/powerpoint/2010/main" val="13026683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calculation is the total sum of square which is the sum of the squared difference of observed satisfaction rating and grand average satisfaction rating. This sum of square is 116.   </a:t>
            </a:r>
          </a:p>
        </p:txBody>
      </p:sp>
      <p:sp>
        <p:nvSpPr>
          <p:cNvPr id="4" name="Slide Number Placeholder 3"/>
          <p:cNvSpPr>
            <a:spLocks noGrp="1"/>
          </p:cNvSpPr>
          <p:nvPr>
            <p:ph type="sldNum" sz="quarter" idx="5"/>
          </p:nvPr>
        </p:nvSpPr>
        <p:spPr/>
        <p:txBody>
          <a:bodyPr/>
          <a:lstStyle/>
          <a:p>
            <a:fld id="{6417D8E3-4DED-884B-B60B-A5855D3C8188}" type="slidenum">
              <a:rPr lang="en-US" smtClean="0"/>
              <a:t>26</a:t>
            </a:fld>
            <a:endParaRPr lang="en-US" dirty="0"/>
          </a:p>
        </p:txBody>
      </p:sp>
    </p:spTree>
    <p:extLst>
      <p:ext uri="{BB962C8B-B14F-4D97-AF65-F5344CB8AC3E}">
        <p14:creationId xmlns:p14="http://schemas.microsoft.com/office/powerpoint/2010/main" val="41717316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could have done this also by summing the between and within sum of squares, getting the same answer.  </a:t>
            </a:r>
          </a:p>
        </p:txBody>
      </p:sp>
      <p:sp>
        <p:nvSpPr>
          <p:cNvPr id="4" name="Slide Number Placeholder 3"/>
          <p:cNvSpPr>
            <a:spLocks noGrp="1"/>
          </p:cNvSpPr>
          <p:nvPr>
            <p:ph type="sldNum" sz="quarter" idx="5"/>
          </p:nvPr>
        </p:nvSpPr>
        <p:spPr/>
        <p:txBody>
          <a:bodyPr/>
          <a:lstStyle/>
          <a:p>
            <a:fld id="{6417D8E3-4DED-884B-B60B-A5855D3C8188}" type="slidenum">
              <a:rPr lang="en-US" smtClean="0"/>
              <a:t>27</a:t>
            </a:fld>
            <a:endParaRPr lang="en-US" dirty="0"/>
          </a:p>
        </p:txBody>
      </p:sp>
    </p:spTree>
    <p:extLst>
      <p:ext uri="{BB962C8B-B14F-4D97-AF65-F5344CB8AC3E}">
        <p14:creationId xmlns:p14="http://schemas.microsoft.com/office/powerpoint/2010/main" val="14948221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degrees of freedom for between sum of square is calculated as 3 groups minus 1.  We always calculate degree of freedom as the number of estimates minus number of parameters estimated.  Here we have 3 groups and 1 parameter estimated.  The degrees of freedom for within groups is total number of observations 15 minus the 3 estimates used for average within groups.    </a:t>
            </a:r>
          </a:p>
        </p:txBody>
      </p:sp>
      <p:sp>
        <p:nvSpPr>
          <p:cNvPr id="4" name="Slide Number Placeholder 3"/>
          <p:cNvSpPr>
            <a:spLocks noGrp="1"/>
          </p:cNvSpPr>
          <p:nvPr>
            <p:ph type="sldNum" sz="quarter" idx="5"/>
          </p:nvPr>
        </p:nvSpPr>
        <p:spPr/>
        <p:txBody>
          <a:bodyPr/>
          <a:lstStyle/>
          <a:p>
            <a:fld id="{6417D8E3-4DED-884B-B60B-A5855D3C8188}" type="slidenum">
              <a:rPr lang="en-US" smtClean="0"/>
              <a:t>28</a:t>
            </a:fld>
            <a:endParaRPr lang="en-US" dirty="0"/>
          </a:p>
        </p:txBody>
      </p:sp>
    </p:spTree>
    <p:extLst>
      <p:ext uri="{BB962C8B-B14F-4D97-AF65-F5344CB8AC3E}">
        <p14:creationId xmlns:p14="http://schemas.microsoft.com/office/powerpoint/2010/main" val="984175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mean sum of square for between groups is 70 divided by 2 degrees of freedom.  </a:t>
            </a:r>
          </a:p>
        </p:txBody>
      </p:sp>
      <p:sp>
        <p:nvSpPr>
          <p:cNvPr id="4" name="Slide Number Placeholder 3"/>
          <p:cNvSpPr>
            <a:spLocks noGrp="1"/>
          </p:cNvSpPr>
          <p:nvPr>
            <p:ph type="sldNum" sz="quarter" idx="5"/>
          </p:nvPr>
        </p:nvSpPr>
        <p:spPr/>
        <p:txBody>
          <a:bodyPr/>
          <a:lstStyle/>
          <a:p>
            <a:fld id="{6417D8E3-4DED-884B-B60B-A5855D3C8188}" type="slidenum">
              <a:rPr lang="en-US" smtClean="0"/>
              <a:t>29</a:t>
            </a:fld>
            <a:endParaRPr lang="en-US" dirty="0"/>
          </a:p>
        </p:txBody>
      </p:sp>
    </p:spTree>
    <p:extLst>
      <p:ext uri="{BB962C8B-B14F-4D97-AF65-F5344CB8AC3E}">
        <p14:creationId xmlns:p14="http://schemas.microsoft.com/office/powerpoint/2010/main" val="1958502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219D71D9-864D-4438-9B8F-FCBF8A3A7CB7}"/>
              </a:ext>
            </a:extLst>
          </p:cNvPr>
          <p:cNvSpPr>
            <a:spLocks noGrp="1" noRot="1" noChangeAspect="1" noTextEdit="1"/>
          </p:cNvSpPr>
          <p:nvPr>
            <p:ph type="sldImg"/>
          </p:nvPr>
        </p:nvSpPr>
        <p:spPr>
          <a:ln/>
        </p:spPr>
      </p:sp>
      <p:sp>
        <p:nvSpPr>
          <p:cNvPr id="38915" name="Notes Placeholder 2">
            <a:extLst>
              <a:ext uri="{FF2B5EF4-FFF2-40B4-BE49-F238E27FC236}">
                <a16:creationId xmlns:a16="http://schemas.microsoft.com/office/drawing/2014/main" id="{BE2C77EC-9FBB-4949-A49E-18661C176D4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Recall the framework for hypothesis testing.  First we examine the assumptions, then state the hypothesis, calculate the statistic, look up the p value and then decide to reject or fail to reject the null hypothesis.  </a:t>
            </a:r>
          </a:p>
        </p:txBody>
      </p:sp>
      <p:sp>
        <p:nvSpPr>
          <p:cNvPr id="38916" name="Slide Number Placeholder 3">
            <a:extLst>
              <a:ext uri="{FF2B5EF4-FFF2-40B4-BE49-F238E27FC236}">
                <a16:creationId xmlns:a16="http://schemas.microsoft.com/office/drawing/2014/main" id="{08CC0CC3-27BB-4C09-A236-2CF6F7B62BD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fld id="{871D4791-076A-4D90-BA42-8C6F51510588}" type="slidenum">
              <a:rPr lang="en-US" altLang="en-US" sz="1200"/>
              <a:pPr eaLnBrk="1" hangingPunct="1"/>
              <a:t>3</a:t>
            </a:fld>
            <a:endParaRPr lang="en-US" altLang="en-US" sz="1200"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mean sum of square for within group is sum of square of 46 divided by 12 degrees of freedom.  </a:t>
            </a:r>
          </a:p>
        </p:txBody>
      </p:sp>
      <p:sp>
        <p:nvSpPr>
          <p:cNvPr id="4" name="Slide Number Placeholder 3"/>
          <p:cNvSpPr>
            <a:spLocks noGrp="1"/>
          </p:cNvSpPr>
          <p:nvPr>
            <p:ph type="sldNum" sz="quarter" idx="5"/>
          </p:nvPr>
        </p:nvSpPr>
        <p:spPr/>
        <p:txBody>
          <a:bodyPr/>
          <a:lstStyle/>
          <a:p>
            <a:fld id="{6417D8E3-4DED-884B-B60B-A5855D3C8188}" type="slidenum">
              <a:rPr lang="en-US" smtClean="0"/>
              <a:t>30</a:t>
            </a:fld>
            <a:endParaRPr lang="en-US" dirty="0"/>
          </a:p>
        </p:txBody>
      </p:sp>
    </p:spTree>
    <p:extLst>
      <p:ext uri="{BB962C8B-B14F-4D97-AF65-F5344CB8AC3E}">
        <p14:creationId xmlns:p14="http://schemas.microsoft.com/office/powerpoint/2010/main" val="38793815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 statistic is calculated as mean sum of square between group divided by mean sum of square within the group which is 9.13.  </a:t>
            </a:r>
          </a:p>
        </p:txBody>
      </p:sp>
      <p:sp>
        <p:nvSpPr>
          <p:cNvPr id="4" name="Slide Number Placeholder 3"/>
          <p:cNvSpPr>
            <a:spLocks noGrp="1"/>
          </p:cNvSpPr>
          <p:nvPr>
            <p:ph type="sldNum" sz="quarter" idx="5"/>
          </p:nvPr>
        </p:nvSpPr>
        <p:spPr/>
        <p:txBody>
          <a:bodyPr/>
          <a:lstStyle/>
          <a:p>
            <a:fld id="{6417D8E3-4DED-884B-B60B-A5855D3C8188}" type="slidenum">
              <a:rPr lang="en-US" smtClean="0"/>
              <a:t>31</a:t>
            </a:fld>
            <a:endParaRPr lang="en-US" dirty="0"/>
          </a:p>
        </p:txBody>
      </p:sp>
    </p:spTree>
    <p:extLst>
      <p:ext uri="{BB962C8B-B14F-4D97-AF65-F5344CB8AC3E}">
        <p14:creationId xmlns:p14="http://schemas.microsoft.com/office/powerpoint/2010/main" val="38927966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observed F statistic can now be compared to the F statistic at alpha 0.05, which is 3.88. </a:t>
            </a:r>
          </a:p>
        </p:txBody>
      </p:sp>
      <p:sp>
        <p:nvSpPr>
          <p:cNvPr id="4" name="Slide Number Placeholder 3"/>
          <p:cNvSpPr>
            <a:spLocks noGrp="1"/>
          </p:cNvSpPr>
          <p:nvPr>
            <p:ph type="sldNum" sz="quarter" idx="5"/>
          </p:nvPr>
        </p:nvSpPr>
        <p:spPr/>
        <p:txBody>
          <a:bodyPr/>
          <a:lstStyle/>
          <a:p>
            <a:fld id="{6417D8E3-4DED-884B-B60B-A5855D3C8188}" type="slidenum">
              <a:rPr lang="en-US" smtClean="0"/>
              <a:t>32</a:t>
            </a:fld>
            <a:endParaRPr lang="en-US" dirty="0"/>
          </a:p>
        </p:txBody>
      </p:sp>
    </p:spTree>
    <p:extLst>
      <p:ext uri="{BB962C8B-B14F-4D97-AF65-F5344CB8AC3E}">
        <p14:creationId xmlns:p14="http://schemas.microsoft.com/office/powerpoint/2010/main" val="34135656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the observed F statistic is larger than F statistic for alpha 0.05, therefore we reject the hypothesis that there are no group differences and that the means within each group could have come from same distribution.  </a:t>
            </a:r>
          </a:p>
        </p:txBody>
      </p:sp>
      <p:sp>
        <p:nvSpPr>
          <p:cNvPr id="4" name="Slide Number Placeholder 3"/>
          <p:cNvSpPr>
            <a:spLocks noGrp="1"/>
          </p:cNvSpPr>
          <p:nvPr>
            <p:ph type="sldNum" sz="quarter" idx="5"/>
          </p:nvPr>
        </p:nvSpPr>
        <p:spPr/>
        <p:txBody>
          <a:bodyPr/>
          <a:lstStyle/>
          <a:p>
            <a:fld id="{6417D8E3-4DED-884B-B60B-A5855D3C8188}" type="slidenum">
              <a:rPr lang="en-US" smtClean="0"/>
              <a:t>33</a:t>
            </a:fld>
            <a:endParaRPr lang="en-US" dirty="0"/>
          </a:p>
        </p:txBody>
      </p:sp>
    </p:spTree>
    <p:extLst>
      <p:ext uri="{BB962C8B-B14F-4D97-AF65-F5344CB8AC3E}">
        <p14:creationId xmlns:p14="http://schemas.microsoft.com/office/powerpoint/2010/main" val="29299170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set of slides have shown you how to compare the mean of three or more samples</a:t>
            </a:r>
          </a:p>
        </p:txBody>
      </p:sp>
      <p:sp>
        <p:nvSpPr>
          <p:cNvPr id="4" name="Slide Number Placeholder 3"/>
          <p:cNvSpPr>
            <a:spLocks noGrp="1"/>
          </p:cNvSpPr>
          <p:nvPr>
            <p:ph type="sldNum" sz="quarter" idx="5"/>
          </p:nvPr>
        </p:nvSpPr>
        <p:spPr/>
        <p:txBody>
          <a:bodyPr/>
          <a:lstStyle/>
          <a:p>
            <a:fld id="{6417D8E3-4DED-884B-B60B-A5855D3C8188}" type="slidenum">
              <a:rPr lang="en-US" smtClean="0"/>
              <a:t>34</a:t>
            </a:fld>
            <a:endParaRPr lang="en-US" dirty="0"/>
          </a:p>
        </p:txBody>
      </p:sp>
    </p:spTree>
    <p:extLst>
      <p:ext uri="{BB962C8B-B14F-4D97-AF65-F5344CB8AC3E}">
        <p14:creationId xmlns:p14="http://schemas.microsoft.com/office/powerpoint/2010/main" val="775675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9B84C0E-404C-4637-9FA8-FC556666CAC8}"/>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D21077C9-AE1B-4AF5-BE69-4EC6B02766A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In this set of slides we apply this framework to analysis of variance for comparing 3 or more means. We will use One-way Analysis of Variance to test when the mean of a variable differs among three or more groups</a:t>
            </a:r>
          </a:p>
        </p:txBody>
      </p:sp>
      <p:sp>
        <p:nvSpPr>
          <p:cNvPr id="39940" name="Slide Number Placeholder 3">
            <a:extLst>
              <a:ext uri="{FF2B5EF4-FFF2-40B4-BE49-F238E27FC236}">
                <a16:creationId xmlns:a16="http://schemas.microsoft.com/office/drawing/2014/main" id="{89BB0DE2-ADFF-450F-A5B5-ACD12F6B7B8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fld id="{719CA0F5-3587-4E5B-9320-D1CBF61ECD3B}" type="slidenum">
              <a:rPr lang="en-US" altLang="en-US" sz="1200"/>
              <a:pPr eaLnBrk="1" hangingPunct="1"/>
              <a:t>4</a:t>
            </a:fld>
            <a:endParaRPr lang="en-US"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4 assumptions in doing one way analysis of variance.  First that samples are independent.  Second that observations within samples are independent.  Third that the dependent variable is normally distributed.  Last that population variance is normally distributed.</a:t>
            </a:r>
          </a:p>
        </p:txBody>
      </p:sp>
      <p:sp>
        <p:nvSpPr>
          <p:cNvPr id="4" name="Slide Number Placeholder 3"/>
          <p:cNvSpPr>
            <a:spLocks noGrp="1"/>
          </p:cNvSpPr>
          <p:nvPr>
            <p:ph type="sldNum" sz="quarter" idx="5"/>
          </p:nvPr>
        </p:nvSpPr>
        <p:spPr/>
        <p:txBody>
          <a:bodyPr/>
          <a:lstStyle/>
          <a:p>
            <a:fld id="{6417D8E3-4DED-884B-B60B-A5855D3C8188}" type="slidenum">
              <a:rPr lang="en-US" smtClean="0"/>
              <a:t>5</a:t>
            </a:fld>
            <a:endParaRPr lang="en-US" dirty="0"/>
          </a:p>
        </p:txBody>
      </p:sp>
    </p:spTree>
    <p:extLst>
      <p:ext uri="{BB962C8B-B14F-4D97-AF65-F5344CB8AC3E}">
        <p14:creationId xmlns:p14="http://schemas.microsoft.com/office/powerpoint/2010/main" val="2361220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hypothesis is that all means for the samples are equal.  The alternative hypothesis is that at least one mean is different.  </a:t>
            </a:r>
          </a:p>
        </p:txBody>
      </p:sp>
      <p:sp>
        <p:nvSpPr>
          <p:cNvPr id="4" name="Slide Number Placeholder 3"/>
          <p:cNvSpPr>
            <a:spLocks noGrp="1"/>
          </p:cNvSpPr>
          <p:nvPr>
            <p:ph type="sldNum" sz="quarter" idx="5"/>
          </p:nvPr>
        </p:nvSpPr>
        <p:spPr/>
        <p:txBody>
          <a:bodyPr/>
          <a:lstStyle/>
          <a:p>
            <a:fld id="{6417D8E3-4DED-884B-B60B-A5855D3C8188}" type="slidenum">
              <a:rPr lang="en-US" smtClean="0"/>
              <a:t>6</a:t>
            </a:fld>
            <a:endParaRPr lang="en-US" dirty="0"/>
          </a:p>
        </p:txBody>
      </p:sp>
    </p:spTree>
    <p:extLst>
      <p:ext uri="{BB962C8B-B14F-4D97-AF65-F5344CB8AC3E}">
        <p14:creationId xmlns:p14="http://schemas.microsoft.com/office/powerpoint/2010/main" val="2865429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C8DD08BD-C940-4791-A732-1DC15532D11E}"/>
              </a:ext>
            </a:extLst>
          </p:cNvPr>
          <p:cNvSpPr>
            <a:spLocks noGrp="1" noRot="1" noChangeAspect="1" noTextEdit="1"/>
          </p:cNvSpPr>
          <p:nvPr>
            <p:ph type="sldImg"/>
          </p:nvPr>
        </p:nvSpPr>
        <p:spPr>
          <a:ln/>
        </p:spPr>
      </p:sp>
      <p:sp>
        <p:nvSpPr>
          <p:cNvPr id="40963" name="Notes Placeholder 2">
            <a:extLst>
              <a:ext uri="{FF2B5EF4-FFF2-40B4-BE49-F238E27FC236}">
                <a16:creationId xmlns:a16="http://schemas.microsoft.com/office/drawing/2014/main" id="{D22DBF77-ED43-46BE-98C5-80E719C7D84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solidFill>
                  <a:srgbClr val="000000"/>
                </a:solidFill>
                <a:latin typeface="Arial" panose="020B0604020202020204" pitchFamily="34" charset="0"/>
              </a:rPr>
              <a:t>Test statistic for ANOVA is based on between &amp; within groups Sun of Squared Residuals</a:t>
            </a:r>
          </a:p>
          <a:p>
            <a:pPr eaLnBrk="1" hangingPunct="1"/>
            <a:endParaRPr lang="en-US" altLang="en-US" dirty="0">
              <a:latin typeface="Arial" panose="020B0604020202020204" pitchFamily="34" charset="0"/>
            </a:endParaRPr>
          </a:p>
        </p:txBody>
      </p:sp>
      <p:sp>
        <p:nvSpPr>
          <p:cNvPr id="40964" name="Slide Number Placeholder 3">
            <a:extLst>
              <a:ext uri="{FF2B5EF4-FFF2-40B4-BE49-F238E27FC236}">
                <a16:creationId xmlns:a16="http://schemas.microsoft.com/office/drawing/2014/main" id="{75EA2BFC-4498-44CE-B5B4-68411A74B2C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fld id="{0AB38FC1-2EC0-4F14-B4E0-0CEA06DD8359}" type="slidenum">
              <a:rPr lang="en-US" altLang="en-US" sz="1200"/>
              <a:pPr eaLnBrk="1" hangingPunct="1"/>
              <a:t>7</a:t>
            </a:fld>
            <a:endParaRPr lang="en-US"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Basically we are testing that the sum of squared residuals for between and within group differences are not significantly different</a:t>
            </a:r>
          </a:p>
        </p:txBody>
      </p:sp>
      <p:sp>
        <p:nvSpPr>
          <p:cNvPr id="4" name="Slide Number Placeholder 3"/>
          <p:cNvSpPr>
            <a:spLocks noGrp="1"/>
          </p:cNvSpPr>
          <p:nvPr>
            <p:ph type="sldNum" sz="quarter" idx="5"/>
          </p:nvPr>
        </p:nvSpPr>
        <p:spPr/>
        <p:txBody>
          <a:bodyPr/>
          <a:lstStyle/>
          <a:p>
            <a:fld id="{6417D8E3-4DED-884B-B60B-A5855D3C8188}" type="slidenum">
              <a:rPr lang="en-US" smtClean="0"/>
              <a:t>8</a:t>
            </a:fld>
            <a:endParaRPr lang="en-US" dirty="0"/>
          </a:p>
        </p:txBody>
      </p:sp>
    </p:spTree>
    <p:extLst>
      <p:ext uri="{BB962C8B-B14F-4D97-AF65-F5344CB8AC3E}">
        <p14:creationId xmlns:p14="http://schemas.microsoft.com/office/powerpoint/2010/main" val="2002705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have observations for each case, or each row in the table.  We have n rows so n cases.  Each observation is compared to grand average.  This difference from grand average is called residual.  The squared residual is summed.  This shows the total sum of square which is a measure of variability for all observations.  </a:t>
            </a:r>
          </a:p>
        </p:txBody>
      </p:sp>
      <p:sp>
        <p:nvSpPr>
          <p:cNvPr id="4" name="Slide Number Placeholder 3"/>
          <p:cNvSpPr>
            <a:spLocks noGrp="1"/>
          </p:cNvSpPr>
          <p:nvPr>
            <p:ph type="sldNum" sz="quarter" idx="5"/>
          </p:nvPr>
        </p:nvSpPr>
        <p:spPr/>
        <p:txBody>
          <a:bodyPr/>
          <a:lstStyle/>
          <a:p>
            <a:fld id="{6417D8E3-4DED-884B-B60B-A5855D3C8188}" type="slidenum">
              <a:rPr lang="en-US" smtClean="0"/>
              <a:t>9</a:t>
            </a:fld>
            <a:endParaRPr lang="en-US" dirty="0"/>
          </a:p>
        </p:txBody>
      </p:sp>
    </p:spTree>
    <p:extLst>
      <p:ext uri="{BB962C8B-B14F-4D97-AF65-F5344CB8AC3E}">
        <p14:creationId xmlns:p14="http://schemas.microsoft.com/office/powerpoint/2010/main" val="36463261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580765E-9E46-F923-4537-881F829F0E54}"/>
              </a:ext>
            </a:extLst>
          </p:cNvPr>
          <p:cNvPicPr>
            <a:picLocks noChangeAspect="1"/>
          </p:cNvPicPr>
          <p:nvPr userDrawn="1"/>
        </p:nvPicPr>
        <p:blipFill rotWithShape="1">
          <a:blip r:embed="rId2">
            <a:alphaModFix amt="20000"/>
          </a:blip>
          <a:srcRect b="19027"/>
          <a:stretch/>
        </p:blipFill>
        <p:spPr>
          <a:xfrm>
            <a:off x="4902150" y="-674203"/>
            <a:ext cx="7694778" cy="8354115"/>
          </a:xfrm>
          <a:prstGeom prst="rect">
            <a:avLst/>
          </a:prstGeom>
        </p:spPr>
      </p:pic>
      <p:sp>
        <p:nvSpPr>
          <p:cNvPr id="2" name="Title 1">
            <a:extLst>
              <a:ext uri="{FF2B5EF4-FFF2-40B4-BE49-F238E27FC236}">
                <a16:creationId xmlns:a16="http://schemas.microsoft.com/office/drawing/2014/main" id="{F8649688-59E7-1703-6239-C6E17422C4E4}"/>
              </a:ext>
            </a:extLst>
          </p:cNvPr>
          <p:cNvSpPr>
            <a:spLocks noGrp="1"/>
          </p:cNvSpPr>
          <p:nvPr>
            <p:ph type="ctrTitle"/>
          </p:nvPr>
        </p:nvSpPr>
        <p:spPr>
          <a:xfrm>
            <a:off x="779481" y="3697149"/>
            <a:ext cx="7604864" cy="1380539"/>
          </a:xfrm>
        </p:spPr>
        <p:txBody>
          <a:bodyPr anchor="b">
            <a:normAutofit/>
          </a:bodyPr>
          <a:lstStyle>
            <a:lvl1pPr algn="l">
              <a:defRPr sz="4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AEE2DF3-20B9-5FE4-78BC-2A84C112A90A}"/>
              </a:ext>
            </a:extLst>
          </p:cNvPr>
          <p:cNvSpPr>
            <a:spLocks noGrp="1"/>
          </p:cNvSpPr>
          <p:nvPr>
            <p:ph type="subTitle" idx="1"/>
          </p:nvPr>
        </p:nvSpPr>
        <p:spPr>
          <a:xfrm>
            <a:off x="1559796" y="5412912"/>
            <a:ext cx="3342354" cy="1464519"/>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4" name="Picture 13">
            <a:extLst>
              <a:ext uri="{FF2B5EF4-FFF2-40B4-BE49-F238E27FC236}">
                <a16:creationId xmlns:a16="http://schemas.microsoft.com/office/drawing/2014/main" id="{01587E38-3EC4-A044-D625-EEAF1E6EC062}"/>
              </a:ext>
            </a:extLst>
          </p:cNvPr>
          <p:cNvPicPr>
            <a:picLocks noChangeAspect="1"/>
          </p:cNvPicPr>
          <p:nvPr userDrawn="1"/>
        </p:nvPicPr>
        <p:blipFill>
          <a:blip r:embed="rId3"/>
          <a:stretch>
            <a:fillRect/>
          </a:stretch>
        </p:blipFill>
        <p:spPr>
          <a:xfrm>
            <a:off x="615061" y="1197215"/>
            <a:ext cx="5899299" cy="1981444"/>
          </a:xfrm>
          <a:prstGeom prst="rect">
            <a:avLst/>
          </a:prstGeom>
        </p:spPr>
      </p:pic>
      <p:pic>
        <p:nvPicPr>
          <p:cNvPr id="5" name="Picture 4">
            <a:extLst>
              <a:ext uri="{FF2B5EF4-FFF2-40B4-BE49-F238E27FC236}">
                <a16:creationId xmlns:a16="http://schemas.microsoft.com/office/drawing/2014/main" id="{953E1F77-3976-FC07-D6FA-5715ADAF14E2}"/>
              </a:ext>
            </a:extLst>
          </p:cNvPr>
          <p:cNvPicPr>
            <a:picLocks noChangeAspect="1"/>
          </p:cNvPicPr>
          <p:nvPr userDrawn="1"/>
        </p:nvPicPr>
        <p:blipFill>
          <a:blip r:embed="rId4"/>
          <a:stretch>
            <a:fillRect/>
          </a:stretch>
        </p:blipFill>
        <p:spPr>
          <a:xfrm>
            <a:off x="9963982" y="3502855"/>
            <a:ext cx="5932940" cy="7005710"/>
          </a:xfrm>
          <a:prstGeom prst="rect">
            <a:avLst/>
          </a:prstGeom>
        </p:spPr>
      </p:pic>
      <p:pic>
        <p:nvPicPr>
          <p:cNvPr id="7" name="Picture 6">
            <a:extLst>
              <a:ext uri="{FF2B5EF4-FFF2-40B4-BE49-F238E27FC236}">
                <a16:creationId xmlns:a16="http://schemas.microsoft.com/office/drawing/2014/main" id="{EF758EA4-EA94-F72F-4C37-A2D336BDE9F0}"/>
              </a:ext>
            </a:extLst>
          </p:cNvPr>
          <p:cNvPicPr>
            <a:picLocks noChangeAspect="1"/>
          </p:cNvPicPr>
          <p:nvPr userDrawn="1"/>
        </p:nvPicPr>
        <p:blipFill>
          <a:blip r:embed="rId5"/>
          <a:stretch>
            <a:fillRect/>
          </a:stretch>
        </p:blipFill>
        <p:spPr>
          <a:xfrm>
            <a:off x="754906" y="5412912"/>
            <a:ext cx="651267" cy="657297"/>
          </a:xfrm>
          <a:prstGeom prst="rect">
            <a:avLst/>
          </a:prstGeom>
        </p:spPr>
      </p:pic>
    </p:spTree>
    <p:extLst>
      <p:ext uri="{BB962C8B-B14F-4D97-AF65-F5344CB8AC3E}">
        <p14:creationId xmlns:p14="http://schemas.microsoft.com/office/powerpoint/2010/main" val="2852685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7F527-C9C4-3AE9-1AB6-0A92543C6D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0A292B-FD17-3482-0ADF-55B3DEAB153F}"/>
              </a:ext>
            </a:extLst>
          </p:cNvPr>
          <p:cNvSpPr>
            <a:spLocks noGrp="1"/>
          </p:cNvSpPr>
          <p:nvPr>
            <p:ph type="dt" sz="half" idx="10"/>
          </p:nvPr>
        </p:nvSpPr>
        <p:spPr/>
        <p:txBody>
          <a:bodyPr/>
          <a:lstStyle/>
          <a:p>
            <a:fld id="{4B84967F-2382-1D42-B474-ED4C6215D2E3}" type="datetimeFigureOut">
              <a:rPr lang="en-US" smtClean="0"/>
              <a:t>8/12/2024</a:t>
            </a:fld>
            <a:endParaRPr lang="en-US" dirty="0"/>
          </a:p>
        </p:txBody>
      </p:sp>
      <p:sp>
        <p:nvSpPr>
          <p:cNvPr id="4" name="Footer Placeholder 3">
            <a:extLst>
              <a:ext uri="{FF2B5EF4-FFF2-40B4-BE49-F238E27FC236}">
                <a16:creationId xmlns:a16="http://schemas.microsoft.com/office/drawing/2014/main" id="{9FC4CFF4-32C3-E17B-C4D7-7A0CF58DE9E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032BFF3-9C13-EF99-0729-5CAD7C9A025C}"/>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3819274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F96DED-A25F-6860-FA29-8B5A8C8810CF}"/>
              </a:ext>
            </a:extLst>
          </p:cNvPr>
          <p:cNvSpPr>
            <a:spLocks noGrp="1"/>
          </p:cNvSpPr>
          <p:nvPr>
            <p:ph type="dt" sz="half" idx="10"/>
          </p:nvPr>
        </p:nvSpPr>
        <p:spPr/>
        <p:txBody>
          <a:bodyPr/>
          <a:lstStyle/>
          <a:p>
            <a:fld id="{4B84967F-2382-1D42-B474-ED4C6215D2E3}" type="datetimeFigureOut">
              <a:rPr lang="en-US" smtClean="0"/>
              <a:t>8/12/2024</a:t>
            </a:fld>
            <a:endParaRPr lang="en-US" dirty="0"/>
          </a:p>
        </p:txBody>
      </p:sp>
      <p:sp>
        <p:nvSpPr>
          <p:cNvPr id="3" name="Footer Placeholder 2">
            <a:extLst>
              <a:ext uri="{FF2B5EF4-FFF2-40B4-BE49-F238E27FC236}">
                <a16:creationId xmlns:a16="http://schemas.microsoft.com/office/drawing/2014/main" id="{B770275C-7907-9F15-85B5-70FBD727146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A31B68D-9337-DF5E-FDE3-D260CF6E7D36}"/>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3827619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E3C2B-45CE-B511-13E2-9DAE79A845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F10148-A2A9-0799-F4F7-18017CE847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FFB31A-DA89-95E7-AB08-ECC256F197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A7533F-7C4E-022F-1503-9303E85D6E67}"/>
              </a:ext>
            </a:extLst>
          </p:cNvPr>
          <p:cNvSpPr>
            <a:spLocks noGrp="1"/>
          </p:cNvSpPr>
          <p:nvPr>
            <p:ph type="dt" sz="half" idx="10"/>
          </p:nvPr>
        </p:nvSpPr>
        <p:spPr/>
        <p:txBody>
          <a:bodyPr/>
          <a:lstStyle/>
          <a:p>
            <a:fld id="{4B84967F-2382-1D42-B474-ED4C6215D2E3}" type="datetimeFigureOut">
              <a:rPr lang="en-US" smtClean="0"/>
              <a:t>8/12/2024</a:t>
            </a:fld>
            <a:endParaRPr lang="en-US" dirty="0"/>
          </a:p>
        </p:txBody>
      </p:sp>
      <p:sp>
        <p:nvSpPr>
          <p:cNvPr id="6" name="Footer Placeholder 5">
            <a:extLst>
              <a:ext uri="{FF2B5EF4-FFF2-40B4-BE49-F238E27FC236}">
                <a16:creationId xmlns:a16="http://schemas.microsoft.com/office/drawing/2014/main" id="{2540BDBA-F83C-B51D-3180-D13C4E39E99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F3C8B5-4C34-EC01-EB6E-5BF3EB0D273A}"/>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3930965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A3A86-0B7B-9417-206C-8023301A42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FAB53F-53C6-9A50-564C-B9B09AEED9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1FADB9C-BE4B-90D1-43B5-0B304E9FB5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602F0E-CB70-B6CB-0280-2E396AB8B0BA}"/>
              </a:ext>
            </a:extLst>
          </p:cNvPr>
          <p:cNvSpPr>
            <a:spLocks noGrp="1"/>
          </p:cNvSpPr>
          <p:nvPr>
            <p:ph type="dt" sz="half" idx="10"/>
          </p:nvPr>
        </p:nvSpPr>
        <p:spPr/>
        <p:txBody>
          <a:bodyPr/>
          <a:lstStyle/>
          <a:p>
            <a:fld id="{4B84967F-2382-1D42-B474-ED4C6215D2E3}" type="datetimeFigureOut">
              <a:rPr lang="en-US" smtClean="0"/>
              <a:t>8/12/2024</a:t>
            </a:fld>
            <a:endParaRPr lang="en-US" dirty="0"/>
          </a:p>
        </p:txBody>
      </p:sp>
      <p:sp>
        <p:nvSpPr>
          <p:cNvPr id="6" name="Footer Placeholder 5">
            <a:extLst>
              <a:ext uri="{FF2B5EF4-FFF2-40B4-BE49-F238E27FC236}">
                <a16:creationId xmlns:a16="http://schemas.microsoft.com/office/drawing/2014/main" id="{CD1C533A-08B0-58EA-9AD7-A3F8B324FA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26A372-BDCD-A7E2-5A4F-E62DC39F1C9F}"/>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3700573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0EBD8-E926-E742-3B9A-FB7253CBC3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357F9-DC12-94D1-6A8F-A398E60616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E06DF-5858-0C46-6785-0912478308C3}"/>
              </a:ext>
            </a:extLst>
          </p:cNvPr>
          <p:cNvSpPr>
            <a:spLocks noGrp="1"/>
          </p:cNvSpPr>
          <p:nvPr>
            <p:ph type="dt" sz="half" idx="10"/>
          </p:nvPr>
        </p:nvSpPr>
        <p:spPr/>
        <p:txBody>
          <a:bodyPr/>
          <a:lstStyle/>
          <a:p>
            <a:fld id="{4B84967F-2382-1D42-B474-ED4C6215D2E3}" type="datetimeFigureOut">
              <a:rPr lang="en-US" smtClean="0"/>
              <a:t>8/12/2024</a:t>
            </a:fld>
            <a:endParaRPr lang="en-US" dirty="0"/>
          </a:p>
        </p:txBody>
      </p:sp>
      <p:sp>
        <p:nvSpPr>
          <p:cNvPr id="5" name="Footer Placeholder 4">
            <a:extLst>
              <a:ext uri="{FF2B5EF4-FFF2-40B4-BE49-F238E27FC236}">
                <a16:creationId xmlns:a16="http://schemas.microsoft.com/office/drawing/2014/main" id="{6E465DCB-E870-DEF5-349E-FB0C17002C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0E2825-6709-2936-5F16-188693E21D04}"/>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2748083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190BBB-294E-EA0B-4584-034FA002CA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E2A05C-F0E4-B4A7-DC39-EB2E7568FD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983312-CA81-4776-9938-6738102779FC}"/>
              </a:ext>
            </a:extLst>
          </p:cNvPr>
          <p:cNvSpPr>
            <a:spLocks noGrp="1"/>
          </p:cNvSpPr>
          <p:nvPr>
            <p:ph type="dt" sz="half" idx="10"/>
          </p:nvPr>
        </p:nvSpPr>
        <p:spPr/>
        <p:txBody>
          <a:bodyPr/>
          <a:lstStyle/>
          <a:p>
            <a:fld id="{4B84967F-2382-1D42-B474-ED4C6215D2E3}" type="datetimeFigureOut">
              <a:rPr lang="en-US" smtClean="0"/>
              <a:t>8/12/2024</a:t>
            </a:fld>
            <a:endParaRPr lang="en-US" dirty="0"/>
          </a:p>
        </p:txBody>
      </p:sp>
      <p:sp>
        <p:nvSpPr>
          <p:cNvPr id="5" name="Footer Placeholder 4">
            <a:extLst>
              <a:ext uri="{FF2B5EF4-FFF2-40B4-BE49-F238E27FC236}">
                <a16:creationId xmlns:a16="http://schemas.microsoft.com/office/drawing/2014/main" id="{86B87C54-F5DE-248C-FC2C-5BB73F76D04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B672711-175A-0A82-C452-816AAB8F9911}"/>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3888197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C7F74-E65C-984E-FFFB-9873BF0523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77072B-1A48-E8CC-BA32-C6C0F54A37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46E196-C6A3-D45C-AE7F-358CCC0114BC}"/>
              </a:ext>
            </a:extLst>
          </p:cNvPr>
          <p:cNvSpPr>
            <a:spLocks noGrp="1"/>
          </p:cNvSpPr>
          <p:nvPr>
            <p:ph type="dt" sz="half" idx="10"/>
          </p:nvPr>
        </p:nvSpPr>
        <p:spPr/>
        <p:txBody>
          <a:bodyPr/>
          <a:lstStyle/>
          <a:p>
            <a:fld id="{4815D5C6-F7A1-5D44-B216-FA90FD5DD46C}" type="datetimeFigureOut">
              <a:rPr lang="en-US" smtClean="0"/>
              <a:t>8/12/2024</a:t>
            </a:fld>
            <a:endParaRPr lang="en-US" dirty="0"/>
          </a:p>
        </p:txBody>
      </p:sp>
      <p:sp>
        <p:nvSpPr>
          <p:cNvPr id="5" name="Footer Placeholder 4">
            <a:extLst>
              <a:ext uri="{FF2B5EF4-FFF2-40B4-BE49-F238E27FC236}">
                <a16:creationId xmlns:a16="http://schemas.microsoft.com/office/drawing/2014/main" id="{3EF0C394-B57F-0355-CCFD-984B2FE12F2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6BE2EA4-D9C9-6654-B8BA-1C033886418C}"/>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389356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E867D-53A7-E375-1117-1A31A9D525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0513F4-D2B2-F0E3-ECBA-F3DC31E94C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E8344E-33BD-ECDF-B54C-D2495594097E}"/>
              </a:ext>
            </a:extLst>
          </p:cNvPr>
          <p:cNvSpPr>
            <a:spLocks noGrp="1"/>
          </p:cNvSpPr>
          <p:nvPr>
            <p:ph type="dt" sz="half" idx="10"/>
          </p:nvPr>
        </p:nvSpPr>
        <p:spPr/>
        <p:txBody>
          <a:bodyPr/>
          <a:lstStyle/>
          <a:p>
            <a:fld id="{4815D5C6-F7A1-5D44-B216-FA90FD5DD46C}" type="datetimeFigureOut">
              <a:rPr lang="en-US" smtClean="0"/>
              <a:t>8/12/2024</a:t>
            </a:fld>
            <a:endParaRPr lang="en-US" dirty="0"/>
          </a:p>
        </p:txBody>
      </p:sp>
      <p:sp>
        <p:nvSpPr>
          <p:cNvPr id="5" name="Footer Placeholder 4">
            <a:extLst>
              <a:ext uri="{FF2B5EF4-FFF2-40B4-BE49-F238E27FC236}">
                <a16:creationId xmlns:a16="http://schemas.microsoft.com/office/drawing/2014/main" id="{1883BA72-D85A-09D5-0600-DA0ADB549F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682EF3A-9F15-3C46-FFFB-022261A7C4D0}"/>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3125757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E438D-15AB-1384-01DA-DBC8400254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5BF7F2-D1ED-7EA7-354A-565D52FF4E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6E1DCA-88C9-4457-D10B-A94EB9AD7826}"/>
              </a:ext>
            </a:extLst>
          </p:cNvPr>
          <p:cNvSpPr>
            <a:spLocks noGrp="1"/>
          </p:cNvSpPr>
          <p:nvPr>
            <p:ph type="dt" sz="half" idx="10"/>
          </p:nvPr>
        </p:nvSpPr>
        <p:spPr/>
        <p:txBody>
          <a:bodyPr/>
          <a:lstStyle/>
          <a:p>
            <a:fld id="{4815D5C6-F7A1-5D44-B216-FA90FD5DD46C}" type="datetimeFigureOut">
              <a:rPr lang="en-US" smtClean="0"/>
              <a:t>8/12/2024</a:t>
            </a:fld>
            <a:endParaRPr lang="en-US" dirty="0"/>
          </a:p>
        </p:txBody>
      </p:sp>
      <p:sp>
        <p:nvSpPr>
          <p:cNvPr id="5" name="Footer Placeholder 4">
            <a:extLst>
              <a:ext uri="{FF2B5EF4-FFF2-40B4-BE49-F238E27FC236}">
                <a16:creationId xmlns:a16="http://schemas.microsoft.com/office/drawing/2014/main" id="{3754F4D0-A1CD-2FEC-7FE5-3EFEA82E33B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A13ACB-3D51-C021-380A-422741CC01C3}"/>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17539733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998A7-CA9A-1FEB-D37F-86B06EC6BA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C477CC-EB3F-8190-5A4C-65AE4E397D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C5C47D-3BE5-48D2-EE39-FCF2318426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F493D8-52FD-639F-7179-FFC6FA0DD796}"/>
              </a:ext>
            </a:extLst>
          </p:cNvPr>
          <p:cNvSpPr>
            <a:spLocks noGrp="1"/>
          </p:cNvSpPr>
          <p:nvPr>
            <p:ph type="dt" sz="half" idx="10"/>
          </p:nvPr>
        </p:nvSpPr>
        <p:spPr/>
        <p:txBody>
          <a:bodyPr/>
          <a:lstStyle/>
          <a:p>
            <a:fld id="{4815D5C6-F7A1-5D44-B216-FA90FD5DD46C}" type="datetimeFigureOut">
              <a:rPr lang="en-US" smtClean="0"/>
              <a:t>8/12/2024</a:t>
            </a:fld>
            <a:endParaRPr lang="en-US" dirty="0"/>
          </a:p>
        </p:txBody>
      </p:sp>
      <p:sp>
        <p:nvSpPr>
          <p:cNvPr id="6" name="Footer Placeholder 5">
            <a:extLst>
              <a:ext uri="{FF2B5EF4-FFF2-40B4-BE49-F238E27FC236}">
                <a16:creationId xmlns:a16="http://schemas.microsoft.com/office/drawing/2014/main" id="{FBC36B6A-9301-ABDB-03CF-23ADF7F07C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7E4F21-C24C-D131-6D7F-52B80594D4DB}"/>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912363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4430F-5A5E-5D4B-4BC7-884289535AD9}"/>
              </a:ext>
            </a:extLst>
          </p:cNvPr>
          <p:cNvSpPr>
            <a:spLocks noGrp="1"/>
          </p:cNvSpPr>
          <p:nvPr>
            <p:ph type="title"/>
          </p:nvPr>
        </p:nvSpPr>
        <p:spPr/>
        <p:txBody>
          <a:bodyPr>
            <a:normAutofit/>
          </a:bodyPr>
          <a:lstStyle>
            <a:lvl1pPr>
              <a:defRPr sz="32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5482327C-9D0F-B15E-C5AE-0B4402F1F54D}"/>
              </a:ext>
            </a:extLst>
          </p:cNvPr>
          <p:cNvSpPr>
            <a:spLocks noGrp="1"/>
          </p:cNvSpPr>
          <p:nvPr>
            <p:ph idx="1"/>
          </p:nvPr>
        </p:nvSpPr>
        <p:spPr>
          <a:xfrm>
            <a:off x="831166" y="1952234"/>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8B656B8F-F397-B870-64C7-260815F62451}"/>
              </a:ext>
            </a:extLst>
          </p:cNvPr>
          <p:cNvSpPr>
            <a:spLocks noGrp="1"/>
          </p:cNvSpPr>
          <p:nvPr>
            <p:ph type="ftr" sz="quarter" idx="11"/>
          </p:nvPr>
        </p:nvSpPr>
        <p:spPr>
          <a:xfrm rot="16200000">
            <a:off x="10838536" y="5052805"/>
            <a:ext cx="2095133" cy="406400"/>
          </a:xfrm>
        </p:spPr>
        <p:txBody>
          <a:bodyPr/>
          <a:lstStyle>
            <a:lvl1pPr algn="r">
              <a:defRPr>
                <a:solidFill>
                  <a:schemeClr val="tx2"/>
                </a:solidFill>
              </a:defRPr>
            </a:lvl1pPr>
          </a:lstStyle>
          <a:p>
            <a:r>
              <a:rPr lang="en-US" dirty="0"/>
              <a:t>GEORGE MASON UNIVERSITY</a:t>
            </a:r>
          </a:p>
        </p:txBody>
      </p:sp>
      <p:sp>
        <p:nvSpPr>
          <p:cNvPr id="6" name="Slide Number Placeholder 5">
            <a:extLst>
              <a:ext uri="{FF2B5EF4-FFF2-40B4-BE49-F238E27FC236}">
                <a16:creationId xmlns:a16="http://schemas.microsoft.com/office/drawing/2014/main" id="{919B4960-F59B-CF95-3858-F7F56D5011FC}"/>
              </a:ext>
            </a:extLst>
          </p:cNvPr>
          <p:cNvSpPr>
            <a:spLocks noGrp="1"/>
          </p:cNvSpPr>
          <p:nvPr>
            <p:ph type="sldNum" sz="quarter" idx="12"/>
          </p:nvPr>
        </p:nvSpPr>
        <p:spPr>
          <a:xfrm>
            <a:off x="11682902" y="6356350"/>
            <a:ext cx="406400" cy="365125"/>
          </a:xfrm>
        </p:spPr>
        <p:txBody>
          <a:bodyPr/>
          <a:lstStyle>
            <a:lvl1pPr>
              <a:defRPr>
                <a:solidFill>
                  <a:schemeClr val="tx2"/>
                </a:solidFill>
              </a:defRPr>
            </a:lvl1pPr>
          </a:lstStyle>
          <a:p>
            <a:fld id="{944FE883-4AC6-394B-8129-6E4BB686DB20}" type="slidenum">
              <a:rPr lang="en-US" smtClean="0"/>
              <a:pPr/>
              <a:t>‹#›</a:t>
            </a:fld>
            <a:endParaRPr lang="en-US" dirty="0"/>
          </a:p>
        </p:txBody>
      </p:sp>
    </p:spTree>
    <p:extLst>
      <p:ext uri="{BB962C8B-B14F-4D97-AF65-F5344CB8AC3E}">
        <p14:creationId xmlns:p14="http://schemas.microsoft.com/office/powerpoint/2010/main" val="736460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4D842-A184-D34E-83A3-7939A51F2F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B88A4F-A689-1A7A-CAA8-4068B47FD4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A3E650-B706-5DEB-EE7A-90F3218CF8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D9BED9-8399-658E-9C06-CE1A6A0093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063B30-E962-04B2-019E-17B9C7A4EE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8B6CFA-AA84-B957-4789-8CE9BB158971}"/>
              </a:ext>
            </a:extLst>
          </p:cNvPr>
          <p:cNvSpPr>
            <a:spLocks noGrp="1"/>
          </p:cNvSpPr>
          <p:nvPr>
            <p:ph type="dt" sz="half" idx="10"/>
          </p:nvPr>
        </p:nvSpPr>
        <p:spPr/>
        <p:txBody>
          <a:bodyPr/>
          <a:lstStyle/>
          <a:p>
            <a:fld id="{4815D5C6-F7A1-5D44-B216-FA90FD5DD46C}" type="datetimeFigureOut">
              <a:rPr lang="en-US" smtClean="0"/>
              <a:t>8/12/2024</a:t>
            </a:fld>
            <a:endParaRPr lang="en-US" dirty="0"/>
          </a:p>
        </p:txBody>
      </p:sp>
      <p:sp>
        <p:nvSpPr>
          <p:cNvPr id="8" name="Footer Placeholder 7">
            <a:extLst>
              <a:ext uri="{FF2B5EF4-FFF2-40B4-BE49-F238E27FC236}">
                <a16:creationId xmlns:a16="http://schemas.microsoft.com/office/drawing/2014/main" id="{E792B9A4-0BCD-4078-27F1-CE03080C7B6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5B652E3-0273-69D9-07C6-940891B923DF}"/>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15089040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E62D-DDB5-965C-61E2-C64BE73C91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E61465-2D74-BA61-3A96-9F2CCD6A7A14}"/>
              </a:ext>
            </a:extLst>
          </p:cNvPr>
          <p:cNvSpPr>
            <a:spLocks noGrp="1"/>
          </p:cNvSpPr>
          <p:nvPr>
            <p:ph type="dt" sz="half" idx="10"/>
          </p:nvPr>
        </p:nvSpPr>
        <p:spPr/>
        <p:txBody>
          <a:bodyPr/>
          <a:lstStyle/>
          <a:p>
            <a:fld id="{4815D5C6-F7A1-5D44-B216-FA90FD5DD46C}" type="datetimeFigureOut">
              <a:rPr lang="en-US" smtClean="0"/>
              <a:t>8/12/2024</a:t>
            </a:fld>
            <a:endParaRPr lang="en-US" dirty="0"/>
          </a:p>
        </p:txBody>
      </p:sp>
      <p:sp>
        <p:nvSpPr>
          <p:cNvPr id="4" name="Footer Placeholder 3">
            <a:extLst>
              <a:ext uri="{FF2B5EF4-FFF2-40B4-BE49-F238E27FC236}">
                <a16:creationId xmlns:a16="http://schemas.microsoft.com/office/drawing/2014/main" id="{A8C54FB0-75C8-BAB0-E08F-5597C745F45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1EBFBCC-94A9-E98E-22C3-CC3862648A62}"/>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28175721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24318E-3FAE-E6CF-52C8-A5357EEE763B}"/>
              </a:ext>
            </a:extLst>
          </p:cNvPr>
          <p:cNvSpPr>
            <a:spLocks noGrp="1"/>
          </p:cNvSpPr>
          <p:nvPr>
            <p:ph type="dt" sz="half" idx="10"/>
          </p:nvPr>
        </p:nvSpPr>
        <p:spPr/>
        <p:txBody>
          <a:bodyPr/>
          <a:lstStyle/>
          <a:p>
            <a:fld id="{4815D5C6-F7A1-5D44-B216-FA90FD5DD46C}" type="datetimeFigureOut">
              <a:rPr lang="en-US" smtClean="0"/>
              <a:t>8/12/2024</a:t>
            </a:fld>
            <a:endParaRPr lang="en-US" dirty="0"/>
          </a:p>
        </p:txBody>
      </p:sp>
      <p:sp>
        <p:nvSpPr>
          <p:cNvPr id="3" name="Footer Placeholder 2">
            <a:extLst>
              <a:ext uri="{FF2B5EF4-FFF2-40B4-BE49-F238E27FC236}">
                <a16:creationId xmlns:a16="http://schemas.microsoft.com/office/drawing/2014/main" id="{C9B0A48F-0238-53D6-2204-E5B225E25A3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CCE8633-0444-E110-E633-38AC564DC0D0}"/>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42071919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3B09-7850-228A-25AC-33C768D9DF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F54079-0291-2553-0325-367A181407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68713B-4F7B-73A8-AC88-08F4E43387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F00650-DD85-EA5B-AC1C-BD0EA4C575C7}"/>
              </a:ext>
            </a:extLst>
          </p:cNvPr>
          <p:cNvSpPr>
            <a:spLocks noGrp="1"/>
          </p:cNvSpPr>
          <p:nvPr>
            <p:ph type="dt" sz="half" idx="10"/>
          </p:nvPr>
        </p:nvSpPr>
        <p:spPr/>
        <p:txBody>
          <a:bodyPr/>
          <a:lstStyle/>
          <a:p>
            <a:fld id="{4815D5C6-F7A1-5D44-B216-FA90FD5DD46C}" type="datetimeFigureOut">
              <a:rPr lang="en-US" smtClean="0"/>
              <a:t>8/12/2024</a:t>
            </a:fld>
            <a:endParaRPr lang="en-US" dirty="0"/>
          </a:p>
        </p:txBody>
      </p:sp>
      <p:sp>
        <p:nvSpPr>
          <p:cNvPr id="6" name="Footer Placeholder 5">
            <a:extLst>
              <a:ext uri="{FF2B5EF4-FFF2-40B4-BE49-F238E27FC236}">
                <a16:creationId xmlns:a16="http://schemas.microsoft.com/office/drawing/2014/main" id="{D02F2E68-5EFE-4521-37C9-0D2D2A5F17C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1C79F28-1FD0-F39C-054C-149BB5733DBE}"/>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31663793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42600-E7F7-0A7C-3F48-7DC4376082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1D641E-C182-AA2F-BDCE-515CDD073D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A6BA398-7343-A78C-5E87-2861D87332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D3B96A-4338-90F4-C630-4B1D3B913883}"/>
              </a:ext>
            </a:extLst>
          </p:cNvPr>
          <p:cNvSpPr>
            <a:spLocks noGrp="1"/>
          </p:cNvSpPr>
          <p:nvPr>
            <p:ph type="dt" sz="half" idx="10"/>
          </p:nvPr>
        </p:nvSpPr>
        <p:spPr/>
        <p:txBody>
          <a:bodyPr/>
          <a:lstStyle/>
          <a:p>
            <a:fld id="{4815D5C6-F7A1-5D44-B216-FA90FD5DD46C}" type="datetimeFigureOut">
              <a:rPr lang="en-US" smtClean="0"/>
              <a:t>8/12/2024</a:t>
            </a:fld>
            <a:endParaRPr lang="en-US" dirty="0"/>
          </a:p>
        </p:txBody>
      </p:sp>
      <p:sp>
        <p:nvSpPr>
          <p:cNvPr id="6" name="Footer Placeholder 5">
            <a:extLst>
              <a:ext uri="{FF2B5EF4-FFF2-40B4-BE49-F238E27FC236}">
                <a16:creationId xmlns:a16="http://schemas.microsoft.com/office/drawing/2014/main" id="{C5199B5F-56F1-C929-633A-316982F9F3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60F7B3-C312-29B8-3DC6-506DD032AEC7}"/>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17942196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08239-20ED-83C2-5E94-937A1AD96E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B3D5DE-5127-38D3-6E89-B9D722EC23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0445D7-6DAD-B423-C661-09989B9F54AF}"/>
              </a:ext>
            </a:extLst>
          </p:cNvPr>
          <p:cNvSpPr>
            <a:spLocks noGrp="1"/>
          </p:cNvSpPr>
          <p:nvPr>
            <p:ph type="dt" sz="half" idx="10"/>
          </p:nvPr>
        </p:nvSpPr>
        <p:spPr/>
        <p:txBody>
          <a:bodyPr/>
          <a:lstStyle/>
          <a:p>
            <a:fld id="{4815D5C6-F7A1-5D44-B216-FA90FD5DD46C}" type="datetimeFigureOut">
              <a:rPr lang="en-US" smtClean="0"/>
              <a:t>8/12/2024</a:t>
            </a:fld>
            <a:endParaRPr lang="en-US" dirty="0"/>
          </a:p>
        </p:txBody>
      </p:sp>
      <p:sp>
        <p:nvSpPr>
          <p:cNvPr id="5" name="Footer Placeholder 4">
            <a:extLst>
              <a:ext uri="{FF2B5EF4-FFF2-40B4-BE49-F238E27FC236}">
                <a16:creationId xmlns:a16="http://schemas.microsoft.com/office/drawing/2014/main" id="{88ED203D-59EC-5FB7-5C4E-181DE2DCD8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4D749D-FD83-7F6C-FA44-FEFB64867F61}"/>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11466575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73154B-5C96-2E9F-D96C-FB3E0FD938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25D171-DBA8-3F47-FB05-D4B0DD2C7A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4BBFC7-FA2F-62E6-4063-B8016AC9542D}"/>
              </a:ext>
            </a:extLst>
          </p:cNvPr>
          <p:cNvSpPr>
            <a:spLocks noGrp="1"/>
          </p:cNvSpPr>
          <p:nvPr>
            <p:ph type="dt" sz="half" idx="10"/>
          </p:nvPr>
        </p:nvSpPr>
        <p:spPr/>
        <p:txBody>
          <a:bodyPr/>
          <a:lstStyle/>
          <a:p>
            <a:fld id="{4815D5C6-F7A1-5D44-B216-FA90FD5DD46C}" type="datetimeFigureOut">
              <a:rPr lang="en-US" smtClean="0"/>
              <a:t>8/12/2024</a:t>
            </a:fld>
            <a:endParaRPr lang="en-US" dirty="0"/>
          </a:p>
        </p:txBody>
      </p:sp>
      <p:sp>
        <p:nvSpPr>
          <p:cNvPr id="5" name="Footer Placeholder 4">
            <a:extLst>
              <a:ext uri="{FF2B5EF4-FFF2-40B4-BE49-F238E27FC236}">
                <a16:creationId xmlns:a16="http://schemas.microsoft.com/office/drawing/2014/main" id="{4BD08E5F-665E-DCDF-E602-9A5066D3983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33BF30F-B402-482F-1090-52983BFFEAD3}"/>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2993601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F95F78E-F4A5-005F-D143-98D0ABF950FA}"/>
              </a:ext>
            </a:extLst>
          </p:cNvPr>
          <p:cNvPicPr>
            <a:picLocks noChangeAspect="1"/>
          </p:cNvPicPr>
          <p:nvPr userDrawn="1"/>
        </p:nvPicPr>
        <p:blipFill rotWithShape="1">
          <a:blip r:embed="rId2"/>
          <a:srcRect l="22097" t="73191" r="26779"/>
          <a:stretch/>
        </p:blipFill>
        <p:spPr>
          <a:xfrm>
            <a:off x="5956300" y="-2875"/>
            <a:ext cx="2400300" cy="757385"/>
          </a:xfrm>
          <a:prstGeom prst="rect">
            <a:avLst/>
          </a:prstGeom>
        </p:spPr>
      </p:pic>
      <p:pic>
        <p:nvPicPr>
          <p:cNvPr id="9" name="Picture 8">
            <a:extLst>
              <a:ext uri="{FF2B5EF4-FFF2-40B4-BE49-F238E27FC236}">
                <a16:creationId xmlns:a16="http://schemas.microsoft.com/office/drawing/2014/main" id="{5A2F6515-D6D6-585C-70C8-97944CAA7084}"/>
              </a:ext>
            </a:extLst>
          </p:cNvPr>
          <p:cNvPicPr>
            <a:picLocks noChangeAspect="1"/>
          </p:cNvPicPr>
          <p:nvPr userDrawn="1"/>
        </p:nvPicPr>
        <p:blipFill rotWithShape="1">
          <a:blip r:embed="rId3"/>
          <a:srcRect l="-10100" t="-3420" r="27678" b="5864"/>
          <a:stretch/>
        </p:blipFill>
        <p:spPr>
          <a:xfrm>
            <a:off x="11019637" y="5562599"/>
            <a:ext cx="1172363" cy="1325563"/>
          </a:xfrm>
          <a:prstGeom prst="rect">
            <a:avLst/>
          </a:prstGeom>
        </p:spPr>
      </p:pic>
      <p:sp>
        <p:nvSpPr>
          <p:cNvPr id="2" name="Title 1">
            <a:extLst>
              <a:ext uri="{FF2B5EF4-FFF2-40B4-BE49-F238E27FC236}">
                <a16:creationId xmlns:a16="http://schemas.microsoft.com/office/drawing/2014/main" id="{2334430F-5A5E-5D4B-4BC7-884289535AD9}"/>
              </a:ext>
            </a:extLst>
          </p:cNvPr>
          <p:cNvSpPr>
            <a:spLocks noGrp="1"/>
          </p:cNvSpPr>
          <p:nvPr>
            <p:ph type="title"/>
          </p:nvPr>
        </p:nvSpPr>
        <p:spPr>
          <a:xfrm>
            <a:off x="7239000" y="890886"/>
            <a:ext cx="46863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482327C-9D0F-B15E-C5AE-0B4402F1F54D}"/>
              </a:ext>
            </a:extLst>
          </p:cNvPr>
          <p:cNvSpPr>
            <a:spLocks noGrp="1"/>
          </p:cNvSpPr>
          <p:nvPr>
            <p:ph idx="1"/>
          </p:nvPr>
        </p:nvSpPr>
        <p:spPr>
          <a:xfrm>
            <a:off x="0" y="0"/>
            <a:ext cx="6311900" cy="685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8B656B8F-F397-B870-64C7-260815F62451}"/>
              </a:ext>
            </a:extLst>
          </p:cNvPr>
          <p:cNvSpPr>
            <a:spLocks noGrp="1"/>
          </p:cNvSpPr>
          <p:nvPr>
            <p:ph type="ftr" sz="quarter" idx="11"/>
          </p:nvPr>
        </p:nvSpPr>
        <p:spPr>
          <a:xfrm>
            <a:off x="6832600" y="6356350"/>
            <a:ext cx="4114800" cy="365125"/>
          </a:xfrm>
        </p:spPr>
        <p:txBody>
          <a:bodyPr/>
          <a:lstStyle>
            <a:lvl1pPr algn="r">
              <a:defRPr>
                <a:solidFill>
                  <a:schemeClr val="tx2"/>
                </a:solidFill>
              </a:defRPr>
            </a:lvl1pPr>
          </a:lstStyle>
          <a:p>
            <a:r>
              <a:rPr lang="en-US" dirty="0"/>
              <a:t>GEORGE MASON UNIVERSITY</a:t>
            </a:r>
          </a:p>
        </p:txBody>
      </p:sp>
      <p:sp>
        <p:nvSpPr>
          <p:cNvPr id="6" name="Slide Number Placeholder 5">
            <a:extLst>
              <a:ext uri="{FF2B5EF4-FFF2-40B4-BE49-F238E27FC236}">
                <a16:creationId xmlns:a16="http://schemas.microsoft.com/office/drawing/2014/main" id="{919B4960-F59B-CF95-3858-F7F56D5011FC}"/>
              </a:ext>
            </a:extLst>
          </p:cNvPr>
          <p:cNvSpPr>
            <a:spLocks noGrp="1"/>
          </p:cNvSpPr>
          <p:nvPr>
            <p:ph type="sldNum" sz="quarter" idx="12"/>
          </p:nvPr>
        </p:nvSpPr>
        <p:spPr>
          <a:xfrm>
            <a:off x="10947400" y="6356350"/>
            <a:ext cx="406400" cy="365125"/>
          </a:xfrm>
        </p:spPr>
        <p:txBody>
          <a:bodyPr/>
          <a:lstStyle>
            <a:lvl1pPr>
              <a:defRPr>
                <a:solidFill>
                  <a:schemeClr val="tx2"/>
                </a:solidFill>
              </a:defRPr>
            </a:lvl1pPr>
          </a:lstStyle>
          <a:p>
            <a:fld id="{944FE883-4AC6-394B-8129-6E4BB686DB20}" type="slidenum">
              <a:rPr lang="en-US" smtClean="0"/>
              <a:pPr/>
              <a:t>‹#›</a:t>
            </a:fld>
            <a:endParaRPr lang="en-US" dirty="0"/>
          </a:p>
        </p:txBody>
      </p:sp>
      <p:sp>
        <p:nvSpPr>
          <p:cNvPr id="7" name="Content Placeholder 6">
            <a:extLst>
              <a:ext uri="{FF2B5EF4-FFF2-40B4-BE49-F238E27FC236}">
                <a16:creationId xmlns:a16="http://schemas.microsoft.com/office/drawing/2014/main" id="{8A07B2B8-372A-822A-3B45-E45E06B6D59A}"/>
              </a:ext>
            </a:extLst>
          </p:cNvPr>
          <p:cNvSpPr>
            <a:spLocks noGrp="1"/>
          </p:cNvSpPr>
          <p:nvPr>
            <p:ph sz="quarter" idx="13"/>
          </p:nvPr>
        </p:nvSpPr>
        <p:spPr>
          <a:xfrm>
            <a:off x="7239000" y="2489201"/>
            <a:ext cx="4686300" cy="350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4133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7B771-CD45-205F-806A-816788390E28}"/>
              </a:ext>
            </a:extLst>
          </p:cNvPr>
          <p:cNvSpPr>
            <a:spLocks noGrp="1"/>
          </p:cNvSpPr>
          <p:nvPr>
            <p:ph type="title"/>
          </p:nvPr>
        </p:nvSpPr>
        <p:spPr>
          <a:xfrm>
            <a:off x="6527800" y="2503174"/>
            <a:ext cx="4819650" cy="1267453"/>
          </a:xfrm>
        </p:spPr>
        <p:txBody>
          <a:bodyPr anchor="b">
            <a:normAutofit/>
          </a:bodyPr>
          <a:lstStyle>
            <a:lvl1pPr algn="r">
              <a:defRPr sz="4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D47E9AFD-F871-6540-2115-DB916F644689}"/>
              </a:ext>
            </a:extLst>
          </p:cNvPr>
          <p:cNvSpPr>
            <a:spLocks noGrp="1"/>
          </p:cNvSpPr>
          <p:nvPr>
            <p:ph type="body" idx="1"/>
          </p:nvPr>
        </p:nvSpPr>
        <p:spPr>
          <a:xfrm>
            <a:off x="6527800" y="3797615"/>
            <a:ext cx="4819650" cy="1500187"/>
          </a:xfrm>
        </p:spPr>
        <p:txBody>
          <a:bodyPr/>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9" name="Picture 8">
            <a:extLst>
              <a:ext uri="{FF2B5EF4-FFF2-40B4-BE49-F238E27FC236}">
                <a16:creationId xmlns:a16="http://schemas.microsoft.com/office/drawing/2014/main" id="{73D1F781-F4CE-AC60-F115-80945A7AEA69}"/>
              </a:ext>
            </a:extLst>
          </p:cNvPr>
          <p:cNvPicPr>
            <a:picLocks noChangeAspect="1"/>
          </p:cNvPicPr>
          <p:nvPr userDrawn="1"/>
        </p:nvPicPr>
        <p:blipFill rotWithShape="1">
          <a:blip r:embed="rId2">
            <a:alphaModFix amt="20000"/>
          </a:blip>
          <a:srcRect l="6365" r="1479"/>
          <a:stretch/>
        </p:blipFill>
        <p:spPr>
          <a:xfrm>
            <a:off x="-1435100" y="419100"/>
            <a:ext cx="8085811" cy="6985000"/>
          </a:xfrm>
          <a:prstGeom prst="rect">
            <a:avLst/>
          </a:prstGeom>
        </p:spPr>
      </p:pic>
      <p:pic>
        <p:nvPicPr>
          <p:cNvPr id="8" name="Picture 7">
            <a:extLst>
              <a:ext uri="{FF2B5EF4-FFF2-40B4-BE49-F238E27FC236}">
                <a16:creationId xmlns:a16="http://schemas.microsoft.com/office/drawing/2014/main" id="{9456F55E-839E-3694-5C2F-4668203B2C98}"/>
              </a:ext>
            </a:extLst>
          </p:cNvPr>
          <p:cNvPicPr>
            <a:picLocks noChangeAspect="1"/>
          </p:cNvPicPr>
          <p:nvPr userDrawn="1"/>
        </p:nvPicPr>
        <p:blipFill>
          <a:blip r:embed="rId3"/>
          <a:stretch>
            <a:fillRect/>
          </a:stretch>
        </p:blipFill>
        <p:spPr>
          <a:xfrm>
            <a:off x="7861300" y="276893"/>
            <a:ext cx="3773552" cy="1267453"/>
          </a:xfrm>
          <a:prstGeom prst="rect">
            <a:avLst/>
          </a:prstGeom>
        </p:spPr>
      </p:pic>
    </p:spTree>
    <p:extLst>
      <p:ext uri="{BB962C8B-B14F-4D97-AF65-F5344CB8AC3E}">
        <p14:creationId xmlns:p14="http://schemas.microsoft.com/office/powerpoint/2010/main" val="140542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C2701-4420-72DC-D9FF-898684F729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696297-FA0A-C43E-7108-817161C6E1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A60C57-4A3B-2719-81CA-09B73DA66924}"/>
              </a:ext>
            </a:extLst>
          </p:cNvPr>
          <p:cNvSpPr>
            <a:spLocks noGrp="1"/>
          </p:cNvSpPr>
          <p:nvPr>
            <p:ph type="dt" sz="half" idx="10"/>
          </p:nvPr>
        </p:nvSpPr>
        <p:spPr/>
        <p:txBody>
          <a:bodyPr/>
          <a:lstStyle/>
          <a:p>
            <a:fld id="{4B84967F-2382-1D42-B474-ED4C6215D2E3}" type="datetimeFigureOut">
              <a:rPr lang="en-US" smtClean="0"/>
              <a:t>8/12/2024</a:t>
            </a:fld>
            <a:endParaRPr lang="en-US" dirty="0"/>
          </a:p>
        </p:txBody>
      </p:sp>
      <p:sp>
        <p:nvSpPr>
          <p:cNvPr id="5" name="Footer Placeholder 4">
            <a:extLst>
              <a:ext uri="{FF2B5EF4-FFF2-40B4-BE49-F238E27FC236}">
                <a16:creationId xmlns:a16="http://schemas.microsoft.com/office/drawing/2014/main" id="{D575C47A-F876-ED35-DAE5-3572E81133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5924CA-7BF3-D294-A28C-08A9A0606039}"/>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1050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5C8A-0B8F-489F-EE46-BC751895BD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B6E7A-928B-AFFC-58EB-DDF90F805E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2C910-FE19-34A9-89EC-61EEDA4E4146}"/>
              </a:ext>
            </a:extLst>
          </p:cNvPr>
          <p:cNvSpPr>
            <a:spLocks noGrp="1"/>
          </p:cNvSpPr>
          <p:nvPr>
            <p:ph type="dt" sz="half" idx="10"/>
          </p:nvPr>
        </p:nvSpPr>
        <p:spPr/>
        <p:txBody>
          <a:bodyPr/>
          <a:lstStyle/>
          <a:p>
            <a:fld id="{4B84967F-2382-1D42-B474-ED4C6215D2E3}" type="datetimeFigureOut">
              <a:rPr lang="en-US" smtClean="0"/>
              <a:t>8/12/2024</a:t>
            </a:fld>
            <a:endParaRPr lang="en-US" dirty="0"/>
          </a:p>
        </p:txBody>
      </p:sp>
      <p:sp>
        <p:nvSpPr>
          <p:cNvPr id="5" name="Footer Placeholder 4">
            <a:extLst>
              <a:ext uri="{FF2B5EF4-FFF2-40B4-BE49-F238E27FC236}">
                <a16:creationId xmlns:a16="http://schemas.microsoft.com/office/drawing/2014/main" id="{0F2EFA6F-EE9F-1222-61BB-6CA64CF7F5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B23EB0-73EB-A669-40D8-A7BDD08F13CC}"/>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932513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FFF6-7C3E-B82E-BAD3-3DE14A8ED6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70A6E4-035E-A278-7C29-F7C19E8BAF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C13EDC-550D-793C-1A85-3455C9C4CC3D}"/>
              </a:ext>
            </a:extLst>
          </p:cNvPr>
          <p:cNvSpPr>
            <a:spLocks noGrp="1"/>
          </p:cNvSpPr>
          <p:nvPr>
            <p:ph type="dt" sz="half" idx="10"/>
          </p:nvPr>
        </p:nvSpPr>
        <p:spPr/>
        <p:txBody>
          <a:bodyPr/>
          <a:lstStyle/>
          <a:p>
            <a:fld id="{4B84967F-2382-1D42-B474-ED4C6215D2E3}" type="datetimeFigureOut">
              <a:rPr lang="en-US" smtClean="0"/>
              <a:t>8/12/2024</a:t>
            </a:fld>
            <a:endParaRPr lang="en-US" dirty="0"/>
          </a:p>
        </p:txBody>
      </p:sp>
      <p:sp>
        <p:nvSpPr>
          <p:cNvPr id="5" name="Footer Placeholder 4">
            <a:extLst>
              <a:ext uri="{FF2B5EF4-FFF2-40B4-BE49-F238E27FC236}">
                <a16:creationId xmlns:a16="http://schemas.microsoft.com/office/drawing/2014/main" id="{450158A0-98A6-F425-07F8-AD2416B3EE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C759031-28CA-0A3A-FA4D-0C74C339DAD9}"/>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793017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A442C-E7A1-4B84-D829-7CCFAC8C63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97A649-0420-A710-F725-C76CCE0D6C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FD3817-238F-3DE7-81A5-734A9291E7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70E521-970C-0A16-339D-01F543C2F627}"/>
              </a:ext>
            </a:extLst>
          </p:cNvPr>
          <p:cNvSpPr>
            <a:spLocks noGrp="1"/>
          </p:cNvSpPr>
          <p:nvPr>
            <p:ph type="dt" sz="half" idx="10"/>
          </p:nvPr>
        </p:nvSpPr>
        <p:spPr/>
        <p:txBody>
          <a:bodyPr/>
          <a:lstStyle/>
          <a:p>
            <a:fld id="{4B84967F-2382-1D42-B474-ED4C6215D2E3}" type="datetimeFigureOut">
              <a:rPr lang="en-US" smtClean="0"/>
              <a:t>8/12/2024</a:t>
            </a:fld>
            <a:endParaRPr lang="en-US" dirty="0"/>
          </a:p>
        </p:txBody>
      </p:sp>
      <p:sp>
        <p:nvSpPr>
          <p:cNvPr id="6" name="Footer Placeholder 5">
            <a:extLst>
              <a:ext uri="{FF2B5EF4-FFF2-40B4-BE49-F238E27FC236}">
                <a16:creationId xmlns:a16="http://schemas.microsoft.com/office/drawing/2014/main" id="{27500133-5DFD-4E8F-78F2-20C8E60D5D8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1ABD90-E5A5-8AFE-AF68-645F771A0684}"/>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3131900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AE022-1263-0F86-3BCE-C134CAA194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5018F2-F8CE-4B78-5B33-7B7C6A5CDB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FCAB54-FA9D-256B-6B70-DB2FF3755A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8D39D-2C9E-8BEC-F41A-E542FDBE8D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114F0C-49C8-852E-937E-1CED58824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36C534-DF33-C872-B51D-C6C81045CF1D}"/>
              </a:ext>
            </a:extLst>
          </p:cNvPr>
          <p:cNvSpPr>
            <a:spLocks noGrp="1"/>
          </p:cNvSpPr>
          <p:nvPr>
            <p:ph type="dt" sz="half" idx="10"/>
          </p:nvPr>
        </p:nvSpPr>
        <p:spPr/>
        <p:txBody>
          <a:bodyPr/>
          <a:lstStyle/>
          <a:p>
            <a:fld id="{4B84967F-2382-1D42-B474-ED4C6215D2E3}" type="datetimeFigureOut">
              <a:rPr lang="en-US" smtClean="0"/>
              <a:t>8/12/2024</a:t>
            </a:fld>
            <a:endParaRPr lang="en-US" dirty="0"/>
          </a:p>
        </p:txBody>
      </p:sp>
      <p:sp>
        <p:nvSpPr>
          <p:cNvPr id="8" name="Footer Placeholder 7">
            <a:extLst>
              <a:ext uri="{FF2B5EF4-FFF2-40B4-BE49-F238E27FC236}">
                <a16:creationId xmlns:a16="http://schemas.microsoft.com/office/drawing/2014/main" id="{38D48419-26EC-1F6C-06ED-4FEDEEA9175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18E161C-F9A4-9A91-4F1C-965605687A05}"/>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5733578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3DD871-3B5C-C6B1-86B7-BAD5C9E026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8315E8F-94C3-DEA7-72D7-43D974A55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EA33BC0-FF84-DF07-2D03-812433C8C8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F68AE-1121-E34D-AB43-7EFA01D82E5E}" type="datetimeFigureOut">
              <a:rPr lang="en-US" smtClean="0"/>
              <a:t>8/12/2024</a:t>
            </a:fld>
            <a:endParaRPr lang="en-US" dirty="0"/>
          </a:p>
        </p:txBody>
      </p:sp>
      <p:sp>
        <p:nvSpPr>
          <p:cNvPr id="5" name="Footer Placeholder 4">
            <a:extLst>
              <a:ext uri="{FF2B5EF4-FFF2-40B4-BE49-F238E27FC236}">
                <a16:creationId xmlns:a16="http://schemas.microsoft.com/office/drawing/2014/main" id="{D9404D14-8F6B-6828-E58B-9590E68C80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3D5504E-6E70-6ECE-79C3-BCDDE83ED4B0}"/>
              </a:ext>
            </a:extLst>
          </p:cNvPr>
          <p:cNvSpPr>
            <a:spLocks noGrp="1"/>
          </p:cNvSpPr>
          <p:nvPr>
            <p:ph type="sldNum" sz="quarter" idx="4"/>
          </p:nvPr>
        </p:nvSpPr>
        <p:spPr>
          <a:xfrm>
            <a:off x="11577711" y="6356350"/>
            <a:ext cx="58732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FE883-4AC6-394B-8129-6E4BB686DB20}" type="slidenum">
              <a:rPr lang="en-US" smtClean="0"/>
              <a:t>‹#›</a:t>
            </a:fld>
            <a:endParaRPr lang="en-US" dirty="0"/>
          </a:p>
        </p:txBody>
      </p:sp>
    </p:spTree>
    <p:extLst>
      <p:ext uri="{BB962C8B-B14F-4D97-AF65-F5344CB8AC3E}">
        <p14:creationId xmlns:p14="http://schemas.microsoft.com/office/powerpoint/2010/main" val="2819475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55914E-B12D-A7B0-5FD9-797382E1C3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96845E-D9F9-8BDF-C840-02AB94A466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00E1BE-A7B7-ED17-1838-DBB3F46715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84967F-2382-1D42-B474-ED4C6215D2E3}" type="datetimeFigureOut">
              <a:rPr lang="en-US" smtClean="0"/>
              <a:t>8/12/2024</a:t>
            </a:fld>
            <a:endParaRPr lang="en-US" dirty="0"/>
          </a:p>
        </p:txBody>
      </p:sp>
      <p:sp>
        <p:nvSpPr>
          <p:cNvPr id="5" name="Footer Placeholder 4">
            <a:extLst>
              <a:ext uri="{FF2B5EF4-FFF2-40B4-BE49-F238E27FC236}">
                <a16:creationId xmlns:a16="http://schemas.microsoft.com/office/drawing/2014/main" id="{4D185862-84FD-CE9D-9FE7-4D2339447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3353032-999A-FB0D-8D6A-9372F506D6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6A363-BB52-F847-9CC8-A14FBF3DB02D}" type="slidenum">
              <a:rPr lang="en-US" smtClean="0"/>
              <a:t>‹#›</a:t>
            </a:fld>
            <a:endParaRPr lang="en-US" dirty="0"/>
          </a:p>
        </p:txBody>
      </p:sp>
    </p:spTree>
    <p:extLst>
      <p:ext uri="{BB962C8B-B14F-4D97-AF65-F5344CB8AC3E}">
        <p14:creationId xmlns:p14="http://schemas.microsoft.com/office/powerpoint/2010/main" val="1910094891"/>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929900-2ACA-4B92-0E1A-06DA734F90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8FEAE7-C0FC-3C7F-593D-72FA7D1039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F4F41-5353-39BA-3414-85A2A531C2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5D5C6-F7A1-5D44-B216-FA90FD5DD46C}" type="datetimeFigureOut">
              <a:rPr lang="en-US" smtClean="0"/>
              <a:t>8/12/2024</a:t>
            </a:fld>
            <a:endParaRPr lang="en-US" dirty="0"/>
          </a:p>
        </p:txBody>
      </p:sp>
      <p:sp>
        <p:nvSpPr>
          <p:cNvPr id="5" name="Footer Placeholder 4">
            <a:extLst>
              <a:ext uri="{FF2B5EF4-FFF2-40B4-BE49-F238E27FC236}">
                <a16:creationId xmlns:a16="http://schemas.microsoft.com/office/drawing/2014/main" id="{16726262-21EF-79AE-4E83-5A1E4D0B13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BA5C12F-C386-8200-06E7-EF5A40CF07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5B741-F039-A04D-81E9-C0DE6BA46523}" type="slidenum">
              <a:rPr lang="en-US" smtClean="0"/>
              <a:t>‹#›</a:t>
            </a:fld>
            <a:endParaRPr lang="en-US" dirty="0"/>
          </a:p>
        </p:txBody>
      </p:sp>
    </p:spTree>
    <p:extLst>
      <p:ext uri="{BB962C8B-B14F-4D97-AF65-F5344CB8AC3E}">
        <p14:creationId xmlns:p14="http://schemas.microsoft.com/office/powerpoint/2010/main" val="425359393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4E0074-B7AB-4C8D-AE28-EFD76F94D80C}"/>
              </a:ext>
            </a:extLst>
          </p:cNvPr>
          <p:cNvSpPr>
            <a:spLocks noGrp="1"/>
          </p:cNvSpPr>
          <p:nvPr>
            <p:ph type="ctrTitle"/>
          </p:nvPr>
        </p:nvSpPr>
        <p:spPr/>
        <p:txBody>
          <a:bodyPr>
            <a:normAutofit/>
          </a:bodyPr>
          <a:lstStyle/>
          <a:p>
            <a:pPr>
              <a:defRPr/>
            </a:pPr>
            <a:r>
              <a:rPr lang="en-US" dirty="0"/>
              <a:t>One way ANALYSIS OF VARIANCE (ANOVA)</a:t>
            </a:r>
          </a:p>
        </p:txBody>
      </p:sp>
      <p:sp>
        <p:nvSpPr>
          <p:cNvPr id="9219" name="Subtitle 6">
            <a:extLst>
              <a:ext uri="{FF2B5EF4-FFF2-40B4-BE49-F238E27FC236}">
                <a16:creationId xmlns:a16="http://schemas.microsoft.com/office/drawing/2014/main" id="{9344E61B-A59E-4FBE-B86A-5E0583E8EF4D}"/>
              </a:ext>
            </a:extLst>
          </p:cNvPr>
          <p:cNvSpPr>
            <a:spLocks noGrp="1"/>
          </p:cNvSpPr>
          <p:nvPr>
            <p:ph type="subTitle" idx="1"/>
          </p:nvPr>
        </p:nvSpPr>
        <p:spPr>
          <a:xfrm>
            <a:off x="3886200" y="6049963"/>
            <a:ext cx="6705600" cy="685800"/>
          </a:xfrm>
        </p:spPr>
        <p:txBody>
          <a:bodyPr/>
          <a:lstStyle/>
          <a:p>
            <a:pPr eaLnBrk="1" hangingPunct="1"/>
            <a:r>
              <a:rPr lang="en-US" altLang="en-US" dirty="0"/>
              <a:t>Farrokh Alemi, Ph.D.</a:t>
            </a:r>
          </a:p>
        </p:txBody>
      </p:sp>
      <p:sp>
        <p:nvSpPr>
          <p:cNvPr id="9220" name="Slide Number Placeholder 3">
            <a:extLst>
              <a:ext uri="{FF2B5EF4-FFF2-40B4-BE49-F238E27FC236}">
                <a16:creationId xmlns:a16="http://schemas.microsoft.com/office/drawing/2014/main" id="{D3B0B622-DFF7-48A7-992A-3A720FC18324}"/>
              </a:ext>
            </a:extLst>
          </p:cNvPr>
          <p:cNvSpPr>
            <a:spLocks noGrp="1"/>
          </p:cNvSpPr>
          <p:nvPr>
            <p:ph type="sldNum" sz="quarter" idx="12"/>
          </p:nvPr>
        </p:nvSpPr>
        <p:spPr bwMode="auto">
          <a:xfrm>
            <a:off x="8001000" y="228600"/>
            <a:ext cx="838200" cy="381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defPPr>
              <a:defRPr lang="en-US"/>
            </a:defPPr>
            <a:lvl1pPr algn="ctr" rtl="0" fontAlgn="base">
              <a:spcBef>
                <a:spcPct val="20000"/>
              </a:spcBef>
              <a:spcAft>
                <a:spcPct val="0"/>
              </a:spcAft>
              <a:buChar char="•"/>
              <a:defRPr sz="1400" b="1" kern="1200">
                <a:solidFill>
                  <a:schemeClr val="tx2"/>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D156F6C4-6D8D-4538-8593-294BB0596C44}" type="slidenum">
              <a:rPr lang="en-US" altLang="en-US" smtClean="0"/>
              <a:pPr eaLnBrk="1" hangingPunct="1"/>
              <a:t>1</a:t>
            </a:fld>
            <a:endParaRPr lang="en-US" altLang="en-US" sz="1400" dirty="0">
              <a:solidFill>
                <a:schemeClr val="tx2"/>
              </a:solidFill>
            </a:endParaRPr>
          </a:p>
        </p:txBody>
      </p:sp>
      <p:sp>
        <p:nvSpPr>
          <p:cNvPr id="9221" name="Rectangle 2">
            <a:extLst>
              <a:ext uri="{FF2B5EF4-FFF2-40B4-BE49-F238E27FC236}">
                <a16:creationId xmlns:a16="http://schemas.microsoft.com/office/drawing/2014/main" id="{B402C975-5775-4E22-98C3-A84C75C5E010}"/>
              </a:ext>
            </a:extLst>
          </p:cNvPr>
          <p:cNvSpPr>
            <a:spLocks noChangeArrowheads="1"/>
          </p:cNvSpPr>
          <p:nvPr/>
        </p:nvSpPr>
        <p:spPr bwMode="auto">
          <a:xfrm>
            <a:off x="2209800" y="2130426"/>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spcBef>
                <a:spcPct val="0"/>
              </a:spcBef>
              <a:buFontTx/>
              <a:buNone/>
            </a:pPr>
            <a:endParaRPr lang="en-US" altLang="en-US" sz="4000" dirty="0">
              <a:solidFill>
                <a:schemeClr val="tx2"/>
              </a:solidFill>
            </a:endParaRPr>
          </a:p>
        </p:txBody>
      </p:sp>
    </p:spTree>
  </p:cSld>
  <p:clrMapOvr>
    <a:masterClrMapping/>
  </p:clrMapOvr>
  <p:transition advTm="1326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CA36D9B-2FA2-402F-9BC4-54D5F2E264BE}"/>
              </a:ext>
            </a:extLst>
          </p:cNvPr>
          <p:cNvSpPr>
            <a:spLocks noGrp="1" noChangeArrowheads="1"/>
          </p:cNvSpPr>
          <p:nvPr>
            <p:ph type="title"/>
          </p:nvPr>
        </p:nvSpPr>
        <p:spPr/>
        <p:txBody>
          <a:bodyPr/>
          <a:lstStyle/>
          <a:p>
            <a:pPr algn="ctr" eaLnBrk="1" hangingPunct="1"/>
            <a:r>
              <a:rPr lang="en-US" altLang="en-US" dirty="0"/>
              <a:t>Between Groups Sum of Squares</a:t>
            </a:r>
          </a:p>
        </p:txBody>
      </p:sp>
      <p:sp>
        <p:nvSpPr>
          <p:cNvPr id="19459" name="Slide Number Placeholder 6">
            <a:extLst>
              <a:ext uri="{FF2B5EF4-FFF2-40B4-BE49-F238E27FC236}">
                <a16:creationId xmlns:a16="http://schemas.microsoft.com/office/drawing/2014/main" id="{DA9A4388-B21B-4BFF-B18D-F85C7B3FCA93}"/>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10</a:t>
            </a:fld>
            <a:endParaRPr lang="en-US" altLang="en-US" sz="2400" dirty="0">
              <a:solidFill>
                <a:srgbClr val="FFFFFF"/>
              </a:solidFill>
            </a:endParaRPr>
          </a:p>
        </p:txBody>
      </p:sp>
      <p:sp>
        <p:nvSpPr>
          <p:cNvPr id="19460" name="Rectangle 2">
            <a:extLst>
              <a:ext uri="{FF2B5EF4-FFF2-40B4-BE49-F238E27FC236}">
                <a16:creationId xmlns:a16="http://schemas.microsoft.com/office/drawing/2014/main" id="{06679DD8-2A41-47D6-8E9B-76DC923AD1A2}"/>
              </a:ext>
            </a:extLst>
          </p:cNvPr>
          <p:cNvSpPr>
            <a:spLocks noChangeArrowheads="1"/>
          </p:cNvSpPr>
          <p:nvPr/>
        </p:nvSpPr>
        <p:spPr bwMode="auto">
          <a:xfrm>
            <a:off x="1524001" y="-483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19461" name="Rectangle 5">
            <a:extLst>
              <a:ext uri="{FF2B5EF4-FFF2-40B4-BE49-F238E27FC236}">
                <a16:creationId xmlns:a16="http://schemas.microsoft.com/office/drawing/2014/main" id="{5E3D3503-3C03-4979-B5C5-F64E9C6B1ACE}"/>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19462" name="Rectangle 9">
            <a:extLst>
              <a:ext uri="{FF2B5EF4-FFF2-40B4-BE49-F238E27FC236}">
                <a16:creationId xmlns:a16="http://schemas.microsoft.com/office/drawing/2014/main" id="{1E88DD20-BF34-4455-BA04-93B4A416F731}"/>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19463" name="Rectangle 12">
            <a:extLst>
              <a:ext uri="{FF2B5EF4-FFF2-40B4-BE49-F238E27FC236}">
                <a16:creationId xmlns:a16="http://schemas.microsoft.com/office/drawing/2014/main" id="{441CE8D1-C95D-44C8-9997-73BFDEFC7A02}"/>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19464" name="Rectangle 15">
            <a:extLst>
              <a:ext uri="{FF2B5EF4-FFF2-40B4-BE49-F238E27FC236}">
                <a16:creationId xmlns:a16="http://schemas.microsoft.com/office/drawing/2014/main" id="{ED6D3DD1-5438-4CBB-BE91-0C74F8344E05}"/>
              </a:ext>
            </a:extLst>
          </p:cNvPr>
          <p:cNvSpPr>
            <a:spLocks noChangeArrowheads="1"/>
          </p:cNvSpPr>
          <p:nvPr/>
        </p:nvSpPr>
        <p:spPr bwMode="auto">
          <a:xfrm>
            <a:off x="1524001" y="-483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19465" name="Rectangle 16">
            <a:extLst>
              <a:ext uri="{FF2B5EF4-FFF2-40B4-BE49-F238E27FC236}">
                <a16:creationId xmlns:a16="http://schemas.microsoft.com/office/drawing/2014/main" id="{2B7DCB4D-E74B-4A88-9EC5-BE907F15488A}"/>
              </a:ext>
            </a:extLst>
          </p:cNvPr>
          <p:cNvSpPr>
            <a:spLocks noChangeArrowheads="1"/>
          </p:cNvSpPr>
          <p:nvPr/>
        </p:nvSpPr>
        <p:spPr bwMode="auto">
          <a:xfrm>
            <a:off x="1524001" y="19870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spcBef>
                <a:spcPct val="0"/>
              </a:spcBef>
              <a:buFontTx/>
              <a:buNone/>
            </a:pPr>
            <a:endParaRPr lang="en-US" altLang="en-US" sz="1800" dirty="0"/>
          </a:p>
        </p:txBody>
      </p:sp>
      <p:pic>
        <p:nvPicPr>
          <p:cNvPr id="12" name="Picture 18">
            <a:extLst>
              <a:ext uri="{FF2B5EF4-FFF2-40B4-BE49-F238E27FC236}">
                <a16:creationId xmlns:a16="http://schemas.microsoft.com/office/drawing/2014/main" id="{825DC2A6-4918-44D7-8707-D014E8C88E9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88160" y="2360454"/>
            <a:ext cx="8602980" cy="3535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advTm="3362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9D854CD-9603-4FA1-A34A-6F687CECCAAF}"/>
              </a:ext>
            </a:extLst>
          </p:cNvPr>
          <p:cNvSpPr>
            <a:spLocks noGrp="1" noChangeArrowheads="1"/>
          </p:cNvSpPr>
          <p:nvPr>
            <p:ph type="title"/>
          </p:nvPr>
        </p:nvSpPr>
        <p:spPr/>
        <p:txBody>
          <a:bodyPr/>
          <a:lstStyle/>
          <a:p>
            <a:pPr algn="ctr" eaLnBrk="1" hangingPunct="1"/>
            <a:r>
              <a:rPr lang="en-US" altLang="en-US" dirty="0"/>
              <a:t>Within Groups Sum of Squares</a:t>
            </a:r>
          </a:p>
        </p:txBody>
      </p:sp>
      <p:sp>
        <p:nvSpPr>
          <p:cNvPr id="20483" name="Slide Number Placeholder 6">
            <a:extLst>
              <a:ext uri="{FF2B5EF4-FFF2-40B4-BE49-F238E27FC236}">
                <a16:creationId xmlns:a16="http://schemas.microsoft.com/office/drawing/2014/main" id="{7970CB28-D7C7-4E7A-B8BC-ECD36B4BBC22}"/>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11</a:t>
            </a:fld>
            <a:endParaRPr lang="en-US" altLang="en-US" sz="2400" dirty="0">
              <a:solidFill>
                <a:srgbClr val="FFFFFF"/>
              </a:solidFill>
            </a:endParaRPr>
          </a:p>
        </p:txBody>
      </p:sp>
      <p:sp>
        <p:nvSpPr>
          <p:cNvPr id="20484" name="Rectangle 2">
            <a:extLst>
              <a:ext uri="{FF2B5EF4-FFF2-40B4-BE49-F238E27FC236}">
                <a16:creationId xmlns:a16="http://schemas.microsoft.com/office/drawing/2014/main" id="{7E181476-3BDA-4A25-A063-BD690F1EBFBA}"/>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20485" name="Rectangle 5">
            <a:extLst>
              <a:ext uri="{FF2B5EF4-FFF2-40B4-BE49-F238E27FC236}">
                <a16:creationId xmlns:a16="http://schemas.microsoft.com/office/drawing/2014/main" id="{90F9DD30-7844-4DE0-8DE4-B68F258A24D8}"/>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pic>
        <p:nvPicPr>
          <p:cNvPr id="8" name="Content Placeholder 7">
            <a:extLst>
              <a:ext uri="{FF2B5EF4-FFF2-40B4-BE49-F238E27FC236}">
                <a16:creationId xmlns:a16="http://schemas.microsoft.com/office/drawing/2014/main" id="{691F7F88-94C3-4F77-B013-0AD593731C3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88160" y="2360454"/>
            <a:ext cx="8602980" cy="3535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advTm="3626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01AACAE-11E7-4035-BCF6-952B7F0729AF}"/>
              </a:ext>
            </a:extLst>
          </p:cNvPr>
          <p:cNvSpPr>
            <a:spLocks noGrp="1" noChangeArrowheads="1"/>
          </p:cNvSpPr>
          <p:nvPr>
            <p:ph type="title"/>
          </p:nvPr>
        </p:nvSpPr>
        <p:spPr/>
        <p:txBody>
          <a:bodyPr/>
          <a:lstStyle/>
          <a:p>
            <a:pPr algn="ctr" eaLnBrk="1" hangingPunct="1"/>
            <a:r>
              <a:rPr lang="en-US" altLang="en-US" dirty="0"/>
              <a:t>Partitioning of Variance</a:t>
            </a:r>
          </a:p>
        </p:txBody>
      </p:sp>
      <p:sp>
        <p:nvSpPr>
          <p:cNvPr id="21507" name="Slide Number Placeholder 6">
            <a:extLst>
              <a:ext uri="{FF2B5EF4-FFF2-40B4-BE49-F238E27FC236}">
                <a16:creationId xmlns:a16="http://schemas.microsoft.com/office/drawing/2014/main" id="{6693C800-4024-4F57-BE61-24CB77CCC334}"/>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12</a:t>
            </a:fld>
            <a:endParaRPr lang="en-US" altLang="en-US" sz="2400" dirty="0">
              <a:solidFill>
                <a:srgbClr val="FFFFFF"/>
              </a:solidFill>
            </a:endParaRPr>
          </a:p>
        </p:txBody>
      </p:sp>
      <p:sp>
        <p:nvSpPr>
          <p:cNvPr id="21508" name="Rectangle 35">
            <a:extLst>
              <a:ext uri="{FF2B5EF4-FFF2-40B4-BE49-F238E27FC236}">
                <a16:creationId xmlns:a16="http://schemas.microsoft.com/office/drawing/2014/main" id="{73A528B6-F30C-4C5D-A7E8-330A907E7F4F}"/>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21509" name="Rectangle 43">
            <a:extLst>
              <a:ext uri="{FF2B5EF4-FFF2-40B4-BE49-F238E27FC236}">
                <a16:creationId xmlns:a16="http://schemas.microsoft.com/office/drawing/2014/main" id="{704A390E-A83B-4E96-BB3C-08EC7449FEB7}"/>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pic>
        <p:nvPicPr>
          <p:cNvPr id="8" name="Picture 44">
            <a:extLst>
              <a:ext uri="{FF2B5EF4-FFF2-40B4-BE49-F238E27FC236}">
                <a16:creationId xmlns:a16="http://schemas.microsoft.com/office/drawing/2014/main" id="{92293D59-D4B2-456D-9864-26AA6988F9F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10230" y="2413794"/>
            <a:ext cx="595884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advTm="1701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F0C09B2-1875-4ED9-B0EE-0F736273CD00}"/>
              </a:ext>
            </a:extLst>
          </p:cNvPr>
          <p:cNvSpPr>
            <a:spLocks noGrp="1" noChangeArrowheads="1"/>
          </p:cNvSpPr>
          <p:nvPr>
            <p:ph type="title"/>
          </p:nvPr>
        </p:nvSpPr>
        <p:spPr/>
        <p:txBody>
          <a:bodyPr/>
          <a:lstStyle/>
          <a:p>
            <a:pPr eaLnBrk="1" hangingPunct="1"/>
            <a:r>
              <a:rPr lang="en-US" altLang="en-US" dirty="0"/>
              <a:t>Calculating Test Statistics</a:t>
            </a:r>
          </a:p>
        </p:txBody>
      </p:sp>
      <p:sp>
        <p:nvSpPr>
          <p:cNvPr id="22531" name="Slide Number Placeholder 5">
            <a:extLst>
              <a:ext uri="{FF2B5EF4-FFF2-40B4-BE49-F238E27FC236}">
                <a16:creationId xmlns:a16="http://schemas.microsoft.com/office/drawing/2014/main" id="{F7A90D9D-CB23-4486-9575-A788E19B6AFB}"/>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13</a:t>
            </a:fld>
            <a:endParaRPr lang="en-US" altLang="en-US" sz="2400" dirty="0">
              <a:solidFill>
                <a:srgbClr val="FFFFFF"/>
              </a:solidFill>
            </a:endParaRPr>
          </a:p>
        </p:txBody>
      </p:sp>
      <p:sp>
        <p:nvSpPr>
          <p:cNvPr id="22532" name="Rectangle 15">
            <a:extLst>
              <a:ext uri="{FF2B5EF4-FFF2-40B4-BE49-F238E27FC236}">
                <a16:creationId xmlns:a16="http://schemas.microsoft.com/office/drawing/2014/main" id="{0A6C4F9F-9B8E-4680-B3A4-1039993047D5}"/>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22533" name="Rectangle 18">
            <a:extLst>
              <a:ext uri="{FF2B5EF4-FFF2-40B4-BE49-F238E27FC236}">
                <a16:creationId xmlns:a16="http://schemas.microsoft.com/office/drawing/2014/main" id="{42A1ABFC-EDB6-4917-8ABC-030195090922}"/>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22534" name="Rectangle 21">
            <a:extLst>
              <a:ext uri="{FF2B5EF4-FFF2-40B4-BE49-F238E27FC236}">
                <a16:creationId xmlns:a16="http://schemas.microsoft.com/office/drawing/2014/main" id="{586AE325-2882-4D5F-8FBD-21D5DF78BF56}"/>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22535" name="Rectangle 24">
            <a:extLst>
              <a:ext uri="{FF2B5EF4-FFF2-40B4-BE49-F238E27FC236}">
                <a16:creationId xmlns:a16="http://schemas.microsoft.com/office/drawing/2014/main" id="{DF37AE5F-4170-4EAA-AB75-7051BBECD1A6}"/>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pic>
        <p:nvPicPr>
          <p:cNvPr id="22536" name="Picture 26">
            <a:extLst>
              <a:ext uri="{FF2B5EF4-FFF2-40B4-BE49-F238E27FC236}">
                <a16:creationId xmlns:a16="http://schemas.microsoft.com/office/drawing/2014/main" id="{7C895083-64C0-43C3-AB7E-EEC72577CD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2018" y="3293672"/>
            <a:ext cx="5287963" cy="166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advTm="3401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a:extLst>
              <a:ext uri="{FF2B5EF4-FFF2-40B4-BE49-F238E27FC236}">
                <a16:creationId xmlns:a16="http://schemas.microsoft.com/office/drawing/2014/main" id="{77F1796B-DD7F-4D2A-A2D8-B4AB6F56EF2D}"/>
              </a:ext>
            </a:extLst>
          </p:cNvPr>
          <p:cNvSpPr>
            <a:spLocks noGrp="1" noChangeArrowheads="1"/>
          </p:cNvSpPr>
          <p:nvPr>
            <p:ph type="title"/>
          </p:nvPr>
        </p:nvSpPr>
        <p:spPr/>
        <p:txBody>
          <a:bodyPr/>
          <a:lstStyle/>
          <a:p>
            <a:pPr eaLnBrk="1" hangingPunct="1"/>
            <a:r>
              <a:rPr lang="en-US" altLang="en-US" dirty="0"/>
              <a:t>Calculation of Degrees of Freedom</a:t>
            </a:r>
          </a:p>
        </p:txBody>
      </p:sp>
      <p:sp>
        <p:nvSpPr>
          <p:cNvPr id="23555" name="Slide Number Placeholder 5">
            <a:extLst>
              <a:ext uri="{FF2B5EF4-FFF2-40B4-BE49-F238E27FC236}">
                <a16:creationId xmlns:a16="http://schemas.microsoft.com/office/drawing/2014/main" id="{79224359-DF37-472D-850E-4337738586F3}"/>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14</a:t>
            </a:fld>
            <a:endParaRPr lang="en-US" altLang="en-US" sz="2400" dirty="0">
              <a:solidFill>
                <a:srgbClr val="FFFFFF"/>
              </a:solidFill>
            </a:endParaRPr>
          </a:p>
        </p:txBody>
      </p:sp>
      <p:pic>
        <p:nvPicPr>
          <p:cNvPr id="6" name="Picture 7">
            <a:extLst>
              <a:ext uri="{FF2B5EF4-FFF2-40B4-BE49-F238E27FC236}">
                <a16:creationId xmlns:a16="http://schemas.microsoft.com/office/drawing/2014/main" id="{6CBA729D-F53B-4532-8092-9E56D9DE9F7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76090" y="2230914"/>
            <a:ext cx="3627120" cy="3794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advTm="2526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5">
            <a:extLst>
              <a:ext uri="{FF2B5EF4-FFF2-40B4-BE49-F238E27FC236}">
                <a16:creationId xmlns:a16="http://schemas.microsoft.com/office/drawing/2014/main" id="{48A88BE3-2A17-4D61-BEBD-00A2625A4C99}"/>
              </a:ext>
            </a:extLst>
          </p:cNvPr>
          <p:cNvSpPr>
            <a:spLocks noGrp="1" noChangeArrowheads="1"/>
          </p:cNvSpPr>
          <p:nvPr>
            <p:ph type="title"/>
          </p:nvPr>
        </p:nvSpPr>
        <p:spPr/>
        <p:txBody>
          <a:bodyPr/>
          <a:lstStyle/>
          <a:p>
            <a:pPr eaLnBrk="1" hangingPunct="1"/>
            <a:r>
              <a:rPr lang="en-US" altLang="en-US" dirty="0"/>
              <a:t>Reject or Fail to Reject</a:t>
            </a:r>
          </a:p>
        </p:txBody>
      </p:sp>
      <p:sp>
        <p:nvSpPr>
          <p:cNvPr id="24578" name="Rectangle 6">
            <a:extLst>
              <a:ext uri="{FF2B5EF4-FFF2-40B4-BE49-F238E27FC236}">
                <a16:creationId xmlns:a16="http://schemas.microsoft.com/office/drawing/2014/main" id="{1BE7B122-F3BE-4E1C-A94B-5CB5395ACD53}"/>
              </a:ext>
            </a:extLst>
          </p:cNvPr>
          <p:cNvSpPr>
            <a:spLocks noGrp="1" noChangeArrowheads="1"/>
          </p:cNvSpPr>
          <p:nvPr>
            <p:ph idx="1"/>
          </p:nvPr>
        </p:nvSpPr>
        <p:spPr/>
        <p:txBody>
          <a:bodyPr/>
          <a:lstStyle/>
          <a:p>
            <a:pPr eaLnBrk="1" hangingPunct="1"/>
            <a:r>
              <a:rPr lang="el-GR" altLang="en-US"/>
              <a:t>α</a:t>
            </a:r>
            <a:r>
              <a:rPr lang="en-US" altLang="en-US" dirty="0"/>
              <a:t> = .05</a:t>
            </a:r>
          </a:p>
          <a:p>
            <a:pPr eaLnBrk="1" hangingPunct="1"/>
            <a:r>
              <a:rPr lang="en-US" altLang="en-US" dirty="0"/>
              <a:t>If F</a:t>
            </a:r>
            <a:r>
              <a:rPr lang="en-US" altLang="en-US" baseline="-25000" dirty="0"/>
              <a:t>c</a:t>
            </a:r>
            <a:r>
              <a:rPr lang="en-US" altLang="en-US" dirty="0"/>
              <a:t> &gt; F</a:t>
            </a:r>
            <a:r>
              <a:rPr lang="el-GR" altLang="en-US" baseline="-25000"/>
              <a:t>α</a:t>
            </a:r>
            <a:r>
              <a:rPr lang="en-US" altLang="en-US" dirty="0"/>
              <a:t>   	Reject H</a:t>
            </a:r>
            <a:r>
              <a:rPr lang="en-US" altLang="en-US" baseline="-25000" dirty="0"/>
              <a:t>0</a:t>
            </a:r>
          </a:p>
          <a:p>
            <a:pPr eaLnBrk="1" hangingPunct="1"/>
            <a:r>
              <a:rPr lang="en-US" altLang="en-US" dirty="0"/>
              <a:t>If F</a:t>
            </a:r>
            <a:r>
              <a:rPr lang="en-US" altLang="en-US" baseline="-25000" dirty="0"/>
              <a:t>c</a:t>
            </a:r>
            <a:r>
              <a:rPr lang="en-US" altLang="en-US" dirty="0"/>
              <a:t> &gt; F</a:t>
            </a:r>
            <a:r>
              <a:rPr lang="el-GR" altLang="en-US" baseline="-25000"/>
              <a:t>α</a:t>
            </a:r>
            <a:r>
              <a:rPr lang="en-US" altLang="en-US" dirty="0"/>
              <a:t> 	Can not Reject H</a:t>
            </a:r>
            <a:r>
              <a:rPr lang="en-US" altLang="en-US" baseline="-25000" dirty="0"/>
              <a:t>0</a:t>
            </a:r>
            <a:endParaRPr lang="en-US" altLang="en-US" dirty="0"/>
          </a:p>
        </p:txBody>
      </p:sp>
      <p:sp>
        <p:nvSpPr>
          <p:cNvPr id="24580" name="Slide Number Placeholder 5">
            <a:extLst>
              <a:ext uri="{FF2B5EF4-FFF2-40B4-BE49-F238E27FC236}">
                <a16:creationId xmlns:a16="http://schemas.microsoft.com/office/drawing/2014/main" id="{8FAE0AEE-19BA-44AB-86C8-2A709B8093FB}"/>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15</a:t>
            </a:fld>
            <a:endParaRPr lang="en-US" altLang="en-US" sz="2400" dirty="0">
              <a:solidFill>
                <a:srgbClr val="FFFFFF"/>
              </a:solidFill>
            </a:endParaRPr>
          </a:p>
        </p:txBody>
      </p:sp>
    </p:spTree>
  </p:cSld>
  <p:clrMapOvr>
    <a:masterClrMapping/>
  </p:clrMapOvr>
  <p:transition advTm="5816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8">
            <a:extLst>
              <a:ext uri="{FF2B5EF4-FFF2-40B4-BE49-F238E27FC236}">
                <a16:creationId xmlns:a16="http://schemas.microsoft.com/office/drawing/2014/main" id="{1F5EA1E3-B73F-4556-933F-1433DA818E22}"/>
              </a:ext>
            </a:extLst>
          </p:cNvPr>
          <p:cNvSpPr>
            <a:spLocks noGrp="1" noChangeArrowheads="1"/>
          </p:cNvSpPr>
          <p:nvPr>
            <p:ph type="title"/>
          </p:nvPr>
        </p:nvSpPr>
        <p:spPr/>
        <p:txBody>
          <a:bodyPr/>
          <a:lstStyle/>
          <a:p>
            <a:pPr eaLnBrk="1" hangingPunct="1"/>
            <a:r>
              <a:rPr lang="en-US" altLang="en-US" dirty="0"/>
              <a:t>Example: Satisfaction Ratings in Different Hospital Units</a:t>
            </a:r>
          </a:p>
        </p:txBody>
      </p:sp>
      <p:sp>
        <p:nvSpPr>
          <p:cNvPr id="25602" name="Rectangle 9">
            <a:extLst>
              <a:ext uri="{FF2B5EF4-FFF2-40B4-BE49-F238E27FC236}">
                <a16:creationId xmlns:a16="http://schemas.microsoft.com/office/drawing/2014/main" id="{D3D49BA1-9B85-4AA5-9F01-ECAC54543D97}"/>
              </a:ext>
            </a:extLst>
          </p:cNvPr>
          <p:cNvSpPr>
            <a:spLocks noGrp="1" noChangeArrowheads="1"/>
          </p:cNvSpPr>
          <p:nvPr>
            <p:ph idx="1"/>
          </p:nvPr>
        </p:nvSpPr>
        <p:spPr/>
        <p:txBody>
          <a:bodyPr>
            <a:normAutofit/>
          </a:bodyPr>
          <a:lstStyle/>
          <a:p>
            <a:pPr eaLnBrk="1" hangingPunct="1">
              <a:lnSpc>
                <a:spcPct val="80000"/>
              </a:lnSpc>
            </a:pPr>
            <a:r>
              <a:rPr lang="en-US" altLang="en-US" sz="3200" dirty="0"/>
              <a:t>Group 1: Patients in 4 West</a:t>
            </a:r>
          </a:p>
          <a:p>
            <a:pPr eaLnBrk="1" hangingPunct="1">
              <a:lnSpc>
                <a:spcPct val="80000"/>
              </a:lnSpc>
            </a:pPr>
            <a:r>
              <a:rPr lang="en-US" altLang="en-US" sz="3200" dirty="0"/>
              <a:t>Group 2: Patients in 4 East</a:t>
            </a:r>
          </a:p>
          <a:p>
            <a:pPr eaLnBrk="1" hangingPunct="1">
              <a:lnSpc>
                <a:spcPct val="80000"/>
              </a:lnSpc>
            </a:pPr>
            <a:r>
              <a:rPr lang="en-US" altLang="en-US" sz="3200" dirty="0"/>
              <a:t>Group 3: Patients in 3 Floor</a:t>
            </a:r>
          </a:p>
        </p:txBody>
      </p:sp>
      <p:sp>
        <p:nvSpPr>
          <p:cNvPr id="25604" name="Slide Number Placeholder 5">
            <a:extLst>
              <a:ext uri="{FF2B5EF4-FFF2-40B4-BE49-F238E27FC236}">
                <a16:creationId xmlns:a16="http://schemas.microsoft.com/office/drawing/2014/main" id="{7ACA888D-6E82-4FBB-ACBA-6FB8F77ECF2E}"/>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16</a:t>
            </a:fld>
            <a:endParaRPr lang="en-US" altLang="en-US" sz="2400" dirty="0">
              <a:solidFill>
                <a:srgbClr val="FFFFFF"/>
              </a:solidFill>
            </a:endParaRPr>
          </a:p>
        </p:txBody>
      </p:sp>
      <p:sp>
        <p:nvSpPr>
          <p:cNvPr id="25605" name="Rectangle 4">
            <a:extLst>
              <a:ext uri="{FF2B5EF4-FFF2-40B4-BE49-F238E27FC236}">
                <a16:creationId xmlns:a16="http://schemas.microsoft.com/office/drawing/2014/main" id="{BAA4F441-255B-4460-8ACD-77A69FE895F7}"/>
              </a:ext>
            </a:extLst>
          </p:cNvPr>
          <p:cNvSpPr>
            <a:spLocks noChangeArrowheads="1"/>
          </p:cNvSpPr>
          <p:nvPr/>
        </p:nvSpPr>
        <p:spPr bwMode="auto">
          <a:xfrm>
            <a:off x="21336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838200" indent="-838200"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spcBef>
                <a:spcPct val="0"/>
              </a:spcBef>
              <a:buFontTx/>
              <a:buNone/>
            </a:pPr>
            <a:endParaRPr lang="en-US" altLang="en-US" sz="1800" dirty="0"/>
          </a:p>
        </p:txBody>
      </p:sp>
    </p:spTree>
  </p:cSld>
  <p:clrMapOvr>
    <a:masterClrMapping/>
  </p:clrMapOvr>
  <p:transition advTm="2971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a:extLst>
              <a:ext uri="{FF2B5EF4-FFF2-40B4-BE49-F238E27FC236}">
                <a16:creationId xmlns:a16="http://schemas.microsoft.com/office/drawing/2014/main" id="{8DC0B38E-2F0D-4A17-982E-1290D07BE719}"/>
              </a:ext>
            </a:extLst>
          </p:cNvPr>
          <p:cNvSpPr>
            <a:spLocks noGrp="1" noChangeArrowheads="1"/>
          </p:cNvSpPr>
          <p:nvPr>
            <p:ph type="title"/>
          </p:nvPr>
        </p:nvSpPr>
        <p:spPr/>
        <p:txBody>
          <a:bodyPr/>
          <a:lstStyle/>
          <a:p>
            <a:pPr eaLnBrk="1" hangingPunct="1"/>
            <a:r>
              <a:rPr lang="en-US" altLang="en-US" dirty="0"/>
              <a:t>Example: Satisfaction Ratings in Different Hospital Units </a:t>
            </a:r>
          </a:p>
        </p:txBody>
      </p:sp>
      <p:sp>
        <p:nvSpPr>
          <p:cNvPr id="26626" name="Rectangle 5">
            <a:extLst>
              <a:ext uri="{FF2B5EF4-FFF2-40B4-BE49-F238E27FC236}">
                <a16:creationId xmlns:a16="http://schemas.microsoft.com/office/drawing/2014/main" id="{E201CC3E-15A9-48B3-9940-520027BF85BC}"/>
              </a:ext>
            </a:extLst>
          </p:cNvPr>
          <p:cNvSpPr>
            <a:spLocks noGrp="1" noChangeArrowheads="1"/>
          </p:cNvSpPr>
          <p:nvPr>
            <p:ph idx="1"/>
          </p:nvPr>
        </p:nvSpPr>
        <p:spPr/>
        <p:txBody>
          <a:bodyPr/>
          <a:lstStyle/>
          <a:p>
            <a:pPr eaLnBrk="1" hangingPunct="1"/>
            <a:r>
              <a:rPr lang="en-US" altLang="en-US" dirty="0"/>
              <a:t>Satisfaction Rating (0-10)</a:t>
            </a:r>
          </a:p>
          <a:p>
            <a:pPr eaLnBrk="1" hangingPunct="1"/>
            <a:r>
              <a:rPr lang="en-US" altLang="en-US" dirty="0"/>
              <a:t>Treatment Conditions (3 Groups)</a:t>
            </a:r>
          </a:p>
          <a:p>
            <a:pPr eaLnBrk="1" hangingPunct="1"/>
            <a:endParaRPr lang="en-US" altLang="en-US" dirty="0"/>
          </a:p>
        </p:txBody>
      </p:sp>
      <p:sp>
        <p:nvSpPr>
          <p:cNvPr id="26628" name="Slide Number Placeholder 5">
            <a:extLst>
              <a:ext uri="{FF2B5EF4-FFF2-40B4-BE49-F238E27FC236}">
                <a16:creationId xmlns:a16="http://schemas.microsoft.com/office/drawing/2014/main" id="{6EB4EF8A-03C4-485F-8DDD-4CE91AD80619}"/>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17</a:t>
            </a:fld>
            <a:endParaRPr lang="en-US" altLang="en-US" sz="2400" dirty="0">
              <a:solidFill>
                <a:srgbClr val="FFFFFF"/>
              </a:solidFill>
            </a:endParaRPr>
          </a:p>
        </p:txBody>
      </p:sp>
    </p:spTree>
  </p:cSld>
  <p:clrMapOvr>
    <a:masterClrMapping/>
  </p:clrMapOvr>
  <p:transition advTm="2377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69">
            <a:extLst>
              <a:ext uri="{FF2B5EF4-FFF2-40B4-BE49-F238E27FC236}">
                <a16:creationId xmlns:a16="http://schemas.microsoft.com/office/drawing/2014/main" id="{9472E931-0411-4AE0-BBDD-FA3503F84C78}"/>
              </a:ext>
            </a:extLst>
          </p:cNvPr>
          <p:cNvSpPr>
            <a:spLocks noGrp="1" noChangeArrowheads="1"/>
          </p:cNvSpPr>
          <p:nvPr>
            <p:ph type="title"/>
          </p:nvPr>
        </p:nvSpPr>
        <p:spPr/>
        <p:txBody>
          <a:bodyPr/>
          <a:lstStyle/>
          <a:p>
            <a:pPr eaLnBrk="1" hangingPunct="1"/>
            <a:r>
              <a:rPr lang="en-US" altLang="en-US" dirty="0"/>
              <a:t>Observations </a:t>
            </a:r>
          </a:p>
        </p:txBody>
      </p:sp>
      <p:sp>
        <p:nvSpPr>
          <p:cNvPr id="27651" name="Slide Number Placeholder 4">
            <a:extLst>
              <a:ext uri="{FF2B5EF4-FFF2-40B4-BE49-F238E27FC236}">
                <a16:creationId xmlns:a16="http://schemas.microsoft.com/office/drawing/2014/main" id="{BD0F4856-27B2-4080-ABA5-14E6D11E3555}"/>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18</a:t>
            </a:fld>
            <a:endParaRPr lang="en-US" altLang="en-US" sz="2400" dirty="0">
              <a:solidFill>
                <a:srgbClr val="FFFFFF"/>
              </a:solidFill>
            </a:endParaRPr>
          </a:p>
        </p:txBody>
      </p:sp>
      <p:sp>
        <p:nvSpPr>
          <p:cNvPr id="27652" name="Line 205">
            <a:extLst>
              <a:ext uri="{FF2B5EF4-FFF2-40B4-BE49-F238E27FC236}">
                <a16:creationId xmlns:a16="http://schemas.microsoft.com/office/drawing/2014/main" id="{2504FB74-B5A4-4C9B-A69C-A9B70BF984A4}"/>
              </a:ext>
            </a:extLst>
          </p:cNvPr>
          <p:cNvSpPr>
            <a:spLocks noChangeShapeType="1"/>
          </p:cNvSpPr>
          <p:nvPr/>
        </p:nvSpPr>
        <p:spPr bwMode="auto">
          <a:xfrm>
            <a:off x="2438400" y="533400"/>
            <a:ext cx="3200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3" name="Line 206">
            <a:extLst>
              <a:ext uri="{FF2B5EF4-FFF2-40B4-BE49-F238E27FC236}">
                <a16:creationId xmlns:a16="http://schemas.microsoft.com/office/drawing/2014/main" id="{3041C9D4-204C-431D-809F-7F60C803CBFF}"/>
              </a:ext>
            </a:extLst>
          </p:cNvPr>
          <p:cNvSpPr>
            <a:spLocks noChangeShapeType="1"/>
          </p:cNvSpPr>
          <p:nvPr/>
        </p:nvSpPr>
        <p:spPr bwMode="auto">
          <a:xfrm>
            <a:off x="6477000" y="533400"/>
            <a:ext cx="35052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pic>
        <p:nvPicPr>
          <p:cNvPr id="8" name="Picture 292">
            <a:extLst>
              <a:ext uri="{FF2B5EF4-FFF2-40B4-BE49-F238E27FC236}">
                <a16:creationId xmlns:a16="http://schemas.microsoft.com/office/drawing/2014/main" id="{484FC5DB-AFAD-4F99-B529-B8EF059D99F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56890" y="2703354"/>
            <a:ext cx="6065520" cy="284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advTm="3136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5511DA7F-1496-4F32-B5B9-9EF054F5E792}"/>
              </a:ext>
            </a:extLst>
          </p:cNvPr>
          <p:cNvSpPr>
            <a:spLocks noGrp="1" noChangeArrowheads="1"/>
          </p:cNvSpPr>
          <p:nvPr>
            <p:ph type="title"/>
          </p:nvPr>
        </p:nvSpPr>
        <p:spPr/>
        <p:txBody>
          <a:bodyPr/>
          <a:lstStyle/>
          <a:p>
            <a:pPr eaLnBrk="1" hangingPunct="1"/>
            <a:r>
              <a:rPr lang="en-US" altLang="en-US" dirty="0"/>
              <a:t>SS Within</a:t>
            </a:r>
          </a:p>
        </p:txBody>
      </p:sp>
      <p:sp>
        <p:nvSpPr>
          <p:cNvPr id="28675" name="Slide Number Placeholder 4">
            <a:extLst>
              <a:ext uri="{FF2B5EF4-FFF2-40B4-BE49-F238E27FC236}">
                <a16:creationId xmlns:a16="http://schemas.microsoft.com/office/drawing/2014/main" id="{38625772-4580-4183-9D41-ED44D943353F}"/>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19</a:t>
            </a:fld>
            <a:endParaRPr lang="en-US" altLang="en-US" sz="2400" dirty="0">
              <a:solidFill>
                <a:srgbClr val="FFFFFF"/>
              </a:solidFill>
            </a:endParaRPr>
          </a:p>
        </p:txBody>
      </p:sp>
      <p:pic>
        <p:nvPicPr>
          <p:cNvPr id="6" name="Picture 31">
            <a:extLst>
              <a:ext uri="{FF2B5EF4-FFF2-40B4-BE49-F238E27FC236}">
                <a16:creationId xmlns:a16="http://schemas.microsoft.com/office/drawing/2014/main" id="{BBEE934D-ADD9-4271-90FF-420EB928628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96720" y="2009934"/>
            <a:ext cx="8785860" cy="4236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 name="Rectangle 2">
            <a:extLst>
              <a:ext uri="{FF2B5EF4-FFF2-40B4-BE49-F238E27FC236}">
                <a16:creationId xmlns:a16="http://schemas.microsoft.com/office/drawing/2014/main" id="{9F4C6C3A-A494-4D17-8080-77FE8F859325}"/>
              </a:ext>
            </a:extLst>
          </p:cNvPr>
          <p:cNvSpPr/>
          <p:nvPr/>
        </p:nvSpPr>
        <p:spPr>
          <a:xfrm>
            <a:off x="967409" y="2994991"/>
            <a:ext cx="9952382" cy="32516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advTm="3652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8">
            <a:extLst>
              <a:ext uri="{FF2B5EF4-FFF2-40B4-BE49-F238E27FC236}">
                <a16:creationId xmlns:a16="http://schemas.microsoft.com/office/drawing/2014/main" id="{94C6E3A9-35FF-43DD-B7A6-73D664754C9E}"/>
              </a:ext>
            </a:extLst>
          </p:cNvPr>
          <p:cNvSpPr>
            <a:spLocks noGrp="1" noChangeArrowheads="1"/>
          </p:cNvSpPr>
          <p:nvPr>
            <p:ph type="title"/>
          </p:nvPr>
        </p:nvSpPr>
        <p:spPr/>
        <p:txBody>
          <a:bodyPr/>
          <a:lstStyle/>
          <a:p>
            <a:pPr eaLnBrk="1" hangingPunct="1"/>
            <a:r>
              <a:rPr lang="en-US" altLang="en-US" b="1" dirty="0"/>
              <a:t>Purpose of ANOVA</a:t>
            </a:r>
          </a:p>
        </p:txBody>
      </p:sp>
      <p:sp>
        <p:nvSpPr>
          <p:cNvPr id="10242" name="Rectangle 9">
            <a:extLst>
              <a:ext uri="{FF2B5EF4-FFF2-40B4-BE49-F238E27FC236}">
                <a16:creationId xmlns:a16="http://schemas.microsoft.com/office/drawing/2014/main" id="{14174761-8D31-435D-8C36-45788AD8E058}"/>
              </a:ext>
            </a:extLst>
          </p:cNvPr>
          <p:cNvSpPr>
            <a:spLocks noGrp="1" noChangeArrowheads="1"/>
          </p:cNvSpPr>
          <p:nvPr>
            <p:ph idx="1"/>
          </p:nvPr>
        </p:nvSpPr>
        <p:spPr/>
        <p:txBody>
          <a:bodyPr/>
          <a:lstStyle/>
          <a:p>
            <a:pPr eaLnBrk="1" hangingPunct="1">
              <a:lnSpc>
                <a:spcPct val="90000"/>
              </a:lnSpc>
            </a:pPr>
            <a:r>
              <a:rPr lang="en-US" altLang="en-US" sz="2000" dirty="0"/>
              <a:t>One-way</a:t>
            </a:r>
          </a:p>
          <a:p>
            <a:pPr eaLnBrk="1" hangingPunct="1">
              <a:lnSpc>
                <a:spcPct val="90000"/>
              </a:lnSpc>
            </a:pPr>
            <a:r>
              <a:rPr lang="en-US" altLang="en-US" sz="2000" dirty="0"/>
              <a:t>Two-way </a:t>
            </a:r>
          </a:p>
          <a:p>
            <a:pPr eaLnBrk="1" hangingPunct="1">
              <a:lnSpc>
                <a:spcPct val="90000"/>
              </a:lnSpc>
            </a:pPr>
            <a:r>
              <a:rPr lang="en-US" altLang="en-US" sz="2000" dirty="0"/>
              <a:t>Factorial</a:t>
            </a:r>
            <a:endParaRPr lang="en-US" altLang="en-US" sz="1800" dirty="0"/>
          </a:p>
        </p:txBody>
      </p:sp>
      <p:sp>
        <p:nvSpPr>
          <p:cNvPr id="10244" name="Slide Number Placeholder 5">
            <a:extLst>
              <a:ext uri="{FF2B5EF4-FFF2-40B4-BE49-F238E27FC236}">
                <a16:creationId xmlns:a16="http://schemas.microsoft.com/office/drawing/2014/main" id="{DE1E143C-D551-4835-B08E-5E6425FB32D4}"/>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2</a:t>
            </a:fld>
            <a:endParaRPr lang="en-US" altLang="en-US" sz="2400" dirty="0">
              <a:solidFill>
                <a:srgbClr val="FFFFFF"/>
              </a:solidFill>
            </a:endParaRPr>
          </a:p>
        </p:txBody>
      </p:sp>
    </p:spTree>
  </p:cSld>
  <p:clrMapOvr>
    <a:masterClrMapping/>
  </p:clrMapOvr>
  <p:transition advTm="3481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5511DA7F-1496-4F32-B5B9-9EF054F5E792}"/>
              </a:ext>
            </a:extLst>
          </p:cNvPr>
          <p:cNvSpPr>
            <a:spLocks noGrp="1" noChangeArrowheads="1"/>
          </p:cNvSpPr>
          <p:nvPr>
            <p:ph type="title"/>
          </p:nvPr>
        </p:nvSpPr>
        <p:spPr/>
        <p:txBody>
          <a:bodyPr/>
          <a:lstStyle/>
          <a:p>
            <a:pPr eaLnBrk="1" hangingPunct="1"/>
            <a:r>
              <a:rPr lang="en-US" altLang="en-US" dirty="0"/>
              <a:t>SS Within</a:t>
            </a:r>
          </a:p>
        </p:txBody>
      </p:sp>
      <p:sp>
        <p:nvSpPr>
          <p:cNvPr id="28675" name="Slide Number Placeholder 4">
            <a:extLst>
              <a:ext uri="{FF2B5EF4-FFF2-40B4-BE49-F238E27FC236}">
                <a16:creationId xmlns:a16="http://schemas.microsoft.com/office/drawing/2014/main" id="{38625772-4580-4183-9D41-ED44D943353F}"/>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20</a:t>
            </a:fld>
            <a:endParaRPr lang="en-US" altLang="en-US" sz="2400" dirty="0">
              <a:solidFill>
                <a:srgbClr val="FFFFFF"/>
              </a:solidFill>
            </a:endParaRPr>
          </a:p>
        </p:txBody>
      </p:sp>
      <p:pic>
        <p:nvPicPr>
          <p:cNvPr id="6" name="Picture 31">
            <a:extLst>
              <a:ext uri="{FF2B5EF4-FFF2-40B4-BE49-F238E27FC236}">
                <a16:creationId xmlns:a16="http://schemas.microsoft.com/office/drawing/2014/main" id="{BBEE934D-ADD9-4271-90FF-420EB928628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96720" y="2009934"/>
            <a:ext cx="8785860" cy="4236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 name="Rectangle 2">
            <a:extLst>
              <a:ext uri="{FF2B5EF4-FFF2-40B4-BE49-F238E27FC236}">
                <a16:creationId xmlns:a16="http://schemas.microsoft.com/office/drawing/2014/main" id="{9F4C6C3A-A494-4D17-8080-77FE8F859325}"/>
              </a:ext>
            </a:extLst>
          </p:cNvPr>
          <p:cNvSpPr/>
          <p:nvPr/>
        </p:nvSpPr>
        <p:spPr>
          <a:xfrm>
            <a:off x="967409" y="4134678"/>
            <a:ext cx="9952382" cy="21119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54763180"/>
      </p:ext>
    </p:extLst>
  </p:cSld>
  <p:clrMapOvr>
    <a:masterClrMapping/>
  </p:clrMapOvr>
  <p:transition advTm="3652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5511DA7F-1496-4F32-B5B9-9EF054F5E792}"/>
              </a:ext>
            </a:extLst>
          </p:cNvPr>
          <p:cNvSpPr>
            <a:spLocks noGrp="1" noChangeArrowheads="1"/>
          </p:cNvSpPr>
          <p:nvPr>
            <p:ph type="title"/>
          </p:nvPr>
        </p:nvSpPr>
        <p:spPr/>
        <p:txBody>
          <a:bodyPr/>
          <a:lstStyle/>
          <a:p>
            <a:pPr eaLnBrk="1" hangingPunct="1"/>
            <a:r>
              <a:rPr lang="en-US" altLang="en-US" dirty="0"/>
              <a:t>SS Within</a:t>
            </a:r>
          </a:p>
        </p:txBody>
      </p:sp>
      <p:sp>
        <p:nvSpPr>
          <p:cNvPr id="28675" name="Slide Number Placeholder 4">
            <a:extLst>
              <a:ext uri="{FF2B5EF4-FFF2-40B4-BE49-F238E27FC236}">
                <a16:creationId xmlns:a16="http://schemas.microsoft.com/office/drawing/2014/main" id="{38625772-4580-4183-9D41-ED44D943353F}"/>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21</a:t>
            </a:fld>
            <a:endParaRPr lang="en-US" altLang="en-US" sz="2400" dirty="0">
              <a:solidFill>
                <a:srgbClr val="FFFFFF"/>
              </a:solidFill>
            </a:endParaRPr>
          </a:p>
        </p:txBody>
      </p:sp>
      <p:pic>
        <p:nvPicPr>
          <p:cNvPr id="6" name="Picture 31">
            <a:extLst>
              <a:ext uri="{FF2B5EF4-FFF2-40B4-BE49-F238E27FC236}">
                <a16:creationId xmlns:a16="http://schemas.microsoft.com/office/drawing/2014/main" id="{BBEE934D-ADD9-4271-90FF-420EB928628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96720" y="2009934"/>
            <a:ext cx="8785860" cy="4236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 name="Rectangle 2">
            <a:extLst>
              <a:ext uri="{FF2B5EF4-FFF2-40B4-BE49-F238E27FC236}">
                <a16:creationId xmlns:a16="http://schemas.microsoft.com/office/drawing/2014/main" id="{9F4C6C3A-A494-4D17-8080-77FE8F859325}"/>
              </a:ext>
            </a:extLst>
          </p:cNvPr>
          <p:cNvSpPr/>
          <p:nvPr/>
        </p:nvSpPr>
        <p:spPr>
          <a:xfrm>
            <a:off x="967409" y="5274364"/>
            <a:ext cx="9952382" cy="9722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95176555"/>
      </p:ext>
    </p:extLst>
  </p:cSld>
  <p:clrMapOvr>
    <a:masterClrMapping/>
  </p:clrMapOvr>
  <p:transition advTm="3652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5511DA7F-1496-4F32-B5B9-9EF054F5E792}"/>
              </a:ext>
            </a:extLst>
          </p:cNvPr>
          <p:cNvSpPr>
            <a:spLocks noGrp="1" noChangeArrowheads="1"/>
          </p:cNvSpPr>
          <p:nvPr>
            <p:ph type="title"/>
          </p:nvPr>
        </p:nvSpPr>
        <p:spPr/>
        <p:txBody>
          <a:bodyPr/>
          <a:lstStyle/>
          <a:p>
            <a:pPr eaLnBrk="1" hangingPunct="1"/>
            <a:r>
              <a:rPr lang="en-US" altLang="en-US" dirty="0"/>
              <a:t>SS Within</a:t>
            </a:r>
          </a:p>
        </p:txBody>
      </p:sp>
      <p:sp>
        <p:nvSpPr>
          <p:cNvPr id="28675" name="Slide Number Placeholder 4">
            <a:extLst>
              <a:ext uri="{FF2B5EF4-FFF2-40B4-BE49-F238E27FC236}">
                <a16:creationId xmlns:a16="http://schemas.microsoft.com/office/drawing/2014/main" id="{38625772-4580-4183-9D41-ED44D943353F}"/>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22</a:t>
            </a:fld>
            <a:endParaRPr lang="en-US" altLang="en-US" sz="2400" dirty="0">
              <a:solidFill>
                <a:srgbClr val="FFFFFF"/>
              </a:solidFill>
            </a:endParaRPr>
          </a:p>
        </p:txBody>
      </p:sp>
      <p:pic>
        <p:nvPicPr>
          <p:cNvPr id="6" name="Picture 31">
            <a:extLst>
              <a:ext uri="{FF2B5EF4-FFF2-40B4-BE49-F238E27FC236}">
                <a16:creationId xmlns:a16="http://schemas.microsoft.com/office/drawing/2014/main" id="{BBEE934D-ADD9-4271-90FF-420EB928628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96720" y="2009934"/>
            <a:ext cx="8785860" cy="4236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976612833"/>
      </p:ext>
    </p:extLst>
  </p:cSld>
  <p:clrMapOvr>
    <a:masterClrMapping/>
  </p:clrMapOvr>
  <p:transition advTm="3652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1CF18EC-FB0F-4171-947C-C9F14164E966}"/>
              </a:ext>
            </a:extLst>
          </p:cNvPr>
          <p:cNvSpPr>
            <a:spLocks noGrp="1" noChangeArrowheads="1"/>
          </p:cNvSpPr>
          <p:nvPr>
            <p:ph type="title"/>
          </p:nvPr>
        </p:nvSpPr>
        <p:spPr/>
        <p:txBody>
          <a:bodyPr/>
          <a:lstStyle/>
          <a:p>
            <a:pPr eaLnBrk="1" hangingPunct="1"/>
            <a:r>
              <a:rPr lang="en-US" altLang="en-US" dirty="0"/>
              <a:t>SS Between</a:t>
            </a:r>
          </a:p>
        </p:txBody>
      </p:sp>
      <p:sp>
        <p:nvSpPr>
          <p:cNvPr id="29699" name="Slide Number Placeholder 4">
            <a:extLst>
              <a:ext uri="{FF2B5EF4-FFF2-40B4-BE49-F238E27FC236}">
                <a16:creationId xmlns:a16="http://schemas.microsoft.com/office/drawing/2014/main" id="{77EA66D7-40F1-4847-88D6-E5DA6D868A6D}"/>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23</a:t>
            </a:fld>
            <a:endParaRPr lang="en-US" altLang="en-US" sz="2400" dirty="0">
              <a:solidFill>
                <a:srgbClr val="FFFFFF"/>
              </a:solidFill>
            </a:endParaRPr>
          </a:p>
        </p:txBody>
      </p:sp>
      <p:pic>
        <p:nvPicPr>
          <p:cNvPr id="6" name="Picture 30">
            <a:extLst>
              <a:ext uri="{FF2B5EF4-FFF2-40B4-BE49-F238E27FC236}">
                <a16:creationId xmlns:a16="http://schemas.microsoft.com/office/drawing/2014/main" id="{F3746C2C-7B5F-44FC-A41E-E701A42310E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92020" y="2806224"/>
            <a:ext cx="7795260" cy="264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 name="Rectangle 2">
            <a:extLst>
              <a:ext uri="{FF2B5EF4-FFF2-40B4-BE49-F238E27FC236}">
                <a16:creationId xmlns:a16="http://schemas.microsoft.com/office/drawing/2014/main" id="{2EBE3E71-AC74-4F79-914C-86137044E093}"/>
              </a:ext>
            </a:extLst>
          </p:cNvPr>
          <p:cNvSpPr/>
          <p:nvPr/>
        </p:nvSpPr>
        <p:spPr>
          <a:xfrm>
            <a:off x="5857461" y="2806224"/>
            <a:ext cx="3538331" cy="27861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advTm="2036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1CF18EC-FB0F-4171-947C-C9F14164E966}"/>
              </a:ext>
            </a:extLst>
          </p:cNvPr>
          <p:cNvSpPr>
            <a:spLocks noGrp="1" noChangeArrowheads="1"/>
          </p:cNvSpPr>
          <p:nvPr>
            <p:ph type="title"/>
          </p:nvPr>
        </p:nvSpPr>
        <p:spPr/>
        <p:txBody>
          <a:bodyPr/>
          <a:lstStyle/>
          <a:p>
            <a:pPr eaLnBrk="1" hangingPunct="1"/>
            <a:r>
              <a:rPr lang="en-US" altLang="en-US" dirty="0"/>
              <a:t>SS Between</a:t>
            </a:r>
          </a:p>
        </p:txBody>
      </p:sp>
      <p:sp>
        <p:nvSpPr>
          <p:cNvPr id="29699" name="Slide Number Placeholder 4">
            <a:extLst>
              <a:ext uri="{FF2B5EF4-FFF2-40B4-BE49-F238E27FC236}">
                <a16:creationId xmlns:a16="http://schemas.microsoft.com/office/drawing/2014/main" id="{77EA66D7-40F1-4847-88D6-E5DA6D868A6D}"/>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24</a:t>
            </a:fld>
            <a:endParaRPr lang="en-US" altLang="en-US" sz="2400" dirty="0">
              <a:solidFill>
                <a:srgbClr val="FFFFFF"/>
              </a:solidFill>
            </a:endParaRPr>
          </a:p>
        </p:txBody>
      </p:sp>
      <p:pic>
        <p:nvPicPr>
          <p:cNvPr id="6" name="Picture 30">
            <a:extLst>
              <a:ext uri="{FF2B5EF4-FFF2-40B4-BE49-F238E27FC236}">
                <a16:creationId xmlns:a16="http://schemas.microsoft.com/office/drawing/2014/main" id="{F3746C2C-7B5F-44FC-A41E-E701A42310E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92020" y="2806224"/>
            <a:ext cx="7795260" cy="264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 name="Rectangle 2">
            <a:extLst>
              <a:ext uri="{FF2B5EF4-FFF2-40B4-BE49-F238E27FC236}">
                <a16:creationId xmlns:a16="http://schemas.microsoft.com/office/drawing/2014/main" id="{2EBE3E71-AC74-4F79-914C-86137044E093}"/>
              </a:ext>
            </a:extLst>
          </p:cNvPr>
          <p:cNvSpPr/>
          <p:nvPr/>
        </p:nvSpPr>
        <p:spPr>
          <a:xfrm>
            <a:off x="7487478" y="2806224"/>
            <a:ext cx="1908314" cy="27861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12513961"/>
      </p:ext>
    </p:extLst>
  </p:cSld>
  <p:clrMapOvr>
    <a:masterClrMapping/>
  </p:clrMapOvr>
  <p:transition advTm="2036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1CF18EC-FB0F-4171-947C-C9F14164E966}"/>
              </a:ext>
            </a:extLst>
          </p:cNvPr>
          <p:cNvSpPr>
            <a:spLocks noGrp="1" noChangeArrowheads="1"/>
          </p:cNvSpPr>
          <p:nvPr>
            <p:ph type="title"/>
          </p:nvPr>
        </p:nvSpPr>
        <p:spPr/>
        <p:txBody>
          <a:bodyPr/>
          <a:lstStyle/>
          <a:p>
            <a:pPr eaLnBrk="1" hangingPunct="1"/>
            <a:r>
              <a:rPr lang="en-US" altLang="en-US" dirty="0"/>
              <a:t>SS Between</a:t>
            </a:r>
          </a:p>
        </p:txBody>
      </p:sp>
      <p:sp>
        <p:nvSpPr>
          <p:cNvPr id="29699" name="Slide Number Placeholder 4">
            <a:extLst>
              <a:ext uri="{FF2B5EF4-FFF2-40B4-BE49-F238E27FC236}">
                <a16:creationId xmlns:a16="http://schemas.microsoft.com/office/drawing/2014/main" id="{77EA66D7-40F1-4847-88D6-E5DA6D868A6D}"/>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25</a:t>
            </a:fld>
            <a:endParaRPr lang="en-US" altLang="en-US" sz="2400" dirty="0">
              <a:solidFill>
                <a:srgbClr val="FFFFFF"/>
              </a:solidFill>
            </a:endParaRPr>
          </a:p>
        </p:txBody>
      </p:sp>
      <p:pic>
        <p:nvPicPr>
          <p:cNvPr id="6" name="Picture 30">
            <a:extLst>
              <a:ext uri="{FF2B5EF4-FFF2-40B4-BE49-F238E27FC236}">
                <a16:creationId xmlns:a16="http://schemas.microsoft.com/office/drawing/2014/main" id="{F3746C2C-7B5F-44FC-A41E-E701A42310E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92020" y="2806224"/>
            <a:ext cx="7795260" cy="264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172517473"/>
      </p:ext>
    </p:extLst>
  </p:cSld>
  <p:clrMapOvr>
    <a:masterClrMapping/>
  </p:clrMapOvr>
  <p:transition advTm="2036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EE029E9-A9FB-460A-80A7-5ED2BCED250D}"/>
              </a:ext>
            </a:extLst>
          </p:cNvPr>
          <p:cNvSpPr>
            <a:spLocks noGrp="1" noChangeArrowheads="1"/>
          </p:cNvSpPr>
          <p:nvPr>
            <p:ph type="title"/>
          </p:nvPr>
        </p:nvSpPr>
        <p:spPr/>
        <p:txBody>
          <a:bodyPr/>
          <a:lstStyle/>
          <a:p>
            <a:pPr eaLnBrk="1" hangingPunct="1"/>
            <a:r>
              <a:rPr lang="en-US" altLang="en-US" dirty="0"/>
              <a:t>Sum of Squares Total</a:t>
            </a:r>
          </a:p>
        </p:txBody>
      </p:sp>
      <p:sp>
        <p:nvSpPr>
          <p:cNvPr id="30723" name="Slide Number Placeholder 5">
            <a:extLst>
              <a:ext uri="{FF2B5EF4-FFF2-40B4-BE49-F238E27FC236}">
                <a16:creationId xmlns:a16="http://schemas.microsoft.com/office/drawing/2014/main" id="{2E4ACEE0-9D72-4FC2-B0E8-31C80789B7E4}"/>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26</a:t>
            </a:fld>
            <a:endParaRPr lang="en-US" altLang="en-US" sz="2400" dirty="0">
              <a:solidFill>
                <a:srgbClr val="FFFFFF"/>
              </a:solidFill>
            </a:endParaRPr>
          </a:p>
        </p:txBody>
      </p:sp>
      <p:pic>
        <p:nvPicPr>
          <p:cNvPr id="6" name="Picture 8">
            <a:extLst>
              <a:ext uri="{FF2B5EF4-FFF2-40B4-BE49-F238E27FC236}">
                <a16:creationId xmlns:a16="http://schemas.microsoft.com/office/drawing/2014/main" id="{E1DEEC6E-8910-4DFC-8553-A2011B90D18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18790" y="2836704"/>
            <a:ext cx="6141720" cy="2583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advTm="1329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D54D4E85-7D04-47D6-8196-0E5AF2A99427}"/>
              </a:ext>
            </a:extLst>
          </p:cNvPr>
          <p:cNvSpPr>
            <a:spLocks noGrp="1" noChangeArrowheads="1"/>
          </p:cNvSpPr>
          <p:nvPr>
            <p:ph type="title"/>
          </p:nvPr>
        </p:nvSpPr>
        <p:spPr/>
        <p:txBody>
          <a:bodyPr/>
          <a:lstStyle/>
          <a:p>
            <a:pPr eaLnBrk="1" hangingPunct="1"/>
            <a:r>
              <a:rPr lang="en-US" altLang="en-US" dirty="0"/>
              <a:t>Components of Variance</a:t>
            </a:r>
          </a:p>
        </p:txBody>
      </p:sp>
      <p:sp>
        <p:nvSpPr>
          <p:cNvPr id="31747" name="Slide Number Placeholder 4">
            <a:extLst>
              <a:ext uri="{FF2B5EF4-FFF2-40B4-BE49-F238E27FC236}">
                <a16:creationId xmlns:a16="http://schemas.microsoft.com/office/drawing/2014/main" id="{AC0AA643-946D-4657-B83C-CEBB133C49E2}"/>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27</a:t>
            </a:fld>
            <a:endParaRPr lang="en-US" altLang="en-US" sz="2400" dirty="0">
              <a:solidFill>
                <a:srgbClr val="FFFFFF"/>
              </a:solidFill>
            </a:endParaRPr>
          </a:p>
        </p:txBody>
      </p:sp>
      <p:sp>
        <p:nvSpPr>
          <p:cNvPr id="31748" name="Rectangle 61">
            <a:extLst>
              <a:ext uri="{FF2B5EF4-FFF2-40B4-BE49-F238E27FC236}">
                <a16:creationId xmlns:a16="http://schemas.microsoft.com/office/drawing/2014/main" id="{8BABA9F4-53D6-4971-B6B1-7E42E4F327CD}"/>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pic>
        <p:nvPicPr>
          <p:cNvPr id="7" name="Picture 64">
            <a:extLst>
              <a:ext uri="{FF2B5EF4-FFF2-40B4-BE49-F238E27FC236}">
                <a16:creationId xmlns:a16="http://schemas.microsoft.com/office/drawing/2014/main" id="{0D858934-8C51-4116-A4D5-21826858765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14930" y="2790984"/>
            <a:ext cx="6949440" cy="2674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advTm="147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1A9B292-C8C4-45D3-A08F-B33E0801F243}"/>
              </a:ext>
            </a:extLst>
          </p:cNvPr>
          <p:cNvSpPr>
            <a:spLocks noGrp="1" noChangeArrowheads="1"/>
          </p:cNvSpPr>
          <p:nvPr>
            <p:ph type="title"/>
          </p:nvPr>
        </p:nvSpPr>
        <p:spPr/>
        <p:txBody>
          <a:bodyPr/>
          <a:lstStyle/>
          <a:p>
            <a:pPr eaLnBrk="1" hangingPunct="1"/>
            <a:r>
              <a:rPr lang="en-US" altLang="en-US" dirty="0"/>
              <a:t>Degrees of Freedom</a:t>
            </a:r>
          </a:p>
        </p:txBody>
      </p:sp>
      <p:sp>
        <p:nvSpPr>
          <p:cNvPr id="32771" name="Slide Number Placeholder 5">
            <a:extLst>
              <a:ext uri="{FF2B5EF4-FFF2-40B4-BE49-F238E27FC236}">
                <a16:creationId xmlns:a16="http://schemas.microsoft.com/office/drawing/2014/main" id="{B4626826-1C62-457E-AACC-76DB5C7CACBD}"/>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28</a:t>
            </a:fld>
            <a:endParaRPr lang="en-US" altLang="en-US" sz="2400" dirty="0">
              <a:solidFill>
                <a:srgbClr val="FFFFFF"/>
              </a:solidFill>
            </a:endParaRPr>
          </a:p>
        </p:txBody>
      </p:sp>
      <p:pic>
        <p:nvPicPr>
          <p:cNvPr id="6" name="Content Placeholder 5">
            <a:extLst>
              <a:ext uri="{FF2B5EF4-FFF2-40B4-BE49-F238E27FC236}">
                <a16:creationId xmlns:a16="http://schemas.microsoft.com/office/drawing/2014/main" id="{623B633D-60E8-4DA8-AF93-E4C2BB8206B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397760" y="2638584"/>
            <a:ext cx="7383780" cy="2979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advTm="1586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11837536-F45C-41BC-AA3F-22838F9264BE}"/>
              </a:ext>
            </a:extLst>
          </p:cNvPr>
          <p:cNvSpPr>
            <a:spLocks noGrp="1" noChangeArrowheads="1"/>
          </p:cNvSpPr>
          <p:nvPr>
            <p:ph type="title"/>
          </p:nvPr>
        </p:nvSpPr>
        <p:spPr/>
        <p:txBody>
          <a:bodyPr/>
          <a:lstStyle/>
          <a:p>
            <a:pPr eaLnBrk="1" hangingPunct="1"/>
            <a:r>
              <a:rPr lang="en-US" altLang="en-US" dirty="0"/>
              <a:t>F Test Statistic Calculations</a:t>
            </a:r>
          </a:p>
        </p:txBody>
      </p:sp>
      <p:sp>
        <p:nvSpPr>
          <p:cNvPr id="33795" name="Slide Number Placeholder 5">
            <a:extLst>
              <a:ext uri="{FF2B5EF4-FFF2-40B4-BE49-F238E27FC236}">
                <a16:creationId xmlns:a16="http://schemas.microsoft.com/office/drawing/2014/main" id="{E5DA5904-B66F-463D-BC5F-05FEA1C34981}"/>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29</a:t>
            </a:fld>
            <a:endParaRPr lang="en-US" altLang="en-US" sz="2400" dirty="0">
              <a:solidFill>
                <a:srgbClr val="FFFFFF"/>
              </a:solidFill>
            </a:endParaRPr>
          </a:p>
        </p:txBody>
      </p:sp>
      <p:pic>
        <p:nvPicPr>
          <p:cNvPr id="6" name="Picture 10">
            <a:extLst>
              <a:ext uri="{FF2B5EF4-FFF2-40B4-BE49-F238E27FC236}">
                <a16:creationId xmlns:a16="http://schemas.microsoft.com/office/drawing/2014/main" id="{ECB7CF49-769F-48FC-A7DD-5703170ABDD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84450" y="2970054"/>
            <a:ext cx="7010400" cy="23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 name="Rectangle 2">
            <a:extLst>
              <a:ext uri="{FF2B5EF4-FFF2-40B4-BE49-F238E27FC236}">
                <a16:creationId xmlns:a16="http://schemas.microsoft.com/office/drawing/2014/main" id="{D54F9D13-B07B-41E8-A764-982001AC2004}"/>
              </a:ext>
            </a:extLst>
          </p:cNvPr>
          <p:cNvSpPr/>
          <p:nvPr/>
        </p:nvSpPr>
        <p:spPr>
          <a:xfrm>
            <a:off x="2080591" y="3564835"/>
            <a:ext cx="5910470" cy="17216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advTm="27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a:extLst>
              <a:ext uri="{FF2B5EF4-FFF2-40B4-BE49-F238E27FC236}">
                <a16:creationId xmlns:a16="http://schemas.microsoft.com/office/drawing/2014/main" id="{E1A60058-3705-442E-9B5D-2777D864EAEA}"/>
              </a:ext>
            </a:extLst>
          </p:cNvPr>
          <p:cNvSpPr>
            <a:spLocks noGrp="1"/>
          </p:cNvSpPr>
          <p:nvPr>
            <p:ph type="title"/>
          </p:nvPr>
        </p:nvSpPr>
        <p:spPr/>
        <p:txBody>
          <a:bodyPr/>
          <a:lstStyle/>
          <a:p>
            <a:pPr eaLnBrk="1" hangingPunct="1"/>
            <a:r>
              <a:rPr lang="en-US" altLang="en-US" dirty="0"/>
              <a:t>Framework for Hypothesis Testing</a:t>
            </a:r>
          </a:p>
        </p:txBody>
      </p:sp>
      <p:sp>
        <p:nvSpPr>
          <p:cNvPr id="12291" name="Rectangle 2">
            <a:extLst>
              <a:ext uri="{FF2B5EF4-FFF2-40B4-BE49-F238E27FC236}">
                <a16:creationId xmlns:a16="http://schemas.microsoft.com/office/drawing/2014/main" id="{3A551CFE-8A17-427C-99FB-4E8C9D5193CD}"/>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pic>
        <p:nvPicPr>
          <p:cNvPr id="12292" name="Picture 2">
            <a:extLst>
              <a:ext uri="{FF2B5EF4-FFF2-40B4-BE49-F238E27FC236}">
                <a16:creationId xmlns:a16="http://schemas.microsoft.com/office/drawing/2014/main" id="{5560D035-507F-4BDE-B72C-3789C1E474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7357" y="1728308"/>
            <a:ext cx="9166226" cy="408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2461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11837536-F45C-41BC-AA3F-22838F9264BE}"/>
              </a:ext>
            </a:extLst>
          </p:cNvPr>
          <p:cNvSpPr>
            <a:spLocks noGrp="1" noChangeArrowheads="1"/>
          </p:cNvSpPr>
          <p:nvPr>
            <p:ph type="title"/>
          </p:nvPr>
        </p:nvSpPr>
        <p:spPr/>
        <p:txBody>
          <a:bodyPr/>
          <a:lstStyle/>
          <a:p>
            <a:pPr eaLnBrk="1" hangingPunct="1"/>
            <a:r>
              <a:rPr lang="en-US" altLang="en-US" dirty="0"/>
              <a:t>F Test Statistic Calculations</a:t>
            </a:r>
          </a:p>
        </p:txBody>
      </p:sp>
      <p:sp>
        <p:nvSpPr>
          <p:cNvPr id="33795" name="Slide Number Placeholder 5">
            <a:extLst>
              <a:ext uri="{FF2B5EF4-FFF2-40B4-BE49-F238E27FC236}">
                <a16:creationId xmlns:a16="http://schemas.microsoft.com/office/drawing/2014/main" id="{E5DA5904-B66F-463D-BC5F-05FEA1C34981}"/>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30</a:t>
            </a:fld>
            <a:endParaRPr lang="en-US" altLang="en-US" sz="2400" dirty="0">
              <a:solidFill>
                <a:srgbClr val="FFFFFF"/>
              </a:solidFill>
            </a:endParaRPr>
          </a:p>
        </p:txBody>
      </p:sp>
      <p:pic>
        <p:nvPicPr>
          <p:cNvPr id="6" name="Picture 10">
            <a:extLst>
              <a:ext uri="{FF2B5EF4-FFF2-40B4-BE49-F238E27FC236}">
                <a16:creationId xmlns:a16="http://schemas.microsoft.com/office/drawing/2014/main" id="{ECB7CF49-769F-48FC-A7DD-5703170ABDD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84450" y="2970054"/>
            <a:ext cx="7010400" cy="23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 name="Rectangle 2">
            <a:extLst>
              <a:ext uri="{FF2B5EF4-FFF2-40B4-BE49-F238E27FC236}">
                <a16:creationId xmlns:a16="http://schemas.microsoft.com/office/drawing/2014/main" id="{D54F9D13-B07B-41E8-A764-982001AC2004}"/>
              </a:ext>
            </a:extLst>
          </p:cNvPr>
          <p:cNvSpPr/>
          <p:nvPr/>
        </p:nvSpPr>
        <p:spPr>
          <a:xfrm>
            <a:off x="2080591" y="4141000"/>
            <a:ext cx="5910470" cy="17216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51930"/>
      </p:ext>
    </p:extLst>
  </p:cSld>
  <p:clrMapOvr>
    <a:masterClrMapping/>
  </p:clrMapOvr>
  <p:transition advTm="27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11837536-F45C-41BC-AA3F-22838F9264BE}"/>
              </a:ext>
            </a:extLst>
          </p:cNvPr>
          <p:cNvSpPr>
            <a:spLocks noGrp="1" noChangeArrowheads="1"/>
          </p:cNvSpPr>
          <p:nvPr>
            <p:ph type="title"/>
          </p:nvPr>
        </p:nvSpPr>
        <p:spPr/>
        <p:txBody>
          <a:bodyPr/>
          <a:lstStyle/>
          <a:p>
            <a:pPr eaLnBrk="1" hangingPunct="1"/>
            <a:r>
              <a:rPr lang="en-US" altLang="en-US" dirty="0"/>
              <a:t>F Test Statistic Calculations</a:t>
            </a:r>
          </a:p>
        </p:txBody>
      </p:sp>
      <p:sp>
        <p:nvSpPr>
          <p:cNvPr id="33795" name="Slide Number Placeholder 5">
            <a:extLst>
              <a:ext uri="{FF2B5EF4-FFF2-40B4-BE49-F238E27FC236}">
                <a16:creationId xmlns:a16="http://schemas.microsoft.com/office/drawing/2014/main" id="{E5DA5904-B66F-463D-BC5F-05FEA1C34981}"/>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31</a:t>
            </a:fld>
            <a:endParaRPr lang="en-US" altLang="en-US" sz="2400" dirty="0">
              <a:solidFill>
                <a:srgbClr val="FFFFFF"/>
              </a:solidFill>
            </a:endParaRPr>
          </a:p>
        </p:txBody>
      </p:sp>
      <p:pic>
        <p:nvPicPr>
          <p:cNvPr id="6" name="Picture 10">
            <a:extLst>
              <a:ext uri="{FF2B5EF4-FFF2-40B4-BE49-F238E27FC236}">
                <a16:creationId xmlns:a16="http://schemas.microsoft.com/office/drawing/2014/main" id="{ECB7CF49-769F-48FC-A7DD-5703170ABDD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84450" y="2970054"/>
            <a:ext cx="7010400" cy="23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376092231"/>
      </p:ext>
    </p:extLst>
  </p:cSld>
  <p:clrMapOvr>
    <a:masterClrMapping/>
  </p:clrMapOvr>
  <p:transition advTm="2700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70AA30D-15EF-42BC-8902-E0715291A589}"/>
              </a:ext>
            </a:extLst>
          </p:cNvPr>
          <p:cNvSpPr>
            <a:spLocks noGrp="1" noChangeArrowheads="1"/>
          </p:cNvSpPr>
          <p:nvPr>
            <p:ph type="title"/>
          </p:nvPr>
        </p:nvSpPr>
        <p:spPr/>
        <p:txBody>
          <a:bodyPr/>
          <a:lstStyle/>
          <a:p>
            <a:pPr eaLnBrk="1" hangingPunct="1"/>
            <a:r>
              <a:rPr lang="en-US" altLang="en-US" dirty="0"/>
              <a:t>Lookup Critical Value</a:t>
            </a:r>
          </a:p>
        </p:txBody>
      </p:sp>
      <p:sp>
        <p:nvSpPr>
          <p:cNvPr id="34819" name="Slide Number Placeholder 5">
            <a:extLst>
              <a:ext uri="{FF2B5EF4-FFF2-40B4-BE49-F238E27FC236}">
                <a16:creationId xmlns:a16="http://schemas.microsoft.com/office/drawing/2014/main" id="{20D7F729-A576-44B7-9E95-90CEF8B2E8F6}"/>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32</a:t>
            </a:fld>
            <a:endParaRPr lang="en-US" altLang="en-US" sz="2400" dirty="0">
              <a:solidFill>
                <a:srgbClr val="FFFFFF"/>
              </a:solidFill>
            </a:endParaRPr>
          </a:p>
        </p:txBody>
      </p:sp>
      <p:pic>
        <p:nvPicPr>
          <p:cNvPr id="6" name="Content Placeholder 5">
            <a:extLst>
              <a:ext uri="{FF2B5EF4-FFF2-40B4-BE49-F238E27FC236}">
                <a16:creationId xmlns:a16="http://schemas.microsoft.com/office/drawing/2014/main" id="{39A047B9-58CA-40C0-A307-27EDE5E7BE1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58720" y="3251994"/>
            <a:ext cx="726186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advTm="1501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9">
            <a:extLst>
              <a:ext uri="{FF2B5EF4-FFF2-40B4-BE49-F238E27FC236}">
                <a16:creationId xmlns:a16="http://schemas.microsoft.com/office/drawing/2014/main" id="{F86E686F-5C59-4ED6-BF1A-233B8EAB9BFF}"/>
              </a:ext>
            </a:extLst>
          </p:cNvPr>
          <p:cNvSpPr>
            <a:spLocks noGrp="1" noChangeArrowheads="1"/>
          </p:cNvSpPr>
          <p:nvPr>
            <p:ph type="title"/>
          </p:nvPr>
        </p:nvSpPr>
        <p:spPr/>
        <p:txBody>
          <a:bodyPr/>
          <a:lstStyle/>
          <a:p>
            <a:pPr eaLnBrk="1" hangingPunct="1"/>
            <a:r>
              <a:rPr lang="en-US" altLang="en-US" dirty="0"/>
              <a:t>Conclusion</a:t>
            </a:r>
          </a:p>
        </p:txBody>
      </p:sp>
      <p:sp>
        <p:nvSpPr>
          <p:cNvPr id="35843" name="Slide Number Placeholder 5">
            <a:extLst>
              <a:ext uri="{FF2B5EF4-FFF2-40B4-BE49-F238E27FC236}">
                <a16:creationId xmlns:a16="http://schemas.microsoft.com/office/drawing/2014/main" id="{4005331E-9346-4BE6-A78B-43284CDDF29C}"/>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33</a:t>
            </a:fld>
            <a:endParaRPr lang="en-US" altLang="en-US" sz="2400" dirty="0">
              <a:solidFill>
                <a:srgbClr val="FFFFFF"/>
              </a:solidFill>
            </a:endParaRPr>
          </a:p>
        </p:txBody>
      </p:sp>
      <p:pic>
        <p:nvPicPr>
          <p:cNvPr id="6" name="Picture 12">
            <a:extLst>
              <a:ext uri="{FF2B5EF4-FFF2-40B4-BE49-F238E27FC236}">
                <a16:creationId xmlns:a16="http://schemas.microsoft.com/office/drawing/2014/main" id="{AB62E76E-BB13-4591-91D4-29A100F51F5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25570" y="3244374"/>
            <a:ext cx="4328160" cy="1767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advTm="1586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a:extLst>
              <a:ext uri="{FF2B5EF4-FFF2-40B4-BE49-F238E27FC236}">
                <a16:creationId xmlns:a16="http://schemas.microsoft.com/office/drawing/2014/main" id="{B1C68CA6-4061-42A0-ABE1-C9831D705235}"/>
              </a:ext>
            </a:extLst>
          </p:cNvPr>
          <p:cNvSpPr>
            <a:spLocks noGrp="1" noChangeArrowheads="1"/>
          </p:cNvSpPr>
          <p:nvPr>
            <p:ph type="title"/>
          </p:nvPr>
        </p:nvSpPr>
        <p:spPr>
          <a:xfrm>
            <a:off x="2976217" y="2426658"/>
            <a:ext cx="4819650" cy="1267453"/>
          </a:xfrm>
        </p:spPr>
        <p:txBody>
          <a:bodyPr/>
          <a:lstStyle/>
          <a:p>
            <a:pPr eaLnBrk="1" hangingPunct="1"/>
            <a:r>
              <a:rPr lang="en-US" altLang="en-US" dirty="0"/>
              <a:t>Take home lesson</a:t>
            </a:r>
          </a:p>
        </p:txBody>
      </p:sp>
      <p:sp>
        <p:nvSpPr>
          <p:cNvPr id="3" name="Text Placeholder 2">
            <a:extLst>
              <a:ext uri="{FF2B5EF4-FFF2-40B4-BE49-F238E27FC236}">
                <a16:creationId xmlns:a16="http://schemas.microsoft.com/office/drawing/2014/main" id="{B1447875-7720-479C-8DA6-90398379D06E}"/>
              </a:ext>
            </a:extLst>
          </p:cNvPr>
          <p:cNvSpPr>
            <a:spLocks noGrp="1"/>
          </p:cNvSpPr>
          <p:nvPr>
            <p:ph type="body" idx="1"/>
          </p:nvPr>
        </p:nvSpPr>
        <p:spPr>
          <a:xfrm>
            <a:off x="3360530" y="3694111"/>
            <a:ext cx="4819650" cy="1500187"/>
          </a:xfrm>
        </p:spPr>
        <p:txBody>
          <a:bodyPr/>
          <a:lstStyle/>
          <a:p>
            <a:pPr algn="ctr"/>
            <a:r>
              <a:rPr lang="en-US" dirty="0"/>
              <a:t>How to compare the mean of three or more samples</a:t>
            </a:r>
          </a:p>
        </p:txBody>
      </p:sp>
    </p:spTree>
  </p:cSld>
  <p:clrMapOvr>
    <a:masterClrMapping/>
  </p:clrMapOvr>
  <p:transition advTm="886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a:extLst>
              <a:ext uri="{FF2B5EF4-FFF2-40B4-BE49-F238E27FC236}">
                <a16:creationId xmlns:a16="http://schemas.microsoft.com/office/drawing/2014/main" id="{4E75FAE7-9693-4954-99CC-8EA04DF360C9}"/>
              </a:ext>
            </a:extLst>
          </p:cNvPr>
          <p:cNvSpPr>
            <a:spLocks noGrp="1"/>
          </p:cNvSpPr>
          <p:nvPr>
            <p:ph type="title"/>
          </p:nvPr>
        </p:nvSpPr>
        <p:spPr/>
        <p:txBody>
          <a:bodyPr/>
          <a:lstStyle/>
          <a:p>
            <a:pPr eaLnBrk="1" hangingPunct="1"/>
            <a:r>
              <a:rPr lang="en-US" altLang="en-US" dirty="0"/>
              <a:t>Framework for Hypothesis Testing</a:t>
            </a:r>
          </a:p>
        </p:txBody>
      </p:sp>
      <p:sp>
        <p:nvSpPr>
          <p:cNvPr id="13315" name="Rectangle 2">
            <a:extLst>
              <a:ext uri="{FF2B5EF4-FFF2-40B4-BE49-F238E27FC236}">
                <a16:creationId xmlns:a16="http://schemas.microsoft.com/office/drawing/2014/main" id="{DA1FF53E-1933-4843-A1D4-AF4CC03A0EC1}"/>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pic>
        <p:nvPicPr>
          <p:cNvPr id="13316" name="Picture 2">
            <a:extLst>
              <a:ext uri="{FF2B5EF4-FFF2-40B4-BE49-F238E27FC236}">
                <a16:creationId xmlns:a16="http://schemas.microsoft.com/office/drawing/2014/main" id="{663F963F-759F-4F1D-9A6C-843B6A8270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9983" y="1778814"/>
            <a:ext cx="91900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advTm="926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2">
            <a:extLst>
              <a:ext uri="{FF2B5EF4-FFF2-40B4-BE49-F238E27FC236}">
                <a16:creationId xmlns:a16="http://schemas.microsoft.com/office/drawing/2014/main" id="{1B8E73A7-A93A-418D-B8DE-3D92BBC71010}"/>
              </a:ext>
            </a:extLst>
          </p:cNvPr>
          <p:cNvSpPr>
            <a:spLocks noGrp="1" noChangeArrowheads="1"/>
          </p:cNvSpPr>
          <p:nvPr>
            <p:ph type="title"/>
          </p:nvPr>
        </p:nvSpPr>
        <p:spPr/>
        <p:txBody>
          <a:bodyPr/>
          <a:lstStyle/>
          <a:p>
            <a:pPr eaLnBrk="1" hangingPunct="1"/>
            <a:r>
              <a:rPr lang="en-US" altLang="en-US" dirty="0"/>
              <a:t>Test Assumptions</a:t>
            </a:r>
          </a:p>
        </p:txBody>
      </p:sp>
      <p:sp>
        <p:nvSpPr>
          <p:cNvPr id="14338" name="Rectangle 13">
            <a:extLst>
              <a:ext uri="{FF2B5EF4-FFF2-40B4-BE49-F238E27FC236}">
                <a16:creationId xmlns:a16="http://schemas.microsoft.com/office/drawing/2014/main" id="{4C9B81C1-B4FC-4C6B-BAC6-2F7058C9E419}"/>
              </a:ext>
            </a:extLst>
          </p:cNvPr>
          <p:cNvSpPr>
            <a:spLocks noGrp="1" noChangeArrowheads="1"/>
          </p:cNvSpPr>
          <p:nvPr>
            <p:ph idx="1"/>
          </p:nvPr>
        </p:nvSpPr>
        <p:spPr/>
        <p:txBody>
          <a:bodyPr>
            <a:normAutofit/>
          </a:bodyPr>
          <a:lstStyle/>
          <a:p>
            <a:pPr marL="457200" indent="-457200">
              <a:buFont typeface="Tw Cen MT" panose="020B0602020104020603" pitchFamily="34" charset="0"/>
              <a:buAutoNum type="arabicPeriod"/>
            </a:pPr>
            <a:r>
              <a:rPr lang="en-US" altLang="en-US" sz="2100" dirty="0"/>
              <a:t>Independent samples</a:t>
            </a:r>
          </a:p>
          <a:p>
            <a:pPr marL="457200" indent="-457200">
              <a:buFont typeface="Tw Cen MT" panose="020B0602020104020603" pitchFamily="34" charset="0"/>
              <a:buAutoNum type="arabicPeriod"/>
            </a:pPr>
            <a:r>
              <a:rPr lang="en-US" altLang="en-US" sz="2100" dirty="0"/>
              <a:t>Independent observations within samples </a:t>
            </a:r>
          </a:p>
          <a:p>
            <a:pPr marL="457200" indent="-457200">
              <a:buFont typeface="Tw Cen MT" panose="020B0602020104020603" pitchFamily="34" charset="0"/>
              <a:buAutoNum type="arabicPeriod"/>
            </a:pPr>
            <a:r>
              <a:rPr lang="en-US" altLang="en-US" sz="2100" dirty="0"/>
              <a:t>Dependent variable normally distributed </a:t>
            </a:r>
          </a:p>
          <a:p>
            <a:pPr marL="457200" indent="-457200">
              <a:buFont typeface="Tw Cen MT" panose="020B0602020104020603" pitchFamily="34" charset="0"/>
              <a:buAutoNum type="arabicPeriod"/>
            </a:pPr>
            <a:r>
              <a:rPr lang="en-US" altLang="en-US" sz="2100" dirty="0"/>
              <a:t>Population variances are equal </a:t>
            </a:r>
          </a:p>
        </p:txBody>
      </p:sp>
      <p:sp>
        <p:nvSpPr>
          <p:cNvPr id="14340" name="Slide Number Placeholder 5">
            <a:extLst>
              <a:ext uri="{FF2B5EF4-FFF2-40B4-BE49-F238E27FC236}">
                <a16:creationId xmlns:a16="http://schemas.microsoft.com/office/drawing/2014/main" id="{41FD2198-3930-44FA-9C3F-8DF33A9A4E59}"/>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5</a:t>
            </a:fld>
            <a:endParaRPr lang="en-US" altLang="en-US" sz="2400" dirty="0">
              <a:solidFill>
                <a:srgbClr val="FFFFFF"/>
              </a:solidFill>
            </a:endParaRPr>
          </a:p>
        </p:txBody>
      </p:sp>
    </p:spTree>
  </p:cSld>
  <p:clrMapOvr>
    <a:masterClrMapping/>
  </p:clrMapOvr>
  <p:transition advTm="34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336EB8BD-5DB0-43E7-B912-2021B095B3E4}"/>
              </a:ext>
            </a:extLst>
          </p:cNvPr>
          <p:cNvSpPr>
            <a:spLocks noGrp="1" noChangeArrowheads="1"/>
          </p:cNvSpPr>
          <p:nvPr>
            <p:ph type="title"/>
          </p:nvPr>
        </p:nvSpPr>
        <p:spPr/>
        <p:txBody>
          <a:bodyPr/>
          <a:lstStyle/>
          <a:p>
            <a:pPr eaLnBrk="1" hangingPunct="1"/>
            <a:r>
              <a:rPr lang="en-US" altLang="en-US" dirty="0"/>
              <a:t>State Hypotheses</a:t>
            </a:r>
          </a:p>
        </p:txBody>
      </p:sp>
      <p:sp>
        <p:nvSpPr>
          <p:cNvPr id="15362" name="Rectangle 8">
            <a:extLst>
              <a:ext uri="{FF2B5EF4-FFF2-40B4-BE49-F238E27FC236}">
                <a16:creationId xmlns:a16="http://schemas.microsoft.com/office/drawing/2014/main" id="{223C44D6-6705-4566-BCCA-CF876BB11A75}"/>
              </a:ext>
            </a:extLst>
          </p:cNvPr>
          <p:cNvSpPr>
            <a:spLocks noGrp="1" noChangeArrowheads="1"/>
          </p:cNvSpPr>
          <p:nvPr>
            <p:ph idx="1"/>
          </p:nvPr>
        </p:nvSpPr>
        <p:spPr/>
        <p:txBody>
          <a:bodyPr>
            <a:normAutofit/>
          </a:bodyPr>
          <a:lstStyle/>
          <a:p>
            <a:pPr eaLnBrk="1" hangingPunct="1">
              <a:lnSpc>
                <a:spcPct val="90000"/>
              </a:lnSpc>
            </a:pPr>
            <a:r>
              <a:rPr lang="en-US" altLang="en-US" dirty="0"/>
              <a:t>H</a:t>
            </a:r>
            <a:r>
              <a:rPr lang="en-US" altLang="en-US" baseline="-25000" dirty="0"/>
              <a:t>o</a:t>
            </a:r>
            <a:r>
              <a:rPr lang="en-US" altLang="en-US" dirty="0"/>
              <a:t>: </a:t>
            </a:r>
            <a:r>
              <a:rPr lang="en-US" altLang="en-US" dirty="0">
                <a:sym typeface="Symbol" panose="05050102010706020507" pitchFamily="18" charset="2"/>
              </a:rPr>
              <a:t></a:t>
            </a:r>
            <a:r>
              <a:rPr lang="en-US" altLang="en-US" baseline="-25000" dirty="0">
                <a:sym typeface="Symbol" panose="05050102010706020507" pitchFamily="18" charset="2"/>
              </a:rPr>
              <a:t>1 </a:t>
            </a:r>
            <a:r>
              <a:rPr lang="en-US" altLang="en-US" dirty="0">
                <a:sym typeface="Symbol" panose="05050102010706020507" pitchFamily="18" charset="2"/>
              </a:rPr>
              <a:t>= </a:t>
            </a:r>
            <a:r>
              <a:rPr lang="en-US" altLang="en-US" baseline="-25000" dirty="0">
                <a:sym typeface="Symbol" panose="05050102010706020507" pitchFamily="18" charset="2"/>
              </a:rPr>
              <a:t>2 </a:t>
            </a:r>
            <a:r>
              <a:rPr lang="en-US" altLang="en-US" dirty="0">
                <a:sym typeface="Symbol" panose="05050102010706020507" pitchFamily="18" charset="2"/>
              </a:rPr>
              <a:t>= </a:t>
            </a:r>
            <a:r>
              <a:rPr lang="en-US" altLang="en-US" baseline="-25000" dirty="0">
                <a:sym typeface="Symbol" panose="05050102010706020507" pitchFamily="18" charset="2"/>
              </a:rPr>
              <a:t>3 </a:t>
            </a:r>
            <a:r>
              <a:rPr lang="en-US" altLang="en-US" dirty="0">
                <a:sym typeface="Symbol" panose="05050102010706020507" pitchFamily="18" charset="2"/>
              </a:rPr>
              <a:t>= </a:t>
            </a:r>
            <a:r>
              <a:rPr lang="en-US" altLang="en-US" baseline="-25000" dirty="0">
                <a:sym typeface="Symbol" panose="05050102010706020507" pitchFamily="18" charset="2"/>
              </a:rPr>
              <a:t>4</a:t>
            </a:r>
          </a:p>
          <a:p>
            <a:pPr eaLnBrk="1" hangingPunct="1">
              <a:lnSpc>
                <a:spcPct val="90000"/>
              </a:lnSpc>
            </a:pPr>
            <a:r>
              <a:rPr lang="en-US" altLang="en-US" dirty="0">
                <a:sym typeface="Symbol" panose="05050102010706020507" pitchFamily="18" charset="2"/>
              </a:rPr>
              <a:t>H</a:t>
            </a:r>
            <a:r>
              <a:rPr lang="en-US" altLang="en-US" baseline="-25000" dirty="0">
                <a:sym typeface="Symbol" panose="05050102010706020507" pitchFamily="18" charset="2"/>
              </a:rPr>
              <a:t>a</a:t>
            </a:r>
            <a:r>
              <a:rPr lang="en-US" altLang="en-US" dirty="0">
                <a:sym typeface="Symbol" panose="05050102010706020507" pitchFamily="18" charset="2"/>
              </a:rPr>
              <a:t>:  Not </a:t>
            </a:r>
            <a:r>
              <a:rPr lang="en-US" altLang="en-US" dirty="0"/>
              <a:t>H</a:t>
            </a:r>
            <a:r>
              <a:rPr lang="en-US" altLang="en-US" baseline="-25000" dirty="0"/>
              <a:t>o</a:t>
            </a:r>
          </a:p>
          <a:p>
            <a:pPr eaLnBrk="1" hangingPunct="1">
              <a:lnSpc>
                <a:spcPct val="90000"/>
              </a:lnSpc>
            </a:pPr>
            <a:r>
              <a:rPr lang="en-US" altLang="en-US" dirty="0">
                <a:sym typeface="Symbol" panose="05050102010706020507" pitchFamily="18" charset="2"/>
              </a:rPr>
              <a:t>Any </a:t>
            </a:r>
            <a:r>
              <a:rPr lang="en-US" altLang="en-US" baseline="-25000" dirty="0">
                <a:sym typeface="Symbol" panose="05050102010706020507" pitchFamily="18" charset="2"/>
              </a:rPr>
              <a:t>1 </a:t>
            </a:r>
            <a:r>
              <a:rPr lang="en-US" altLang="en-US" dirty="0">
                <a:sym typeface="Symbol" panose="05050102010706020507" pitchFamily="18" charset="2"/>
              </a:rPr>
              <a:t> </a:t>
            </a:r>
            <a:r>
              <a:rPr lang="en-US" altLang="en-US" baseline="-25000" dirty="0">
                <a:sym typeface="Symbol" panose="05050102010706020507" pitchFamily="18" charset="2"/>
              </a:rPr>
              <a:t>2 </a:t>
            </a:r>
            <a:r>
              <a:rPr lang="en-US" altLang="en-US" dirty="0">
                <a:sym typeface="Symbol" panose="05050102010706020507" pitchFamily="18" charset="2"/>
              </a:rPr>
              <a:t>or </a:t>
            </a:r>
            <a:r>
              <a:rPr lang="en-US" altLang="en-US" baseline="-25000" dirty="0">
                <a:sym typeface="Symbol" panose="05050102010706020507" pitchFamily="18" charset="2"/>
              </a:rPr>
              <a:t>2 </a:t>
            </a:r>
            <a:r>
              <a:rPr lang="en-US" altLang="en-US" dirty="0">
                <a:sym typeface="Symbol" panose="05050102010706020507" pitchFamily="18" charset="2"/>
              </a:rPr>
              <a:t> </a:t>
            </a:r>
            <a:r>
              <a:rPr lang="en-US" altLang="en-US" baseline="-25000" dirty="0">
                <a:sym typeface="Symbol" panose="05050102010706020507" pitchFamily="18" charset="2"/>
              </a:rPr>
              <a:t>3 </a:t>
            </a:r>
            <a:r>
              <a:rPr lang="en-US" altLang="en-US" dirty="0">
                <a:sym typeface="Symbol" panose="05050102010706020507" pitchFamily="18" charset="2"/>
              </a:rPr>
              <a:t>or </a:t>
            </a:r>
            <a:r>
              <a:rPr lang="en-US" altLang="en-US" baseline="-25000" dirty="0">
                <a:sym typeface="Symbol" panose="05050102010706020507" pitchFamily="18" charset="2"/>
              </a:rPr>
              <a:t>1 </a:t>
            </a:r>
            <a:r>
              <a:rPr lang="en-US" altLang="en-US" dirty="0">
                <a:sym typeface="Symbol" panose="05050102010706020507" pitchFamily="18" charset="2"/>
              </a:rPr>
              <a:t> 3 will reject</a:t>
            </a:r>
            <a:endParaRPr lang="en-US" altLang="en-US" baseline="-25000" dirty="0"/>
          </a:p>
          <a:p>
            <a:pPr eaLnBrk="1" hangingPunct="1">
              <a:lnSpc>
                <a:spcPct val="90000"/>
              </a:lnSpc>
            </a:pPr>
            <a:endParaRPr lang="en-US" altLang="en-US" baseline="-25000" dirty="0"/>
          </a:p>
        </p:txBody>
      </p:sp>
      <p:sp>
        <p:nvSpPr>
          <p:cNvPr id="15364" name="Slide Number Placeholder 5">
            <a:extLst>
              <a:ext uri="{FF2B5EF4-FFF2-40B4-BE49-F238E27FC236}">
                <a16:creationId xmlns:a16="http://schemas.microsoft.com/office/drawing/2014/main" id="{99B0BE0A-4BDE-4810-A116-7CDEDC729442}"/>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6</a:t>
            </a:fld>
            <a:endParaRPr lang="en-US" altLang="en-US" sz="2400" dirty="0">
              <a:solidFill>
                <a:srgbClr val="FFFFFF"/>
              </a:solidFill>
            </a:endParaRPr>
          </a:p>
        </p:txBody>
      </p:sp>
      <p:sp>
        <p:nvSpPr>
          <p:cNvPr id="5" name="Rectangle 4">
            <a:extLst>
              <a:ext uri="{FF2B5EF4-FFF2-40B4-BE49-F238E27FC236}">
                <a16:creationId xmlns:a16="http://schemas.microsoft.com/office/drawing/2014/main" id="{FA4C2827-EDDB-43F1-A91B-55887409A6B1}"/>
              </a:ext>
            </a:extLst>
          </p:cNvPr>
          <p:cNvSpPr/>
          <p:nvPr/>
        </p:nvSpPr>
        <p:spPr>
          <a:xfrm>
            <a:off x="5029200" y="4953000"/>
            <a:ext cx="4267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r>
              <a:rPr lang="en-US" dirty="0"/>
              <a:t>Always Two Sided Test</a:t>
            </a:r>
          </a:p>
        </p:txBody>
      </p:sp>
    </p:spTree>
  </p:cSld>
  <p:clrMapOvr>
    <a:masterClrMapping/>
  </p:clrMapOvr>
  <p:transition advTm="5091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50">
            <a:extLst>
              <a:ext uri="{FF2B5EF4-FFF2-40B4-BE49-F238E27FC236}">
                <a16:creationId xmlns:a16="http://schemas.microsoft.com/office/drawing/2014/main" id="{C60F13BB-505A-4482-8BE2-FAD5344FF45D}"/>
              </a:ext>
            </a:extLst>
          </p:cNvPr>
          <p:cNvSpPr>
            <a:spLocks noGrp="1" noChangeArrowheads="1"/>
          </p:cNvSpPr>
          <p:nvPr>
            <p:ph type="title"/>
          </p:nvPr>
        </p:nvSpPr>
        <p:spPr/>
        <p:txBody>
          <a:bodyPr/>
          <a:lstStyle/>
          <a:p>
            <a:pPr eaLnBrk="1" hangingPunct="1"/>
            <a:r>
              <a:rPr lang="en-US" altLang="en-US" b="1" dirty="0"/>
              <a:t>Calculate Test Statistics</a:t>
            </a:r>
          </a:p>
        </p:txBody>
      </p:sp>
      <p:sp>
        <p:nvSpPr>
          <p:cNvPr id="16387" name="Slide Number Placeholder 5">
            <a:extLst>
              <a:ext uri="{FF2B5EF4-FFF2-40B4-BE49-F238E27FC236}">
                <a16:creationId xmlns:a16="http://schemas.microsoft.com/office/drawing/2014/main" id="{A0ABA01E-F97D-4EFB-BC7D-997624E86021}"/>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7</a:t>
            </a:fld>
            <a:endParaRPr lang="en-US" altLang="en-US" sz="2400" dirty="0">
              <a:solidFill>
                <a:srgbClr val="FFFFFF"/>
              </a:solidFill>
            </a:endParaRPr>
          </a:p>
        </p:txBody>
      </p:sp>
      <p:sp>
        <p:nvSpPr>
          <p:cNvPr id="16388" name="Rectangle 2054">
            <a:extLst>
              <a:ext uri="{FF2B5EF4-FFF2-40B4-BE49-F238E27FC236}">
                <a16:creationId xmlns:a16="http://schemas.microsoft.com/office/drawing/2014/main" id="{61616B95-3E08-4D4C-873B-BA22AF353385}"/>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16389" name="Rectangle 2059">
            <a:extLst>
              <a:ext uri="{FF2B5EF4-FFF2-40B4-BE49-F238E27FC236}">
                <a16:creationId xmlns:a16="http://schemas.microsoft.com/office/drawing/2014/main" id="{8A2C9A14-C511-4753-AD4F-69175C568E94}"/>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pic>
        <p:nvPicPr>
          <p:cNvPr id="16390" name="Picture 2061">
            <a:extLst>
              <a:ext uri="{FF2B5EF4-FFF2-40B4-BE49-F238E27FC236}">
                <a16:creationId xmlns:a16="http://schemas.microsoft.com/office/drawing/2014/main" id="{C0F7C8B8-4209-43CC-BEB6-96A504838D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4076" y="2943226"/>
            <a:ext cx="5402263"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advTm="5516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a:extLst>
              <a:ext uri="{FF2B5EF4-FFF2-40B4-BE49-F238E27FC236}">
                <a16:creationId xmlns:a16="http://schemas.microsoft.com/office/drawing/2014/main" id="{288C05FF-B973-4409-9266-53A512C8783D}"/>
              </a:ext>
            </a:extLst>
          </p:cNvPr>
          <p:cNvSpPr>
            <a:spLocks noGrp="1" noChangeArrowheads="1"/>
          </p:cNvSpPr>
          <p:nvPr>
            <p:ph type="title"/>
          </p:nvPr>
        </p:nvSpPr>
        <p:spPr/>
        <p:txBody>
          <a:bodyPr/>
          <a:lstStyle/>
          <a:p>
            <a:pPr eaLnBrk="1" hangingPunct="1"/>
            <a:r>
              <a:rPr lang="en-US" altLang="en-US" dirty="0"/>
              <a:t>Logic Behind the Test Statistic</a:t>
            </a:r>
          </a:p>
        </p:txBody>
      </p:sp>
      <p:sp>
        <p:nvSpPr>
          <p:cNvPr id="7173" name="Rectangle 5">
            <a:extLst>
              <a:ext uri="{FF2B5EF4-FFF2-40B4-BE49-F238E27FC236}">
                <a16:creationId xmlns:a16="http://schemas.microsoft.com/office/drawing/2014/main" id="{42BE99F9-7EA8-4B24-8F7C-5EB604A09E6F}"/>
              </a:ext>
            </a:extLst>
          </p:cNvPr>
          <p:cNvSpPr>
            <a:spLocks noGrp="1" noChangeArrowheads="1"/>
          </p:cNvSpPr>
          <p:nvPr>
            <p:ph idx="1"/>
          </p:nvPr>
        </p:nvSpPr>
        <p:spPr/>
        <p:txBody>
          <a:bodyPr>
            <a:normAutofit/>
          </a:bodyPr>
          <a:lstStyle/>
          <a:p>
            <a:pPr>
              <a:defRPr/>
            </a:pPr>
            <a:r>
              <a:rPr lang="en-US" sz="2600" dirty="0"/>
              <a:t>Partitioning of variance</a:t>
            </a:r>
          </a:p>
          <a:p>
            <a:pPr marL="640080" lvl="1" indent="-274320">
              <a:defRPr/>
            </a:pPr>
            <a:r>
              <a:rPr lang="en-US" sz="2200" dirty="0"/>
              <a:t>A. Between  Group Variability</a:t>
            </a:r>
          </a:p>
          <a:p>
            <a:pPr marL="640080" lvl="1" indent="-274320">
              <a:defRPr/>
            </a:pPr>
            <a:r>
              <a:rPr lang="en-US" sz="2200" dirty="0"/>
              <a:t>B. Within Group Variability</a:t>
            </a:r>
          </a:p>
        </p:txBody>
      </p:sp>
      <p:sp>
        <p:nvSpPr>
          <p:cNvPr id="17412" name="Slide Number Placeholder 5">
            <a:extLst>
              <a:ext uri="{FF2B5EF4-FFF2-40B4-BE49-F238E27FC236}">
                <a16:creationId xmlns:a16="http://schemas.microsoft.com/office/drawing/2014/main" id="{F2A2E42B-490A-499E-AAF6-F75BC0D87985}"/>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8</a:t>
            </a:fld>
            <a:endParaRPr lang="en-US" altLang="en-US" sz="2400" dirty="0">
              <a:solidFill>
                <a:srgbClr val="FFFFFF"/>
              </a:solidFill>
            </a:endParaRPr>
          </a:p>
        </p:txBody>
      </p:sp>
    </p:spTree>
  </p:cSld>
  <p:clrMapOvr>
    <a:masterClrMapping/>
  </p:clrMapOvr>
  <p:transition advTm="4276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9AE5037-620A-49A5-AD50-E639FA407FCC}"/>
              </a:ext>
            </a:extLst>
          </p:cNvPr>
          <p:cNvSpPr>
            <a:spLocks noGrp="1" noChangeArrowheads="1"/>
          </p:cNvSpPr>
          <p:nvPr>
            <p:ph type="title"/>
          </p:nvPr>
        </p:nvSpPr>
        <p:spPr/>
        <p:txBody>
          <a:bodyPr/>
          <a:lstStyle/>
          <a:p>
            <a:pPr eaLnBrk="1" hangingPunct="1"/>
            <a:r>
              <a:rPr lang="en-US" altLang="en-US" dirty="0"/>
              <a:t>Total Sum of Squares</a:t>
            </a:r>
          </a:p>
        </p:txBody>
      </p:sp>
      <p:sp>
        <p:nvSpPr>
          <p:cNvPr id="18435" name="Slide Number Placeholder 6">
            <a:extLst>
              <a:ext uri="{FF2B5EF4-FFF2-40B4-BE49-F238E27FC236}">
                <a16:creationId xmlns:a16="http://schemas.microsoft.com/office/drawing/2014/main" id="{6A03A74E-918D-4BF9-8D0B-42DD612BE0A2}"/>
              </a:ext>
            </a:extLst>
          </p:cNvPr>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n-US"/>
            </a:defPPr>
            <a:lvl1pPr algn="ctr" rtl="0" fontAlgn="base">
              <a:spcBef>
                <a:spcPct val="20000"/>
              </a:spcBef>
              <a:spcAft>
                <a:spcPct val="0"/>
              </a:spcAft>
              <a:buChar char="•"/>
              <a:defRPr sz="2400" b="1" kern="1200">
                <a:solidFill>
                  <a:srgbClr val="FFFFFF"/>
                </a:solidFill>
                <a:latin typeface="Arial" panose="020B0604020202020204" pitchFamily="34" charset="0"/>
                <a:ea typeface="+mn-ea"/>
                <a:cs typeface="+mn-cs"/>
              </a:defRPr>
            </a:lvl1pPr>
            <a:lvl2pPr marL="4572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har char="•"/>
              <a:defRPr sz="3000" kern="1200">
                <a:solidFill>
                  <a:schemeClr val="tx1"/>
                </a:solidFill>
                <a:latin typeface="Arial" panose="020B0604020202020204" pitchFamily="34" charset="0"/>
                <a:ea typeface="+mn-ea"/>
                <a:cs typeface="+mn-cs"/>
              </a:defRPr>
            </a:lvl5pPr>
            <a:lvl6pPr marL="2286000" algn="l" defTabSz="914400" rtl="0" eaLnBrk="1" latinLnBrk="0" hangingPunct="1">
              <a:defRPr sz="3000" kern="1200">
                <a:solidFill>
                  <a:schemeClr val="tx1"/>
                </a:solidFill>
                <a:latin typeface="Arial" panose="020B0604020202020204" pitchFamily="34" charset="0"/>
                <a:ea typeface="+mn-ea"/>
                <a:cs typeface="+mn-cs"/>
              </a:defRPr>
            </a:lvl6pPr>
            <a:lvl7pPr marL="2743200" algn="l" defTabSz="914400" rtl="0" eaLnBrk="1" latinLnBrk="0" hangingPunct="1">
              <a:defRPr sz="3000" kern="1200">
                <a:solidFill>
                  <a:schemeClr val="tx1"/>
                </a:solidFill>
                <a:latin typeface="Arial" panose="020B0604020202020204" pitchFamily="34" charset="0"/>
                <a:ea typeface="+mn-ea"/>
                <a:cs typeface="+mn-cs"/>
              </a:defRPr>
            </a:lvl7pPr>
            <a:lvl8pPr marL="3200400" algn="l" defTabSz="914400" rtl="0" eaLnBrk="1" latinLnBrk="0" hangingPunct="1">
              <a:defRPr sz="3000" kern="1200">
                <a:solidFill>
                  <a:schemeClr val="tx1"/>
                </a:solidFill>
                <a:latin typeface="Arial" panose="020B0604020202020204" pitchFamily="34" charset="0"/>
                <a:ea typeface="+mn-ea"/>
                <a:cs typeface="+mn-cs"/>
              </a:defRPr>
            </a:lvl8pPr>
            <a:lvl9pPr marL="3657600" algn="l" defTabSz="914400" rtl="0" eaLnBrk="1" latinLnBrk="0" hangingPunct="1">
              <a:defRPr sz="3000" kern="1200">
                <a:solidFill>
                  <a:schemeClr val="tx1"/>
                </a:solidFill>
                <a:latin typeface="Arial" panose="020B0604020202020204" pitchFamily="34" charset="0"/>
                <a:ea typeface="+mn-ea"/>
                <a:cs typeface="+mn-cs"/>
              </a:defRPr>
            </a:lvl9pPr>
          </a:lstStyle>
          <a:p>
            <a:pPr eaLnBrk="1" hangingPunct="1"/>
            <a:fld id="{50804317-2DE8-4F79-B803-BF71031A713C}" type="slidenum">
              <a:rPr lang="en-US" altLang="en-US" smtClean="0"/>
              <a:pPr eaLnBrk="1" hangingPunct="1"/>
              <a:t>9</a:t>
            </a:fld>
            <a:endParaRPr lang="en-US" altLang="en-US" sz="2400" dirty="0">
              <a:solidFill>
                <a:srgbClr val="FFFFFF"/>
              </a:solidFill>
            </a:endParaRPr>
          </a:p>
        </p:txBody>
      </p:sp>
      <p:sp>
        <p:nvSpPr>
          <p:cNvPr id="18436" name="Rectangle 48">
            <a:extLst>
              <a:ext uri="{FF2B5EF4-FFF2-40B4-BE49-F238E27FC236}">
                <a16:creationId xmlns:a16="http://schemas.microsoft.com/office/drawing/2014/main" id="{9AD04E7D-91F3-44EA-AF8A-037DEEE458C2}"/>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18437" name="Rectangle 50">
            <a:extLst>
              <a:ext uri="{FF2B5EF4-FFF2-40B4-BE49-F238E27FC236}">
                <a16:creationId xmlns:a16="http://schemas.microsoft.com/office/drawing/2014/main" id="{826B7AD0-E7BD-41F6-B615-02B13721C206}"/>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18438" name="Rectangle 53">
            <a:extLst>
              <a:ext uri="{FF2B5EF4-FFF2-40B4-BE49-F238E27FC236}">
                <a16:creationId xmlns:a16="http://schemas.microsoft.com/office/drawing/2014/main" id="{752C45C8-B089-48A4-A184-0D4763D01665}"/>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18439" name="Rectangle 56">
            <a:extLst>
              <a:ext uri="{FF2B5EF4-FFF2-40B4-BE49-F238E27FC236}">
                <a16:creationId xmlns:a16="http://schemas.microsoft.com/office/drawing/2014/main" id="{4F9E371C-C81B-4645-8B11-1EFBA71BD28D}"/>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18440" name="Rectangle 59">
            <a:extLst>
              <a:ext uri="{FF2B5EF4-FFF2-40B4-BE49-F238E27FC236}">
                <a16:creationId xmlns:a16="http://schemas.microsoft.com/office/drawing/2014/main" id="{F6BFFAD0-0F69-4559-8408-23C12B985D45}"/>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sp>
        <p:nvSpPr>
          <p:cNvPr id="18441" name="Rectangle 62">
            <a:extLst>
              <a:ext uri="{FF2B5EF4-FFF2-40B4-BE49-F238E27FC236}">
                <a16:creationId xmlns:a16="http://schemas.microsoft.com/office/drawing/2014/main" id="{F4CC24CA-C07D-444C-A0E7-34DC59186ACF}"/>
              </a:ext>
            </a:extLst>
          </p:cNvPr>
          <p:cNvSpPr>
            <a:spLocks noChangeArrowheads="1"/>
          </p:cNvSpPr>
          <p:nvPr/>
        </p:nvSpPr>
        <p:spPr bwMode="auto">
          <a:xfrm>
            <a:off x="1524001" y="-276999"/>
            <a:ext cx="18473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eaLnBrk="0" hangingPunct="0">
              <a:defRPr sz="3000">
                <a:solidFill>
                  <a:schemeClr val="tx1"/>
                </a:solidFill>
                <a:latin typeface="Arial" panose="020B0604020202020204" pitchFamily="34" charset="0"/>
              </a:defRPr>
            </a:lvl1pPr>
            <a:lvl2pPr marL="742950" indent="-285750" eaLnBrk="0" hangingPunct="0">
              <a:defRPr sz="3000">
                <a:solidFill>
                  <a:schemeClr val="tx1"/>
                </a:solidFill>
                <a:latin typeface="Arial" panose="020B0604020202020204" pitchFamily="34" charset="0"/>
              </a:defRPr>
            </a:lvl2pPr>
            <a:lvl3pPr marL="1143000" indent="-228600" eaLnBrk="0" hangingPunct="0">
              <a:defRPr sz="3000">
                <a:solidFill>
                  <a:schemeClr val="tx1"/>
                </a:solidFill>
                <a:latin typeface="Arial" panose="020B0604020202020204" pitchFamily="34" charset="0"/>
              </a:defRPr>
            </a:lvl3pPr>
            <a:lvl4pPr marL="1600200" indent="-228600" eaLnBrk="0" hangingPunct="0">
              <a:defRPr sz="3000">
                <a:solidFill>
                  <a:schemeClr val="tx1"/>
                </a:solidFill>
                <a:latin typeface="Arial" panose="020B0604020202020204" pitchFamily="34" charset="0"/>
              </a:defRPr>
            </a:lvl4pPr>
            <a:lvl5pPr marL="2057400" indent="-228600" eaLnBrk="0" hangingPunct="0">
              <a:defRPr sz="3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000">
                <a:solidFill>
                  <a:schemeClr val="tx1"/>
                </a:solidFill>
                <a:latin typeface="Arial" panose="020B0604020202020204" pitchFamily="34" charset="0"/>
              </a:defRPr>
            </a:lvl9pPr>
          </a:lstStyle>
          <a:p>
            <a:pPr eaLnBrk="1" hangingPunct="1"/>
            <a:endParaRPr lang="en-US" altLang="en-US" dirty="0"/>
          </a:p>
        </p:txBody>
      </p:sp>
      <p:pic>
        <p:nvPicPr>
          <p:cNvPr id="12" name="Picture 65">
            <a:extLst>
              <a:ext uri="{FF2B5EF4-FFF2-40B4-BE49-F238E27FC236}">
                <a16:creationId xmlns:a16="http://schemas.microsoft.com/office/drawing/2014/main" id="{52FBB89E-F319-41D8-BB24-24E47004139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84350" y="2429034"/>
            <a:ext cx="8610600" cy="3398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ransition advTm="46420"/>
</p:sld>
</file>

<file path=ppt/theme/theme1.xml><?xml version="1.0" encoding="utf-8"?>
<a:theme xmlns:a="http://schemas.openxmlformats.org/drawingml/2006/main" name="Office Theme">
  <a:themeElements>
    <a:clrScheme name="Custom 17">
      <a:dk1>
        <a:srgbClr val="000000"/>
      </a:dk1>
      <a:lt1>
        <a:srgbClr val="FFFFFF"/>
      </a:lt1>
      <a:dk2>
        <a:srgbClr val="005138"/>
      </a:dk2>
      <a:lt2>
        <a:srgbClr val="E7E6E6"/>
      </a:lt2>
      <a:accent1>
        <a:srgbClr val="FFC733"/>
      </a:accent1>
      <a:accent2>
        <a:srgbClr val="333333"/>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753B5518D6994BA5C18187B92DAE48" ma:contentTypeVersion="23" ma:contentTypeDescription="Create a new document." ma:contentTypeScope="" ma:versionID="e1c4df0c3a4c7b3d50bad16bc2868f61">
  <xsd:schema xmlns:xsd="http://www.w3.org/2001/XMLSchema" xmlns:xs="http://www.w3.org/2001/XMLSchema" xmlns:p="http://schemas.microsoft.com/office/2006/metadata/properties" xmlns:ns2="819b564a-406a-4671-a7fb-3e647e140d03" xmlns:ns3="d5bb44fe-5c7c-403b-ae85-61cc723a86d3" targetNamespace="http://schemas.microsoft.com/office/2006/metadata/properties" ma:root="true" ma:fieldsID="b0a8b8a66e1a04e7a45b7c803bdd1f67" ns2:_="" ns3:_="">
    <xsd:import namespace="819b564a-406a-4671-a7fb-3e647e140d03"/>
    <xsd:import namespace="d5bb44fe-5c7c-403b-ae85-61cc723a86d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9b564a-406a-4671-a7fb-3e647e140d03"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DateTaken" ma:index="9" nillable="true" ma:displayName="MediaServiceDateTaken" ma:description="" ma:hidden="true" ma:internalName="MediaServiceDateTaken" ma:readOnly="true">
      <xsd:simpleType>
        <xsd:restriction base="dms:Text"/>
      </xsd:simpleType>
    </xsd:element>
    <xsd:element name="MediaLengthInSeconds" ma:index="10" nillable="true" ma:displayName="MediaLengthInSeconds" ma:hidden="true" ma:internalName="MediaLengthInSeconds" ma:readOnly="true">
      <xsd:simpleType>
        <xsd:restriction base="dms:Unknown"/>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0864e64-97c5-4912-91f4-bafc9340e2a7" ma:termSetId="09814cd3-568e-fe90-9814-8d621ff8fb84" ma:anchorId="fba54fb3-c3e1-fe81-a776-ca4b69148c4d" ma:open="true" ma:isKeyword="false">
      <xsd:complexType>
        <xsd:sequence>
          <xsd:element ref="pc:Terms" minOccurs="0" maxOccurs="1"/>
        </xsd:sequence>
      </xsd:complexType>
    </xsd:element>
    <xsd:element name="MediaServiceLocation" ma:index="17" nillable="true" ma:displayName="Location" ma:indexed="true" ma:internalName="MediaServiceLocatio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5bb44fe-5c7c-403b-ae85-61cc723a86d3" elementFormDefault="qualified">
    <xsd:import namespace="http://schemas.microsoft.com/office/2006/documentManagement/types"/>
    <xsd:import namespace="http://schemas.microsoft.com/office/infopath/2007/PartnerControls"/>
    <xsd:element name="SharedWithUsers" ma:index="7"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8"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ed408f2d-1645-4c12-8afe-e7f735bdb9d7}" ma:internalName="TaxCatchAll" ma:showField="CatchAllData" ma:web="d5bb44fe-5c7c-403b-ae85-61cc723a86d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5bb44fe-5c7c-403b-ae85-61cc723a86d3" xsi:nil="true"/>
    <lcf76f155ced4ddcb4097134ff3c332f xmlns="819b564a-406a-4671-a7fb-3e647e140d0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B82A25-FA2E-498F-BE54-77C3AA6823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9b564a-406a-4671-a7fb-3e647e140d03"/>
    <ds:schemaRef ds:uri="d5bb44fe-5c7c-403b-ae85-61cc723a86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238F92-D426-4BEE-805A-F80178872645}">
  <ds:schemaRefs>
    <ds:schemaRef ds:uri="http://www.w3.org/XML/1998/namespace"/>
    <ds:schemaRef ds:uri="bd144688-6247-4621-b542-e085c4240526"/>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purl.org/dc/elements/1.1/"/>
    <ds:schemaRef ds:uri="addbd1f7-a2a8-49dd-abab-7ee8146c6af2"/>
    <ds:schemaRef ds:uri="http://purl.org/dc/dcmitype/"/>
    <ds:schemaRef ds:uri="d5bb44fe-5c7c-403b-ae85-61cc723a86d3"/>
    <ds:schemaRef ds:uri="819b564a-406a-4671-a7fb-3e647e140d03"/>
  </ds:schemaRefs>
</ds:datastoreItem>
</file>

<file path=customXml/itemProps3.xml><?xml version="1.0" encoding="utf-8"?>
<ds:datastoreItem xmlns:ds="http://schemas.openxmlformats.org/officeDocument/2006/customXml" ds:itemID="{B1E4B866-3963-435A-98E6-72B22C6A86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144</TotalTime>
  <Words>1489</Words>
  <Application>Microsoft Office PowerPoint</Application>
  <PresentationFormat>Widescreen</PresentationFormat>
  <Paragraphs>157</Paragraphs>
  <Slides>34</Slides>
  <Notes>34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34</vt:i4>
      </vt:variant>
    </vt:vector>
  </HeadingPairs>
  <TitlesOfParts>
    <vt:vector size="43" baseType="lpstr">
      <vt:lpstr>Arial</vt:lpstr>
      <vt:lpstr>Calibri</vt:lpstr>
      <vt:lpstr>Calibri Light</vt:lpstr>
      <vt:lpstr>Franklin Gothic Book</vt:lpstr>
      <vt:lpstr>Franklin Gothic Medium</vt:lpstr>
      <vt:lpstr>Tw Cen MT</vt:lpstr>
      <vt:lpstr>Office Theme</vt:lpstr>
      <vt:lpstr>Custom Design</vt:lpstr>
      <vt:lpstr>1_Custom Design</vt:lpstr>
      <vt:lpstr>One way ANALYSIS OF VARIANCE (ANOVA)</vt:lpstr>
      <vt:lpstr>Purpose of ANOVA</vt:lpstr>
      <vt:lpstr>Framework for Hypothesis Testing</vt:lpstr>
      <vt:lpstr>Framework for Hypothesis Testing</vt:lpstr>
      <vt:lpstr>Test Assumptions</vt:lpstr>
      <vt:lpstr>State Hypotheses</vt:lpstr>
      <vt:lpstr>Calculate Test Statistics</vt:lpstr>
      <vt:lpstr>Logic Behind the Test Statistic</vt:lpstr>
      <vt:lpstr>Total Sum of Squares</vt:lpstr>
      <vt:lpstr>Between Groups Sum of Squares</vt:lpstr>
      <vt:lpstr>Within Groups Sum of Squares</vt:lpstr>
      <vt:lpstr>Partitioning of Variance</vt:lpstr>
      <vt:lpstr>Calculating Test Statistics</vt:lpstr>
      <vt:lpstr>Calculation of Degrees of Freedom</vt:lpstr>
      <vt:lpstr>Reject or Fail to Reject</vt:lpstr>
      <vt:lpstr>Example: Satisfaction Ratings in Different Hospital Units</vt:lpstr>
      <vt:lpstr>Example: Satisfaction Ratings in Different Hospital Units </vt:lpstr>
      <vt:lpstr>Observations </vt:lpstr>
      <vt:lpstr>SS Within</vt:lpstr>
      <vt:lpstr>SS Within</vt:lpstr>
      <vt:lpstr>SS Within</vt:lpstr>
      <vt:lpstr>SS Within</vt:lpstr>
      <vt:lpstr>SS Between</vt:lpstr>
      <vt:lpstr>SS Between</vt:lpstr>
      <vt:lpstr>SS Between</vt:lpstr>
      <vt:lpstr>Sum of Squares Total</vt:lpstr>
      <vt:lpstr>Components of Variance</vt:lpstr>
      <vt:lpstr>Degrees of Freedom</vt:lpstr>
      <vt:lpstr>F Test Statistic Calculations</vt:lpstr>
      <vt:lpstr>F Test Statistic Calculations</vt:lpstr>
      <vt:lpstr>F Test Statistic Calculations</vt:lpstr>
      <vt:lpstr>Lookup Critical Value</vt:lpstr>
      <vt:lpstr>Conclusion</vt:lpstr>
      <vt:lpstr>Take home lesson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Brandt</dc:creator>
  <cp:lastModifiedBy>Farrokh Alemi</cp:lastModifiedBy>
  <cp:revision>15</cp:revision>
  <dcterms:created xsi:type="dcterms:W3CDTF">2024-04-18T20:24:44Z</dcterms:created>
  <dcterms:modified xsi:type="dcterms:W3CDTF">2024-08-12T23:04:28Z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0x010100F3753B5518D6994BA5C18187B92DAE48</vt:lpwstr>
  </property>
</Properties>
</file>